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59" r:id="rId4"/>
    <p:sldId id="266" r:id="rId5"/>
    <p:sldId id="276" r:id="rId6"/>
    <p:sldId id="324" r:id="rId8"/>
    <p:sldId id="293" r:id="rId9"/>
    <p:sldId id="352" r:id="rId10"/>
    <p:sldId id="294" r:id="rId11"/>
    <p:sldId id="356" r:id="rId12"/>
    <p:sldId id="357" r:id="rId13"/>
    <p:sldId id="358" r:id="rId14"/>
    <p:sldId id="359" r:id="rId15"/>
    <p:sldId id="36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875"/>
    <a:srgbClr val="A0B862"/>
    <a:srgbClr val="404C56"/>
    <a:srgbClr val="444347"/>
    <a:srgbClr val="ED7D31"/>
    <a:srgbClr val="156C75"/>
    <a:srgbClr val="EA9C00"/>
    <a:srgbClr val="20A8B6"/>
    <a:srgbClr val="2494D3"/>
    <a:srgbClr val="A24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1554"/>
      </p:cViewPr>
      <p:guideLst>
        <p:guide orient="horz" pos="211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FA62-97B8-45DE-944E-C251D6E52CC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/>
          <a:srcRect r="63437"/>
          <a:stretch>
            <a:fillRect/>
          </a:stretch>
        </p:blipFill>
        <p:spPr>
          <a:xfrm>
            <a:off x="0" y="0"/>
            <a:ext cx="44577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35053" y="0"/>
            <a:ext cx="374226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0487" y="6399382"/>
            <a:ext cx="931026" cy="365125"/>
          </a:xfrm>
        </p:spPr>
        <p:txBody>
          <a:bodyPr/>
          <a:lstStyle>
            <a:lvl1pPr algn="ctr">
              <a:defRPr/>
            </a:lvl1pPr>
          </a:lstStyle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926470" y="6430886"/>
            <a:ext cx="339061" cy="11430"/>
            <a:chOff x="5926470" y="6430886"/>
            <a:chExt cx="339061" cy="11430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/>
          <a:srcRect t="8136" b="8136"/>
          <a:stretch>
            <a:fillRect/>
          </a:stretch>
        </p:blipFill>
        <p:spPr>
          <a:xfrm>
            <a:off x="0" y="681925"/>
            <a:ext cx="12192000" cy="57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12758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</a:endParaRPr>
          </a:p>
          <a:p>
            <a:pPr latinLnBrk="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0873354" y="3069374"/>
            <a:ext cx="581330" cy="581331"/>
            <a:chOff x="11182172" y="1411060"/>
            <a:chExt cx="581330" cy="581331"/>
          </a:xfrm>
        </p:grpSpPr>
        <p:sp>
          <p:nvSpPr>
            <p:cNvPr id="20" name="Teardrop 19"/>
            <p:cNvSpPr/>
            <p:nvPr/>
          </p:nvSpPr>
          <p:spPr>
            <a:xfrm rot="8100000">
              <a:off x="11182172" y="1411060"/>
              <a:ext cx="581330" cy="581331"/>
            </a:xfrm>
            <a:prstGeom prst="teardrop">
              <a:avLst/>
            </a:prstGeom>
            <a:solidFill>
              <a:srgbClr val="586875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1232211" y="1461099"/>
              <a:ext cx="481252" cy="481252"/>
              <a:chOff x="11232211" y="1461099"/>
              <a:chExt cx="481252" cy="481252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1232211" y="146109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75000"/>
                        <a:lumOff val="25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11317452" y="1538016"/>
                <a:ext cx="334970" cy="336091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557549" y="4974900"/>
            <a:ext cx="581330" cy="581331"/>
            <a:chOff x="8654872" y="5386160"/>
            <a:chExt cx="581330" cy="581331"/>
          </a:xfrm>
        </p:grpSpPr>
        <p:sp>
          <p:nvSpPr>
            <p:cNvPr id="23" name="Teardrop 22"/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704911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124968">
                      <a:lumMod val="65000"/>
                      <a:lumOff val="35000"/>
                    </a:srgbClr>
                  </a:gs>
                  <a:gs pos="0">
                    <a:srgbClr val="124968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8778643" y="5567321"/>
              <a:ext cx="333788" cy="277174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81968" y="1053830"/>
            <a:ext cx="581330" cy="581331"/>
            <a:chOff x="2828874" y="620671"/>
            <a:chExt cx="581330" cy="581331"/>
          </a:xfrm>
        </p:grpSpPr>
        <p:sp>
          <p:nvSpPr>
            <p:cNvPr id="17" name="Teardrop 16"/>
            <p:cNvSpPr/>
            <p:nvPr/>
          </p:nvSpPr>
          <p:spPr>
            <a:xfrm rot="8100000">
              <a:off x="2828874" y="620671"/>
              <a:ext cx="581330" cy="581331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78913" y="669795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765512"/>
                  </a:gs>
                  <a:gs pos="0">
                    <a:srgbClr val="A87000">
                      <a:lumMod val="64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003324" y="763136"/>
              <a:ext cx="232430" cy="309447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87372" y="826860"/>
            <a:ext cx="581330" cy="581331"/>
            <a:chOff x="514172" y="2985860"/>
            <a:chExt cx="581330" cy="581331"/>
          </a:xfrm>
        </p:grpSpPr>
        <p:sp>
          <p:nvSpPr>
            <p:cNvPr id="29" name="Teardrop 28"/>
            <p:cNvSpPr/>
            <p:nvPr/>
          </p:nvSpPr>
          <p:spPr>
            <a:xfrm rot="8100000">
              <a:off x="514172" y="2985860"/>
              <a:ext cx="581330" cy="581331"/>
            </a:xfrm>
            <a:prstGeom prst="teardrop">
              <a:avLst/>
            </a:prstGeom>
            <a:solidFill>
              <a:srgbClr val="2494D3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64211" y="3032669"/>
              <a:ext cx="481252" cy="481252"/>
              <a:chOff x="564211" y="3032669"/>
              <a:chExt cx="481252" cy="4812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64211" y="303266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63000"/>
                        <a:lumOff val="37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657518" y="3147269"/>
                <a:ext cx="294639" cy="293987"/>
              </a:xfrm>
              <a:custGeom>
                <a:avLst/>
                <a:gdLst>
                  <a:gd name="T0" fmla="*/ 1005 w 1806"/>
                  <a:gd name="T1" fmla="*/ 1323 h 1801"/>
                  <a:gd name="T2" fmla="*/ 1075 w 1806"/>
                  <a:gd name="T3" fmla="*/ 1249 h 1801"/>
                  <a:gd name="T4" fmla="*/ 1249 w 1806"/>
                  <a:gd name="T5" fmla="*/ 1066 h 1801"/>
                  <a:gd name="T6" fmla="*/ 1432 w 1806"/>
                  <a:gd name="T7" fmla="*/ 731 h 1801"/>
                  <a:gd name="T8" fmla="*/ 1395 w 1806"/>
                  <a:gd name="T9" fmla="*/ 451 h 1801"/>
                  <a:gd name="T10" fmla="*/ 1223 w 1806"/>
                  <a:gd name="T11" fmla="*/ 232 h 1801"/>
                  <a:gd name="T12" fmla="*/ 957 w 1806"/>
                  <a:gd name="T13" fmla="*/ 130 h 1801"/>
                  <a:gd name="T14" fmla="*/ 696 w 1806"/>
                  <a:gd name="T15" fmla="*/ 168 h 1801"/>
                  <a:gd name="T16" fmla="*/ 476 w 1806"/>
                  <a:gd name="T17" fmla="*/ 341 h 1801"/>
                  <a:gd name="T18" fmla="*/ 372 w 1806"/>
                  <a:gd name="T19" fmla="*/ 604 h 1801"/>
                  <a:gd name="T20" fmla="*/ 444 w 1806"/>
                  <a:gd name="T21" fmla="*/ 931 h 1801"/>
                  <a:gd name="T22" fmla="*/ 683 w 1806"/>
                  <a:gd name="T23" fmla="*/ 1154 h 1801"/>
                  <a:gd name="T24" fmla="*/ 1015 w 1806"/>
                  <a:gd name="T25" fmla="*/ 1758 h 1801"/>
                  <a:gd name="T26" fmla="*/ 824 w 1806"/>
                  <a:gd name="T27" fmla="*/ 1788 h 1801"/>
                  <a:gd name="T28" fmla="*/ 690 w 1806"/>
                  <a:gd name="T29" fmla="*/ 1720 h 1801"/>
                  <a:gd name="T30" fmla="*/ 610 w 1806"/>
                  <a:gd name="T31" fmla="*/ 1611 h 1801"/>
                  <a:gd name="T32" fmla="*/ 478 w 1806"/>
                  <a:gd name="T33" fmla="*/ 1163 h 1801"/>
                  <a:gd name="T34" fmla="*/ 249 w 1806"/>
                  <a:gd name="T35" fmla="*/ 748 h 1801"/>
                  <a:gd name="T36" fmla="*/ 295 w 1806"/>
                  <a:gd name="T37" fmla="*/ 402 h 1801"/>
                  <a:gd name="T38" fmla="*/ 509 w 1806"/>
                  <a:gd name="T39" fmla="*/ 132 h 1801"/>
                  <a:gd name="T40" fmla="*/ 836 w 1806"/>
                  <a:gd name="T41" fmla="*/ 3 h 1801"/>
                  <a:gd name="T42" fmla="*/ 1160 w 1806"/>
                  <a:gd name="T43" fmla="*/ 53 h 1801"/>
                  <a:gd name="T44" fmla="*/ 1432 w 1806"/>
                  <a:gd name="T45" fmla="*/ 265 h 1801"/>
                  <a:gd name="T46" fmla="*/ 1560 w 1806"/>
                  <a:gd name="T47" fmla="*/ 592 h 1801"/>
                  <a:gd name="T48" fmla="*/ 1470 w 1806"/>
                  <a:gd name="T49" fmla="*/ 996 h 1801"/>
                  <a:gd name="T50" fmla="*/ 1203 w 1806"/>
                  <a:gd name="T51" fmla="*/ 1254 h 1801"/>
                  <a:gd name="T52" fmla="*/ 1168 w 1806"/>
                  <a:gd name="T53" fmla="*/ 1681 h 1801"/>
                  <a:gd name="T54" fmla="*/ 1028 w 1806"/>
                  <a:gd name="T55" fmla="*/ 1730 h 1801"/>
                  <a:gd name="T56" fmla="*/ 1532 w 1806"/>
                  <a:gd name="T57" fmla="*/ 1015 h 1801"/>
                  <a:gd name="T58" fmla="*/ 1678 w 1806"/>
                  <a:gd name="T59" fmla="*/ 1052 h 1801"/>
                  <a:gd name="T60" fmla="*/ 1667 w 1806"/>
                  <a:gd name="T61" fmla="*/ 1121 h 1801"/>
                  <a:gd name="T62" fmla="*/ 1572 w 1806"/>
                  <a:gd name="T63" fmla="*/ 311 h 1801"/>
                  <a:gd name="T64" fmla="*/ 1527 w 1806"/>
                  <a:gd name="T65" fmla="*/ 258 h 1801"/>
                  <a:gd name="T66" fmla="*/ 1667 w 1806"/>
                  <a:gd name="T67" fmla="*/ 184 h 1801"/>
                  <a:gd name="T68" fmla="*/ 1678 w 1806"/>
                  <a:gd name="T69" fmla="*/ 255 h 1801"/>
                  <a:gd name="T70" fmla="*/ 1632 w 1806"/>
                  <a:gd name="T71" fmla="*/ 669 h 1801"/>
                  <a:gd name="T72" fmla="*/ 1671 w 1806"/>
                  <a:gd name="T73" fmla="*/ 611 h 1801"/>
                  <a:gd name="T74" fmla="*/ 1806 w 1806"/>
                  <a:gd name="T75" fmla="*/ 653 h 1801"/>
                  <a:gd name="T76" fmla="*/ 260 w 1806"/>
                  <a:gd name="T77" fmla="*/ 233 h 1801"/>
                  <a:gd name="T78" fmla="*/ 271 w 1806"/>
                  <a:gd name="T79" fmla="*/ 297 h 1801"/>
                  <a:gd name="T80" fmla="*/ 125 w 1806"/>
                  <a:gd name="T81" fmla="*/ 248 h 1801"/>
                  <a:gd name="T82" fmla="*/ 148 w 1806"/>
                  <a:gd name="T83" fmla="*/ 183 h 1801"/>
                  <a:gd name="T84" fmla="*/ 242 w 1806"/>
                  <a:gd name="T85" fmla="*/ 994 h 1801"/>
                  <a:gd name="T86" fmla="*/ 278 w 1806"/>
                  <a:gd name="T87" fmla="*/ 1056 h 1801"/>
                  <a:gd name="T88" fmla="*/ 132 w 1806"/>
                  <a:gd name="T89" fmla="*/ 1117 h 1801"/>
                  <a:gd name="T90" fmla="*/ 137 w 1806"/>
                  <a:gd name="T91" fmla="*/ 1047 h 1801"/>
                  <a:gd name="T92" fmla="*/ 177 w 1806"/>
                  <a:gd name="T93" fmla="*/ 645 h 1801"/>
                  <a:gd name="T94" fmla="*/ 42 w 1806"/>
                  <a:gd name="T95" fmla="*/ 696 h 1801"/>
                  <a:gd name="T96" fmla="*/ 2 w 1806"/>
                  <a:gd name="T97" fmla="*/ 645 h 1801"/>
                  <a:gd name="T98" fmla="*/ 587 w 1806"/>
                  <a:gd name="T99" fmla="*/ 465 h 1801"/>
                  <a:gd name="T100" fmla="*/ 631 w 1806"/>
                  <a:gd name="T101" fmla="*/ 413 h 1801"/>
                  <a:gd name="T102" fmla="*/ 780 w 1806"/>
                  <a:gd name="T103" fmla="*/ 497 h 1801"/>
                  <a:gd name="T104" fmla="*/ 880 w 1806"/>
                  <a:gd name="T105" fmla="*/ 388 h 1801"/>
                  <a:gd name="T106" fmla="*/ 945 w 1806"/>
                  <a:gd name="T107" fmla="*/ 414 h 1801"/>
                  <a:gd name="T108" fmla="*/ 1140 w 1806"/>
                  <a:gd name="T109" fmla="*/ 443 h 1801"/>
                  <a:gd name="T110" fmla="*/ 1200 w 1806"/>
                  <a:gd name="T111" fmla="*/ 416 h 1801"/>
                  <a:gd name="T112" fmla="*/ 1058 w 1806"/>
                  <a:gd name="T113" fmla="*/ 1010 h 1801"/>
                  <a:gd name="T114" fmla="*/ 989 w 1806"/>
                  <a:gd name="T115" fmla="*/ 1003 h 1801"/>
                  <a:gd name="T116" fmla="*/ 979 w 1806"/>
                  <a:gd name="T117" fmla="*/ 574 h 1801"/>
                  <a:gd name="T118" fmla="*/ 903 w 1806"/>
                  <a:gd name="T119" fmla="*/ 717 h 1801"/>
                  <a:gd name="T120" fmla="*/ 861 w 1806"/>
                  <a:gd name="T121" fmla="*/ 571 h 1801"/>
                  <a:gd name="T122" fmla="*/ 822 w 1806"/>
                  <a:gd name="T123" fmla="*/ 989 h 1801"/>
                  <a:gd name="T124" fmla="*/ 761 w 1806"/>
                  <a:gd name="T125" fmla="*/ 102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06" h="1801">
                    <a:moveTo>
                      <a:pt x="734" y="1272"/>
                    </a:moveTo>
                    <a:lnTo>
                      <a:pt x="734" y="1272"/>
                    </a:lnTo>
                    <a:lnTo>
                      <a:pt x="738" y="1282"/>
                    </a:lnTo>
                    <a:lnTo>
                      <a:pt x="743" y="1293"/>
                    </a:lnTo>
                    <a:lnTo>
                      <a:pt x="750" y="1302"/>
                    </a:lnTo>
                    <a:lnTo>
                      <a:pt x="759" y="1309"/>
                    </a:lnTo>
                    <a:lnTo>
                      <a:pt x="768" y="1314"/>
                    </a:lnTo>
                    <a:lnTo>
                      <a:pt x="778" y="1319"/>
                    </a:lnTo>
                    <a:lnTo>
                      <a:pt x="791" y="1323"/>
                    </a:lnTo>
                    <a:lnTo>
                      <a:pt x="803" y="1323"/>
                    </a:lnTo>
                    <a:lnTo>
                      <a:pt x="1005" y="1323"/>
                    </a:lnTo>
                    <a:lnTo>
                      <a:pt x="1005" y="1323"/>
                    </a:lnTo>
                    <a:lnTo>
                      <a:pt x="1015" y="1323"/>
                    </a:lnTo>
                    <a:lnTo>
                      <a:pt x="1028" y="1319"/>
                    </a:lnTo>
                    <a:lnTo>
                      <a:pt x="1038" y="1314"/>
                    </a:lnTo>
                    <a:lnTo>
                      <a:pt x="1049" y="1309"/>
                    </a:lnTo>
                    <a:lnTo>
                      <a:pt x="1058" y="1302"/>
                    </a:lnTo>
                    <a:lnTo>
                      <a:pt x="1065" y="1293"/>
                    </a:lnTo>
                    <a:lnTo>
                      <a:pt x="1070" y="1282"/>
                    </a:lnTo>
                    <a:lnTo>
                      <a:pt x="1072" y="1272"/>
                    </a:lnTo>
                    <a:lnTo>
                      <a:pt x="1072" y="1272"/>
                    </a:lnTo>
                    <a:lnTo>
                      <a:pt x="1075" y="1249"/>
                    </a:lnTo>
                    <a:lnTo>
                      <a:pt x="1080" y="1228"/>
                    </a:lnTo>
                    <a:lnTo>
                      <a:pt x="1087" y="1207"/>
                    </a:lnTo>
                    <a:lnTo>
                      <a:pt x="1098" y="1187"/>
                    </a:lnTo>
                    <a:lnTo>
                      <a:pt x="1110" y="1170"/>
                    </a:lnTo>
                    <a:lnTo>
                      <a:pt x="1124" y="1154"/>
                    </a:lnTo>
                    <a:lnTo>
                      <a:pt x="1140" y="1140"/>
                    </a:lnTo>
                    <a:lnTo>
                      <a:pt x="1160" y="1128"/>
                    </a:lnTo>
                    <a:lnTo>
                      <a:pt x="1160" y="1128"/>
                    </a:lnTo>
                    <a:lnTo>
                      <a:pt x="1191" y="1108"/>
                    </a:lnTo>
                    <a:lnTo>
                      <a:pt x="1221" y="1089"/>
                    </a:lnTo>
                    <a:lnTo>
                      <a:pt x="1249" y="1066"/>
                    </a:lnTo>
                    <a:lnTo>
                      <a:pt x="1275" y="1042"/>
                    </a:lnTo>
                    <a:lnTo>
                      <a:pt x="1300" y="1017"/>
                    </a:lnTo>
                    <a:lnTo>
                      <a:pt x="1323" y="989"/>
                    </a:lnTo>
                    <a:lnTo>
                      <a:pt x="1342" y="961"/>
                    </a:lnTo>
                    <a:lnTo>
                      <a:pt x="1362" y="931"/>
                    </a:lnTo>
                    <a:lnTo>
                      <a:pt x="1379" y="901"/>
                    </a:lnTo>
                    <a:lnTo>
                      <a:pt x="1393" y="868"/>
                    </a:lnTo>
                    <a:lnTo>
                      <a:pt x="1407" y="836"/>
                    </a:lnTo>
                    <a:lnTo>
                      <a:pt x="1418" y="801"/>
                    </a:lnTo>
                    <a:lnTo>
                      <a:pt x="1425" y="768"/>
                    </a:lnTo>
                    <a:lnTo>
                      <a:pt x="1432" y="731"/>
                    </a:lnTo>
                    <a:lnTo>
                      <a:pt x="1435" y="696"/>
                    </a:lnTo>
                    <a:lnTo>
                      <a:pt x="1437" y="659"/>
                    </a:lnTo>
                    <a:lnTo>
                      <a:pt x="1437" y="659"/>
                    </a:lnTo>
                    <a:lnTo>
                      <a:pt x="1435" y="632"/>
                    </a:lnTo>
                    <a:lnTo>
                      <a:pt x="1434" y="604"/>
                    </a:lnTo>
                    <a:lnTo>
                      <a:pt x="1430" y="578"/>
                    </a:lnTo>
                    <a:lnTo>
                      <a:pt x="1425" y="551"/>
                    </a:lnTo>
                    <a:lnTo>
                      <a:pt x="1420" y="527"/>
                    </a:lnTo>
                    <a:lnTo>
                      <a:pt x="1412" y="501"/>
                    </a:lnTo>
                    <a:lnTo>
                      <a:pt x="1404" y="476"/>
                    </a:lnTo>
                    <a:lnTo>
                      <a:pt x="1395" y="451"/>
                    </a:lnTo>
                    <a:lnTo>
                      <a:pt x="1384" y="428"/>
                    </a:lnTo>
                    <a:lnTo>
                      <a:pt x="1372" y="406"/>
                    </a:lnTo>
                    <a:lnTo>
                      <a:pt x="1360" y="383"/>
                    </a:lnTo>
                    <a:lnTo>
                      <a:pt x="1346" y="362"/>
                    </a:lnTo>
                    <a:lnTo>
                      <a:pt x="1330" y="341"/>
                    </a:lnTo>
                    <a:lnTo>
                      <a:pt x="1314" y="320"/>
                    </a:lnTo>
                    <a:lnTo>
                      <a:pt x="1298" y="300"/>
                    </a:lnTo>
                    <a:lnTo>
                      <a:pt x="1281" y="283"/>
                    </a:lnTo>
                    <a:lnTo>
                      <a:pt x="1261" y="265"/>
                    </a:lnTo>
                    <a:lnTo>
                      <a:pt x="1242" y="248"/>
                    </a:lnTo>
                    <a:lnTo>
                      <a:pt x="1223" y="232"/>
                    </a:lnTo>
                    <a:lnTo>
                      <a:pt x="1202" y="218"/>
                    </a:lnTo>
                    <a:lnTo>
                      <a:pt x="1181" y="204"/>
                    </a:lnTo>
                    <a:lnTo>
                      <a:pt x="1158" y="191"/>
                    </a:lnTo>
                    <a:lnTo>
                      <a:pt x="1135" y="179"/>
                    </a:lnTo>
                    <a:lnTo>
                      <a:pt x="1110" y="168"/>
                    </a:lnTo>
                    <a:lnTo>
                      <a:pt x="1087" y="158"/>
                    </a:lnTo>
                    <a:lnTo>
                      <a:pt x="1061" y="151"/>
                    </a:lnTo>
                    <a:lnTo>
                      <a:pt x="1037" y="144"/>
                    </a:lnTo>
                    <a:lnTo>
                      <a:pt x="1010" y="137"/>
                    </a:lnTo>
                    <a:lnTo>
                      <a:pt x="984" y="133"/>
                    </a:lnTo>
                    <a:lnTo>
                      <a:pt x="957" y="130"/>
                    </a:lnTo>
                    <a:lnTo>
                      <a:pt x="931" y="126"/>
                    </a:lnTo>
                    <a:lnTo>
                      <a:pt x="903" y="126"/>
                    </a:lnTo>
                    <a:lnTo>
                      <a:pt x="903" y="126"/>
                    </a:lnTo>
                    <a:lnTo>
                      <a:pt x="877" y="126"/>
                    </a:lnTo>
                    <a:lnTo>
                      <a:pt x="849" y="130"/>
                    </a:lnTo>
                    <a:lnTo>
                      <a:pt x="822" y="133"/>
                    </a:lnTo>
                    <a:lnTo>
                      <a:pt x="796" y="137"/>
                    </a:lnTo>
                    <a:lnTo>
                      <a:pt x="769" y="144"/>
                    </a:lnTo>
                    <a:lnTo>
                      <a:pt x="745" y="151"/>
                    </a:lnTo>
                    <a:lnTo>
                      <a:pt x="720" y="158"/>
                    </a:lnTo>
                    <a:lnTo>
                      <a:pt x="696" y="168"/>
                    </a:lnTo>
                    <a:lnTo>
                      <a:pt x="673" y="179"/>
                    </a:lnTo>
                    <a:lnTo>
                      <a:pt x="650" y="191"/>
                    </a:lnTo>
                    <a:lnTo>
                      <a:pt x="627" y="204"/>
                    </a:lnTo>
                    <a:lnTo>
                      <a:pt x="606" y="218"/>
                    </a:lnTo>
                    <a:lnTo>
                      <a:pt x="585" y="232"/>
                    </a:lnTo>
                    <a:lnTo>
                      <a:pt x="564" y="248"/>
                    </a:lnTo>
                    <a:lnTo>
                      <a:pt x="545" y="265"/>
                    </a:lnTo>
                    <a:lnTo>
                      <a:pt x="527" y="283"/>
                    </a:lnTo>
                    <a:lnTo>
                      <a:pt x="509" y="300"/>
                    </a:lnTo>
                    <a:lnTo>
                      <a:pt x="492" y="320"/>
                    </a:lnTo>
                    <a:lnTo>
                      <a:pt x="476" y="341"/>
                    </a:lnTo>
                    <a:lnTo>
                      <a:pt x="462" y="362"/>
                    </a:lnTo>
                    <a:lnTo>
                      <a:pt x="448" y="383"/>
                    </a:lnTo>
                    <a:lnTo>
                      <a:pt x="436" y="406"/>
                    </a:lnTo>
                    <a:lnTo>
                      <a:pt x="423" y="428"/>
                    </a:lnTo>
                    <a:lnTo>
                      <a:pt x="413" y="451"/>
                    </a:lnTo>
                    <a:lnTo>
                      <a:pt x="402" y="476"/>
                    </a:lnTo>
                    <a:lnTo>
                      <a:pt x="395" y="501"/>
                    </a:lnTo>
                    <a:lnTo>
                      <a:pt x="387" y="527"/>
                    </a:lnTo>
                    <a:lnTo>
                      <a:pt x="381" y="551"/>
                    </a:lnTo>
                    <a:lnTo>
                      <a:pt x="376" y="578"/>
                    </a:lnTo>
                    <a:lnTo>
                      <a:pt x="372" y="604"/>
                    </a:lnTo>
                    <a:lnTo>
                      <a:pt x="371" y="632"/>
                    </a:lnTo>
                    <a:lnTo>
                      <a:pt x="371" y="659"/>
                    </a:lnTo>
                    <a:lnTo>
                      <a:pt x="371" y="659"/>
                    </a:lnTo>
                    <a:lnTo>
                      <a:pt x="372" y="696"/>
                    </a:lnTo>
                    <a:lnTo>
                      <a:pt x="376" y="731"/>
                    </a:lnTo>
                    <a:lnTo>
                      <a:pt x="381" y="768"/>
                    </a:lnTo>
                    <a:lnTo>
                      <a:pt x="390" y="801"/>
                    </a:lnTo>
                    <a:lnTo>
                      <a:pt x="401" y="836"/>
                    </a:lnTo>
                    <a:lnTo>
                      <a:pt x="413" y="868"/>
                    </a:lnTo>
                    <a:lnTo>
                      <a:pt x="429" y="901"/>
                    </a:lnTo>
                    <a:lnTo>
                      <a:pt x="444" y="931"/>
                    </a:lnTo>
                    <a:lnTo>
                      <a:pt x="464" y="961"/>
                    </a:lnTo>
                    <a:lnTo>
                      <a:pt x="485" y="989"/>
                    </a:lnTo>
                    <a:lnTo>
                      <a:pt x="508" y="1017"/>
                    </a:lnTo>
                    <a:lnTo>
                      <a:pt x="532" y="1042"/>
                    </a:lnTo>
                    <a:lnTo>
                      <a:pt x="559" y="1066"/>
                    </a:lnTo>
                    <a:lnTo>
                      <a:pt x="587" y="1089"/>
                    </a:lnTo>
                    <a:lnTo>
                      <a:pt x="617" y="1108"/>
                    </a:lnTo>
                    <a:lnTo>
                      <a:pt x="648" y="1128"/>
                    </a:lnTo>
                    <a:lnTo>
                      <a:pt x="648" y="1128"/>
                    </a:lnTo>
                    <a:lnTo>
                      <a:pt x="666" y="1140"/>
                    </a:lnTo>
                    <a:lnTo>
                      <a:pt x="683" y="1154"/>
                    </a:lnTo>
                    <a:lnTo>
                      <a:pt x="697" y="1170"/>
                    </a:lnTo>
                    <a:lnTo>
                      <a:pt x="710" y="1187"/>
                    </a:lnTo>
                    <a:lnTo>
                      <a:pt x="719" y="1207"/>
                    </a:lnTo>
                    <a:lnTo>
                      <a:pt x="726" y="1228"/>
                    </a:lnTo>
                    <a:lnTo>
                      <a:pt x="733" y="1249"/>
                    </a:lnTo>
                    <a:lnTo>
                      <a:pt x="734" y="1272"/>
                    </a:lnTo>
                    <a:lnTo>
                      <a:pt x="734" y="1272"/>
                    </a:lnTo>
                    <a:close/>
                    <a:moveTo>
                      <a:pt x="1028" y="1730"/>
                    </a:moveTo>
                    <a:lnTo>
                      <a:pt x="1028" y="1730"/>
                    </a:lnTo>
                    <a:lnTo>
                      <a:pt x="1022" y="1744"/>
                    </a:lnTo>
                    <a:lnTo>
                      <a:pt x="1015" y="1758"/>
                    </a:lnTo>
                    <a:lnTo>
                      <a:pt x="1007" y="1771"/>
                    </a:lnTo>
                    <a:lnTo>
                      <a:pt x="996" y="1781"/>
                    </a:lnTo>
                    <a:lnTo>
                      <a:pt x="984" y="1788"/>
                    </a:lnTo>
                    <a:lnTo>
                      <a:pt x="970" y="1795"/>
                    </a:lnTo>
                    <a:lnTo>
                      <a:pt x="954" y="1799"/>
                    </a:lnTo>
                    <a:lnTo>
                      <a:pt x="938" y="1801"/>
                    </a:lnTo>
                    <a:lnTo>
                      <a:pt x="868" y="1801"/>
                    </a:lnTo>
                    <a:lnTo>
                      <a:pt x="868" y="1801"/>
                    </a:lnTo>
                    <a:lnTo>
                      <a:pt x="852" y="1799"/>
                    </a:lnTo>
                    <a:lnTo>
                      <a:pt x="838" y="1795"/>
                    </a:lnTo>
                    <a:lnTo>
                      <a:pt x="824" y="1788"/>
                    </a:lnTo>
                    <a:lnTo>
                      <a:pt x="812" y="1781"/>
                    </a:lnTo>
                    <a:lnTo>
                      <a:pt x="801" y="1771"/>
                    </a:lnTo>
                    <a:lnTo>
                      <a:pt x="791" y="1758"/>
                    </a:lnTo>
                    <a:lnTo>
                      <a:pt x="784" y="1744"/>
                    </a:lnTo>
                    <a:lnTo>
                      <a:pt x="780" y="1730"/>
                    </a:lnTo>
                    <a:lnTo>
                      <a:pt x="743" y="1730"/>
                    </a:lnTo>
                    <a:lnTo>
                      <a:pt x="743" y="1730"/>
                    </a:lnTo>
                    <a:lnTo>
                      <a:pt x="729" y="1730"/>
                    </a:lnTo>
                    <a:lnTo>
                      <a:pt x="717" y="1727"/>
                    </a:lnTo>
                    <a:lnTo>
                      <a:pt x="703" y="1725"/>
                    </a:lnTo>
                    <a:lnTo>
                      <a:pt x="690" y="1720"/>
                    </a:lnTo>
                    <a:lnTo>
                      <a:pt x="680" y="1714"/>
                    </a:lnTo>
                    <a:lnTo>
                      <a:pt x="668" y="1707"/>
                    </a:lnTo>
                    <a:lnTo>
                      <a:pt x="657" y="1700"/>
                    </a:lnTo>
                    <a:lnTo>
                      <a:pt x="648" y="1692"/>
                    </a:lnTo>
                    <a:lnTo>
                      <a:pt x="639" y="1681"/>
                    </a:lnTo>
                    <a:lnTo>
                      <a:pt x="632" y="1671"/>
                    </a:lnTo>
                    <a:lnTo>
                      <a:pt x="625" y="1660"/>
                    </a:lnTo>
                    <a:lnTo>
                      <a:pt x="618" y="1649"/>
                    </a:lnTo>
                    <a:lnTo>
                      <a:pt x="615" y="1637"/>
                    </a:lnTo>
                    <a:lnTo>
                      <a:pt x="611" y="1623"/>
                    </a:lnTo>
                    <a:lnTo>
                      <a:pt x="610" y="1611"/>
                    </a:lnTo>
                    <a:lnTo>
                      <a:pt x="608" y="1597"/>
                    </a:lnTo>
                    <a:lnTo>
                      <a:pt x="610" y="1275"/>
                    </a:lnTo>
                    <a:lnTo>
                      <a:pt x="610" y="1275"/>
                    </a:lnTo>
                    <a:lnTo>
                      <a:pt x="608" y="1263"/>
                    </a:lnTo>
                    <a:lnTo>
                      <a:pt x="604" y="1254"/>
                    </a:lnTo>
                    <a:lnTo>
                      <a:pt x="597" y="1245"/>
                    </a:lnTo>
                    <a:lnTo>
                      <a:pt x="587" y="1238"/>
                    </a:lnTo>
                    <a:lnTo>
                      <a:pt x="587" y="1238"/>
                    </a:lnTo>
                    <a:lnTo>
                      <a:pt x="548" y="1216"/>
                    </a:lnTo>
                    <a:lnTo>
                      <a:pt x="511" y="1189"/>
                    </a:lnTo>
                    <a:lnTo>
                      <a:pt x="478" y="1163"/>
                    </a:lnTo>
                    <a:lnTo>
                      <a:pt x="444" y="1133"/>
                    </a:lnTo>
                    <a:lnTo>
                      <a:pt x="415" y="1101"/>
                    </a:lnTo>
                    <a:lnTo>
                      <a:pt x="387" y="1068"/>
                    </a:lnTo>
                    <a:lnTo>
                      <a:pt x="360" y="1033"/>
                    </a:lnTo>
                    <a:lnTo>
                      <a:pt x="336" y="996"/>
                    </a:lnTo>
                    <a:lnTo>
                      <a:pt x="314" y="957"/>
                    </a:lnTo>
                    <a:lnTo>
                      <a:pt x="297" y="919"/>
                    </a:lnTo>
                    <a:lnTo>
                      <a:pt x="281" y="876"/>
                    </a:lnTo>
                    <a:lnTo>
                      <a:pt x="267" y="834"/>
                    </a:lnTo>
                    <a:lnTo>
                      <a:pt x="258" y="792"/>
                    </a:lnTo>
                    <a:lnTo>
                      <a:pt x="249" y="748"/>
                    </a:lnTo>
                    <a:lnTo>
                      <a:pt x="246" y="704"/>
                    </a:lnTo>
                    <a:lnTo>
                      <a:pt x="244" y="659"/>
                    </a:lnTo>
                    <a:lnTo>
                      <a:pt x="244" y="659"/>
                    </a:lnTo>
                    <a:lnTo>
                      <a:pt x="244" y="625"/>
                    </a:lnTo>
                    <a:lnTo>
                      <a:pt x="248" y="592"/>
                    </a:lnTo>
                    <a:lnTo>
                      <a:pt x="251" y="559"/>
                    </a:lnTo>
                    <a:lnTo>
                      <a:pt x="258" y="527"/>
                    </a:lnTo>
                    <a:lnTo>
                      <a:pt x="265" y="495"/>
                    </a:lnTo>
                    <a:lnTo>
                      <a:pt x="274" y="464"/>
                    </a:lnTo>
                    <a:lnTo>
                      <a:pt x="285" y="432"/>
                    </a:lnTo>
                    <a:lnTo>
                      <a:pt x="295" y="402"/>
                    </a:lnTo>
                    <a:lnTo>
                      <a:pt x="309" y="374"/>
                    </a:lnTo>
                    <a:lnTo>
                      <a:pt x="323" y="344"/>
                    </a:lnTo>
                    <a:lnTo>
                      <a:pt x="339" y="318"/>
                    </a:lnTo>
                    <a:lnTo>
                      <a:pt x="357" y="291"/>
                    </a:lnTo>
                    <a:lnTo>
                      <a:pt x="374" y="265"/>
                    </a:lnTo>
                    <a:lnTo>
                      <a:pt x="395" y="241"/>
                    </a:lnTo>
                    <a:lnTo>
                      <a:pt x="415" y="216"/>
                    </a:lnTo>
                    <a:lnTo>
                      <a:pt x="437" y="193"/>
                    </a:lnTo>
                    <a:lnTo>
                      <a:pt x="460" y="172"/>
                    </a:lnTo>
                    <a:lnTo>
                      <a:pt x="483" y="151"/>
                    </a:lnTo>
                    <a:lnTo>
                      <a:pt x="509" y="132"/>
                    </a:lnTo>
                    <a:lnTo>
                      <a:pt x="534" y="112"/>
                    </a:lnTo>
                    <a:lnTo>
                      <a:pt x="562" y="95"/>
                    </a:lnTo>
                    <a:lnTo>
                      <a:pt x="589" y="79"/>
                    </a:lnTo>
                    <a:lnTo>
                      <a:pt x="618" y="65"/>
                    </a:lnTo>
                    <a:lnTo>
                      <a:pt x="647" y="53"/>
                    </a:lnTo>
                    <a:lnTo>
                      <a:pt x="676" y="40"/>
                    </a:lnTo>
                    <a:lnTo>
                      <a:pt x="708" y="30"/>
                    </a:lnTo>
                    <a:lnTo>
                      <a:pt x="738" y="21"/>
                    </a:lnTo>
                    <a:lnTo>
                      <a:pt x="771" y="14"/>
                    </a:lnTo>
                    <a:lnTo>
                      <a:pt x="803" y="7"/>
                    </a:lnTo>
                    <a:lnTo>
                      <a:pt x="836" y="3"/>
                    </a:lnTo>
                    <a:lnTo>
                      <a:pt x="870" y="2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38" y="2"/>
                    </a:lnTo>
                    <a:lnTo>
                      <a:pt x="972" y="3"/>
                    </a:lnTo>
                    <a:lnTo>
                      <a:pt x="1003" y="7"/>
                    </a:lnTo>
                    <a:lnTo>
                      <a:pt x="1037" y="14"/>
                    </a:lnTo>
                    <a:lnTo>
                      <a:pt x="1068" y="21"/>
                    </a:lnTo>
                    <a:lnTo>
                      <a:pt x="1100" y="30"/>
                    </a:lnTo>
                    <a:lnTo>
                      <a:pt x="1130" y="40"/>
                    </a:lnTo>
                    <a:lnTo>
                      <a:pt x="1160" y="53"/>
                    </a:lnTo>
                    <a:lnTo>
                      <a:pt x="1189" y="65"/>
                    </a:lnTo>
                    <a:lnTo>
                      <a:pt x="1217" y="79"/>
                    </a:lnTo>
                    <a:lnTo>
                      <a:pt x="1246" y="95"/>
                    </a:lnTo>
                    <a:lnTo>
                      <a:pt x="1272" y="112"/>
                    </a:lnTo>
                    <a:lnTo>
                      <a:pt x="1298" y="132"/>
                    </a:lnTo>
                    <a:lnTo>
                      <a:pt x="1323" y="151"/>
                    </a:lnTo>
                    <a:lnTo>
                      <a:pt x="1347" y="172"/>
                    </a:lnTo>
                    <a:lnTo>
                      <a:pt x="1370" y="193"/>
                    </a:lnTo>
                    <a:lnTo>
                      <a:pt x="1391" y="216"/>
                    </a:lnTo>
                    <a:lnTo>
                      <a:pt x="1412" y="241"/>
                    </a:lnTo>
                    <a:lnTo>
                      <a:pt x="1432" y="265"/>
                    </a:lnTo>
                    <a:lnTo>
                      <a:pt x="1449" y="291"/>
                    </a:lnTo>
                    <a:lnTo>
                      <a:pt x="1467" y="318"/>
                    </a:lnTo>
                    <a:lnTo>
                      <a:pt x="1483" y="344"/>
                    </a:lnTo>
                    <a:lnTo>
                      <a:pt x="1499" y="374"/>
                    </a:lnTo>
                    <a:lnTo>
                      <a:pt x="1511" y="402"/>
                    </a:lnTo>
                    <a:lnTo>
                      <a:pt x="1523" y="432"/>
                    </a:lnTo>
                    <a:lnTo>
                      <a:pt x="1534" y="464"/>
                    </a:lnTo>
                    <a:lnTo>
                      <a:pt x="1542" y="495"/>
                    </a:lnTo>
                    <a:lnTo>
                      <a:pt x="1550" y="527"/>
                    </a:lnTo>
                    <a:lnTo>
                      <a:pt x="1555" y="559"/>
                    </a:lnTo>
                    <a:lnTo>
                      <a:pt x="1560" y="592"/>
                    </a:lnTo>
                    <a:lnTo>
                      <a:pt x="1562" y="625"/>
                    </a:lnTo>
                    <a:lnTo>
                      <a:pt x="1564" y="659"/>
                    </a:lnTo>
                    <a:lnTo>
                      <a:pt x="1564" y="659"/>
                    </a:lnTo>
                    <a:lnTo>
                      <a:pt x="1562" y="704"/>
                    </a:lnTo>
                    <a:lnTo>
                      <a:pt x="1557" y="748"/>
                    </a:lnTo>
                    <a:lnTo>
                      <a:pt x="1550" y="792"/>
                    </a:lnTo>
                    <a:lnTo>
                      <a:pt x="1539" y="834"/>
                    </a:lnTo>
                    <a:lnTo>
                      <a:pt x="1527" y="876"/>
                    </a:lnTo>
                    <a:lnTo>
                      <a:pt x="1511" y="919"/>
                    </a:lnTo>
                    <a:lnTo>
                      <a:pt x="1492" y="957"/>
                    </a:lnTo>
                    <a:lnTo>
                      <a:pt x="1470" y="996"/>
                    </a:lnTo>
                    <a:lnTo>
                      <a:pt x="1448" y="1033"/>
                    </a:lnTo>
                    <a:lnTo>
                      <a:pt x="1421" y="1068"/>
                    </a:lnTo>
                    <a:lnTo>
                      <a:pt x="1393" y="1101"/>
                    </a:lnTo>
                    <a:lnTo>
                      <a:pt x="1363" y="1133"/>
                    </a:lnTo>
                    <a:lnTo>
                      <a:pt x="1330" y="1163"/>
                    </a:lnTo>
                    <a:lnTo>
                      <a:pt x="1295" y="1189"/>
                    </a:lnTo>
                    <a:lnTo>
                      <a:pt x="1258" y="1216"/>
                    </a:lnTo>
                    <a:lnTo>
                      <a:pt x="1219" y="1238"/>
                    </a:lnTo>
                    <a:lnTo>
                      <a:pt x="1219" y="1238"/>
                    </a:lnTo>
                    <a:lnTo>
                      <a:pt x="1210" y="1245"/>
                    </a:lnTo>
                    <a:lnTo>
                      <a:pt x="1203" y="1254"/>
                    </a:lnTo>
                    <a:lnTo>
                      <a:pt x="1200" y="1263"/>
                    </a:lnTo>
                    <a:lnTo>
                      <a:pt x="1198" y="1275"/>
                    </a:lnTo>
                    <a:lnTo>
                      <a:pt x="1198" y="1597"/>
                    </a:lnTo>
                    <a:lnTo>
                      <a:pt x="1198" y="1597"/>
                    </a:lnTo>
                    <a:lnTo>
                      <a:pt x="1198" y="1611"/>
                    </a:lnTo>
                    <a:lnTo>
                      <a:pt x="1196" y="1623"/>
                    </a:lnTo>
                    <a:lnTo>
                      <a:pt x="1193" y="1637"/>
                    </a:lnTo>
                    <a:lnTo>
                      <a:pt x="1188" y="1649"/>
                    </a:lnTo>
                    <a:lnTo>
                      <a:pt x="1182" y="1660"/>
                    </a:lnTo>
                    <a:lnTo>
                      <a:pt x="1175" y="1671"/>
                    </a:lnTo>
                    <a:lnTo>
                      <a:pt x="1168" y="1681"/>
                    </a:lnTo>
                    <a:lnTo>
                      <a:pt x="1160" y="1692"/>
                    </a:lnTo>
                    <a:lnTo>
                      <a:pt x="1149" y="1700"/>
                    </a:lnTo>
                    <a:lnTo>
                      <a:pt x="1138" y="1707"/>
                    </a:lnTo>
                    <a:lnTo>
                      <a:pt x="1128" y="1714"/>
                    </a:lnTo>
                    <a:lnTo>
                      <a:pt x="1116" y="1720"/>
                    </a:lnTo>
                    <a:lnTo>
                      <a:pt x="1103" y="1725"/>
                    </a:lnTo>
                    <a:lnTo>
                      <a:pt x="1091" y="1727"/>
                    </a:lnTo>
                    <a:lnTo>
                      <a:pt x="1077" y="1730"/>
                    </a:lnTo>
                    <a:lnTo>
                      <a:pt x="1065" y="1730"/>
                    </a:lnTo>
                    <a:lnTo>
                      <a:pt x="1028" y="1730"/>
                    </a:lnTo>
                    <a:lnTo>
                      <a:pt x="1028" y="1730"/>
                    </a:lnTo>
                    <a:close/>
                    <a:moveTo>
                      <a:pt x="1546" y="1073"/>
                    </a:moveTo>
                    <a:lnTo>
                      <a:pt x="1546" y="1073"/>
                    </a:lnTo>
                    <a:lnTo>
                      <a:pt x="1539" y="1068"/>
                    </a:lnTo>
                    <a:lnTo>
                      <a:pt x="1534" y="1061"/>
                    </a:lnTo>
                    <a:lnTo>
                      <a:pt x="1530" y="1056"/>
                    </a:lnTo>
                    <a:lnTo>
                      <a:pt x="1527" y="1047"/>
                    </a:lnTo>
                    <a:lnTo>
                      <a:pt x="1525" y="1040"/>
                    </a:lnTo>
                    <a:lnTo>
                      <a:pt x="1527" y="1031"/>
                    </a:lnTo>
                    <a:lnTo>
                      <a:pt x="1528" y="1022"/>
                    </a:lnTo>
                    <a:lnTo>
                      <a:pt x="1532" y="1015"/>
                    </a:lnTo>
                    <a:lnTo>
                      <a:pt x="1532" y="1015"/>
                    </a:lnTo>
                    <a:lnTo>
                      <a:pt x="1537" y="1008"/>
                    </a:lnTo>
                    <a:lnTo>
                      <a:pt x="1542" y="1003"/>
                    </a:lnTo>
                    <a:lnTo>
                      <a:pt x="1550" y="999"/>
                    </a:lnTo>
                    <a:lnTo>
                      <a:pt x="1557" y="996"/>
                    </a:lnTo>
                    <a:lnTo>
                      <a:pt x="1565" y="994"/>
                    </a:lnTo>
                    <a:lnTo>
                      <a:pt x="1572" y="994"/>
                    </a:lnTo>
                    <a:lnTo>
                      <a:pt x="1581" y="996"/>
                    </a:lnTo>
                    <a:lnTo>
                      <a:pt x="1588" y="999"/>
                    </a:lnTo>
                    <a:lnTo>
                      <a:pt x="1671" y="1047"/>
                    </a:lnTo>
                    <a:lnTo>
                      <a:pt x="1671" y="1047"/>
                    </a:lnTo>
                    <a:lnTo>
                      <a:pt x="1678" y="1052"/>
                    </a:lnTo>
                    <a:lnTo>
                      <a:pt x="1683" y="1057"/>
                    </a:lnTo>
                    <a:lnTo>
                      <a:pt x="1687" y="1064"/>
                    </a:lnTo>
                    <a:lnTo>
                      <a:pt x="1690" y="1073"/>
                    </a:lnTo>
                    <a:lnTo>
                      <a:pt x="1692" y="1080"/>
                    </a:lnTo>
                    <a:lnTo>
                      <a:pt x="1690" y="1089"/>
                    </a:lnTo>
                    <a:lnTo>
                      <a:pt x="1688" y="1096"/>
                    </a:lnTo>
                    <a:lnTo>
                      <a:pt x="1685" y="1105"/>
                    </a:lnTo>
                    <a:lnTo>
                      <a:pt x="1685" y="1105"/>
                    </a:lnTo>
                    <a:lnTo>
                      <a:pt x="1681" y="1112"/>
                    </a:lnTo>
                    <a:lnTo>
                      <a:pt x="1674" y="1117"/>
                    </a:lnTo>
                    <a:lnTo>
                      <a:pt x="1667" y="1121"/>
                    </a:lnTo>
                    <a:lnTo>
                      <a:pt x="1660" y="1124"/>
                    </a:lnTo>
                    <a:lnTo>
                      <a:pt x="1651" y="1126"/>
                    </a:lnTo>
                    <a:lnTo>
                      <a:pt x="1644" y="1126"/>
                    </a:lnTo>
                    <a:lnTo>
                      <a:pt x="1636" y="1124"/>
                    </a:lnTo>
                    <a:lnTo>
                      <a:pt x="1629" y="1121"/>
                    </a:lnTo>
                    <a:lnTo>
                      <a:pt x="1546" y="1073"/>
                    </a:lnTo>
                    <a:lnTo>
                      <a:pt x="1546" y="1073"/>
                    </a:lnTo>
                    <a:close/>
                    <a:moveTo>
                      <a:pt x="1588" y="306"/>
                    </a:moveTo>
                    <a:lnTo>
                      <a:pt x="1588" y="306"/>
                    </a:lnTo>
                    <a:lnTo>
                      <a:pt x="1581" y="309"/>
                    </a:lnTo>
                    <a:lnTo>
                      <a:pt x="1572" y="311"/>
                    </a:lnTo>
                    <a:lnTo>
                      <a:pt x="1565" y="311"/>
                    </a:lnTo>
                    <a:lnTo>
                      <a:pt x="1557" y="311"/>
                    </a:lnTo>
                    <a:lnTo>
                      <a:pt x="1550" y="307"/>
                    </a:lnTo>
                    <a:lnTo>
                      <a:pt x="1542" y="304"/>
                    </a:lnTo>
                    <a:lnTo>
                      <a:pt x="1537" y="297"/>
                    </a:lnTo>
                    <a:lnTo>
                      <a:pt x="1532" y="290"/>
                    </a:lnTo>
                    <a:lnTo>
                      <a:pt x="1532" y="290"/>
                    </a:lnTo>
                    <a:lnTo>
                      <a:pt x="1528" y="283"/>
                    </a:lnTo>
                    <a:lnTo>
                      <a:pt x="1527" y="274"/>
                    </a:lnTo>
                    <a:lnTo>
                      <a:pt x="1525" y="267"/>
                    </a:lnTo>
                    <a:lnTo>
                      <a:pt x="1527" y="258"/>
                    </a:lnTo>
                    <a:lnTo>
                      <a:pt x="1530" y="251"/>
                    </a:lnTo>
                    <a:lnTo>
                      <a:pt x="1534" y="244"/>
                    </a:lnTo>
                    <a:lnTo>
                      <a:pt x="1539" y="239"/>
                    </a:lnTo>
                    <a:lnTo>
                      <a:pt x="1546" y="233"/>
                    </a:lnTo>
                    <a:lnTo>
                      <a:pt x="1629" y="186"/>
                    </a:lnTo>
                    <a:lnTo>
                      <a:pt x="1629" y="186"/>
                    </a:lnTo>
                    <a:lnTo>
                      <a:pt x="1636" y="183"/>
                    </a:lnTo>
                    <a:lnTo>
                      <a:pt x="1644" y="181"/>
                    </a:lnTo>
                    <a:lnTo>
                      <a:pt x="1651" y="181"/>
                    </a:lnTo>
                    <a:lnTo>
                      <a:pt x="1660" y="183"/>
                    </a:lnTo>
                    <a:lnTo>
                      <a:pt x="1667" y="184"/>
                    </a:lnTo>
                    <a:lnTo>
                      <a:pt x="1674" y="190"/>
                    </a:lnTo>
                    <a:lnTo>
                      <a:pt x="1681" y="195"/>
                    </a:lnTo>
                    <a:lnTo>
                      <a:pt x="1685" y="202"/>
                    </a:lnTo>
                    <a:lnTo>
                      <a:pt x="1685" y="202"/>
                    </a:lnTo>
                    <a:lnTo>
                      <a:pt x="1688" y="209"/>
                    </a:lnTo>
                    <a:lnTo>
                      <a:pt x="1690" y="218"/>
                    </a:lnTo>
                    <a:lnTo>
                      <a:pt x="1692" y="225"/>
                    </a:lnTo>
                    <a:lnTo>
                      <a:pt x="1690" y="233"/>
                    </a:lnTo>
                    <a:lnTo>
                      <a:pt x="1687" y="241"/>
                    </a:lnTo>
                    <a:lnTo>
                      <a:pt x="1683" y="248"/>
                    </a:lnTo>
                    <a:lnTo>
                      <a:pt x="1678" y="255"/>
                    </a:lnTo>
                    <a:lnTo>
                      <a:pt x="1671" y="258"/>
                    </a:lnTo>
                    <a:lnTo>
                      <a:pt x="1588" y="306"/>
                    </a:lnTo>
                    <a:lnTo>
                      <a:pt x="1588" y="306"/>
                    </a:lnTo>
                    <a:close/>
                    <a:moveTo>
                      <a:pt x="1671" y="696"/>
                    </a:moveTo>
                    <a:lnTo>
                      <a:pt x="1671" y="696"/>
                    </a:lnTo>
                    <a:lnTo>
                      <a:pt x="1662" y="694"/>
                    </a:lnTo>
                    <a:lnTo>
                      <a:pt x="1655" y="692"/>
                    </a:lnTo>
                    <a:lnTo>
                      <a:pt x="1646" y="689"/>
                    </a:lnTo>
                    <a:lnTo>
                      <a:pt x="1641" y="683"/>
                    </a:lnTo>
                    <a:lnTo>
                      <a:pt x="1636" y="676"/>
                    </a:lnTo>
                    <a:lnTo>
                      <a:pt x="1632" y="669"/>
                    </a:lnTo>
                    <a:lnTo>
                      <a:pt x="1629" y="662"/>
                    </a:lnTo>
                    <a:lnTo>
                      <a:pt x="1629" y="653"/>
                    </a:lnTo>
                    <a:lnTo>
                      <a:pt x="1629" y="653"/>
                    </a:lnTo>
                    <a:lnTo>
                      <a:pt x="1629" y="645"/>
                    </a:lnTo>
                    <a:lnTo>
                      <a:pt x="1632" y="636"/>
                    </a:lnTo>
                    <a:lnTo>
                      <a:pt x="1636" y="629"/>
                    </a:lnTo>
                    <a:lnTo>
                      <a:pt x="1641" y="624"/>
                    </a:lnTo>
                    <a:lnTo>
                      <a:pt x="1646" y="618"/>
                    </a:lnTo>
                    <a:lnTo>
                      <a:pt x="1655" y="615"/>
                    </a:lnTo>
                    <a:lnTo>
                      <a:pt x="1662" y="611"/>
                    </a:lnTo>
                    <a:lnTo>
                      <a:pt x="1671" y="611"/>
                    </a:lnTo>
                    <a:lnTo>
                      <a:pt x="1764" y="611"/>
                    </a:lnTo>
                    <a:lnTo>
                      <a:pt x="1764" y="611"/>
                    </a:lnTo>
                    <a:lnTo>
                      <a:pt x="1773" y="611"/>
                    </a:lnTo>
                    <a:lnTo>
                      <a:pt x="1781" y="615"/>
                    </a:lnTo>
                    <a:lnTo>
                      <a:pt x="1788" y="618"/>
                    </a:lnTo>
                    <a:lnTo>
                      <a:pt x="1794" y="624"/>
                    </a:lnTo>
                    <a:lnTo>
                      <a:pt x="1799" y="629"/>
                    </a:lnTo>
                    <a:lnTo>
                      <a:pt x="1803" y="636"/>
                    </a:lnTo>
                    <a:lnTo>
                      <a:pt x="1806" y="645"/>
                    </a:lnTo>
                    <a:lnTo>
                      <a:pt x="1806" y="653"/>
                    </a:lnTo>
                    <a:lnTo>
                      <a:pt x="1806" y="653"/>
                    </a:lnTo>
                    <a:lnTo>
                      <a:pt x="1806" y="662"/>
                    </a:lnTo>
                    <a:lnTo>
                      <a:pt x="1803" y="669"/>
                    </a:lnTo>
                    <a:lnTo>
                      <a:pt x="1799" y="676"/>
                    </a:lnTo>
                    <a:lnTo>
                      <a:pt x="1794" y="683"/>
                    </a:lnTo>
                    <a:lnTo>
                      <a:pt x="1788" y="689"/>
                    </a:lnTo>
                    <a:lnTo>
                      <a:pt x="1781" y="692"/>
                    </a:lnTo>
                    <a:lnTo>
                      <a:pt x="1773" y="694"/>
                    </a:lnTo>
                    <a:lnTo>
                      <a:pt x="1764" y="696"/>
                    </a:lnTo>
                    <a:lnTo>
                      <a:pt x="1671" y="696"/>
                    </a:lnTo>
                    <a:lnTo>
                      <a:pt x="1671" y="696"/>
                    </a:lnTo>
                    <a:close/>
                    <a:moveTo>
                      <a:pt x="260" y="233"/>
                    </a:moveTo>
                    <a:lnTo>
                      <a:pt x="260" y="233"/>
                    </a:lnTo>
                    <a:lnTo>
                      <a:pt x="267" y="239"/>
                    </a:lnTo>
                    <a:lnTo>
                      <a:pt x="272" y="244"/>
                    </a:lnTo>
                    <a:lnTo>
                      <a:pt x="278" y="251"/>
                    </a:lnTo>
                    <a:lnTo>
                      <a:pt x="279" y="258"/>
                    </a:lnTo>
                    <a:lnTo>
                      <a:pt x="281" y="267"/>
                    </a:lnTo>
                    <a:lnTo>
                      <a:pt x="281" y="274"/>
                    </a:lnTo>
                    <a:lnTo>
                      <a:pt x="279" y="283"/>
                    </a:lnTo>
                    <a:lnTo>
                      <a:pt x="276" y="290"/>
                    </a:lnTo>
                    <a:lnTo>
                      <a:pt x="276" y="290"/>
                    </a:lnTo>
                    <a:lnTo>
                      <a:pt x="271" y="297"/>
                    </a:lnTo>
                    <a:lnTo>
                      <a:pt x="265" y="304"/>
                    </a:lnTo>
                    <a:lnTo>
                      <a:pt x="258" y="307"/>
                    </a:lnTo>
                    <a:lnTo>
                      <a:pt x="249" y="311"/>
                    </a:lnTo>
                    <a:lnTo>
                      <a:pt x="242" y="311"/>
                    </a:lnTo>
                    <a:lnTo>
                      <a:pt x="234" y="311"/>
                    </a:lnTo>
                    <a:lnTo>
                      <a:pt x="227" y="309"/>
                    </a:lnTo>
                    <a:lnTo>
                      <a:pt x="218" y="306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0" y="255"/>
                    </a:lnTo>
                    <a:lnTo>
                      <a:pt x="125" y="248"/>
                    </a:lnTo>
                    <a:lnTo>
                      <a:pt x="119" y="241"/>
                    </a:lnTo>
                    <a:lnTo>
                      <a:pt x="118" y="233"/>
                    </a:lnTo>
                    <a:lnTo>
                      <a:pt x="116" y="225"/>
                    </a:lnTo>
                    <a:lnTo>
                      <a:pt x="116" y="218"/>
                    </a:lnTo>
                    <a:lnTo>
                      <a:pt x="118" y="209"/>
                    </a:lnTo>
                    <a:lnTo>
                      <a:pt x="121" y="202"/>
                    </a:lnTo>
                    <a:lnTo>
                      <a:pt x="121" y="202"/>
                    </a:lnTo>
                    <a:lnTo>
                      <a:pt x="126" y="195"/>
                    </a:lnTo>
                    <a:lnTo>
                      <a:pt x="132" y="190"/>
                    </a:lnTo>
                    <a:lnTo>
                      <a:pt x="139" y="184"/>
                    </a:lnTo>
                    <a:lnTo>
                      <a:pt x="148" y="183"/>
                    </a:lnTo>
                    <a:lnTo>
                      <a:pt x="155" y="181"/>
                    </a:lnTo>
                    <a:lnTo>
                      <a:pt x="163" y="181"/>
                    </a:lnTo>
                    <a:lnTo>
                      <a:pt x="170" y="183"/>
                    </a:lnTo>
                    <a:lnTo>
                      <a:pt x="179" y="186"/>
                    </a:lnTo>
                    <a:lnTo>
                      <a:pt x="260" y="233"/>
                    </a:lnTo>
                    <a:lnTo>
                      <a:pt x="260" y="233"/>
                    </a:lnTo>
                    <a:close/>
                    <a:moveTo>
                      <a:pt x="218" y="999"/>
                    </a:moveTo>
                    <a:lnTo>
                      <a:pt x="218" y="999"/>
                    </a:lnTo>
                    <a:lnTo>
                      <a:pt x="227" y="996"/>
                    </a:lnTo>
                    <a:lnTo>
                      <a:pt x="234" y="994"/>
                    </a:lnTo>
                    <a:lnTo>
                      <a:pt x="242" y="994"/>
                    </a:lnTo>
                    <a:lnTo>
                      <a:pt x="249" y="996"/>
                    </a:lnTo>
                    <a:lnTo>
                      <a:pt x="258" y="999"/>
                    </a:lnTo>
                    <a:lnTo>
                      <a:pt x="265" y="1003"/>
                    </a:lnTo>
                    <a:lnTo>
                      <a:pt x="271" y="1008"/>
                    </a:lnTo>
                    <a:lnTo>
                      <a:pt x="276" y="1015"/>
                    </a:lnTo>
                    <a:lnTo>
                      <a:pt x="276" y="1015"/>
                    </a:lnTo>
                    <a:lnTo>
                      <a:pt x="279" y="1022"/>
                    </a:lnTo>
                    <a:lnTo>
                      <a:pt x="281" y="1031"/>
                    </a:lnTo>
                    <a:lnTo>
                      <a:pt x="281" y="1040"/>
                    </a:lnTo>
                    <a:lnTo>
                      <a:pt x="279" y="1047"/>
                    </a:lnTo>
                    <a:lnTo>
                      <a:pt x="278" y="1056"/>
                    </a:lnTo>
                    <a:lnTo>
                      <a:pt x="272" y="1061"/>
                    </a:lnTo>
                    <a:lnTo>
                      <a:pt x="267" y="1068"/>
                    </a:lnTo>
                    <a:lnTo>
                      <a:pt x="260" y="1073"/>
                    </a:lnTo>
                    <a:lnTo>
                      <a:pt x="179" y="1121"/>
                    </a:lnTo>
                    <a:lnTo>
                      <a:pt x="179" y="1121"/>
                    </a:lnTo>
                    <a:lnTo>
                      <a:pt x="170" y="1124"/>
                    </a:lnTo>
                    <a:lnTo>
                      <a:pt x="163" y="1126"/>
                    </a:lnTo>
                    <a:lnTo>
                      <a:pt x="155" y="1126"/>
                    </a:lnTo>
                    <a:lnTo>
                      <a:pt x="148" y="1124"/>
                    </a:lnTo>
                    <a:lnTo>
                      <a:pt x="139" y="1121"/>
                    </a:lnTo>
                    <a:lnTo>
                      <a:pt x="132" y="1117"/>
                    </a:lnTo>
                    <a:lnTo>
                      <a:pt x="126" y="1112"/>
                    </a:lnTo>
                    <a:lnTo>
                      <a:pt x="121" y="1105"/>
                    </a:lnTo>
                    <a:lnTo>
                      <a:pt x="121" y="1105"/>
                    </a:lnTo>
                    <a:lnTo>
                      <a:pt x="118" y="1096"/>
                    </a:lnTo>
                    <a:lnTo>
                      <a:pt x="116" y="1089"/>
                    </a:lnTo>
                    <a:lnTo>
                      <a:pt x="116" y="1080"/>
                    </a:lnTo>
                    <a:lnTo>
                      <a:pt x="118" y="1073"/>
                    </a:lnTo>
                    <a:lnTo>
                      <a:pt x="119" y="1064"/>
                    </a:lnTo>
                    <a:lnTo>
                      <a:pt x="125" y="1057"/>
                    </a:lnTo>
                    <a:lnTo>
                      <a:pt x="130" y="1052"/>
                    </a:lnTo>
                    <a:lnTo>
                      <a:pt x="137" y="1047"/>
                    </a:lnTo>
                    <a:lnTo>
                      <a:pt x="218" y="999"/>
                    </a:lnTo>
                    <a:lnTo>
                      <a:pt x="218" y="999"/>
                    </a:lnTo>
                    <a:close/>
                    <a:moveTo>
                      <a:pt x="137" y="611"/>
                    </a:moveTo>
                    <a:lnTo>
                      <a:pt x="137" y="611"/>
                    </a:lnTo>
                    <a:lnTo>
                      <a:pt x="144" y="611"/>
                    </a:lnTo>
                    <a:lnTo>
                      <a:pt x="153" y="615"/>
                    </a:lnTo>
                    <a:lnTo>
                      <a:pt x="160" y="618"/>
                    </a:lnTo>
                    <a:lnTo>
                      <a:pt x="167" y="624"/>
                    </a:lnTo>
                    <a:lnTo>
                      <a:pt x="172" y="629"/>
                    </a:lnTo>
                    <a:lnTo>
                      <a:pt x="176" y="636"/>
                    </a:lnTo>
                    <a:lnTo>
                      <a:pt x="177" y="645"/>
                    </a:lnTo>
                    <a:lnTo>
                      <a:pt x="179" y="653"/>
                    </a:lnTo>
                    <a:lnTo>
                      <a:pt x="179" y="653"/>
                    </a:lnTo>
                    <a:lnTo>
                      <a:pt x="177" y="662"/>
                    </a:lnTo>
                    <a:lnTo>
                      <a:pt x="176" y="669"/>
                    </a:lnTo>
                    <a:lnTo>
                      <a:pt x="172" y="676"/>
                    </a:lnTo>
                    <a:lnTo>
                      <a:pt x="167" y="683"/>
                    </a:lnTo>
                    <a:lnTo>
                      <a:pt x="160" y="689"/>
                    </a:lnTo>
                    <a:lnTo>
                      <a:pt x="153" y="692"/>
                    </a:lnTo>
                    <a:lnTo>
                      <a:pt x="144" y="694"/>
                    </a:lnTo>
                    <a:lnTo>
                      <a:pt x="137" y="696"/>
                    </a:lnTo>
                    <a:lnTo>
                      <a:pt x="42" y="696"/>
                    </a:lnTo>
                    <a:lnTo>
                      <a:pt x="42" y="696"/>
                    </a:lnTo>
                    <a:lnTo>
                      <a:pt x="33" y="694"/>
                    </a:lnTo>
                    <a:lnTo>
                      <a:pt x="26" y="692"/>
                    </a:lnTo>
                    <a:lnTo>
                      <a:pt x="19" y="689"/>
                    </a:lnTo>
                    <a:lnTo>
                      <a:pt x="12" y="683"/>
                    </a:lnTo>
                    <a:lnTo>
                      <a:pt x="7" y="676"/>
                    </a:lnTo>
                    <a:lnTo>
                      <a:pt x="4" y="669"/>
                    </a:lnTo>
                    <a:lnTo>
                      <a:pt x="2" y="662"/>
                    </a:lnTo>
                    <a:lnTo>
                      <a:pt x="0" y="653"/>
                    </a:lnTo>
                    <a:lnTo>
                      <a:pt x="0" y="653"/>
                    </a:lnTo>
                    <a:lnTo>
                      <a:pt x="2" y="645"/>
                    </a:lnTo>
                    <a:lnTo>
                      <a:pt x="4" y="636"/>
                    </a:lnTo>
                    <a:lnTo>
                      <a:pt x="7" y="629"/>
                    </a:lnTo>
                    <a:lnTo>
                      <a:pt x="12" y="624"/>
                    </a:lnTo>
                    <a:lnTo>
                      <a:pt x="19" y="618"/>
                    </a:lnTo>
                    <a:lnTo>
                      <a:pt x="26" y="615"/>
                    </a:lnTo>
                    <a:lnTo>
                      <a:pt x="33" y="611"/>
                    </a:lnTo>
                    <a:lnTo>
                      <a:pt x="42" y="611"/>
                    </a:lnTo>
                    <a:lnTo>
                      <a:pt x="137" y="611"/>
                    </a:lnTo>
                    <a:lnTo>
                      <a:pt x="137" y="611"/>
                    </a:lnTo>
                    <a:close/>
                    <a:moveTo>
                      <a:pt x="587" y="465"/>
                    </a:moveTo>
                    <a:lnTo>
                      <a:pt x="587" y="465"/>
                    </a:lnTo>
                    <a:lnTo>
                      <a:pt x="585" y="457"/>
                    </a:lnTo>
                    <a:lnTo>
                      <a:pt x="585" y="450"/>
                    </a:lnTo>
                    <a:lnTo>
                      <a:pt x="587" y="441"/>
                    </a:lnTo>
                    <a:lnTo>
                      <a:pt x="590" y="434"/>
                    </a:lnTo>
                    <a:lnTo>
                      <a:pt x="594" y="427"/>
                    </a:lnTo>
                    <a:lnTo>
                      <a:pt x="601" y="421"/>
                    </a:lnTo>
                    <a:lnTo>
                      <a:pt x="608" y="416"/>
                    </a:lnTo>
                    <a:lnTo>
                      <a:pt x="615" y="413"/>
                    </a:lnTo>
                    <a:lnTo>
                      <a:pt x="615" y="413"/>
                    </a:lnTo>
                    <a:lnTo>
                      <a:pt x="624" y="413"/>
                    </a:lnTo>
                    <a:lnTo>
                      <a:pt x="631" y="413"/>
                    </a:lnTo>
                    <a:lnTo>
                      <a:pt x="639" y="414"/>
                    </a:lnTo>
                    <a:lnTo>
                      <a:pt x="647" y="416"/>
                    </a:lnTo>
                    <a:lnTo>
                      <a:pt x="654" y="421"/>
                    </a:lnTo>
                    <a:lnTo>
                      <a:pt x="659" y="427"/>
                    </a:lnTo>
                    <a:lnTo>
                      <a:pt x="664" y="434"/>
                    </a:lnTo>
                    <a:lnTo>
                      <a:pt x="668" y="443"/>
                    </a:lnTo>
                    <a:lnTo>
                      <a:pt x="690" y="525"/>
                    </a:lnTo>
                    <a:lnTo>
                      <a:pt x="690" y="525"/>
                    </a:lnTo>
                    <a:lnTo>
                      <a:pt x="734" y="509"/>
                    </a:lnTo>
                    <a:lnTo>
                      <a:pt x="780" y="497"/>
                    </a:lnTo>
                    <a:lnTo>
                      <a:pt x="780" y="497"/>
                    </a:lnTo>
                    <a:lnTo>
                      <a:pt x="782" y="497"/>
                    </a:lnTo>
                    <a:lnTo>
                      <a:pt x="782" y="497"/>
                    </a:lnTo>
                    <a:lnTo>
                      <a:pt x="820" y="490"/>
                    </a:lnTo>
                    <a:lnTo>
                      <a:pt x="861" y="486"/>
                    </a:lnTo>
                    <a:lnTo>
                      <a:pt x="861" y="423"/>
                    </a:lnTo>
                    <a:lnTo>
                      <a:pt x="861" y="423"/>
                    </a:lnTo>
                    <a:lnTo>
                      <a:pt x="863" y="414"/>
                    </a:lnTo>
                    <a:lnTo>
                      <a:pt x="864" y="406"/>
                    </a:lnTo>
                    <a:lnTo>
                      <a:pt x="868" y="399"/>
                    </a:lnTo>
                    <a:lnTo>
                      <a:pt x="873" y="393"/>
                    </a:lnTo>
                    <a:lnTo>
                      <a:pt x="880" y="388"/>
                    </a:lnTo>
                    <a:lnTo>
                      <a:pt x="887" y="385"/>
                    </a:lnTo>
                    <a:lnTo>
                      <a:pt x="894" y="381"/>
                    </a:lnTo>
                    <a:lnTo>
                      <a:pt x="903" y="381"/>
                    </a:lnTo>
                    <a:lnTo>
                      <a:pt x="903" y="381"/>
                    </a:lnTo>
                    <a:lnTo>
                      <a:pt x="912" y="381"/>
                    </a:lnTo>
                    <a:lnTo>
                      <a:pt x="921" y="385"/>
                    </a:lnTo>
                    <a:lnTo>
                      <a:pt x="928" y="388"/>
                    </a:lnTo>
                    <a:lnTo>
                      <a:pt x="933" y="393"/>
                    </a:lnTo>
                    <a:lnTo>
                      <a:pt x="938" y="399"/>
                    </a:lnTo>
                    <a:lnTo>
                      <a:pt x="942" y="406"/>
                    </a:lnTo>
                    <a:lnTo>
                      <a:pt x="945" y="414"/>
                    </a:lnTo>
                    <a:lnTo>
                      <a:pt x="945" y="423"/>
                    </a:lnTo>
                    <a:lnTo>
                      <a:pt x="945" y="486"/>
                    </a:lnTo>
                    <a:lnTo>
                      <a:pt x="945" y="486"/>
                    </a:lnTo>
                    <a:lnTo>
                      <a:pt x="986" y="490"/>
                    </a:lnTo>
                    <a:lnTo>
                      <a:pt x="1026" y="497"/>
                    </a:lnTo>
                    <a:lnTo>
                      <a:pt x="1026" y="499"/>
                    </a:lnTo>
                    <a:lnTo>
                      <a:pt x="1026" y="497"/>
                    </a:lnTo>
                    <a:lnTo>
                      <a:pt x="1026" y="497"/>
                    </a:lnTo>
                    <a:lnTo>
                      <a:pt x="1072" y="509"/>
                    </a:lnTo>
                    <a:lnTo>
                      <a:pt x="1116" y="525"/>
                    </a:lnTo>
                    <a:lnTo>
                      <a:pt x="1140" y="443"/>
                    </a:lnTo>
                    <a:lnTo>
                      <a:pt x="1140" y="443"/>
                    </a:lnTo>
                    <a:lnTo>
                      <a:pt x="1144" y="434"/>
                    </a:lnTo>
                    <a:lnTo>
                      <a:pt x="1147" y="427"/>
                    </a:lnTo>
                    <a:lnTo>
                      <a:pt x="1152" y="421"/>
                    </a:lnTo>
                    <a:lnTo>
                      <a:pt x="1160" y="416"/>
                    </a:lnTo>
                    <a:lnTo>
                      <a:pt x="1167" y="414"/>
                    </a:lnTo>
                    <a:lnTo>
                      <a:pt x="1175" y="413"/>
                    </a:lnTo>
                    <a:lnTo>
                      <a:pt x="1184" y="413"/>
                    </a:lnTo>
                    <a:lnTo>
                      <a:pt x="1191" y="413"/>
                    </a:lnTo>
                    <a:lnTo>
                      <a:pt x="1191" y="413"/>
                    </a:lnTo>
                    <a:lnTo>
                      <a:pt x="1200" y="416"/>
                    </a:lnTo>
                    <a:lnTo>
                      <a:pt x="1207" y="421"/>
                    </a:lnTo>
                    <a:lnTo>
                      <a:pt x="1212" y="427"/>
                    </a:lnTo>
                    <a:lnTo>
                      <a:pt x="1217" y="434"/>
                    </a:lnTo>
                    <a:lnTo>
                      <a:pt x="1221" y="441"/>
                    </a:lnTo>
                    <a:lnTo>
                      <a:pt x="1221" y="450"/>
                    </a:lnTo>
                    <a:lnTo>
                      <a:pt x="1223" y="457"/>
                    </a:lnTo>
                    <a:lnTo>
                      <a:pt x="1221" y="465"/>
                    </a:lnTo>
                    <a:lnTo>
                      <a:pt x="1066" y="994"/>
                    </a:lnTo>
                    <a:lnTo>
                      <a:pt x="1066" y="994"/>
                    </a:lnTo>
                    <a:lnTo>
                      <a:pt x="1063" y="1003"/>
                    </a:lnTo>
                    <a:lnTo>
                      <a:pt x="1058" y="1010"/>
                    </a:lnTo>
                    <a:lnTo>
                      <a:pt x="1052" y="1015"/>
                    </a:lnTo>
                    <a:lnTo>
                      <a:pt x="1045" y="1021"/>
                    </a:lnTo>
                    <a:lnTo>
                      <a:pt x="1038" y="1022"/>
                    </a:lnTo>
                    <a:lnTo>
                      <a:pt x="1031" y="1024"/>
                    </a:lnTo>
                    <a:lnTo>
                      <a:pt x="1022" y="1026"/>
                    </a:lnTo>
                    <a:lnTo>
                      <a:pt x="1014" y="1024"/>
                    </a:lnTo>
                    <a:lnTo>
                      <a:pt x="1014" y="1024"/>
                    </a:lnTo>
                    <a:lnTo>
                      <a:pt x="1007" y="1021"/>
                    </a:lnTo>
                    <a:lnTo>
                      <a:pt x="1000" y="1015"/>
                    </a:lnTo>
                    <a:lnTo>
                      <a:pt x="993" y="1010"/>
                    </a:lnTo>
                    <a:lnTo>
                      <a:pt x="989" y="1003"/>
                    </a:lnTo>
                    <a:lnTo>
                      <a:pt x="986" y="996"/>
                    </a:lnTo>
                    <a:lnTo>
                      <a:pt x="984" y="989"/>
                    </a:lnTo>
                    <a:lnTo>
                      <a:pt x="984" y="980"/>
                    </a:lnTo>
                    <a:lnTo>
                      <a:pt x="986" y="971"/>
                    </a:lnTo>
                    <a:lnTo>
                      <a:pt x="1093" y="606"/>
                    </a:lnTo>
                    <a:lnTo>
                      <a:pt x="1093" y="606"/>
                    </a:lnTo>
                    <a:lnTo>
                      <a:pt x="1052" y="592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979" y="574"/>
                    </a:lnTo>
                    <a:lnTo>
                      <a:pt x="945" y="571"/>
                    </a:lnTo>
                    <a:lnTo>
                      <a:pt x="945" y="674"/>
                    </a:lnTo>
                    <a:lnTo>
                      <a:pt x="945" y="674"/>
                    </a:lnTo>
                    <a:lnTo>
                      <a:pt x="945" y="681"/>
                    </a:lnTo>
                    <a:lnTo>
                      <a:pt x="942" y="690"/>
                    </a:lnTo>
                    <a:lnTo>
                      <a:pt x="938" y="697"/>
                    </a:lnTo>
                    <a:lnTo>
                      <a:pt x="933" y="703"/>
                    </a:lnTo>
                    <a:lnTo>
                      <a:pt x="928" y="708"/>
                    </a:lnTo>
                    <a:lnTo>
                      <a:pt x="921" y="713"/>
                    </a:lnTo>
                    <a:lnTo>
                      <a:pt x="912" y="715"/>
                    </a:lnTo>
                    <a:lnTo>
                      <a:pt x="903" y="717"/>
                    </a:lnTo>
                    <a:lnTo>
                      <a:pt x="903" y="717"/>
                    </a:lnTo>
                    <a:lnTo>
                      <a:pt x="894" y="715"/>
                    </a:lnTo>
                    <a:lnTo>
                      <a:pt x="887" y="713"/>
                    </a:lnTo>
                    <a:lnTo>
                      <a:pt x="880" y="708"/>
                    </a:lnTo>
                    <a:lnTo>
                      <a:pt x="873" y="703"/>
                    </a:lnTo>
                    <a:lnTo>
                      <a:pt x="868" y="697"/>
                    </a:lnTo>
                    <a:lnTo>
                      <a:pt x="864" y="690"/>
                    </a:lnTo>
                    <a:lnTo>
                      <a:pt x="863" y="681"/>
                    </a:lnTo>
                    <a:lnTo>
                      <a:pt x="861" y="674"/>
                    </a:lnTo>
                    <a:lnTo>
                      <a:pt x="861" y="571"/>
                    </a:lnTo>
                    <a:lnTo>
                      <a:pt x="861" y="571"/>
                    </a:lnTo>
                    <a:lnTo>
                      <a:pt x="829" y="574"/>
                    </a:lnTo>
                    <a:lnTo>
                      <a:pt x="799" y="580"/>
                    </a:lnTo>
                    <a:lnTo>
                      <a:pt x="799" y="580"/>
                    </a:lnTo>
                    <a:lnTo>
                      <a:pt x="798" y="580"/>
                    </a:lnTo>
                    <a:lnTo>
                      <a:pt x="798" y="580"/>
                    </a:lnTo>
                    <a:lnTo>
                      <a:pt x="755" y="592"/>
                    </a:lnTo>
                    <a:lnTo>
                      <a:pt x="715" y="606"/>
                    </a:lnTo>
                    <a:lnTo>
                      <a:pt x="822" y="971"/>
                    </a:lnTo>
                    <a:lnTo>
                      <a:pt x="822" y="971"/>
                    </a:lnTo>
                    <a:lnTo>
                      <a:pt x="822" y="980"/>
                    </a:lnTo>
                    <a:lnTo>
                      <a:pt x="822" y="989"/>
                    </a:lnTo>
                    <a:lnTo>
                      <a:pt x="820" y="996"/>
                    </a:lnTo>
                    <a:lnTo>
                      <a:pt x="819" y="1003"/>
                    </a:lnTo>
                    <a:lnTo>
                      <a:pt x="813" y="1010"/>
                    </a:lnTo>
                    <a:lnTo>
                      <a:pt x="808" y="1015"/>
                    </a:lnTo>
                    <a:lnTo>
                      <a:pt x="801" y="1021"/>
                    </a:lnTo>
                    <a:lnTo>
                      <a:pt x="792" y="1024"/>
                    </a:lnTo>
                    <a:lnTo>
                      <a:pt x="792" y="1024"/>
                    </a:lnTo>
                    <a:lnTo>
                      <a:pt x="785" y="1026"/>
                    </a:lnTo>
                    <a:lnTo>
                      <a:pt x="777" y="1024"/>
                    </a:lnTo>
                    <a:lnTo>
                      <a:pt x="768" y="1022"/>
                    </a:lnTo>
                    <a:lnTo>
                      <a:pt x="761" y="1021"/>
                    </a:lnTo>
                    <a:lnTo>
                      <a:pt x="754" y="1015"/>
                    </a:lnTo>
                    <a:lnTo>
                      <a:pt x="748" y="1010"/>
                    </a:lnTo>
                    <a:lnTo>
                      <a:pt x="743" y="1003"/>
                    </a:lnTo>
                    <a:lnTo>
                      <a:pt x="741" y="994"/>
                    </a:lnTo>
                    <a:lnTo>
                      <a:pt x="587" y="465"/>
                    </a:lnTo>
                    <a:lnTo>
                      <a:pt x="587" y="465"/>
                    </a:lnTo>
                    <a:close/>
                  </a:path>
                </a:pathLst>
              </a:custGeom>
              <a:solidFill>
                <a:srgbClr val="124968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270074" y="5385964"/>
            <a:ext cx="581330" cy="581331"/>
            <a:chOff x="2867384" y="5386160"/>
            <a:chExt cx="581330" cy="581331"/>
          </a:xfrm>
        </p:grpSpPr>
        <p:sp>
          <p:nvSpPr>
            <p:cNvPr id="26" name="Teardrop 25"/>
            <p:cNvSpPr/>
            <p:nvPr/>
          </p:nvSpPr>
          <p:spPr>
            <a:xfrm rot="8100000">
              <a:off x="2867384" y="5386160"/>
              <a:ext cx="581330" cy="581331"/>
            </a:xfrm>
            <a:prstGeom prst="teardrop">
              <a:avLst/>
            </a:prstGeom>
            <a:solidFill>
              <a:srgbClr val="A0B86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17423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5F7133"/>
                  </a:gs>
                  <a:gs pos="0">
                    <a:srgbClr val="586875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042058" y="5536101"/>
              <a:ext cx="231982" cy="314441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5F7133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62297" y="4171511"/>
            <a:ext cx="581330" cy="581331"/>
            <a:chOff x="9727404" y="4132372"/>
            <a:chExt cx="581330" cy="581331"/>
          </a:xfrm>
        </p:grpSpPr>
        <p:sp>
          <p:nvSpPr>
            <p:cNvPr id="32" name="Teardrop 31"/>
            <p:cNvSpPr/>
            <p:nvPr/>
          </p:nvSpPr>
          <p:spPr>
            <a:xfrm rot="8100000">
              <a:off x="9727404" y="4132372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A77000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777443" y="4181739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A87000"/>
                  </a:gs>
                  <a:gs pos="0">
                    <a:srgbClr val="A87000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869106" y="4263316"/>
              <a:ext cx="297926" cy="29792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52798" y="4117919"/>
            <a:ext cx="5486402" cy="277564"/>
            <a:chOff x="3621423" y="3961890"/>
            <a:chExt cx="4949153" cy="277564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621423" y="3977834"/>
              <a:ext cx="4949153" cy="2616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endPara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69560" y="3961890"/>
              <a:ext cx="4852881" cy="11430"/>
              <a:chOff x="5926470" y="6430886"/>
              <a:chExt cx="339061" cy="11430"/>
            </a:xfrm>
          </p:grpSpPr>
          <p:cxnSp>
            <p:nvCxnSpPr>
              <p:cNvPr id="49" name="Straight Connector 4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26130" y="2729717"/>
            <a:ext cx="5511800" cy="92329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5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超级玛丽下百层</a:t>
            </a:r>
            <a:endParaRPr lang="zh-CN" sz="5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019290" y="3771265"/>
            <a:ext cx="1819910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2018.7</a:t>
            </a:r>
            <a:endParaRPr lang="en-US" altLang="zh-CN" sz="1600" b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61360" y="3764915"/>
            <a:ext cx="1819910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latinLnBrk="0"/>
            <a:r>
              <a:rPr lang="zh-CN" sz="1600" b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峻哥和他的小弟们</a:t>
            </a:r>
            <a:endParaRPr lang="zh-CN" sz="1600" b="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962400" y="1646975"/>
            <a:ext cx="4438650" cy="4314826"/>
            <a:chOff x="3962400" y="1685924"/>
            <a:chExt cx="4438650" cy="4314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1685924"/>
              <a:ext cx="2476500" cy="23241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1685924"/>
              <a:ext cx="2476500" cy="23241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3676649"/>
              <a:ext cx="2476500" cy="23241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3676649"/>
              <a:ext cx="2476500" cy="23241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2700000">
              <a:off x="5639037" y="3313483"/>
              <a:ext cx="913928" cy="913928"/>
            </a:xfrm>
            <a:prstGeom prst="rect">
              <a:avLst/>
            </a:prstGeom>
            <a:solidFill>
              <a:srgbClr val="68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4487" y="4349059"/>
            <a:ext cx="1028700" cy="793237"/>
            <a:chOff x="4614487" y="4314769"/>
            <a:chExt cx="1028700" cy="793237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924597" y="4564174"/>
              <a:ext cx="408480" cy="543832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 bwMode="auto">
            <a:xfrm>
              <a:off x="461448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ED7D3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游戏面板</a:t>
              </a:r>
              <a:endParaRPr lang="zh-CN" sz="1400">
                <a:solidFill>
                  <a:srgbClr val="ED7D31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76637" y="4349059"/>
            <a:ext cx="1028700" cy="725545"/>
            <a:chOff x="6576637" y="4314769"/>
            <a:chExt cx="1028700" cy="725545"/>
          </a:xfrm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839293" y="4614310"/>
              <a:ext cx="513018" cy="426004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A0B862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57663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A0B862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结束面板</a:t>
              </a:r>
              <a:endParaRPr lang="zh-CN" sz="1400">
                <a:solidFill>
                  <a:srgbClr val="A0B862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4487" y="2337379"/>
            <a:ext cx="1028700" cy="819411"/>
            <a:chOff x="4614487" y="2234509"/>
            <a:chExt cx="1028700" cy="819411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856014" y="2509484"/>
              <a:ext cx="545646" cy="544436"/>
            </a:xfrm>
            <a:custGeom>
              <a:avLst/>
              <a:gdLst>
                <a:gd name="T0" fmla="*/ 1005 w 1806"/>
                <a:gd name="T1" fmla="*/ 1323 h 1801"/>
                <a:gd name="T2" fmla="*/ 1075 w 1806"/>
                <a:gd name="T3" fmla="*/ 1249 h 1801"/>
                <a:gd name="T4" fmla="*/ 1249 w 1806"/>
                <a:gd name="T5" fmla="*/ 1066 h 1801"/>
                <a:gd name="T6" fmla="*/ 1432 w 1806"/>
                <a:gd name="T7" fmla="*/ 731 h 1801"/>
                <a:gd name="T8" fmla="*/ 1395 w 1806"/>
                <a:gd name="T9" fmla="*/ 451 h 1801"/>
                <a:gd name="T10" fmla="*/ 1223 w 1806"/>
                <a:gd name="T11" fmla="*/ 232 h 1801"/>
                <a:gd name="T12" fmla="*/ 957 w 1806"/>
                <a:gd name="T13" fmla="*/ 130 h 1801"/>
                <a:gd name="T14" fmla="*/ 696 w 1806"/>
                <a:gd name="T15" fmla="*/ 168 h 1801"/>
                <a:gd name="T16" fmla="*/ 476 w 1806"/>
                <a:gd name="T17" fmla="*/ 341 h 1801"/>
                <a:gd name="T18" fmla="*/ 372 w 1806"/>
                <a:gd name="T19" fmla="*/ 604 h 1801"/>
                <a:gd name="T20" fmla="*/ 444 w 1806"/>
                <a:gd name="T21" fmla="*/ 931 h 1801"/>
                <a:gd name="T22" fmla="*/ 683 w 1806"/>
                <a:gd name="T23" fmla="*/ 1154 h 1801"/>
                <a:gd name="T24" fmla="*/ 1015 w 1806"/>
                <a:gd name="T25" fmla="*/ 1758 h 1801"/>
                <a:gd name="T26" fmla="*/ 824 w 1806"/>
                <a:gd name="T27" fmla="*/ 1788 h 1801"/>
                <a:gd name="T28" fmla="*/ 690 w 1806"/>
                <a:gd name="T29" fmla="*/ 1720 h 1801"/>
                <a:gd name="T30" fmla="*/ 610 w 1806"/>
                <a:gd name="T31" fmla="*/ 1611 h 1801"/>
                <a:gd name="T32" fmla="*/ 478 w 1806"/>
                <a:gd name="T33" fmla="*/ 1163 h 1801"/>
                <a:gd name="T34" fmla="*/ 249 w 1806"/>
                <a:gd name="T35" fmla="*/ 748 h 1801"/>
                <a:gd name="T36" fmla="*/ 295 w 1806"/>
                <a:gd name="T37" fmla="*/ 402 h 1801"/>
                <a:gd name="T38" fmla="*/ 509 w 1806"/>
                <a:gd name="T39" fmla="*/ 132 h 1801"/>
                <a:gd name="T40" fmla="*/ 836 w 1806"/>
                <a:gd name="T41" fmla="*/ 3 h 1801"/>
                <a:gd name="T42" fmla="*/ 1160 w 1806"/>
                <a:gd name="T43" fmla="*/ 53 h 1801"/>
                <a:gd name="T44" fmla="*/ 1432 w 1806"/>
                <a:gd name="T45" fmla="*/ 265 h 1801"/>
                <a:gd name="T46" fmla="*/ 1560 w 1806"/>
                <a:gd name="T47" fmla="*/ 592 h 1801"/>
                <a:gd name="T48" fmla="*/ 1470 w 1806"/>
                <a:gd name="T49" fmla="*/ 996 h 1801"/>
                <a:gd name="T50" fmla="*/ 1203 w 1806"/>
                <a:gd name="T51" fmla="*/ 1254 h 1801"/>
                <a:gd name="T52" fmla="*/ 1168 w 1806"/>
                <a:gd name="T53" fmla="*/ 1681 h 1801"/>
                <a:gd name="T54" fmla="*/ 1028 w 1806"/>
                <a:gd name="T55" fmla="*/ 1730 h 1801"/>
                <a:gd name="T56" fmla="*/ 1532 w 1806"/>
                <a:gd name="T57" fmla="*/ 1015 h 1801"/>
                <a:gd name="T58" fmla="*/ 1678 w 1806"/>
                <a:gd name="T59" fmla="*/ 1052 h 1801"/>
                <a:gd name="T60" fmla="*/ 1667 w 1806"/>
                <a:gd name="T61" fmla="*/ 1121 h 1801"/>
                <a:gd name="T62" fmla="*/ 1572 w 1806"/>
                <a:gd name="T63" fmla="*/ 311 h 1801"/>
                <a:gd name="T64" fmla="*/ 1527 w 1806"/>
                <a:gd name="T65" fmla="*/ 258 h 1801"/>
                <a:gd name="T66" fmla="*/ 1667 w 1806"/>
                <a:gd name="T67" fmla="*/ 184 h 1801"/>
                <a:gd name="T68" fmla="*/ 1678 w 1806"/>
                <a:gd name="T69" fmla="*/ 255 h 1801"/>
                <a:gd name="T70" fmla="*/ 1632 w 1806"/>
                <a:gd name="T71" fmla="*/ 669 h 1801"/>
                <a:gd name="T72" fmla="*/ 1671 w 1806"/>
                <a:gd name="T73" fmla="*/ 611 h 1801"/>
                <a:gd name="T74" fmla="*/ 1806 w 1806"/>
                <a:gd name="T75" fmla="*/ 653 h 1801"/>
                <a:gd name="T76" fmla="*/ 260 w 1806"/>
                <a:gd name="T77" fmla="*/ 233 h 1801"/>
                <a:gd name="T78" fmla="*/ 271 w 1806"/>
                <a:gd name="T79" fmla="*/ 297 h 1801"/>
                <a:gd name="T80" fmla="*/ 125 w 1806"/>
                <a:gd name="T81" fmla="*/ 248 h 1801"/>
                <a:gd name="T82" fmla="*/ 148 w 1806"/>
                <a:gd name="T83" fmla="*/ 183 h 1801"/>
                <a:gd name="T84" fmla="*/ 242 w 1806"/>
                <a:gd name="T85" fmla="*/ 994 h 1801"/>
                <a:gd name="T86" fmla="*/ 278 w 1806"/>
                <a:gd name="T87" fmla="*/ 1056 h 1801"/>
                <a:gd name="T88" fmla="*/ 132 w 1806"/>
                <a:gd name="T89" fmla="*/ 1117 h 1801"/>
                <a:gd name="T90" fmla="*/ 137 w 1806"/>
                <a:gd name="T91" fmla="*/ 1047 h 1801"/>
                <a:gd name="T92" fmla="*/ 177 w 1806"/>
                <a:gd name="T93" fmla="*/ 645 h 1801"/>
                <a:gd name="T94" fmla="*/ 42 w 1806"/>
                <a:gd name="T95" fmla="*/ 696 h 1801"/>
                <a:gd name="T96" fmla="*/ 2 w 1806"/>
                <a:gd name="T97" fmla="*/ 645 h 1801"/>
                <a:gd name="T98" fmla="*/ 587 w 1806"/>
                <a:gd name="T99" fmla="*/ 465 h 1801"/>
                <a:gd name="T100" fmla="*/ 631 w 1806"/>
                <a:gd name="T101" fmla="*/ 413 h 1801"/>
                <a:gd name="T102" fmla="*/ 780 w 1806"/>
                <a:gd name="T103" fmla="*/ 497 h 1801"/>
                <a:gd name="T104" fmla="*/ 880 w 1806"/>
                <a:gd name="T105" fmla="*/ 388 h 1801"/>
                <a:gd name="T106" fmla="*/ 945 w 1806"/>
                <a:gd name="T107" fmla="*/ 414 h 1801"/>
                <a:gd name="T108" fmla="*/ 1140 w 1806"/>
                <a:gd name="T109" fmla="*/ 443 h 1801"/>
                <a:gd name="T110" fmla="*/ 1200 w 1806"/>
                <a:gd name="T111" fmla="*/ 416 h 1801"/>
                <a:gd name="T112" fmla="*/ 1058 w 1806"/>
                <a:gd name="T113" fmla="*/ 1010 h 1801"/>
                <a:gd name="T114" fmla="*/ 989 w 1806"/>
                <a:gd name="T115" fmla="*/ 1003 h 1801"/>
                <a:gd name="T116" fmla="*/ 979 w 1806"/>
                <a:gd name="T117" fmla="*/ 574 h 1801"/>
                <a:gd name="T118" fmla="*/ 903 w 1806"/>
                <a:gd name="T119" fmla="*/ 717 h 1801"/>
                <a:gd name="T120" fmla="*/ 861 w 1806"/>
                <a:gd name="T121" fmla="*/ 571 h 1801"/>
                <a:gd name="T122" fmla="*/ 822 w 1806"/>
                <a:gd name="T123" fmla="*/ 989 h 1801"/>
                <a:gd name="T124" fmla="*/ 761 w 1806"/>
                <a:gd name="T125" fmla="*/ 102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06" h="1801">
                  <a:moveTo>
                    <a:pt x="734" y="1272"/>
                  </a:moveTo>
                  <a:lnTo>
                    <a:pt x="734" y="1272"/>
                  </a:lnTo>
                  <a:lnTo>
                    <a:pt x="738" y="1282"/>
                  </a:lnTo>
                  <a:lnTo>
                    <a:pt x="743" y="1293"/>
                  </a:lnTo>
                  <a:lnTo>
                    <a:pt x="750" y="1302"/>
                  </a:lnTo>
                  <a:lnTo>
                    <a:pt x="759" y="1309"/>
                  </a:lnTo>
                  <a:lnTo>
                    <a:pt x="768" y="1314"/>
                  </a:lnTo>
                  <a:lnTo>
                    <a:pt x="778" y="1319"/>
                  </a:lnTo>
                  <a:lnTo>
                    <a:pt x="791" y="1323"/>
                  </a:lnTo>
                  <a:lnTo>
                    <a:pt x="803" y="1323"/>
                  </a:lnTo>
                  <a:lnTo>
                    <a:pt x="1005" y="1323"/>
                  </a:lnTo>
                  <a:lnTo>
                    <a:pt x="1005" y="1323"/>
                  </a:lnTo>
                  <a:lnTo>
                    <a:pt x="1015" y="1323"/>
                  </a:lnTo>
                  <a:lnTo>
                    <a:pt x="1028" y="1319"/>
                  </a:lnTo>
                  <a:lnTo>
                    <a:pt x="1038" y="1314"/>
                  </a:lnTo>
                  <a:lnTo>
                    <a:pt x="1049" y="1309"/>
                  </a:lnTo>
                  <a:lnTo>
                    <a:pt x="1058" y="1302"/>
                  </a:lnTo>
                  <a:lnTo>
                    <a:pt x="1065" y="1293"/>
                  </a:lnTo>
                  <a:lnTo>
                    <a:pt x="1070" y="1282"/>
                  </a:lnTo>
                  <a:lnTo>
                    <a:pt x="1072" y="1272"/>
                  </a:lnTo>
                  <a:lnTo>
                    <a:pt x="1072" y="1272"/>
                  </a:lnTo>
                  <a:lnTo>
                    <a:pt x="1075" y="1249"/>
                  </a:lnTo>
                  <a:lnTo>
                    <a:pt x="1080" y="1228"/>
                  </a:lnTo>
                  <a:lnTo>
                    <a:pt x="1087" y="1207"/>
                  </a:lnTo>
                  <a:lnTo>
                    <a:pt x="1098" y="1187"/>
                  </a:lnTo>
                  <a:lnTo>
                    <a:pt x="1110" y="1170"/>
                  </a:lnTo>
                  <a:lnTo>
                    <a:pt x="1124" y="1154"/>
                  </a:lnTo>
                  <a:lnTo>
                    <a:pt x="1140" y="1140"/>
                  </a:lnTo>
                  <a:lnTo>
                    <a:pt x="1160" y="1128"/>
                  </a:lnTo>
                  <a:lnTo>
                    <a:pt x="1160" y="1128"/>
                  </a:lnTo>
                  <a:lnTo>
                    <a:pt x="1191" y="1108"/>
                  </a:lnTo>
                  <a:lnTo>
                    <a:pt x="1221" y="1089"/>
                  </a:lnTo>
                  <a:lnTo>
                    <a:pt x="1249" y="1066"/>
                  </a:lnTo>
                  <a:lnTo>
                    <a:pt x="1275" y="1042"/>
                  </a:lnTo>
                  <a:lnTo>
                    <a:pt x="1300" y="1017"/>
                  </a:lnTo>
                  <a:lnTo>
                    <a:pt x="1323" y="989"/>
                  </a:lnTo>
                  <a:lnTo>
                    <a:pt x="1342" y="961"/>
                  </a:lnTo>
                  <a:lnTo>
                    <a:pt x="1362" y="931"/>
                  </a:lnTo>
                  <a:lnTo>
                    <a:pt x="1379" y="901"/>
                  </a:lnTo>
                  <a:lnTo>
                    <a:pt x="1393" y="868"/>
                  </a:lnTo>
                  <a:lnTo>
                    <a:pt x="1407" y="836"/>
                  </a:lnTo>
                  <a:lnTo>
                    <a:pt x="1418" y="801"/>
                  </a:lnTo>
                  <a:lnTo>
                    <a:pt x="1425" y="768"/>
                  </a:lnTo>
                  <a:lnTo>
                    <a:pt x="1432" y="731"/>
                  </a:lnTo>
                  <a:lnTo>
                    <a:pt x="1435" y="696"/>
                  </a:lnTo>
                  <a:lnTo>
                    <a:pt x="1437" y="659"/>
                  </a:lnTo>
                  <a:lnTo>
                    <a:pt x="1437" y="659"/>
                  </a:lnTo>
                  <a:lnTo>
                    <a:pt x="1435" y="632"/>
                  </a:lnTo>
                  <a:lnTo>
                    <a:pt x="1434" y="604"/>
                  </a:lnTo>
                  <a:lnTo>
                    <a:pt x="1430" y="578"/>
                  </a:lnTo>
                  <a:lnTo>
                    <a:pt x="1425" y="551"/>
                  </a:lnTo>
                  <a:lnTo>
                    <a:pt x="1420" y="527"/>
                  </a:lnTo>
                  <a:lnTo>
                    <a:pt x="1412" y="501"/>
                  </a:lnTo>
                  <a:lnTo>
                    <a:pt x="1404" y="476"/>
                  </a:lnTo>
                  <a:lnTo>
                    <a:pt x="1395" y="451"/>
                  </a:lnTo>
                  <a:lnTo>
                    <a:pt x="1384" y="428"/>
                  </a:lnTo>
                  <a:lnTo>
                    <a:pt x="1372" y="406"/>
                  </a:lnTo>
                  <a:lnTo>
                    <a:pt x="1360" y="383"/>
                  </a:lnTo>
                  <a:lnTo>
                    <a:pt x="1346" y="362"/>
                  </a:lnTo>
                  <a:lnTo>
                    <a:pt x="1330" y="341"/>
                  </a:lnTo>
                  <a:lnTo>
                    <a:pt x="1314" y="320"/>
                  </a:lnTo>
                  <a:lnTo>
                    <a:pt x="1298" y="300"/>
                  </a:lnTo>
                  <a:lnTo>
                    <a:pt x="1281" y="283"/>
                  </a:lnTo>
                  <a:lnTo>
                    <a:pt x="1261" y="265"/>
                  </a:lnTo>
                  <a:lnTo>
                    <a:pt x="1242" y="248"/>
                  </a:lnTo>
                  <a:lnTo>
                    <a:pt x="1223" y="232"/>
                  </a:lnTo>
                  <a:lnTo>
                    <a:pt x="1202" y="218"/>
                  </a:lnTo>
                  <a:lnTo>
                    <a:pt x="1181" y="204"/>
                  </a:lnTo>
                  <a:lnTo>
                    <a:pt x="1158" y="191"/>
                  </a:lnTo>
                  <a:lnTo>
                    <a:pt x="1135" y="179"/>
                  </a:lnTo>
                  <a:lnTo>
                    <a:pt x="1110" y="168"/>
                  </a:lnTo>
                  <a:lnTo>
                    <a:pt x="1087" y="158"/>
                  </a:lnTo>
                  <a:lnTo>
                    <a:pt x="1061" y="151"/>
                  </a:lnTo>
                  <a:lnTo>
                    <a:pt x="1037" y="144"/>
                  </a:lnTo>
                  <a:lnTo>
                    <a:pt x="1010" y="137"/>
                  </a:lnTo>
                  <a:lnTo>
                    <a:pt x="984" y="133"/>
                  </a:lnTo>
                  <a:lnTo>
                    <a:pt x="957" y="130"/>
                  </a:lnTo>
                  <a:lnTo>
                    <a:pt x="931" y="126"/>
                  </a:lnTo>
                  <a:lnTo>
                    <a:pt x="903" y="126"/>
                  </a:lnTo>
                  <a:lnTo>
                    <a:pt x="903" y="126"/>
                  </a:lnTo>
                  <a:lnTo>
                    <a:pt x="877" y="126"/>
                  </a:lnTo>
                  <a:lnTo>
                    <a:pt x="849" y="130"/>
                  </a:lnTo>
                  <a:lnTo>
                    <a:pt x="822" y="133"/>
                  </a:lnTo>
                  <a:lnTo>
                    <a:pt x="796" y="137"/>
                  </a:lnTo>
                  <a:lnTo>
                    <a:pt x="769" y="144"/>
                  </a:lnTo>
                  <a:lnTo>
                    <a:pt x="745" y="151"/>
                  </a:lnTo>
                  <a:lnTo>
                    <a:pt x="720" y="158"/>
                  </a:lnTo>
                  <a:lnTo>
                    <a:pt x="696" y="168"/>
                  </a:lnTo>
                  <a:lnTo>
                    <a:pt x="673" y="179"/>
                  </a:lnTo>
                  <a:lnTo>
                    <a:pt x="650" y="191"/>
                  </a:lnTo>
                  <a:lnTo>
                    <a:pt x="627" y="204"/>
                  </a:lnTo>
                  <a:lnTo>
                    <a:pt x="606" y="218"/>
                  </a:lnTo>
                  <a:lnTo>
                    <a:pt x="585" y="232"/>
                  </a:lnTo>
                  <a:lnTo>
                    <a:pt x="564" y="248"/>
                  </a:lnTo>
                  <a:lnTo>
                    <a:pt x="545" y="265"/>
                  </a:lnTo>
                  <a:lnTo>
                    <a:pt x="527" y="283"/>
                  </a:lnTo>
                  <a:lnTo>
                    <a:pt x="509" y="300"/>
                  </a:lnTo>
                  <a:lnTo>
                    <a:pt x="492" y="320"/>
                  </a:lnTo>
                  <a:lnTo>
                    <a:pt x="476" y="341"/>
                  </a:lnTo>
                  <a:lnTo>
                    <a:pt x="462" y="362"/>
                  </a:lnTo>
                  <a:lnTo>
                    <a:pt x="448" y="383"/>
                  </a:lnTo>
                  <a:lnTo>
                    <a:pt x="436" y="406"/>
                  </a:lnTo>
                  <a:lnTo>
                    <a:pt x="423" y="428"/>
                  </a:lnTo>
                  <a:lnTo>
                    <a:pt x="413" y="451"/>
                  </a:lnTo>
                  <a:lnTo>
                    <a:pt x="402" y="476"/>
                  </a:lnTo>
                  <a:lnTo>
                    <a:pt x="395" y="501"/>
                  </a:lnTo>
                  <a:lnTo>
                    <a:pt x="387" y="527"/>
                  </a:lnTo>
                  <a:lnTo>
                    <a:pt x="381" y="551"/>
                  </a:lnTo>
                  <a:lnTo>
                    <a:pt x="376" y="578"/>
                  </a:lnTo>
                  <a:lnTo>
                    <a:pt x="372" y="604"/>
                  </a:lnTo>
                  <a:lnTo>
                    <a:pt x="371" y="632"/>
                  </a:lnTo>
                  <a:lnTo>
                    <a:pt x="371" y="659"/>
                  </a:lnTo>
                  <a:lnTo>
                    <a:pt x="371" y="659"/>
                  </a:lnTo>
                  <a:lnTo>
                    <a:pt x="372" y="696"/>
                  </a:lnTo>
                  <a:lnTo>
                    <a:pt x="376" y="731"/>
                  </a:lnTo>
                  <a:lnTo>
                    <a:pt x="381" y="768"/>
                  </a:lnTo>
                  <a:lnTo>
                    <a:pt x="390" y="801"/>
                  </a:lnTo>
                  <a:lnTo>
                    <a:pt x="401" y="836"/>
                  </a:lnTo>
                  <a:lnTo>
                    <a:pt x="413" y="868"/>
                  </a:lnTo>
                  <a:lnTo>
                    <a:pt x="429" y="901"/>
                  </a:lnTo>
                  <a:lnTo>
                    <a:pt x="444" y="931"/>
                  </a:lnTo>
                  <a:lnTo>
                    <a:pt x="464" y="961"/>
                  </a:lnTo>
                  <a:lnTo>
                    <a:pt x="485" y="989"/>
                  </a:lnTo>
                  <a:lnTo>
                    <a:pt x="508" y="1017"/>
                  </a:lnTo>
                  <a:lnTo>
                    <a:pt x="532" y="1042"/>
                  </a:lnTo>
                  <a:lnTo>
                    <a:pt x="559" y="1066"/>
                  </a:lnTo>
                  <a:lnTo>
                    <a:pt x="587" y="1089"/>
                  </a:lnTo>
                  <a:lnTo>
                    <a:pt x="617" y="1108"/>
                  </a:lnTo>
                  <a:lnTo>
                    <a:pt x="648" y="1128"/>
                  </a:lnTo>
                  <a:lnTo>
                    <a:pt x="648" y="1128"/>
                  </a:lnTo>
                  <a:lnTo>
                    <a:pt x="666" y="1140"/>
                  </a:lnTo>
                  <a:lnTo>
                    <a:pt x="683" y="1154"/>
                  </a:lnTo>
                  <a:lnTo>
                    <a:pt x="697" y="1170"/>
                  </a:lnTo>
                  <a:lnTo>
                    <a:pt x="710" y="1187"/>
                  </a:lnTo>
                  <a:lnTo>
                    <a:pt x="719" y="1207"/>
                  </a:lnTo>
                  <a:lnTo>
                    <a:pt x="726" y="1228"/>
                  </a:lnTo>
                  <a:lnTo>
                    <a:pt x="733" y="1249"/>
                  </a:lnTo>
                  <a:lnTo>
                    <a:pt x="734" y="1272"/>
                  </a:lnTo>
                  <a:lnTo>
                    <a:pt x="734" y="1272"/>
                  </a:lnTo>
                  <a:close/>
                  <a:moveTo>
                    <a:pt x="1028" y="1730"/>
                  </a:moveTo>
                  <a:lnTo>
                    <a:pt x="1028" y="1730"/>
                  </a:lnTo>
                  <a:lnTo>
                    <a:pt x="1022" y="1744"/>
                  </a:lnTo>
                  <a:lnTo>
                    <a:pt x="1015" y="1758"/>
                  </a:lnTo>
                  <a:lnTo>
                    <a:pt x="1007" y="1771"/>
                  </a:lnTo>
                  <a:lnTo>
                    <a:pt x="996" y="1781"/>
                  </a:lnTo>
                  <a:lnTo>
                    <a:pt x="984" y="1788"/>
                  </a:lnTo>
                  <a:lnTo>
                    <a:pt x="970" y="1795"/>
                  </a:lnTo>
                  <a:lnTo>
                    <a:pt x="954" y="1799"/>
                  </a:lnTo>
                  <a:lnTo>
                    <a:pt x="938" y="1801"/>
                  </a:lnTo>
                  <a:lnTo>
                    <a:pt x="868" y="1801"/>
                  </a:lnTo>
                  <a:lnTo>
                    <a:pt x="868" y="1801"/>
                  </a:lnTo>
                  <a:lnTo>
                    <a:pt x="852" y="1799"/>
                  </a:lnTo>
                  <a:lnTo>
                    <a:pt x="838" y="1795"/>
                  </a:lnTo>
                  <a:lnTo>
                    <a:pt x="824" y="1788"/>
                  </a:lnTo>
                  <a:lnTo>
                    <a:pt x="812" y="1781"/>
                  </a:lnTo>
                  <a:lnTo>
                    <a:pt x="801" y="1771"/>
                  </a:lnTo>
                  <a:lnTo>
                    <a:pt x="791" y="1758"/>
                  </a:lnTo>
                  <a:lnTo>
                    <a:pt x="784" y="1744"/>
                  </a:lnTo>
                  <a:lnTo>
                    <a:pt x="780" y="1730"/>
                  </a:lnTo>
                  <a:lnTo>
                    <a:pt x="743" y="1730"/>
                  </a:lnTo>
                  <a:lnTo>
                    <a:pt x="743" y="1730"/>
                  </a:lnTo>
                  <a:lnTo>
                    <a:pt x="729" y="1730"/>
                  </a:lnTo>
                  <a:lnTo>
                    <a:pt x="717" y="1727"/>
                  </a:lnTo>
                  <a:lnTo>
                    <a:pt x="703" y="1725"/>
                  </a:lnTo>
                  <a:lnTo>
                    <a:pt x="690" y="1720"/>
                  </a:lnTo>
                  <a:lnTo>
                    <a:pt x="680" y="1714"/>
                  </a:lnTo>
                  <a:lnTo>
                    <a:pt x="668" y="1707"/>
                  </a:lnTo>
                  <a:lnTo>
                    <a:pt x="657" y="1700"/>
                  </a:lnTo>
                  <a:lnTo>
                    <a:pt x="648" y="1692"/>
                  </a:lnTo>
                  <a:lnTo>
                    <a:pt x="639" y="1681"/>
                  </a:lnTo>
                  <a:lnTo>
                    <a:pt x="632" y="1671"/>
                  </a:lnTo>
                  <a:lnTo>
                    <a:pt x="625" y="1660"/>
                  </a:lnTo>
                  <a:lnTo>
                    <a:pt x="618" y="1649"/>
                  </a:lnTo>
                  <a:lnTo>
                    <a:pt x="615" y="1637"/>
                  </a:lnTo>
                  <a:lnTo>
                    <a:pt x="611" y="1623"/>
                  </a:lnTo>
                  <a:lnTo>
                    <a:pt x="610" y="1611"/>
                  </a:lnTo>
                  <a:lnTo>
                    <a:pt x="608" y="1597"/>
                  </a:lnTo>
                  <a:lnTo>
                    <a:pt x="610" y="1275"/>
                  </a:lnTo>
                  <a:lnTo>
                    <a:pt x="610" y="1275"/>
                  </a:lnTo>
                  <a:lnTo>
                    <a:pt x="608" y="1263"/>
                  </a:lnTo>
                  <a:lnTo>
                    <a:pt x="604" y="1254"/>
                  </a:lnTo>
                  <a:lnTo>
                    <a:pt x="597" y="1245"/>
                  </a:lnTo>
                  <a:lnTo>
                    <a:pt x="587" y="1238"/>
                  </a:lnTo>
                  <a:lnTo>
                    <a:pt x="587" y="1238"/>
                  </a:lnTo>
                  <a:lnTo>
                    <a:pt x="548" y="1216"/>
                  </a:lnTo>
                  <a:lnTo>
                    <a:pt x="511" y="1189"/>
                  </a:lnTo>
                  <a:lnTo>
                    <a:pt x="478" y="1163"/>
                  </a:lnTo>
                  <a:lnTo>
                    <a:pt x="444" y="1133"/>
                  </a:lnTo>
                  <a:lnTo>
                    <a:pt x="415" y="1101"/>
                  </a:lnTo>
                  <a:lnTo>
                    <a:pt x="387" y="1068"/>
                  </a:lnTo>
                  <a:lnTo>
                    <a:pt x="360" y="1033"/>
                  </a:lnTo>
                  <a:lnTo>
                    <a:pt x="336" y="996"/>
                  </a:lnTo>
                  <a:lnTo>
                    <a:pt x="314" y="957"/>
                  </a:lnTo>
                  <a:lnTo>
                    <a:pt x="297" y="919"/>
                  </a:lnTo>
                  <a:lnTo>
                    <a:pt x="281" y="876"/>
                  </a:lnTo>
                  <a:lnTo>
                    <a:pt x="267" y="834"/>
                  </a:lnTo>
                  <a:lnTo>
                    <a:pt x="258" y="792"/>
                  </a:lnTo>
                  <a:lnTo>
                    <a:pt x="249" y="748"/>
                  </a:lnTo>
                  <a:lnTo>
                    <a:pt x="246" y="704"/>
                  </a:lnTo>
                  <a:lnTo>
                    <a:pt x="244" y="659"/>
                  </a:lnTo>
                  <a:lnTo>
                    <a:pt x="244" y="659"/>
                  </a:lnTo>
                  <a:lnTo>
                    <a:pt x="244" y="625"/>
                  </a:lnTo>
                  <a:lnTo>
                    <a:pt x="248" y="592"/>
                  </a:lnTo>
                  <a:lnTo>
                    <a:pt x="251" y="559"/>
                  </a:lnTo>
                  <a:lnTo>
                    <a:pt x="258" y="527"/>
                  </a:lnTo>
                  <a:lnTo>
                    <a:pt x="265" y="495"/>
                  </a:lnTo>
                  <a:lnTo>
                    <a:pt x="274" y="464"/>
                  </a:lnTo>
                  <a:lnTo>
                    <a:pt x="285" y="432"/>
                  </a:lnTo>
                  <a:lnTo>
                    <a:pt x="295" y="402"/>
                  </a:lnTo>
                  <a:lnTo>
                    <a:pt x="309" y="374"/>
                  </a:lnTo>
                  <a:lnTo>
                    <a:pt x="323" y="344"/>
                  </a:lnTo>
                  <a:lnTo>
                    <a:pt x="339" y="318"/>
                  </a:lnTo>
                  <a:lnTo>
                    <a:pt x="357" y="291"/>
                  </a:lnTo>
                  <a:lnTo>
                    <a:pt x="374" y="265"/>
                  </a:lnTo>
                  <a:lnTo>
                    <a:pt x="395" y="241"/>
                  </a:lnTo>
                  <a:lnTo>
                    <a:pt x="415" y="216"/>
                  </a:lnTo>
                  <a:lnTo>
                    <a:pt x="437" y="193"/>
                  </a:lnTo>
                  <a:lnTo>
                    <a:pt x="460" y="172"/>
                  </a:lnTo>
                  <a:lnTo>
                    <a:pt x="483" y="151"/>
                  </a:lnTo>
                  <a:lnTo>
                    <a:pt x="509" y="132"/>
                  </a:lnTo>
                  <a:lnTo>
                    <a:pt x="534" y="112"/>
                  </a:lnTo>
                  <a:lnTo>
                    <a:pt x="562" y="95"/>
                  </a:lnTo>
                  <a:lnTo>
                    <a:pt x="589" y="79"/>
                  </a:lnTo>
                  <a:lnTo>
                    <a:pt x="618" y="65"/>
                  </a:lnTo>
                  <a:lnTo>
                    <a:pt x="647" y="53"/>
                  </a:lnTo>
                  <a:lnTo>
                    <a:pt x="676" y="40"/>
                  </a:lnTo>
                  <a:lnTo>
                    <a:pt x="708" y="30"/>
                  </a:lnTo>
                  <a:lnTo>
                    <a:pt x="738" y="21"/>
                  </a:lnTo>
                  <a:lnTo>
                    <a:pt x="771" y="14"/>
                  </a:lnTo>
                  <a:lnTo>
                    <a:pt x="803" y="7"/>
                  </a:lnTo>
                  <a:lnTo>
                    <a:pt x="836" y="3"/>
                  </a:lnTo>
                  <a:lnTo>
                    <a:pt x="870" y="2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38" y="2"/>
                  </a:lnTo>
                  <a:lnTo>
                    <a:pt x="972" y="3"/>
                  </a:lnTo>
                  <a:lnTo>
                    <a:pt x="1003" y="7"/>
                  </a:lnTo>
                  <a:lnTo>
                    <a:pt x="1037" y="14"/>
                  </a:lnTo>
                  <a:lnTo>
                    <a:pt x="1068" y="21"/>
                  </a:lnTo>
                  <a:lnTo>
                    <a:pt x="1100" y="30"/>
                  </a:lnTo>
                  <a:lnTo>
                    <a:pt x="1130" y="40"/>
                  </a:lnTo>
                  <a:lnTo>
                    <a:pt x="1160" y="53"/>
                  </a:lnTo>
                  <a:lnTo>
                    <a:pt x="1189" y="65"/>
                  </a:lnTo>
                  <a:lnTo>
                    <a:pt x="1217" y="79"/>
                  </a:lnTo>
                  <a:lnTo>
                    <a:pt x="1246" y="95"/>
                  </a:lnTo>
                  <a:lnTo>
                    <a:pt x="1272" y="112"/>
                  </a:lnTo>
                  <a:lnTo>
                    <a:pt x="1298" y="132"/>
                  </a:lnTo>
                  <a:lnTo>
                    <a:pt x="1323" y="151"/>
                  </a:lnTo>
                  <a:lnTo>
                    <a:pt x="1347" y="172"/>
                  </a:lnTo>
                  <a:lnTo>
                    <a:pt x="1370" y="193"/>
                  </a:lnTo>
                  <a:lnTo>
                    <a:pt x="1391" y="216"/>
                  </a:lnTo>
                  <a:lnTo>
                    <a:pt x="1412" y="241"/>
                  </a:lnTo>
                  <a:lnTo>
                    <a:pt x="1432" y="265"/>
                  </a:lnTo>
                  <a:lnTo>
                    <a:pt x="1449" y="291"/>
                  </a:lnTo>
                  <a:lnTo>
                    <a:pt x="1467" y="318"/>
                  </a:lnTo>
                  <a:lnTo>
                    <a:pt x="1483" y="344"/>
                  </a:lnTo>
                  <a:lnTo>
                    <a:pt x="1499" y="374"/>
                  </a:lnTo>
                  <a:lnTo>
                    <a:pt x="1511" y="402"/>
                  </a:lnTo>
                  <a:lnTo>
                    <a:pt x="1523" y="432"/>
                  </a:lnTo>
                  <a:lnTo>
                    <a:pt x="1534" y="464"/>
                  </a:lnTo>
                  <a:lnTo>
                    <a:pt x="1542" y="495"/>
                  </a:lnTo>
                  <a:lnTo>
                    <a:pt x="1550" y="527"/>
                  </a:lnTo>
                  <a:lnTo>
                    <a:pt x="1555" y="559"/>
                  </a:lnTo>
                  <a:lnTo>
                    <a:pt x="1560" y="592"/>
                  </a:lnTo>
                  <a:lnTo>
                    <a:pt x="1562" y="625"/>
                  </a:lnTo>
                  <a:lnTo>
                    <a:pt x="1564" y="659"/>
                  </a:lnTo>
                  <a:lnTo>
                    <a:pt x="1564" y="659"/>
                  </a:lnTo>
                  <a:lnTo>
                    <a:pt x="1562" y="704"/>
                  </a:lnTo>
                  <a:lnTo>
                    <a:pt x="1557" y="748"/>
                  </a:lnTo>
                  <a:lnTo>
                    <a:pt x="1550" y="792"/>
                  </a:lnTo>
                  <a:lnTo>
                    <a:pt x="1539" y="834"/>
                  </a:lnTo>
                  <a:lnTo>
                    <a:pt x="1527" y="876"/>
                  </a:lnTo>
                  <a:lnTo>
                    <a:pt x="1511" y="919"/>
                  </a:lnTo>
                  <a:lnTo>
                    <a:pt x="1492" y="957"/>
                  </a:lnTo>
                  <a:lnTo>
                    <a:pt x="1470" y="996"/>
                  </a:lnTo>
                  <a:lnTo>
                    <a:pt x="1448" y="1033"/>
                  </a:lnTo>
                  <a:lnTo>
                    <a:pt x="1421" y="1068"/>
                  </a:lnTo>
                  <a:lnTo>
                    <a:pt x="1393" y="1101"/>
                  </a:lnTo>
                  <a:lnTo>
                    <a:pt x="1363" y="1133"/>
                  </a:lnTo>
                  <a:lnTo>
                    <a:pt x="1330" y="1163"/>
                  </a:lnTo>
                  <a:lnTo>
                    <a:pt x="1295" y="1189"/>
                  </a:lnTo>
                  <a:lnTo>
                    <a:pt x="1258" y="1216"/>
                  </a:lnTo>
                  <a:lnTo>
                    <a:pt x="1219" y="1238"/>
                  </a:lnTo>
                  <a:lnTo>
                    <a:pt x="1219" y="1238"/>
                  </a:lnTo>
                  <a:lnTo>
                    <a:pt x="1210" y="1245"/>
                  </a:lnTo>
                  <a:lnTo>
                    <a:pt x="1203" y="1254"/>
                  </a:lnTo>
                  <a:lnTo>
                    <a:pt x="1200" y="1263"/>
                  </a:lnTo>
                  <a:lnTo>
                    <a:pt x="1198" y="1275"/>
                  </a:lnTo>
                  <a:lnTo>
                    <a:pt x="1198" y="1597"/>
                  </a:lnTo>
                  <a:lnTo>
                    <a:pt x="1198" y="1597"/>
                  </a:lnTo>
                  <a:lnTo>
                    <a:pt x="1198" y="1611"/>
                  </a:lnTo>
                  <a:lnTo>
                    <a:pt x="1196" y="1623"/>
                  </a:lnTo>
                  <a:lnTo>
                    <a:pt x="1193" y="1637"/>
                  </a:lnTo>
                  <a:lnTo>
                    <a:pt x="1188" y="1649"/>
                  </a:lnTo>
                  <a:lnTo>
                    <a:pt x="1182" y="1660"/>
                  </a:lnTo>
                  <a:lnTo>
                    <a:pt x="1175" y="1671"/>
                  </a:lnTo>
                  <a:lnTo>
                    <a:pt x="1168" y="1681"/>
                  </a:lnTo>
                  <a:lnTo>
                    <a:pt x="1160" y="1692"/>
                  </a:lnTo>
                  <a:lnTo>
                    <a:pt x="1149" y="1700"/>
                  </a:lnTo>
                  <a:lnTo>
                    <a:pt x="1138" y="1707"/>
                  </a:lnTo>
                  <a:lnTo>
                    <a:pt x="1128" y="1714"/>
                  </a:lnTo>
                  <a:lnTo>
                    <a:pt x="1116" y="1720"/>
                  </a:lnTo>
                  <a:lnTo>
                    <a:pt x="1103" y="1725"/>
                  </a:lnTo>
                  <a:lnTo>
                    <a:pt x="1091" y="1727"/>
                  </a:lnTo>
                  <a:lnTo>
                    <a:pt x="1077" y="1730"/>
                  </a:lnTo>
                  <a:lnTo>
                    <a:pt x="1065" y="1730"/>
                  </a:lnTo>
                  <a:lnTo>
                    <a:pt x="1028" y="1730"/>
                  </a:lnTo>
                  <a:lnTo>
                    <a:pt x="1028" y="1730"/>
                  </a:lnTo>
                  <a:close/>
                  <a:moveTo>
                    <a:pt x="1546" y="1073"/>
                  </a:moveTo>
                  <a:lnTo>
                    <a:pt x="1546" y="1073"/>
                  </a:lnTo>
                  <a:lnTo>
                    <a:pt x="1539" y="1068"/>
                  </a:lnTo>
                  <a:lnTo>
                    <a:pt x="1534" y="1061"/>
                  </a:lnTo>
                  <a:lnTo>
                    <a:pt x="1530" y="1056"/>
                  </a:lnTo>
                  <a:lnTo>
                    <a:pt x="1527" y="1047"/>
                  </a:lnTo>
                  <a:lnTo>
                    <a:pt x="1525" y="1040"/>
                  </a:lnTo>
                  <a:lnTo>
                    <a:pt x="1527" y="1031"/>
                  </a:lnTo>
                  <a:lnTo>
                    <a:pt x="1528" y="1022"/>
                  </a:lnTo>
                  <a:lnTo>
                    <a:pt x="1532" y="1015"/>
                  </a:lnTo>
                  <a:lnTo>
                    <a:pt x="1532" y="1015"/>
                  </a:lnTo>
                  <a:lnTo>
                    <a:pt x="1537" y="1008"/>
                  </a:lnTo>
                  <a:lnTo>
                    <a:pt x="1542" y="1003"/>
                  </a:lnTo>
                  <a:lnTo>
                    <a:pt x="1550" y="999"/>
                  </a:lnTo>
                  <a:lnTo>
                    <a:pt x="1557" y="996"/>
                  </a:lnTo>
                  <a:lnTo>
                    <a:pt x="1565" y="994"/>
                  </a:lnTo>
                  <a:lnTo>
                    <a:pt x="1572" y="994"/>
                  </a:lnTo>
                  <a:lnTo>
                    <a:pt x="1581" y="996"/>
                  </a:lnTo>
                  <a:lnTo>
                    <a:pt x="1588" y="999"/>
                  </a:lnTo>
                  <a:lnTo>
                    <a:pt x="1671" y="1047"/>
                  </a:lnTo>
                  <a:lnTo>
                    <a:pt x="1671" y="1047"/>
                  </a:lnTo>
                  <a:lnTo>
                    <a:pt x="1678" y="1052"/>
                  </a:lnTo>
                  <a:lnTo>
                    <a:pt x="1683" y="1057"/>
                  </a:lnTo>
                  <a:lnTo>
                    <a:pt x="1687" y="1064"/>
                  </a:lnTo>
                  <a:lnTo>
                    <a:pt x="1690" y="1073"/>
                  </a:lnTo>
                  <a:lnTo>
                    <a:pt x="1692" y="1080"/>
                  </a:lnTo>
                  <a:lnTo>
                    <a:pt x="1690" y="1089"/>
                  </a:lnTo>
                  <a:lnTo>
                    <a:pt x="1688" y="1096"/>
                  </a:lnTo>
                  <a:lnTo>
                    <a:pt x="1685" y="1105"/>
                  </a:lnTo>
                  <a:lnTo>
                    <a:pt x="1685" y="1105"/>
                  </a:lnTo>
                  <a:lnTo>
                    <a:pt x="1681" y="1112"/>
                  </a:lnTo>
                  <a:lnTo>
                    <a:pt x="1674" y="1117"/>
                  </a:lnTo>
                  <a:lnTo>
                    <a:pt x="1667" y="1121"/>
                  </a:lnTo>
                  <a:lnTo>
                    <a:pt x="1660" y="1124"/>
                  </a:lnTo>
                  <a:lnTo>
                    <a:pt x="1651" y="1126"/>
                  </a:lnTo>
                  <a:lnTo>
                    <a:pt x="1644" y="1126"/>
                  </a:lnTo>
                  <a:lnTo>
                    <a:pt x="1636" y="1124"/>
                  </a:lnTo>
                  <a:lnTo>
                    <a:pt x="1629" y="1121"/>
                  </a:lnTo>
                  <a:lnTo>
                    <a:pt x="1546" y="1073"/>
                  </a:lnTo>
                  <a:lnTo>
                    <a:pt x="1546" y="1073"/>
                  </a:lnTo>
                  <a:close/>
                  <a:moveTo>
                    <a:pt x="1588" y="306"/>
                  </a:moveTo>
                  <a:lnTo>
                    <a:pt x="1588" y="306"/>
                  </a:lnTo>
                  <a:lnTo>
                    <a:pt x="1581" y="309"/>
                  </a:lnTo>
                  <a:lnTo>
                    <a:pt x="1572" y="311"/>
                  </a:lnTo>
                  <a:lnTo>
                    <a:pt x="1565" y="311"/>
                  </a:lnTo>
                  <a:lnTo>
                    <a:pt x="1557" y="311"/>
                  </a:lnTo>
                  <a:lnTo>
                    <a:pt x="1550" y="307"/>
                  </a:lnTo>
                  <a:lnTo>
                    <a:pt x="1542" y="304"/>
                  </a:lnTo>
                  <a:lnTo>
                    <a:pt x="1537" y="297"/>
                  </a:lnTo>
                  <a:lnTo>
                    <a:pt x="1532" y="290"/>
                  </a:lnTo>
                  <a:lnTo>
                    <a:pt x="1532" y="290"/>
                  </a:lnTo>
                  <a:lnTo>
                    <a:pt x="1528" y="283"/>
                  </a:lnTo>
                  <a:lnTo>
                    <a:pt x="1527" y="274"/>
                  </a:lnTo>
                  <a:lnTo>
                    <a:pt x="1525" y="267"/>
                  </a:lnTo>
                  <a:lnTo>
                    <a:pt x="1527" y="258"/>
                  </a:lnTo>
                  <a:lnTo>
                    <a:pt x="1530" y="251"/>
                  </a:lnTo>
                  <a:lnTo>
                    <a:pt x="1534" y="244"/>
                  </a:lnTo>
                  <a:lnTo>
                    <a:pt x="1539" y="239"/>
                  </a:lnTo>
                  <a:lnTo>
                    <a:pt x="1546" y="233"/>
                  </a:lnTo>
                  <a:lnTo>
                    <a:pt x="1629" y="186"/>
                  </a:lnTo>
                  <a:lnTo>
                    <a:pt x="1629" y="186"/>
                  </a:lnTo>
                  <a:lnTo>
                    <a:pt x="1636" y="183"/>
                  </a:lnTo>
                  <a:lnTo>
                    <a:pt x="1644" y="181"/>
                  </a:lnTo>
                  <a:lnTo>
                    <a:pt x="1651" y="181"/>
                  </a:lnTo>
                  <a:lnTo>
                    <a:pt x="1660" y="183"/>
                  </a:lnTo>
                  <a:lnTo>
                    <a:pt x="1667" y="184"/>
                  </a:lnTo>
                  <a:lnTo>
                    <a:pt x="1674" y="190"/>
                  </a:lnTo>
                  <a:lnTo>
                    <a:pt x="1681" y="195"/>
                  </a:lnTo>
                  <a:lnTo>
                    <a:pt x="1685" y="202"/>
                  </a:lnTo>
                  <a:lnTo>
                    <a:pt x="1685" y="202"/>
                  </a:lnTo>
                  <a:lnTo>
                    <a:pt x="1688" y="209"/>
                  </a:lnTo>
                  <a:lnTo>
                    <a:pt x="1690" y="218"/>
                  </a:lnTo>
                  <a:lnTo>
                    <a:pt x="1692" y="225"/>
                  </a:lnTo>
                  <a:lnTo>
                    <a:pt x="1690" y="233"/>
                  </a:lnTo>
                  <a:lnTo>
                    <a:pt x="1687" y="241"/>
                  </a:lnTo>
                  <a:lnTo>
                    <a:pt x="1683" y="248"/>
                  </a:lnTo>
                  <a:lnTo>
                    <a:pt x="1678" y="255"/>
                  </a:lnTo>
                  <a:lnTo>
                    <a:pt x="1671" y="258"/>
                  </a:lnTo>
                  <a:lnTo>
                    <a:pt x="1588" y="306"/>
                  </a:lnTo>
                  <a:lnTo>
                    <a:pt x="1588" y="306"/>
                  </a:lnTo>
                  <a:close/>
                  <a:moveTo>
                    <a:pt x="1671" y="696"/>
                  </a:moveTo>
                  <a:lnTo>
                    <a:pt x="1671" y="696"/>
                  </a:lnTo>
                  <a:lnTo>
                    <a:pt x="1662" y="694"/>
                  </a:lnTo>
                  <a:lnTo>
                    <a:pt x="1655" y="692"/>
                  </a:lnTo>
                  <a:lnTo>
                    <a:pt x="1646" y="689"/>
                  </a:lnTo>
                  <a:lnTo>
                    <a:pt x="1641" y="683"/>
                  </a:lnTo>
                  <a:lnTo>
                    <a:pt x="1636" y="676"/>
                  </a:lnTo>
                  <a:lnTo>
                    <a:pt x="1632" y="669"/>
                  </a:lnTo>
                  <a:lnTo>
                    <a:pt x="1629" y="662"/>
                  </a:lnTo>
                  <a:lnTo>
                    <a:pt x="1629" y="653"/>
                  </a:lnTo>
                  <a:lnTo>
                    <a:pt x="1629" y="653"/>
                  </a:lnTo>
                  <a:lnTo>
                    <a:pt x="1629" y="645"/>
                  </a:lnTo>
                  <a:lnTo>
                    <a:pt x="1632" y="636"/>
                  </a:lnTo>
                  <a:lnTo>
                    <a:pt x="1636" y="629"/>
                  </a:lnTo>
                  <a:lnTo>
                    <a:pt x="1641" y="624"/>
                  </a:lnTo>
                  <a:lnTo>
                    <a:pt x="1646" y="618"/>
                  </a:lnTo>
                  <a:lnTo>
                    <a:pt x="1655" y="615"/>
                  </a:lnTo>
                  <a:lnTo>
                    <a:pt x="1662" y="611"/>
                  </a:lnTo>
                  <a:lnTo>
                    <a:pt x="1671" y="611"/>
                  </a:lnTo>
                  <a:lnTo>
                    <a:pt x="1764" y="611"/>
                  </a:lnTo>
                  <a:lnTo>
                    <a:pt x="1764" y="611"/>
                  </a:lnTo>
                  <a:lnTo>
                    <a:pt x="1773" y="611"/>
                  </a:lnTo>
                  <a:lnTo>
                    <a:pt x="1781" y="615"/>
                  </a:lnTo>
                  <a:lnTo>
                    <a:pt x="1788" y="618"/>
                  </a:lnTo>
                  <a:lnTo>
                    <a:pt x="1794" y="624"/>
                  </a:lnTo>
                  <a:lnTo>
                    <a:pt x="1799" y="629"/>
                  </a:lnTo>
                  <a:lnTo>
                    <a:pt x="1803" y="636"/>
                  </a:lnTo>
                  <a:lnTo>
                    <a:pt x="1806" y="645"/>
                  </a:lnTo>
                  <a:lnTo>
                    <a:pt x="1806" y="653"/>
                  </a:lnTo>
                  <a:lnTo>
                    <a:pt x="1806" y="653"/>
                  </a:lnTo>
                  <a:lnTo>
                    <a:pt x="1806" y="662"/>
                  </a:lnTo>
                  <a:lnTo>
                    <a:pt x="1803" y="669"/>
                  </a:lnTo>
                  <a:lnTo>
                    <a:pt x="1799" y="676"/>
                  </a:lnTo>
                  <a:lnTo>
                    <a:pt x="1794" y="683"/>
                  </a:lnTo>
                  <a:lnTo>
                    <a:pt x="1788" y="689"/>
                  </a:lnTo>
                  <a:lnTo>
                    <a:pt x="1781" y="692"/>
                  </a:lnTo>
                  <a:lnTo>
                    <a:pt x="1773" y="694"/>
                  </a:lnTo>
                  <a:lnTo>
                    <a:pt x="1764" y="696"/>
                  </a:lnTo>
                  <a:lnTo>
                    <a:pt x="1671" y="696"/>
                  </a:lnTo>
                  <a:lnTo>
                    <a:pt x="1671" y="696"/>
                  </a:lnTo>
                  <a:close/>
                  <a:moveTo>
                    <a:pt x="260" y="233"/>
                  </a:moveTo>
                  <a:lnTo>
                    <a:pt x="260" y="233"/>
                  </a:lnTo>
                  <a:lnTo>
                    <a:pt x="267" y="239"/>
                  </a:lnTo>
                  <a:lnTo>
                    <a:pt x="272" y="244"/>
                  </a:lnTo>
                  <a:lnTo>
                    <a:pt x="278" y="251"/>
                  </a:lnTo>
                  <a:lnTo>
                    <a:pt x="279" y="258"/>
                  </a:lnTo>
                  <a:lnTo>
                    <a:pt x="281" y="267"/>
                  </a:lnTo>
                  <a:lnTo>
                    <a:pt x="281" y="274"/>
                  </a:lnTo>
                  <a:lnTo>
                    <a:pt x="279" y="283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71" y="297"/>
                  </a:lnTo>
                  <a:lnTo>
                    <a:pt x="265" y="304"/>
                  </a:lnTo>
                  <a:lnTo>
                    <a:pt x="258" y="307"/>
                  </a:lnTo>
                  <a:lnTo>
                    <a:pt x="249" y="311"/>
                  </a:lnTo>
                  <a:lnTo>
                    <a:pt x="242" y="311"/>
                  </a:lnTo>
                  <a:lnTo>
                    <a:pt x="234" y="311"/>
                  </a:lnTo>
                  <a:lnTo>
                    <a:pt x="227" y="309"/>
                  </a:lnTo>
                  <a:lnTo>
                    <a:pt x="218" y="306"/>
                  </a:lnTo>
                  <a:lnTo>
                    <a:pt x="137" y="258"/>
                  </a:lnTo>
                  <a:lnTo>
                    <a:pt x="137" y="258"/>
                  </a:lnTo>
                  <a:lnTo>
                    <a:pt x="130" y="255"/>
                  </a:lnTo>
                  <a:lnTo>
                    <a:pt x="125" y="248"/>
                  </a:lnTo>
                  <a:lnTo>
                    <a:pt x="119" y="241"/>
                  </a:lnTo>
                  <a:lnTo>
                    <a:pt x="118" y="233"/>
                  </a:lnTo>
                  <a:lnTo>
                    <a:pt x="116" y="225"/>
                  </a:lnTo>
                  <a:lnTo>
                    <a:pt x="116" y="218"/>
                  </a:lnTo>
                  <a:lnTo>
                    <a:pt x="118" y="209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6" y="195"/>
                  </a:lnTo>
                  <a:lnTo>
                    <a:pt x="132" y="190"/>
                  </a:lnTo>
                  <a:lnTo>
                    <a:pt x="139" y="184"/>
                  </a:lnTo>
                  <a:lnTo>
                    <a:pt x="148" y="183"/>
                  </a:lnTo>
                  <a:lnTo>
                    <a:pt x="155" y="181"/>
                  </a:lnTo>
                  <a:lnTo>
                    <a:pt x="163" y="181"/>
                  </a:lnTo>
                  <a:lnTo>
                    <a:pt x="170" y="183"/>
                  </a:lnTo>
                  <a:lnTo>
                    <a:pt x="179" y="186"/>
                  </a:lnTo>
                  <a:lnTo>
                    <a:pt x="260" y="233"/>
                  </a:lnTo>
                  <a:lnTo>
                    <a:pt x="260" y="233"/>
                  </a:lnTo>
                  <a:close/>
                  <a:moveTo>
                    <a:pt x="218" y="999"/>
                  </a:moveTo>
                  <a:lnTo>
                    <a:pt x="218" y="999"/>
                  </a:lnTo>
                  <a:lnTo>
                    <a:pt x="227" y="996"/>
                  </a:lnTo>
                  <a:lnTo>
                    <a:pt x="234" y="994"/>
                  </a:lnTo>
                  <a:lnTo>
                    <a:pt x="242" y="994"/>
                  </a:lnTo>
                  <a:lnTo>
                    <a:pt x="249" y="996"/>
                  </a:lnTo>
                  <a:lnTo>
                    <a:pt x="258" y="999"/>
                  </a:lnTo>
                  <a:lnTo>
                    <a:pt x="265" y="1003"/>
                  </a:lnTo>
                  <a:lnTo>
                    <a:pt x="271" y="1008"/>
                  </a:lnTo>
                  <a:lnTo>
                    <a:pt x="276" y="1015"/>
                  </a:lnTo>
                  <a:lnTo>
                    <a:pt x="276" y="1015"/>
                  </a:lnTo>
                  <a:lnTo>
                    <a:pt x="279" y="1022"/>
                  </a:lnTo>
                  <a:lnTo>
                    <a:pt x="281" y="1031"/>
                  </a:lnTo>
                  <a:lnTo>
                    <a:pt x="281" y="1040"/>
                  </a:lnTo>
                  <a:lnTo>
                    <a:pt x="279" y="1047"/>
                  </a:lnTo>
                  <a:lnTo>
                    <a:pt x="278" y="1056"/>
                  </a:lnTo>
                  <a:lnTo>
                    <a:pt x="272" y="1061"/>
                  </a:lnTo>
                  <a:lnTo>
                    <a:pt x="267" y="1068"/>
                  </a:lnTo>
                  <a:lnTo>
                    <a:pt x="260" y="1073"/>
                  </a:lnTo>
                  <a:lnTo>
                    <a:pt x="179" y="1121"/>
                  </a:lnTo>
                  <a:lnTo>
                    <a:pt x="179" y="1121"/>
                  </a:lnTo>
                  <a:lnTo>
                    <a:pt x="170" y="1124"/>
                  </a:lnTo>
                  <a:lnTo>
                    <a:pt x="163" y="1126"/>
                  </a:lnTo>
                  <a:lnTo>
                    <a:pt x="155" y="1126"/>
                  </a:lnTo>
                  <a:lnTo>
                    <a:pt x="148" y="1124"/>
                  </a:lnTo>
                  <a:lnTo>
                    <a:pt x="139" y="1121"/>
                  </a:lnTo>
                  <a:lnTo>
                    <a:pt x="132" y="1117"/>
                  </a:lnTo>
                  <a:lnTo>
                    <a:pt x="126" y="1112"/>
                  </a:lnTo>
                  <a:lnTo>
                    <a:pt x="121" y="1105"/>
                  </a:lnTo>
                  <a:lnTo>
                    <a:pt x="121" y="1105"/>
                  </a:lnTo>
                  <a:lnTo>
                    <a:pt x="118" y="1096"/>
                  </a:lnTo>
                  <a:lnTo>
                    <a:pt x="116" y="1089"/>
                  </a:lnTo>
                  <a:lnTo>
                    <a:pt x="116" y="1080"/>
                  </a:lnTo>
                  <a:lnTo>
                    <a:pt x="118" y="1073"/>
                  </a:lnTo>
                  <a:lnTo>
                    <a:pt x="119" y="1064"/>
                  </a:lnTo>
                  <a:lnTo>
                    <a:pt x="125" y="1057"/>
                  </a:lnTo>
                  <a:lnTo>
                    <a:pt x="130" y="1052"/>
                  </a:lnTo>
                  <a:lnTo>
                    <a:pt x="137" y="1047"/>
                  </a:lnTo>
                  <a:lnTo>
                    <a:pt x="218" y="999"/>
                  </a:lnTo>
                  <a:lnTo>
                    <a:pt x="218" y="999"/>
                  </a:lnTo>
                  <a:close/>
                  <a:moveTo>
                    <a:pt x="137" y="611"/>
                  </a:moveTo>
                  <a:lnTo>
                    <a:pt x="137" y="611"/>
                  </a:lnTo>
                  <a:lnTo>
                    <a:pt x="144" y="611"/>
                  </a:lnTo>
                  <a:lnTo>
                    <a:pt x="153" y="615"/>
                  </a:lnTo>
                  <a:lnTo>
                    <a:pt x="160" y="618"/>
                  </a:lnTo>
                  <a:lnTo>
                    <a:pt x="167" y="624"/>
                  </a:lnTo>
                  <a:lnTo>
                    <a:pt x="172" y="629"/>
                  </a:lnTo>
                  <a:lnTo>
                    <a:pt x="176" y="636"/>
                  </a:lnTo>
                  <a:lnTo>
                    <a:pt x="177" y="64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177" y="662"/>
                  </a:lnTo>
                  <a:lnTo>
                    <a:pt x="176" y="669"/>
                  </a:lnTo>
                  <a:lnTo>
                    <a:pt x="172" y="676"/>
                  </a:lnTo>
                  <a:lnTo>
                    <a:pt x="167" y="683"/>
                  </a:lnTo>
                  <a:lnTo>
                    <a:pt x="160" y="689"/>
                  </a:lnTo>
                  <a:lnTo>
                    <a:pt x="153" y="692"/>
                  </a:lnTo>
                  <a:lnTo>
                    <a:pt x="144" y="694"/>
                  </a:lnTo>
                  <a:lnTo>
                    <a:pt x="137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33" y="694"/>
                  </a:lnTo>
                  <a:lnTo>
                    <a:pt x="26" y="692"/>
                  </a:lnTo>
                  <a:lnTo>
                    <a:pt x="19" y="689"/>
                  </a:lnTo>
                  <a:lnTo>
                    <a:pt x="12" y="683"/>
                  </a:lnTo>
                  <a:lnTo>
                    <a:pt x="7" y="676"/>
                  </a:lnTo>
                  <a:lnTo>
                    <a:pt x="4" y="669"/>
                  </a:lnTo>
                  <a:lnTo>
                    <a:pt x="2" y="662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2" y="645"/>
                  </a:lnTo>
                  <a:lnTo>
                    <a:pt x="4" y="636"/>
                  </a:lnTo>
                  <a:lnTo>
                    <a:pt x="7" y="629"/>
                  </a:lnTo>
                  <a:lnTo>
                    <a:pt x="12" y="624"/>
                  </a:lnTo>
                  <a:lnTo>
                    <a:pt x="19" y="618"/>
                  </a:lnTo>
                  <a:lnTo>
                    <a:pt x="26" y="615"/>
                  </a:lnTo>
                  <a:lnTo>
                    <a:pt x="33" y="611"/>
                  </a:lnTo>
                  <a:lnTo>
                    <a:pt x="42" y="611"/>
                  </a:lnTo>
                  <a:lnTo>
                    <a:pt x="137" y="611"/>
                  </a:lnTo>
                  <a:lnTo>
                    <a:pt x="137" y="611"/>
                  </a:lnTo>
                  <a:close/>
                  <a:moveTo>
                    <a:pt x="587" y="465"/>
                  </a:moveTo>
                  <a:lnTo>
                    <a:pt x="587" y="465"/>
                  </a:lnTo>
                  <a:lnTo>
                    <a:pt x="585" y="457"/>
                  </a:lnTo>
                  <a:lnTo>
                    <a:pt x="585" y="450"/>
                  </a:lnTo>
                  <a:lnTo>
                    <a:pt x="587" y="441"/>
                  </a:lnTo>
                  <a:lnTo>
                    <a:pt x="590" y="434"/>
                  </a:lnTo>
                  <a:lnTo>
                    <a:pt x="594" y="427"/>
                  </a:lnTo>
                  <a:lnTo>
                    <a:pt x="601" y="421"/>
                  </a:lnTo>
                  <a:lnTo>
                    <a:pt x="608" y="416"/>
                  </a:lnTo>
                  <a:lnTo>
                    <a:pt x="615" y="413"/>
                  </a:lnTo>
                  <a:lnTo>
                    <a:pt x="615" y="413"/>
                  </a:lnTo>
                  <a:lnTo>
                    <a:pt x="624" y="413"/>
                  </a:lnTo>
                  <a:lnTo>
                    <a:pt x="631" y="413"/>
                  </a:lnTo>
                  <a:lnTo>
                    <a:pt x="639" y="414"/>
                  </a:lnTo>
                  <a:lnTo>
                    <a:pt x="647" y="416"/>
                  </a:lnTo>
                  <a:lnTo>
                    <a:pt x="654" y="421"/>
                  </a:lnTo>
                  <a:lnTo>
                    <a:pt x="659" y="427"/>
                  </a:lnTo>
                  <a:lnTo>
                    <a:pt x="664" y="434"/>
                  </a:lnTo>
                  <a:lnTo>
                    <a:pt x="668" y="443"/>
                  </a:lnTo>
                  <a:lnTo>
                    <a:pt x="690" y="525"/>
                  </a:lnTo>
                  <a:lnTo>
                    <a:pt x="690" y="525"/>
                  </a:lnTo>
                  <a:lnTo>
                    <a:pt x="734" y="509"/>
                  </a:lnTo>
                  <a:lnTo>
                    <a:pt x="780" y="497"/>
                  </a:lnTo>
                  <a:lnTo>
                    <a:pt x="780" y="497"/>
                  </a:lnTo>
                  <a:lnTo>
                    <a:pt x="782" y="497"/>
                  </a:lnTo>
                  <a:lnTo>
                    <a:pt x="782" y="497"/>
                  </a:lnTo>
                  <a:lnTo>
                    <a:pt x="820" y="490"/>
                  </a:lnTo>
                  <a:lnTo>
                    <a:pt x="861" y="486"/>
                  </a:lnTo>
                  <a:lnTo>
                    <a:pt x="861" y="423"/>
                  </a:lnTo>
                  <a:lnTo>
                    <a:pt x="861" y="423"/>
                  </a:lnTo>
                  <a:lnTo>
                    <a:pt x="863" y="414"/>
                  </a:lnTo>
                  <a:lnTo>
                    <a:pt x="864" y="406"/>
                  </a:lnTo>
                  <a:lnTo>
                    <a:pt x="868" y="399"/>
                  </a:lnTo>
                  <a:lnTo>
                    <a:pt x="873" y="393"/>
                  </a:lnTo>
                  <a:lnTo>
                    <a:pt x="880" y="388"/>
                  </a:lnTo>
                  <a:lnTo>
                    <a:pt x="887" y="385"/>
                  </a:lnTo>
                  <a:lnTo>
                    <a:pt x="894" y="381"/>
                  </a:lnTo>
                  <a:lnTo>
                    <a:pt x="903" y="381"/>
                  </a:lnTo>
                  <a:lnTo>
                    <a:pt x="903" y="381"/>
                  </a:lnTo>
                  <a:lnTo>
                    <a:pt x="912" y="381"/>
                  </a:lnTo>
                  <a:lnTo>
                    <a:pt x="921" y="385"/>
                  </a:lnTo>
                  <a:lnTo>
                    <a:pt x="928" y="388"/>
                  </a:lnTo>
                  <a:lnTo>
                    <a:pt x="933" y="393"/>
                  </a:lnTo>
                  <a:lnTo>
                    <a:pt x="938" y="399"/>
                  </a:lnTo>
                  <a:lnTo>
                    <a:pt x="942" y="406"/>
                  </a:lnTo>
                  <a:lnTo>
                    <a:pt x="945" y="414"/>
                  </a:lnTo>
                  <a:lnTo>
                    <a:pt x="945" y="423"/>
                  </a:lnTo>
                  <a:lnTo>
                    <a:pt x="945" y="486"/>
                  </a:lnTo>
                  <a:lnTo>
                    <a:pt x="945" y="486"/>
                  </a:lnTo>
                  <a:lnTo>
                    <a:pt x="986" y="490"/>
                  </a:lnTo>
                  <a:lnTo>
                    <a:pt x="1026" y="497"/>
                  </a:lnTo>
                  <a:lnTo>
                    <a:pt x="1026" y="499"/>
                  </a:lnTo>
                  <a:lnTo>
                    <a:pt x="1026" y="497"/>
                  </a:lnTo>
                  <a:lnTo>
                    <a:pt x="1026" y="497"/>
                  </a:lnTo>
                  <a:lnTo>
                    <a:pt x="1072" y="509"/>
                  </a:lnTo>
                  <a:lnTo>
                    <a:pt x="1116" y="525"/>
                  </a:lnTo>
                  <a:lnTo>
                    <a:pt x="1140" y="443"/>
                  </a:lnTo>
                  <a:lnTo>
                    <a:pt x="1140" y="443"/>
                  </a:lnTo>
                  <a:lnTo>
                    <a:pt x="1144" y="434"/>
                  </a:lnTo>
                  <a:lnTo>
                    <a:pt x="1147" y="427"/>
                  </a:lnTo>
                  <a:lnTo>
                    <a:pt x="1152" y="421"/>
                  </a:lnTo>
                  <a:lnTo>
                    <a:pt x="1160" y="416"/>
                  </a:lnTo>
                  <a:lnTo>
                    <a:pt x="1167" y="414"/>
                  </a:lnTo>
                  <a:lnTo>
                    <a:pt x="1175" y="413"/>
                  </a:lnTo>
                  <a:lnTo>
                    <a:pt x="1184" y="413"/>
                  </a:lnTo>
                  <a:lnTo>
                    <a:pt x="1191" y="413"/>
                  </a:lnTo>
                  <a:lnTo>
                    <a:pt x="1191" y="413"/>
                  </a:lnTo>
                  <a:lnTo>
                    <a:pt x="1200" y="416"/>
                  </a:lnTo>
                  <a:lnTo>
                    <a:pt x="1207" y="421"/>
                  </a:lnTo>
                  <a:lnTo>
                    <a:pt x="1212" y="427"/>
                  </a:lnTo>
                  <a:lnTo>
                    <a:pt x="1217" y="434"/>
                  </a:lnTo>
                  <a:lnTo>
                    <a:pt x="1221" y="441"/>
                  </a:lnTo>
                  <a:lnTo>
                    <a:pt x="1221" y="450"/>
                  </a:lnTo>
                  <a:lnTo>
                    <a:pt x="1223" y="457"/>
                  </a:lnTo>
                  <a:lnTo>
                    <a:pt x="1221" y="465"/>
                  </a:lnTo>
                  <a:lnTo>
                    <a:pt x="1066" y="994"/>
                  </a:lnTo>
                  <a:lnTo>
                    <a:pt x="1066" y="994"/>
                  </a:lnTo>
                  <a:lnTo>
                    <a:pt x="1063" y="1003"/>
                  </a:lnTo>
                  <a:lnTo>
                    <a:pt x="1058" y="1010"/>
                  </a:lnTo>
                  <a:lnTo>
                    <a:pt x="1052" y="1015"/>
                  </a:lnTo>
                  <a:lnTo>
                    <a:pt x="1045" y="1021"/>
                  </a:lnTo>
                  <a:lnTo>
                    <a:pt x="1038" y="1022"/>
                  </a:lnTo>
                  <a:lnTo>
                    <a:pt x="1031" y="1024"/>
                  </a:lnTo>
                  <a:lnTo>
                    <a:pt x="1022" y="1026"/>
                  </a:lnTo>
                  <a:lnTo>
                    <a:pt x="1014" y="1024"/>
                  </a:lnTo>
                  <a:lnTo>
                    <a:pt x="1014" y="1024"/>
                  </a:lnTo>
                  <a:lnTo>
                    <a:pt x="1007" y="1021"/>
                  </a:lnTo>
                  <a:lnTo>
                    <a:pt x="1000" y="1015"/>
                  </a:lnTo>
                  <a:lnTo>
                    <a:pt x="993" y="1010"/>
                  </a:lnTo>
                  <a:lnTo>
                    <a:pt x="989" y="1003"/>
                  </a:lnTo>
                  <a:lnTo>
                    <a:pt x="986" y="996"/>
                  </a:lnTo>
                  <a:lnTo>
                    <a:pt x="984" y="989"/>
                  </a:lnTo>
                  <a:lnTo>
                    <a:pt x="984" y="980"/>
                  </a:lnTo>
                  <a:lnTo>
                    <a:pt x="986" y="971"/>
                  </a:lnTo>
                  <a:lnTo>
                    <a:pt x="1093" y="606"/>
                  </a:lnTo>
                  <a:lnTo>
                    <a:pt x="1093" y="606"/>
                  </a:lnTo>
                  <a:lnTo>
                    <a:pt x="1052" y="592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979" y="574"/>
                  </a:lnTo>
                  <a:lnTo>
                    <a:pt x="945" y="571"/>
                  </a:lnTo>
                  <a:lnTo>
                    <a:pt x="945" y="674"/>
                  </a:lnTo>
                  <a:lnTo>
                    <a:pt x="945" y="674"/>
                  </a:lnTo>
                  <a:lnTo>
                    <a:pt x="945" y="681"/>
                  </a:lnTo>
                  <a:lnTo>
                    <a:pt x="942" y="690"/>
                  </a:lnTo>
                  <a:lnTo>
                    <a:pt x="938" y="697"/>
                  </a:lnTo>
                  <a:lnTo>
                    <a:pt x="933" y="703"/>
                  </a:lnTo>
                  <a:lnTo>
                    <a:pt x="928" y="708"/>
                  </a:lnTo>
                  <a:lnTo>
                    <a:pt x="921" y="713"/>
                  </a:lnTo>
                  <a:lnTo>
                    <a:pt x="912" y="715"/>
                  </a:lnTo>
                  <a:lnTo>
                    <a:pt x="903" y="717"/>
                  </a:lnTo>
                  <a:lnTo>
                    <a:pt x="903" y="717"/>
                  </a:lnTo>
                  <a:lnTo>
                    <a:pt x="894" y="715"/>
                  </a:lnTo>
                  <a:lnTo>
                    <a:pt x="887" y="713"/>
                  </a:lnTo>
                  <a:lnTo>
                    <a:pt x="880" y="708"/>
                  </a:lnTo>
                  <a:lnTo>
                    <a:pt x="873" y="703"/>
                  </a:lnTo>
                  <a:lnTo>
                    <a:pt x="868" y="697"/>
                  </a:lnTo>
                  <a:lnTo>
                    <a:pt x="864" y="690"/>
                  </a:lnTo>
                  <a:lnTo>
                    <a:pt x="863" y="681"/>
                  </a:lnTo>
                  <a:lnTo>
                    <a:pt x="861" y="674"/>
                  </a:lnTo>
                  <a:lnTo>
                    <a:pt x="861" y="571"/>
                  </a:lnTo>
                  <a:lnTo>
                    <a:pt x="861" y="571"/>
                  </a:lnTo>
                  <a:lnTo>
                    <a:pt x="829" y="574"/>
                  </a:lnTo>
                  <a:lnTo>
                    <a:pt x="799" y="580"/>
                  </a:lnTo>
                  <a:lnTo>
                    <a:pt x="799" y="580"/>
                  </a:lnTo>
                  <a:lnTo>
                    <a:pt x="798" y="580"/>
                  </a:lnTo>
                  <a:lnTo>
                    <a:pt x="798" y="580"/>
                  </a:lnTo>
                  <a:lnTo>
                    <a:pt x="755" y="592"/>
                  </a:lnTo>
                  <a:lnTo>
                    <a:pt x="715" y="606"/>
                  </a:lnTo>
                  <a:lnTo>
                    <a:pt x="822" y="971"/>
                  </a:lnTo>
                  <a:lnTo>
                    <a:pt x="822" y="971"/>
                  </a:lnTo>
                  <a:lnTo>
                    <a:pt x="822" y="980"/>
                  </a:lnTo>
                  <a:lnTo>
                    <a:pt x="822" y="989"/>
                  </a:lnTo>
                  <a:lnTo>
                    <a:pt x="820" y="996"/>
                  </a:lnTo>
                  <a:lnTo>
                    <a:pt x="819" y="1003"/>
                  </a:lnTo>
                  <a:lnTo>
                    <a:pt x="813" y="1010"/>
                  </a:lnTo>
                  <a:lnTo>
                    <a:pt x="808" y="1015"/>
                  </a:lnTo>
                  <a:lnTo>
                    <a:pt x="801" y="1021"/>
                  </a:lnTo>
                  <a:lnTo>
                    <a:pt x="792" y="1024"/>
                  </a:lnTo>
                  <a:lnTo>
                    <a:pt x="792" y="1024"/>
                  </a:lnTo>
                  <a:lnTo>
                    <a:pt x="785" y="1026"/>
                  </a:lnTo>
                  <a:lnTo>
                    <a:pt x="777" y="1024"/>
                  </a:lnTo>
                  <a:lnTo>
                    <a:pt x="768" y="1022"/>
                  </a:lnTo>
                  <a:lnTo>
                    <a:pt x="761" y="1021"/>
                  </a:lnTo>
                  <a:lnTo>
                    <a:pt x="754" y="1015"/>
                  </a:lnTo>
                  <a:lnTo>
                    <a:pt x="748" y="1010"/>
                  </a:lnTo>
                  <a:lnTo>
                    <a:pt x="743" y="1003"/>
                  </a:lnTo>
                  <a:lnTo>
                    <a:pt x="741" y="994"/>
                  </a:lnTo>
                  <a:lnTo>
                    <a:pt x="587" y="465"/>
                  </a:lnTo>
                  <a:lnTo>
                    <a:pt x="587" y="465"/>
                  </a:lnTo>
                  <a:close/>
                </a:path>
              </a:pathLst>
            </a:custGeom>
            <a:solidFill>
              <a:srgbClr val="20A8B6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>
              <a:off x="461448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开始面板</a:t>
              </a:r>
              <a:endParaRPr lang="zh-CN" sz="140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08997" y="2218634"/>
            <a:ext cx="1310640" cy="1076325"/>
            <a:chOff x="6381692" y="2234509"/>
            <a:chExt cx="1310640" cy="1076325"/>
          </a:xfrm>
        </p:grpSpPr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715067" y="2585029"/>
              <a:ext cx="640080" cy="725805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FFB10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70" name="Rectangle 3"/>
            <p:cNvSpPr txBox="1">
              <a:spLocks noChangeArrowheads="1"/>
            </p:cNvSpPr>
            <p:nvPr/>
          </p:nvSpPr>
          <p:spPr bwMode="auto">
            <a:xfrm>
              <a:off x="6381692" y="2234509"/>
              <a:ext cx="1310640" cy="3695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2000">
                  <a:solidFill>
                    <a:srgbClr val="FFB10D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准备面板</a:t>
              </a:r>
              <a:endParaRPr lang="zh-CN" sz="2000">
                <a:solidFill>
                  <a:srgbClr val="FFB10D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7597372" flipH="1">
            <a:off x="7269391" y="1743783"/>
            <a:ext cx="208256" cy="38662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8106918">
            <a:off x="4457703" y="3235689"/>
            <a:ext cx="208256" cy="38662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3508297" flipH="1">
            <a:off x="7586196" y="5183562"/>
            <a:ext cx="208256" cy="386622"/>
          </a:xfrm>
          <a:prstGeom prst="rect">
            <a:avLst/>
          </a:prstGeom>
        </p:spPr>
      </p:pic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534722" y="3239846"/>
            <a:ext cx="1122556" cy="9544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2800" smtClean="0">
                <a:solidFill>
                  <a:srgbClr val="2494D3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SuperMario</a:t>
            </a:r>
            <a:endParaRPr lang="en-US" altLang="ko-KR" sz="2800" smtClean="0">
              <a:solidFill>
                <a:srgbClr val="2494D3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68700" y="186058"/>
            <a:ext cx="5054600" cy="1116519"/>
            <a:chOff x="3568700" y="186058"/>
            <a:chExt cx="5054600" cy="1116519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游戏展示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4330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Our user-friendly and functional search engine helps you locate the right templates, effectively saving your </a:t>
              </a:r>
              <a:r>
                <a:rPr lang="en-US" altLang="ko-KR" sz="1100" b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962400" y="1646975"/>
            <a:ext cx="4438650" cy="4314826"/>
            <a:chOff x="3962400" y="1685924"/>
            <a:chExt cx="4438650" cy="4314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1685924"/>
              <a:ext cx="2476500" cy="23241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1685924"/>
              <a:ext cx="2476500" cy="23241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3676649"/>
              <a:ext cx="2476500" cy="23241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3676649"/>
              <a:ext cx="2476500" cy="23241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2700000">
              <a:off x="5639037" y="3313483"/>
              <a:ext cx="913928" cy="913928"/>
            </a:xfrm>
            <a:prstGeom prst="rect">
              <a:avLst/>
            </a:prstGeom>
            <a:solidFill>
              <a:srgbClr val="68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0342" y="4215709"/>
            <a:ext cx="1278890" cy="1065530"/>
            <a:chOff x="4470342" y="4181419"/>
            <a:chExt cx="1278890" cy="1065530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804987" y="4550989"/>
              <a:ext cx="609600" cy="695960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 bwMode="auto">
            <a:xfrm>
              <a:off x="4470342" y="4181419"/>
              <a:ext cx="1278890" cy="3695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2000">
                  <a:solidFill>
                    <a:srgbClr val="ED7D3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游戏面板</a:t>
              </a:r>
              <a:endParaRPr lang="zh-CN" sz="2000">
                <a:solidFill>
                  <a:srgbClr val="ED7D31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76637" y="4349059"/>
            <a:ext cx="1028700" cy="725545"/>
            <a:chOff x="6576637" y="4314769"/>
            <a:chExt cx="1028700" cy="725545"/>
          </a:xfrm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839293" y="4614310"/>
              <a:ext cx="513018" cy="426004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A0B862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57663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A0B862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结束面板</a:t>
              </a:r>
              <a:endParaRPr lang="zh-CN" sz="1400">
                <a:solidFill>
                  <a:srgbClr val="A0B862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4487" y="2337379"/>
            <a:ext cx="1028700" cy="819411"/>
            <a:chOff x="4614487" y="2234509"/>
            <a:chExt cx="1028700" cy="819411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856014" y="2509484"/>
              <a:ext cx="545646" cy="544436"/>
            </a:xfrm>
            <a:custGeom>
              <a:avLst/>
              <a:gdLst>
                <a:gd name="T0" fmla="*/ 1005 w 1806"/>
                <a:gd name="T1" fmla="*/ 1323 h 1801"/>
                <a:gd name="T2" fmla="*/ 1075 w 1806"/>
                <a:gd name="T3" fmla="*/ 1249 h 1801"/>
                <a:gd name="T4" fmla="*/ 1249 w 1806"/>
                <a:gd name="T5" fmla="*/ 1066 h 1801"/>
                <a:gd name="T6" fmla="*/ 1432 w 1806"/>
                <a:gd name="T7" fmla="*/ 731 h 1801"/>
                <a:gd name="T8" fmla="*/ 1395 w 1806"/>
                <a:gd name="T9" fmla="*/ 451 h 1801"/>
                <a:gd name="T10" fmla="*/ 1223 w 1806"/>
                <a:gd name="T11" fmla="*/ 232 h 1801"/>
                <a:gd name="T12" fmla="*/ 957 w 1806"/>
                <a:gd name="T13" fmla="*/ 130 h 1801"/>
                <a:gd name="T14" fmla="*/ 696 w 1806"/>
                <a:gd name="T15" fmla="*/ 168 h 1801"/>
                <a:gd name="T16" fmla="*/ 476 w 1806"/>
                <a:gd name="T17" fmla="*/ 341 h 1801"/>
                <a:gd name="T18" fmla="*/ 372 w 1806"/>
                <a:gd name="T19" fmla="*/ 604 h 1801"/>
                <a:gd name="T20" fmla="*/ 444 w 1806"/>
                <a:gd name="T21" fmla="*/ 931 h 1801"/>
                <a:gd name="T22" fmla="*/ 683 w 1806"/>
                <a:gd name="T23" fmla="*/ 1154 h 1801"/>
                <a:gd name="T24" fmla="*/ 1015 w 1806"/>
                <a:gd name="T25" fmla="*/ 1758 h 1801"/>
                <a:gd name="T26" fmla="*/ 824 w 1806"/>
                <a:gd name="T27" fmla="*/ 1788 h 1801"/>
                <a:gd name="T28" fmla="*/ 690 w 1806"/>
                <a:gd name="T29" fmla="*/ 1720 h 1801"/>
                <a:gd name="T30" fmla="*/ 610 w 1806"/>
                <a:gd name="T31" fmla="*/ 1611 h 1801"/>
                <a:gd name="T32" fmla="*/ 478 w 1806"/>
                <a:gd name="T33" fmla="*/ 1163 h 1801"/>
                <a:gd name="T34" fmla="*/ 249 w 1806"/>
                <a:gd name="T35" fmla="*/ 748 h 1801"/>
                <a:gd name="T36" fmla="*/ 295 w 1806"/>
                <a:gd name="T37" fmla="*/ 402 h 1801"/>
                <a:gd name="T38" fmla="*/ 509 w 1806"/>
                <a:gd name="T39" fmla="*/ 132 h 1801"/>
                <a:gd name="T40" fmla="*/ 836 w 1806"/>
                <a:gd name="T41" fmla="*/ 3 h 1801"/>
                <a:gd name="T42" fmla="*/ 1160 w 1806"/>
                <a:gd name="T43" fmla="*/ 53 h 1801"/>
                <a:gd name="T44" fmla="*/ 1432 w 1806"/>
                <a:gd name="T45" fmla="*/ 265 h 1801"/>
                <a:gd name="T46" fmla="*/ 1560 w 1806"/>
                <a:gd name="T47" fmla="*/ 592 h 1801"/>
                <a:gd name="T48" fmla="*/ 1470 w 1806"/>
                <a:gd name="T49" fmla="*/ 996 h 1801"/>
                <a:gd name="T50" fmla="*/ 1203 w 1806"/>
                <a:gd name="T51" fmla="*/ 1254 h 1801"/>
                <a:gd name="T52" fmla="*/ 1168 w 1806"/>
                <a:gd name="T53" fmla="*/ 1681 h 1801"/>
                <a:gd name="T54" fmla="*/ 1028 w 1806"/>
                <a:gd name="T55" fmla="*/ 1730 h 1801"/>
                <a:gd name="T56" fmla="*/ 1532 w 1806"/>
                <a:gd name="T57" fmla="*/ 1015 h 1801"/>
                <a:gd name="T58" fmla="*/ 1678 w 1806"/>
                <a:gd name="T59" fmla="*/ 1052 h 1801"/>
                <a:gd name="T60" fmla="*/ 1667 w 1806"/>
                <a:gd name="T61" fmla="*/ 1121 h 1801"/>
                <a:gd name="T62" fmla="*/ 1572 w 1806"/>
                <a:gd name="T63" fmla="*/ 311 h 1801"/>
                <a:gd name="T64" fmla="*/ 1527 w 1806"/>
                <a:gd name="T65" fmla="*/ 258 h 1801"/>
                <a:gd name="T66" fmla="*/ 1667 w 1806"/>
                <a:gd name="T67" fmla="*/ 184 h 1801"/>
                <a:gd name="T68" fmla="*/ 1678 w 1806"/>
                <a:gd name="T69" fmla="*/ 255 h 1801"/>
                <a:gd name="T70" fmla="*/ 1632 w 1806"/>
                <a:gd name="T71" fmla="*/ 669 h 1801"/>
                <a:gd name="T72" fmla="*/ 1671 w 1806"/>
                <a:gd name="T73" fmla="*/ 611 h 1801"/>
                <a:gd name="T74" fmla="*/ 1806 w 1806"/>
                <a:gd name="T75" fmla="*/ 653 h 1801"/>
                <a:gd name="T76" fmla="*/ 260 w 1806"/>
                <a:gd name="T77" fmla="*/ 233 h 1801"/>
                <a:gd name="T78" fmla="*/ 271 w 1806"/>
                <a:gd name="T79" fmla="*/ 297 h 1801"/>
                <a:gd name="T80" fmla="*/ 125 w 1806"/>
                <a:gd name="T81" fmla="*/ 248 h 1801"/>
                <a:gd name="T82" fmla="*/ 148 w 1806"/>
                <a:gd name="T83" fmla="*/ 183 h 1801"/>
                <a:gd name="T84" fmla="*/ 242 w 1806"/>
                <a:gd name="T85" fmla="*/ 994 h 1801"/>
                <a:gd name="T86" fmla="*/ 278 w 1806"/>
                <a:gd name="T87" fmla="*/ 1056 h 1801"/>
                <a:gd name="T88" fmla="*/ 132 w 1806"/>
                <a:gd name="T89" fmla="*/ 1117 h 1801"/>
                <a:gd name="T90" fmla="*/ 137 w 1806"/>
                <a:gd name="T91" fmla="*/ 1047 h 1801"/>
                <a:gd name="T92" fmla="*/ 177 w 1806"/>
                <a:gd name="T93" fmla="*/ 645 h 1801"/>
                <a:gd name="T94" fmla="*/ 42 w 1806"/>
                <a:gd name="T95" fmla="*/ 696 h 1801"/>
                <a:gd name="T96" fmla="*/ 2 w 1806"/>
                <a:gd name="T97" fmla="*/ 645 h 1801"/>
                <a:gd name="T98" fmla="*/ 587 w 1806"/>
                <a:gd name="T99" fmla="*/ 465 h 1801"/>
                <a:gd name="T100" fmla="*/ 631 w 1806"/>
                <a:gd name="T101" fmla="*/ 413 h 1801"/>
                <a:gd name="T102" fmla="*/ 780 w 1806"/>
                <a:gd name="T103" fmla="*/ 497 h 1801"/>
                <a:gd name="T104" fmla="*/ 880 w 1806"/>
                <a:gd name="T105" fmla="*/ 388 h 1801"/>
                <a:gd name="T106" fmla="*/ 945 w 1806"/>
                <a:gd name="T107" fmla="*/ 414 h 1801"/>
                <a:gd name="T108" fmla="*/ 1140 w 1806"/>
                <a:gd name="T109" fmla="*/ 443 h 1801"/>
                <a:gd name="T110" fmla="*/ 1200 w 1806"/>
                <a:gd name="T111" fmla="*/ 416 h 1801"/>
                <a:gd name="T112" fmla="*/ 1058 w 1806"/>
                <a:gd name="T113" fmla="*/ 1010 h 1801"/>
                <a:gd name="T114" fmla="*/ 989 w 1806"/>
                <a:gd name="T115" fmla="*/ 1003 h 1801"/>
                <a:gd name="T116" fmla="*/ 979 w 1806"/>
                <a:gd name="T117" fmla="*/ 574 h 1801"/>
                <a:gd name="T118" fmla="*/ 903 w 1806"/>
                <a:gd name="T119" fmla="*/ 717 h 1801"/>
                <a:gd name="T120" fmla="*/ 861 w 1806"/>
                <a:gd name="T121" fmla="*/ 571 h 1801"/>
                <a:gd name="T122" fmla="*/ 822 w 1806"/>
                <a:gd name="T123" fmla="*/ 989 h 1801"/>
                <a:gd name="T124" fmla="*/ 761 w 1806"/>
                <a:gd name="T125" fmla="*/ 102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06" h="1801">
                  <a:moveTo>
                    <a:pt x="734" y="1272"/>
                  </a:moveTo>
                  <a:lnTo>
                    <a:pt x="734" y="1272"/>
                  </a:lnTo>
                  <a:lnTo>
                    <a:pt x="738" y="1282"/>
                  </a:lnTo>
                  <a:lnTo>
                    <a:pt x="743" y="1293"/>
                  </a:lnTo>
                  <a:lnTo>
                    <a:pt x="750" y="1302"/>
                  </a:lnTo>
                  <a:lnTo>
                    <a:pt x="759" y="1309"/>
                  </a:lnTo>
                  <a:lnTo>
                    <a:pt x="768" y="1314"/>
                  </a:lnTo>
                  <a:lnTo>
                    <a:pt x="778" y="1319"/>
                  </a:lnTo>
                  <a:lnTo>
                    <a:pt x="791" y="1323"/>
                  </a:lnTo>
                  <a:lnTo>
                    <a:pt x="803" y="1323"/>
                  </a:lnTo>
                  <a:lnTo>
                    <a:pt x="1005" y="1323"/>
                  </a:lnTo>
                  <a:lnTo>
                    <a:pt x="1005" y="1323"/>
                  </a:lnTo>
                  <a:lnTo>
                    <a:pt x="1015" y="1323"/>
                  </a:lnTo>
                  <a:lnTo>
                    <a:pt x="1028" y="1319"/>
                  </a:lnTo>
                  <a:lnTo>
                    <a:pt x="1038" y="1314"/>
                  </a:lnTo>
                  <a:lnTo>
                    <a:pt x="1049" y="1309"/>
                  </a:lnTo>
                  <a:lnTo>
                    <a:pt x="1058" y="1302"/>
                  </a:lnTo>
                  <a:lnTo>
                    <a:pt x="1065" y="1293"/>
                  </a:lnTo>
                  <a:lnTo>
                    <a:pt x="1070" y="1282"/>
                  </a:lnTo>
                  <a:lnTo>
                    <a:pt x="1072" y="1272"/>
                  </a:lnTo>
                  <a:lnTo>
                    <a:pt x="1072" y="1272"/>
                  </a:lnTo>
                  <a:lnTo>
                    <a:pt x="1075" y="1249"/>
                  </a:lnTo>
                  <a:lnTo>
                    <a:pt x="1080" y="1228"/>
                  </a:lnTo>
                  <a:lnTo>
                    <a:pt x="1087" y="1207"/>
                  </a:lnTo>
                  <a:lnTo>
                    <a:pt x="1098" y="1187"/>
                  </a:lnTo>
                  <a:lnTo>
                    <a:pt x="1110" y="1170"/>
                  </a:lnTo>
                  <a:lnTo>
                    <a:pt x="1124" y="1154"/>
                  </a:lnTo>
                  <a:lnTo>
                    <a:pt x="1140" y="1140"/>
                  </a:lnTo>
                  <a:lnTo>
                    <a:pt x="1160" y="1128"/>
                  </a:lnTo>
                  <a:lnTo>
                    <a:pt x="1160" y="1128"/>
                  </a:lnTo>
                  <a:lnTo>
                    <a:pt x="1191" y="1108"/>
                  </a:lnTo>
                  <a:lnTo>
                    <a:pt x="1221" y="1089"/>
                  </a:lnTo>
                  <a:lnTo>
                    <a:pt x="1249" y="1066"/>
                  </a:lnTo>
                  <a:lnTo>
                    <a:pt x="1275" y="1042"/>
                  </a:lnTo>
                  <a:lnTo>
                    <a:pt x="1300" y="1017"/>
                  </a:lnTo>
                  <a:lnTo>
                    <a:pt x="1323" y="989"/>
                  </a:lnTo>
                  <a:lnTo>
                    <a:pt x="1342" y="961"/>
                  </a:lnTo>
                  <a:lnTo>
                    <a:pt x="1362" y="931"/>
                  </a:lnTo>
                  <a:lnTo>
                    <a:pt x="1379" y="901"/>
                  </a:lnTo>
                  <a:lnTo>
                    <a:pt x="1393" y="868"/>
                  </a:lnTo>
                  <a:lnTo>
                    <a:pt x="1407" y="836"/>
                  </a:lnTo>
                  <a:lnTo>
                    <a:pt x="1418" y="801"/>
                  </a:lnTo>
                  <a:lnTo>
                    <a:pt x="1425" y="768"/>
                  </a:lnTo>
                  <a:lnTo>
                    <a:pt x="1432" y="731"/>
                  </a:lnTo>
                  <a:lnTo>
                    <a:pt x="1435" y="696"/>
                  </a:lnTo>
                  <a:lnTo>
                    <a:pt x="1437" y="659"/>
                  </a:lnTo>
                  <a:lnTo>
                    <a:pt x="1437" y="659"/>
                  </a:lnTo>
                  <a:lnTo>
                    <a:pt x="1435" y="632"/>
                  </a:lnTo>
                  <a:lnTo>
                    <a:pt x="1434" y="604"/>
                  </a:lnTo>
                  <a:lnTo>
                    <a:pt x="1430" y="578"/>
                  </a:lnTo>
                  <a:lnTo>
                    <a:pt x="1425" y="551"/>
                  </a:lnTo>
                  <a:lnTo>
                    <a:pt x="1420" y="527"/>
                  </a:lnTo>
                  <a:lnTo>
                    <a:pt x="1412" y="501"/>
                  </a:lnTo>
                  <a:lnTo>
                    <a:pt x="1404" y="476"/>
                  </a:lnTo>
                  <a:lnTo>
                    <a:pt x="1395" y="451"/>
                  </a:lnTo>
                  <a:lnTo>
                    <a:pt x="1384" y="428"/>
                  </a:lnTo>
                  <a:lnTo>
                    <a:pt x="1372" y="406"/>
                  </a:lnTo>
                  <a:lnTo>
                    <a:pt x="1360" y="383"/>
                  </a:lnTo>
                  <a:lnTo>
                    <a:pt x="1346" y="362"/>
                  </a:lnTo>
                  <a:lnTo>
                    <a:pt x="1330" y="341"/>
                  </a:lnTo>
                  <a:lnTo>
                    <a:pt x="1314" y="320"/>
                  </a:lnTo>
                  <a:lnTo>
                    <a:pt x="1298" y="300"/>
                  </a:lnTo>
                  <a:lnTo>
                    <a:pt x="1281" y="283"/>
                  </a:lnTo>
                  <a:lnTo>
                    <a:pt x="1261" y="265"/>
                  </a:lnTo>
                  <a:lnTo>
                    <a:pt x="1242" y="248"/>
                  </a:lnTo>
                  <a:lnTo>
                    <a:pt x="1223" y="232"/>
                  </a:lnTo>
                  <a:lnTo>
                    <a:pt x="1202" y="218"/>
                  </a:lnTo>
                  <a:lnTo>
                    <a:pt x="1181" y="204"/>
                  </a:lnTo>
                  <a:lnTo>
                    <a:pt x="1158" y="191"/>
                  </a:lnTo>
                  <a:lnTo>
                    <a:pt x="1135" y="179"/>
                  </a:lnTo>
                  <a:lnTo>
                    <a:pt x="1110" y="168"/>
                  </a:lnTo>
                  <a:lnTo>
                    <a:pt x="1087" y="158"/>
                  </a:lnTo>
                  <a:lnTo>
                    <a:pt x="1061" y="151"/>
                  </a:lnTo>
                  <a:lnTo>
                    <a:pt x="1037" y="144"/>
                  </a:lnTo>
                  <a:lnTo>
                    <a:pt x="1010" y="137"/>
                  </a:lnTo>
                  <a:lnTo>
                    <a:pt x="984" y="133"/>
                  </a:lnTo>
                  <a:lnTo>
                    <a:pt x="957" y="130"/>
                  </a:lnTo>
                  <a:lnTo>
                    <a:pt x="931" y="126"/>
                  </a:lnTo>
                  <a:lnTo>
                    <a:pt x="903" y="126"/>
                  </a:lnTo>
                  <a:lnTo>
                    <a:pt x="903" y="126"/>
                  </a:lnTo>
                  <a:lnTo>
                    <a:pt x="877" y="126"/>
                  </a:lnTo>
                  <a:lnTo>
                    <a:pt x="849" y="130"/>
                  </a:lnTo>
                  <a:lnTo>
                    <a:pt x="822" y="133"/>
                  </a:lnTo>
                  <a:lnTo>
                    <a:pt x="796" y="137"/>
                  </a:lnTo>
                  <a:lnTo>
                    <a:pt x="769" y="144"/>
                  </a:lnTo>
                  <a:lnTo>
                    <a:pt x="745" y="151"/>
                  </a:lnTo>
                  <a:lnTo>
                    <a:pt x="720" y="158"/>
                  </a:lnTo>
                  <a:lnTo>
                    <a:pt x="696" y="168"/>
                  </a:lnTo>
                  <a:lnTo>
                    <a:pt x="673" y="179"/>
                  </a:lnTo>
                  <a:lnTo>
                    <a:pt x="650" y="191"/>
                  </a:lnTo>
                  <a:lnTo>
                    <a:pt x="627" y="204"/>
                  </a:lnTo>
                  <a:lnTo>
                    <a:pt x="606" y="218"/>
                  </a:lnTo>
                  <a:lnTo>
                    <a:pt x="585" y="232"/>
                  </a:lnTo>
                  <a:lnTo>
                    <a:pt x="564" y="248"/>
                  </a:lnTo>
                  <a:lnTo>
                    <a:pt x="545" y="265"/>
                  </a:lnTo>
                  <a:lnTo>
                    <a:pt x="527" y="283"/>
                  </a:lnTo>
                  <a:lnTo>
                    <a:pt x="509" y="300"/>
                  </a:lnTo>
                  <a:lnTo>
                    <a:pt x="492" y="320"/>
                  </a:lnTo>
                  <a:lnTo>
                    <a:pt x="476" y="341"/>
                  </a:lnTo>
                  <a:lnTo>
                    <a:pt x="462" y="362"/>
                  </a:lnTo>
                  <a:lnTo>
                    <a:pt x="448" y="383"/>
                  </a:lnTo>
                  <a:lnTo>
                    <a:pt x="436" y="406"/>
                  </a:lnTo>
                  <a:lnTo>
                    <a:pt x="423" y="428"/>
                  </a:lnTo>
                  <a:lnTo>
                    <a:pt x="413" y="451"/>
                  </a:lnTo>
                  <a:lnTo>
                    <a:pt x="402" y="476"/>
                  </a:lnTo>
                  <a:lnTo>
                    <a:pt x="395" y="501"/>
                  </a:lnTo>
                  <a:lnTo>
                    <a:pt x="387" y="527"/>
                  </a:lnTo>
                  <a:lnTo>
                    <a:pt x="381" y="551"/>
                  </a:lnTo>
                  <a:lnTo>
                    <a:pt x="376" y="578"/>
                  </a:lnTo>
                  <a:lnTo>
                    <a:pt x="372" y="604"/>
                  </a:lnTo>
                  <a:lnTo>
                    <a:pt x="371" y="632"/>
                  </a:lnTo>
                  <a:lnTo>
                    <a:pt x="371" y="659"/>
                  </a:lnTo>
                  <a:lnTo>
                    <a:pt x="371" y="659"/>
                  </a:lnTo>
                  <a:lnTo>
                    <a:pt x="372" y="696"/>
                  </a:lnTo>
                  <a:lnTo>
                    <a:pt x="376" y="731"/>
                  </a:lnTo>
                  <a:lnTo>
                    <a:pt x="381" y="768"/>
                  </a:lnTo>
                  <a:lnTo>
                    <a:pt x="390" y="801"/>
                  </a:lnTo>
                  <a:lnTo>
                    <a:pt x="401" y="836"/>
                  </a:lnTo>
                  <a:lnTo>
                    <a:pt x="413" y="868"/>
                  </a:lnTo>
                  <a:lnTo>
                    <a:pt x="429" y="901"/>
                  </a:lnTo>
                  <a:lnTo>
                    <a:pt x="444" y="931"/>
                  </a:lnTo>
                  <a:lnTo>
                    <a:pt x="464" y="961"/>
                  </a:lnTo>
                  <a:lnTo>
                    <a:pt x="485" y="989"/>
                  </a:lnTo>
                  <a:lnTo>
                    <a:pt x="508" y="1017"/>
                  </a:lnTo>
                  <a:lnTo>
                    <a:pt x="532" y="1042"/>
                  </a:lnTo>
                  <a:lnTo>
                    <a:pt x="559" y="1066"/>
                  </a:lnTo>
                  <a:lnTo>
                    <a:pt x="587" y="1089"/>
                  </a:lnTo>
                  <a:lnTo>
                    <a:pt x="617" y="1108"/>
                  </a:lnTo>
                  <a:lnTo>
                    <a:pt x="648" y="1128"/>
                  </a:lnTo>
                  <a:lnTo>
                    <a:pt x="648" y="1128"/>
                  </a:lnTo>
                  <a:lnTo>
                    <a:pt x="666" y="1140"/>
                  </a:lnTo>
                  <a:lnTo>
                    <a:pt x="683" y="1154"/>
                  </a:lnTo>
                  <a:lnTo>
                    <a:pt x="697" y="1170"/>
                  </a:lnTo>
                  <a:lnTo>
                    <a:pt x="710" y="1187"/>
                  </a:lnTo>
                  <a:lnTo>
                    <a:pt x="719" y="1207"/>
                  </a:lnTo>
                  <a:lnTo>
                    <a:pt x="726" y="1228"/>
                  </a:lnTo>
                  <a:lnTo>
                    <a:pt x="733" y="1249"/>
                  </a:lnTo>
                  <a:lnTo>
                    <a:pt x="734" y="1272"/>
                  </a:lnTo>
                  <a:lnTo>
                    <a:pt x="734" y="1272"/>
                  </a:lnTo>
                  <a:close/>
                  <a:moveTo>
                    <a:pt x="1028" y="1730"/>
                  </a:moveTo>
                  <a:lnTo>
                    <a:pt x="1028" y="1730"/>
                  </a:lnTo>
                  <a:lnTo>
                    <a:pt x="1022" y="1744"/>
                  </a:lnTo>
                  <a:lnTo>
                    <a:pt x="1015" y="1758"/>
                  </a:lnTo>
                  <a:lnTo>
                    <a:pt x="1007" y="1771"/>
                  </a:lnTo>
                  <a:lnTo>
                    <a:pt x="996" y="1781"/>
                  </a:lnTo>
                  <a:lnTo>
                    <a:pt x="984" y="1788"/>
                  </a:lnTo>
                  <a:lnTo>
                    <a:pt x="970" y="1795"/>
                  </a:lnTo>
                  <a:lnTo>
                    <a:pt x="954" y="1799"/>
                  </a:lnTo>
                  <a:lnTo>
                    <a:pt x="938" y="1801"/>
                  </a:lnTo>
                  <a:lnTo>
                    <a:pt x="868" y="1801"/>
                  </a:lnTo>
                  <a:lnTo>
                    <a:pt x="868" y="1801"/>
                  </a:lnTo>
                  <a:lnTo>
                    <a:pt x="852" y="1799"/>
                  </a:lnTo>
                  <a:lnTo>
                    <a:pt x="838" y="1795"/>
                  </a:lnTo>
                  <a:lnTo>
                    <a:pt x="824" y="1788"/>
                  </a:lnTo>
                  <a:lnTo>
                    <a:pt x="812" y="1781"/>
                  </a:lnTo>
                  <a:lnTo>
                    <a:pt x="801" y="1771"/>
                  </a:lnTo>
                  <a:lnTo>
                    <a:pt x="791" y="1758"/>
                  </a:lnTo>
                  <a:lnTo>
                    <a:pt x="784" y="1744"/>
                  </a:lnTo>
                  <a:lnTo>
                    <a:pt x="780" y="1730"/>
                  </a:lnTo>
                  <a:lnTo>
                    <a:pt x="743" y="1730"/>
                  </a:lnTo>
                  <a:lnTo>
                    <a:pt x="743" y="1730"/>
                  </a:lnTo>
                  <a:lnTo>
                    <a:pt x="729" y="1730"/>
                  </a:lnTo>
                  <a:lnTo>
                    <a:pt x="717" y="1727"/>
                  </a:lnTo>
                  <a:lnTo>
                    <a:pt x="703" y="1725"/>
                  </a:lnTo>
                  <a:lnTo>
                    <a:pt x="690" y="1720"/>
                  </a:lnTo>
                  <a:lnTo>
                    <a:pt x="680" y="1714"/>
                  </a:lnTo>
                  <a:lnTo>
                    <a:pt x="668" y="1707"/>
                  </a:lnTo>
                  <a:lnTo>
                    <a:pt x="657" y="1700"/>
                  </a:lnTo>
                  <a:lnTo>
                    <a:pt x="648" y="1692"/>
                  </a:lnTo>
                  <a:lnTo>
                    <a:pt x="639" y="1681"/>
                  </a:lnTo>
                  <a:lnTo>
                    <a:pt x="632" y="1671"/>
                  </a:lnTo>
                  <a:lnTo>
                    <a:pt x="625" y="1660"/>
                  </a:lnTo>
                  <a:lnTo>
                    <a:pt x="618" y="1649"/>
                  </a:lnTo>
                  <a:lnTo>
                    <a:pt x="615" y="1637"/>
                  </a:lnTo>
                  <a:lnTo>
                    <a:pt x="611" y="1623"/>
                  </a:lnTo>
                  <a:lnTo>
                    <a:pt x="610" y="1611"/>
                  </a:lnTo>
                  <a:lnTo>
                    <a:pt x="608" y="1597"/>
                  </a:lnTo>
                  <a:lnTo>
                    <a:pt x="610" y="1275"/>
                  </a:lnTo>
                  <a:lnTo>
                    <a:pt x="610" y="1275"/>
                  </a:lnTo>
                  <a:lnTo>
                    <a:pt x="608" y="1263"/>
                  </a:lnTo>
                  <a:lnTo>
                    <a:pt x="604" y="1254"/>
                  </a:lnTo>
                  <a:lnTo>
                    <a:pt x="597" y="1245"/>
                  </a:lnTo>
                  <a:lnTo>
                    <a:pt x="587" y="1238"/>
                  </a:lnTo>
                  <a:lnTo>
                    <a:pt x="587" y="1238"/>
                  </a:lnTo>
                  <a:lnTo>
                    <a:pt x="548" y="1216"/>
                  </a:lnTo>
                  <a:lnTo>
                    <a:pt x="511" y="1189"/>
                  </a:lnTo>
                  <a:lnTo>
                    <a:pt x="478" y="1163"/>
                  </a:lnTo>
                  <a:lnTo>
                    <a:pt x="444" y="1133"/>
                  </a:lnTo>
                  <a:lnTo>
                    <a:pt x="415" y="1101"/>
                  </a:lnTo>
                  <a:lnTo>
                    <a:pt x="387" y="1068"/>
                  </a:lnTo>
                  <a:lnTo>
                    <a:pt x="360" y="1033"/>
                  </a:lnTo>
                  <a:lnTo>
                    <a:pt x="336" y="996"/>
                  </a:lnTo>
                  <a:lnTo>
                    <a:pt x="314" y="957"/>
                  </a:lnTo>
                  <a:lnTo>
                    <a:pt x="297" y="919"/>
                  </a:lnTo>
                  <a:lnTo>
                    <a:pt x="281" y="876"/>
                  </a:lnTo>
                  <a:lnTo>
                    <a:pt x="267" y="834"/>
                  </a:lnTo>
                  <a:lnTo>
                    <a:pt x="258" y="792"/>
                  </a:lnTo>
                  <a:lnTo>
                    <a:pt x="249" y="748"/>
                  </a:lnTo>
                  <a:lnTo>
                    <a:pt x="246" y="704"/>
                  </a:lnTo>
                  <a:lnTo>
                    <a:pt x="244" y="659"/>
                  </a:lnTo>
                  <a:lnTo>
                    <a:pt x="244" y="659"/>
                  </a:lnTo>
                  <a:lnTo>
                    <a:pt x="244" y="625"/>
                  </a:lnTo>
                  <a:lnTo>
                    <a:pt x="248" y="592"/>
                  </a:lnTo>
                  <a:lnTo>
                    <a:pt x="251" y="559"/>
                  </a:lnTo>
                  <a:lnTo>
                    <a:pt x="258" y="527"/>
                  </a:lnTo>
                  <a:lnTo>
                    <a:pt x="265" y="495"/>
                  </a:lnTo>
                  <a:lnTo>
                    <a:pt x="274" y="464"/>
                  </a:lnTo>
                  <a:lnTo>
                    <a:pt x="285" y="432"/>
                  </a:lnTo>
                  <a:lnTo>
                    <a:pt x="295" y="402"/>
                  </a:lnTo>
                  <a:lnTo>
                    <a:pt x="309" y="374"/>
                  </a:lnTo>
                  <a:lnTo>
                    <a:pt x="323" y="344"/>
                  </a:lnTo>
                  <a:lnTo>
                    <a:pt x="339" y="318"/>
                  </a:lnTo>
                  <a:lnTo>
                    <a:pt x="357" y="291"/>
                  </a:lnTo>
                  <a:lnTo>
                    <a:pt x="374" y="265"/>
                  </a:lnTo>
                  <a:lnTo>
                    <a:pt x="395" y="241"/>
                  </a:lnTo>
                  <a:lnTo>
                    <a:pt x="415" y="216"/>
                  </a:lnTo>
                  <a:lnTo>
                    <a:pt x="437" y="193"/>
                  </a:lnTo>
                  <a:lnTo>
                    <a:pt x="460" y="172"/>
                  </a:lnTo>
                  <a:lnTo>
                    <a:pt x="483" y="151"/>
                  </a:lnTo>
                  <a:lnTo>
                    <a:pt x="509" y="132"/>
                  </a:lnTo>
                  <a:lnTo>
                    <a:pt x="534" y="112"/>
                  </a:lnTo>
                  <a:lnTo>
                    <a:pt x="562" y="95"/>
                  </a:lnTo>
                  <a:lnTo>
                    <a:pt x="589" y="79"/>
                  </a:lnTo>
                  <a:lnTo>
                    <a:pt x="618" y="65"/>
                  </a:lnTo>
                  <a:lnTo>
                    <a:pt x="647" y="53"/>
                  </a:lnTo>
                  <a:lnTo>
                    <a:pt x="676" y="40"/>
                  </a:lnTo>
                  <a:lnTo>
                    <a:pt x="708" y="30"/>
                  </a:lnTo>
                  <a:lnTo>
                    <a:pt x="738" y="21"/>
                  </a:lnTo>
                  <a:lnTo>
                    <a:pt x="771" y="14"/>
                  </a:lnTo>
                  <a:lnTo>
                    <a:pt x="803" y="7"/>
                  </a:lnTo>
                  <a:lnTo>
                    <a:pt x="836" y="3"/>
                  </a:lnTo>
                  <a:lnTo>
                    <a:pt x="870" y="2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38" y="2"/>
                  </a:lnTo>
                  <a:lnTo>
                    <a:pt x="972" y="3"/>
                  </a:lnTo>
                  <a:lnTo>
                    <a:pt x="1003" y="7"/>
                  </a:lnTo>
                  <a:lnTo>
                    <a:pt x="1037" y="14"/>
                  </a:lnTo>
                  <a:lnTo>
                    <a:pt x="1068" y="21"/>
                  </a:lnTo>
                  <a:lnTo>
                    <a:pt x="1100" y="30"/>
                  </a:lnTo>
                  <a:lnTo>
                    <a:pt x="1130" y="40"/>
                  </a:lnTo>
                  <a:lnTo>
                    <a:pt x="1160" y="53"/>
                  </a:lnTo>
                  <a:lnTo>
                    <a:pt x="1189" y="65"/>
                  </a:lnTo>
                  <a:lnTo>
                    <a:pt x="1217" y="79"/>
                  </a:lnTo>
                  <a:lnTo>
                    <a:pt x="1246" y="95"/>
                  </a:lnTo>
                  <a:lnTo>
                    <a:pt x="1272" y="112"/>
                  </a:lnTo>
                  <a:lnTo>
                    <a:pt x="1298" y="132"/>
                  </a:lnTo>
                  <a:lnTo>
                    <a:pt x="1323" y="151"/>
                  </a:lnTo>
                  <a:lnTo>
                    <a:pt x="1347" y="172"/>
                  </a:lnTo>
                  <a:lnTo>
                    <a:pt x="1370" y="193"/>
                  </a:lnTo>
                  <a:lnTo>
                    <a:pt x="1391" y="216"/>
                  </a:lnTo>
                  <a:lnTo>
                    <a:pt x="1412" y="241"/>
                  </a:lnTo>
                  <a:lnTo>
                    <a:pt x="1432" y="265"/>
                  </a:lnTo>
                  <a:lnTo>
                    <a:pt x="1449" y="291"/>
                  </a:lnTo>
                  <a:lnTo>
                    <a:pt x="1467" y="318"/>
                  </a:lnTo>
                  <a:lnTo>
                    <a:pt x="1483" y="344"/>
                  </a:lnTo>
                  <a:lnTo>
                    <a:pt x="1499" y="374"/>
                  </a:lnTo>
                  <a:lnTo>
                    <a:pt x="1511" y="402"/>
                  </a:lnTo>
                  <a:lnTo>
                    <a:pt x="1523" y="432"/>
                  </a:lnTo>
                  <a:lnTo>
                    <a:pt x="1534" y="464"/>
                  </a:lnTo>
                  <a:lnTo>
                    <a:pt x="1542" y="495"/>
                  </a:lnTo>
                  <a:lnTo>
                    <a:pt x="1550" y="527"/>
                  </a:lnTo>
                  <a:lnTo>
                    <a:pt x="1555" y="559"/>
                  </a:lnTo>
                  <a:lnTo>
                    <a:pt x="1560" y="592"/>
                  </a:lnTo>
                  <a:lnTo>
                    <a:pt x="1562" y="625"/>
                  </a:lnTo>
                  <a:lnTo>
                    <a:pt x="1564" y="659"/>
                  </a:lnTo>
                  <a:lnTo>
                    <a:pt x="1564" y="659"/>
                  </a:lnTo>
                  <a:lnTo>
                    <a:pt x="1562" y="704"/>
                  </a:lnTo>
                  <a:lnTo>
                    <a:pt x="1557" y="748"/>
                  </a:lnTo>
                  <a:lnTo>
                    <a:pt x="1550" y="792"/>
                  </a:lnTo>
                  <a:lnTo>
                    <a:pt x="1539" y="834"/>
                  </a:lnTo>
                  <a:lnTo>
                    <a:pt x="1527" y="876"/>
                  </a:lnTo>
                  <a:lnTo>
                    <a:pt x="1511" y="919"/>
                  </a:lnTo>
                  <a:lnTo>
                    <a:pt x="1492" y="957"/>
                  </a:lnTo>
                  <a:lnTo>
                    <a:pt x="1470" y="996"/>
                  </a:lnTo>
                  <a:lnTo>
                    <a:pt x="1448" y="1033"/>
                  </a:lnTo>
                  <a:lnTo>
                    <a:pt x="1421" y="1068"/>
                  </a:lnTo>
                  <a:lnTo>
                    <a:pt x="1393" y="1101"/>
                  </a:lnTo>
                  <a:lnTo>
                    <a:pt x="1363" y="1133"/>
                  </a:lnTo>
                  <a:lnTo>
                    <a:pt x="1330" y="1163"/>
                  </a:lnTo>
                  <a:lnTo>
                    <a:pt x="1295" y="1189"/>
                  </a:lnTo>
                  <a:lnTo>
                    <a:pt x="1258" y="1216"/>
                  </a:lnTo>
                  <a:lnTo>
                    <a:pt x="1219" y="1238"/>
                  </a:lnTo>
                  <a:lnTo>
                    <a:pt x="1219" y="1238"/>
                  </a:lnTo>
                  <a:lnTo>
                    <a:pt x="1210" y="1245"/>
                  </a:lnTo>
                  <a:lnTo>
                    <a:pt x="1203" y="1254"/>
                  </a:lnTo>
                  <a:lnTo>
                    <a:pt x="1200" y="1263"/>
                  </a:lnTo>
                  <a:lnTo>
                    <a:pt x="1198" y="1275"/>
                  </a:lnTo>
                  <a:lnTo>
                    <a:pt x="1198" y="1597"/>
                  </a:lnTo>
                  <a:lnTo>
                    <a:pt x="1198" y="1597"/>
                  </a:lnTo>
                  <a:lnTo>
                    <a:pt x="1198" y="1611"/>
                  </a:lnTo>
                  <a:lnTo>
                    <a:pt x="1196" y="1623"/>
                  </a:lnTo>
                  <a:lnTo>
                    <a:pt x="1193" y="1637"/>
                  </a:lnTo>
                  <a:lnTo>
                    <a:pt x="1188" y="1649"/>
                  </a:lnTo>
                  <a:lnTo>
                    <a:pt x="1182" y="1660"/>
                  </a:lnTo>
                  <a:lnTo>
                    <a:pt x="1175" y="1671"/>
                  </a:lnTo>
                  <a:lnTo>
                    <a:pt x="1168" y="1681"/>
                  </a:lnTo>
                  <a:lnTo>
                    <a:pt x="1160" y="1692"/>
                  </a:lnTo>
                  <a:lnTo>
                    <a:pt x="1149" y="1700"/>
                  </a:lnTo>
                  <a:lnTo>
                    <a:pt x="1138" y="1707"/>
                  </a:lnTo>
                  <a:lnTo>
                    <a:pt x="1128" y="1714"/>
                  </a:lnTo>
                  <a:lnTo>
                    <a:pt x="1116" y="1720"/>
                  </a:lnTo>
                  <a:lnTo>
                    <a:pt x="1103" y="1725"/>
                  </a:lnTo>
                  <a:lnTo>
                    <a:pt x="1091" y="1727"/>
                  </a:lnTo>
                  <a:lnTo>
                    <a:pt x="1077" y="1730"/>
                  </a:lnTo>
                  <a:lnTo>
                    <a:pt x="1065" y="1730"/>
                  </a:lnTo>
                  <a:lnTo>
                    <a:pt x="1028" y="1730"/>
                  </a:lnTo>
                  <a:lnTo>
                    <a:pt x="1028" y="1730"/>
                  </a:lnTo>
                  <a:close/>
                  <a:moveTo>
                    <a:pt x="1546" y="1073"/>
                  </a:moveTo>
                  <a:lnTo>
                    <a:pt x="1546" y="1073"/>
                  </a:lnTo>
                  <a:lnTo>
                    <a:pt x="1539" y="1068"/>
                  </a:lnTo>
                  <a:lnTo>
                    <a:pt x="1534" y="1061"/>
                  </a:lnTo>
                  <a:lnTo>
                    <a:pt x="1530" y="1056"/>
                  </a:lnTo>
                  <a:lnTo>
                    <a:pt x="1527" y="1047"/>
                  </a:lnTo>
                  <a:lnTo>
                    <a:pt x="1525" y="1040"/>
                  </a:lnTo>
                  <a:lnTo>
                    <a:pt x="1527" y="1031"/>
                  </a:lnTo>
                  <a:lnTo>
                    <a:pt x="1528" y="1022"/>
                  </a:lnTo>
                  <a:lnTo>
                    <a:pt x="1532" y="1015"/>
                  </a:lnTo>
                  <a:lnTo>
                    <a:pt x="1532" y="1015"/>
                  </a:lnTo>
                  <a:lnTo>
                    <a:pt x="1537" y="1008"/>
                  </a:lnTo>
                  <a:lnTo>
                    <a:pt x="1542" y="1003"/>
                  </a:lnTo>
                  <a:lnTo>
                    <a:pt x="1550" y="999"/>
                  </a:lnTo>
                  <a:lnTo>
                    <a:pt x="1557" y="996"/>
                  </a:lnTo>
                  <a:lnTo>
                    <a:pt x="1565" y="994"/>
                  </a:lnTo>
                  <a:lnTo>
                    <a:pt x="1572" y="994"/>
                  </a:lnTo>
                  <a:lnTo>
                    <a:pt x="1581" y="996"/>
                  </a:lnTo>
                  <a:lnTo>
                    <a:pt x="1588" y="999"/>
                  </a:lnTo>
                  <a:lnTo>
                    <a:pt x="1671" y="1047"/>
                  </a:lnTo>
                  <a:lnTo>
                    <a:pt x="1671" y="1047"/>
                  </a:lnTo>
                  <a:lnTo>
                    <a:pt x="1678" y="1052"/>
                  </a:lnTo>
                  <a:lnTo>
                    <a:pt x="1683" y="1057"/>
                  </a:lnTo>
                  <a:lnTo>
                    <a:pt x="1687" y="1064"/>
                  </a:lnTo>
                  <a:lnTo>
                    <a:pt x="1690" y="1073"/>
                  </a:lnTo>
                  <a:lnTo>
                    <a:pt x="1692" y="1080"/>
                  </a:lnTo>
                  <a:lnTo>
                    <a:pt x="1690" y="1089"/>
                  </a:lnTo>
                  <a:lnTo>
                    <a:pt x="1688" y="1096"/>
                  </a:lnTo>
                  <a:lnTo>
                    <a:pt x="1685" y="1105"/>
                  </a:lnTo>
                  <a:lnTo>
                    <a:pt x="1685" y="1105"/>
                  </a:lnTo>
                  <a:lnTo>
                    <a:pt x="1681" y="1112"/>
                  </a:lnTo>
                  <a:lnTo>
                    <a:pt x="1674" y="1117"/>
                  </a:lnTo>
                  <a:lnTo>
                    <a:pt x="1667" y="1121"/>
                  </a:lnTo>
                  <a:lnTo>
                    <a:pt x="1660" y="1124"/>
                  </a:lnTo>
                  <a:lnTo>
                    <a:pt x="1651" y="1126"/>
                  </a:lnTo>
                  <a:lnTo>
                    <a:pt x="1644" y="1126"/>
                  </a:lnTo>
                  <a:lnTo>
                    <a:pt x="1636" y="1124"/>
                  </a:lnTo>
                  <a:lnTo>
                    <a:pt x="1629" y="1121"/>
                  </a:lnTo>
                  <a:lnTo>
                    <a:pt x="1546" y="1073"/>
                  </a:lnTo>
                  <a:lnTo>
                    <a:pt x="1546" y="1073"/>
                  </a:lnTo>
                  <a:close/>
                  <a:moveTo>
                    <a:pt x="1588" y="306"/>
                  </a:moveTo>
                  <a:lnTo>
                    <a:pt x="1588" y="306"/>
                  </a:lnTo>
                  <a:lnTo>
                    <a:pt x="1581" y="309"/>
                  </a:lnTo>
                  <a:lnTo>
                    <a:pt x="1572" y="311"/>
                  </a:lnTo>
                  <a:lnTo>
                    <a:pt x="1565" y="311"/>
                  </a:lnTo>
                  <a:lnTo>
                    <a:pt x="1557" y="311"/>
                  </a:lnTo>
                  <a:lnTo>
                    <a:pt x="1550" y="307"/>
                  </a:lnTo>
                  <a:lnTo>
                    <a:pt x="1542" y="304"/>
                  </a:lnTo>
                  <a:lnTo>
                    <a:pt x="1537" y="297"/>
                  </a:lnTo>
                  <a:lnTo>
                    <a:pt x="1532" y="290"/>
                  </a:lnTo>
                  <a:lnTo>
                    <a:pt x="1532" y="290"/>
                  </a:lnTo>
                  <a:lnTo>
                    <a:pt x="1528" y="283"/>
                  </a:lnTo>
                  <a:lnTo>
                    <a:pt x="1527" y="274"/>
                  </a:lnTo>
                  <a:lnTo>
                    <a:pt x="1525" y="267"/>
                  </a:lnTo>
                  <a:lnTo>
                    <a:pt x="1527" y="258"/>
                  </a:lnTo>
                  <a:lnTo>
                    <a:pt x="1530" y="251"/>
                  </a:lnTo>
                  <a:lnTo>
                    <a:pt x="1534" y="244"/>
                  </a:lnTo>
                  <a:lnTo>
                    <a:pt x="1539" y="239"/>
                  </a:lnTo>
                  <a:lnTo>
                    <a:pt x="1546" y="233"/>
                  </a:lnTo>
                  <a:lnTo>
                    <a:pt x="1629" y="186"/>
                  </a:lnTo>
                  <a:lnTo>
                    <a:pt x="1629" y="186"/>
                  </a:lnTo>
                  <a:lnTo>
                    <a:pt x="1636" y="183"/>
                  </a:lnTo>
                  <a:lnTo>
                    <a:pt x="1644" y="181"/>
                  </a:lnTo>
                  <a:lnTo>
                    <a:pt x="1651" y="181"/>
                  </a:lnTo>
                  <a:lnTo>
                    <a:pt x="1660" y="183"/>
                  </a:lnTo>
                  <a:lnTo>
                    <a:pt x="1667" y="184"/>
                  </a:lnTo>
                  <a:lnTo>
                    <a:pt x="1674" y="190"/>
                  </a:lnTo>
                  <a:lnTo>
                    <a:pt x="1681" y="195"/>
                  </a:lnTo>
                  <a:lnTo>
                    <a:pt x="1685" y="202"/>
                  </a:lnTo>
                  <a:lnTo>
                    <a:pt x="1685" y="202"/>
                  </a:lnTo>
                  <a:lnTo>
                    <a:pt x="1688" y="209"/>
                  </a:lnTo>
                  <a:lnTo>
                    <a:pt x="1690" y="218"/>
                  </a:lnTo>
                  <a:lnTo>
                    <a:pt x="1692" y="225"/>
                  </a:lnTo>
                  <a:lnTo>
                    <a:pt x="1690" y="233"/>
                  </a:lnTo>
                  <a:lnTo>
                    <a:pt x="1687" y="241"/>
                  </a:lnTo>
                  <a:lnTo>
                    <a:pt x="1683" y="248"/>
                  </a:lnTo>
                  <a:lnTo>
                    <a:pt x="1678" y="255"/>
                  </a:lnTo>
                  <a:lnTo>
                    <a:pt x="1671" y="258"/>
                  </a:lnTo>
                  <a:lnTo>
                    <a:pt x="1588" y="306"/>
                  </a:lnTo>
                  <a:lnTo>
                    <a:pt x="1588" y="306"/>
                  </a:lnTo>
                  <a:close/>
                  <a:moveTo>
                    <a:pt x="1671" y="696"/>
                  </a:moveTo>
                  <a:lnTo>
                    <a:pt x="1671" y="696"/>
                  </a:lnTo>
                  <a:lnTo>
                    <a:pt x="1662" y="694"/>
                  </a:lnTo>
                  <a:lnTo>
                    <a:pt x="1655" y="692"/>
                  </a:lnTo>
                  <a:lnTo>
                    <a:pt x="1646" y="689"/>
                  </a:lnTo>
                  <a:lnTo>
                    <a:pt x="1641" y="683"/>
                  </a:lnTo>
                  <a:lnTo>
                    <a:pt x="1636" y="676"/>
                  </a:lnTo>
                  <a:lnTo>
                    <a:pt x="1632" y="669"/>
                  </a:lnTo>
                  <a:lnTo>
                    <a:pt x="1629" y="662"/>
                  </a:lnTo>
                  <a:lnTo>
                    <a:pt x="1629" y="653"/>
                  </a:lnTo>
                  <a:lnTo>
                    <a:pt x="1629" y="653"/>
                  </a:lnTo>
                  <a:lnTo>
                    <a:pt x="1629" y="645"/>
                  </a:lnTo>
                  <a:lnTo>
                    <a:pt x="1632" y="636"/>
                  </a:lnTo>
                  <a:lnTo>
                    <a:pt x="1636" y="629"/>
                  </a:lnTo>
                  <a:lnTo>
                    <a:pt x="1641" y="624"/>
                  </a:lnTo>
                  <a:lnTo>
                    <a:pt x="1646" y="618"/>
                  </a:lnTo>
                  <a:lnTo>
                    <a:pt x="1655" y="615"/>
                  </a:lnTo>
                  <a:lnTo>
                    <a:pt x="1662" y="611"/>
                  </a:lnTo>
                  <a:lnTo>
                    <a:pt x="1671" y="611"/>
                  </a:lnTo>
                  <a:lnTo>
                    <a:pt x="1764" y="611"/>
                  </a:lnTo>
                  <a:lnTo>
                    <a:pt x="1764" y="611"/>
                  </a:lnTo>
                  <a:lnTo>
                    <a:pt x="1773" y="611"/>
                  </a:lnTo>
                  <a:lnTo>
                    <a:pt x="1781" y="615"/>
                  </a:lnTo>
                  <a:lnTo>
                    <a:pt x="1788" y="618"/>
                  </a:lnTo>
                  <a:lnTo>
                    <a:pt x="1794" y="624"/>
                  </a:lnTo>
                  <a:lnTo>
                    <a:pt x="1799" y="629"/>
                  </a:lnTo>
                  <a:lnTo>
                    <a:pt x="1803" y="636"/>
                  </a:lnTo>
                  <a:lnTo>
                    <a:pt x="1806" y="645"/>
                  </a:lnTo>
                  <a:lnTo>
                    <a:pt x="1806" y="653"/>
                  </a:lnTo>
                  <a:lnTo>
                    <a:pt x="1806" y="653"/>
                  </a:lnTo>
                  <a:lnTo>
                    <a:pt x="1806" y="662"/>
                  </a:lnTo>
                  <a:lnTo>
                    <a:pt x="1803" y="669"/>
                  </a:lnTo>
                  <a:lnTo>
                    <a:pt x="1799" y="676"/>
                  </a:lnTo>
                  <a:lnTo>
                    <a:pt x="1794" y="683"/>
                  </a:lnTo>
                  <a:lnTo>
                    <a:pt x="1788" y="689"/>
                  </a:lnTo>
                  <a:lnTo>
                    <a:pt x="1781" y="692"/>
                  </a:lnTo>
                  <a:lnTo>
                    <a:pt x="1773" y="694"/>
                  </a:lnTo>
                  <a:lnTo>
                    <a:pt x="1764" y="696"/>
                  </a:lnTo>
                  <a:lnTo>
                    <a:pt x="1671" y="696"/>
                  </a:lnTo>
                  <a:lnTo>
                    <a:pt x="1671" y="696"/>
                  </a:lnTo>
                  <a:close/>
                  <a:moveTo>
                    <a:pt x="260" y="233"/>
                  </a:moveTo>
                  <a:lnTo>
                    <a:pt x="260" y="233"/>
                  </a:lnTo>
                  <a:lnTo>
                    <a:pt x="267" y="239"/>
                  </a:lnTo>
                  <a:lnTo>
                    <a:pt x="272" y="244"/>
                  </a:lnTo>
                  <a:lnTo>
                    <a:pt x="278" y="251"/>
                  </a:lnTo>
                  <a:lnTo>
                    <a:pt x="279" y="258"/>
                  </a:lnTo>
                  <a:lnTo>
                    <a:pt x="281" y="267"/>
                  </a:lnTo>
                  <a:lnTo>
                    <a:pt x="281" y="274"/>
                  </a:lnTo>
                  <a:lnTo>
                    <a:pt x="279" y="283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71" y="297"/>
                  </a:lnTo>
                  <a:lnTo>
                    <a:pt x="265" y="304"/>
                  </a:lnTo>
                  <a:lnTo>
                    <a:pt x="258" y="307"/>
                  </a:lnTo>
                  <a:lnTo>
                    <a:pt x="249" y="311"/>
                  </a:lnTo>
                  <a:lnTo>
                    <a:pt x="242" y="311"/>
                  </a:lnTo>
                  <a:lnTo>
                    <a:pt x="234" y="311"/>
                  </a:lnTo>
                  <a:lnTo>
                    <a:pt x="227" y="309"/>
                  </a:lnTo>
                  <a:lnTo>
                    <a:pt x="218" y="306"/>
                  </a:lnTo>
                  <a:lnTo>
                    <a:pt x="137" y="258"/>
                  </a:lnTo>
                  <a:lnTo>
                    <a:pt x="137" y="258"/>
                  </a:lnTo>
                  <a:lnTo>
                    <a:pt x="130" y="255"/>
                  </a:lnTo>
                  <a:lnTo>
                    <a:pt x="125" y="248"/>
                  </a:lnTo>
                  <a:lnTo>
                    <a:pt x="119" y="241"/>
                  </a:lnTo>
                  <a:lnTo>
                    <a:pt x="118" y="233"/>
                  </a:lnTo>
                  <a:lnTo>
                    <a:pt x="116" y="225"/>
                  </a:lnTo>
                  <a:lnTo>
                    <a:pt x="116" y="218"/>
                  </a:lnTo>
                  <a:lnTo>
                    <a:pt x="118" y="209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6" y="195"/>
                  </a:lnTo>
                  <a:lnTo>
                    <a:pt x="132" y="190"/>
                  </a:lnTo>
                  <a:lnTo>
                    <a:pt x="139" y="184"/>
                  </a:lnTo>
                  <a:lnTo>
                    <a:pt x="148" y="183"/>
                  </a:lnTo>
                  <a:lnTo>
                    <a:pt x="155" y="181"/>
                  </a:lnTo>
                  <a:lnTo>
                    <a:pt x="163" y="181"/>
                  </a:lnTo>
                  <a:lnTo>
                    <a:pt x="170" y="183"/>
                  </a:lnTo>
                  <a:lnTo>
                    <a:pt x="179" y="186"/>
                  </a:lnTo>
                  <a:lnTo>
                    <a:pt x="260" y="233"/>
                  </a:lnTo>
                  <a:lnTo>
                    <a:pt x="260" y="233"/>
                  </a:lnTo>
                  <a:close/>
                  <a:moveTo>
                    <a:pt x="218" y="999"/>
                  </a:moveTo>
                  <a:lnTo>
                    <a:pt x="218" y="999"/>
                  </a:lnTo>
                  <a:lnTo>
                    <a:pt x="227" y="996"/>
                  </a:lnTo>
                  <a:lnTo>
                    <a:pt x="234" y="994"/>
                  </a:lnTo>
                  <a:lnTo>
                    <a:pt x="242" y="994"/>
                  </a:lnTo>
                  <a:lnTo>
                    <a:pt x="249" y="996"/>
                  </a:lnTo>
                  <a:lnTo>
                    <a:pt x="258" y="999"/>
                  </a:lnTo>
                  <a:lnTo>
                    <a:pt x="265" y="1003"/>
                  </a:lnTo>
                  <a:lnTo>
                    <a:pt x="271" y="1008"/>
                  </a:lnTo>
                  <a:lnTo>
                    <a:pt x="276" y="1015"/>
                  </a:lnTo>
                  <a:lnTo>
                    <a:pt x="276" y="1015"/>
                  </a:lnTo>
                  <a:lnTo>
                    <a:pt x="279" y="1022"/>
                  </a:lnTo>
                  <a:lnTo>
                    <a:pt x="281" y="1031"/>
                  </a:lnTo>
                  <a:lnTo>
                    <a:pt x="281" y="1040"/>
                  </a:lnTo>
                  <a:lnTo>
                    <a:pt x="279" y="1047"/>
                  </a:lnTo>
                  <a:lnTo>
                    <a:pt x="278" y="1056"/>
                  </a:lnTo>
                  <a:lnTo>
                    <a:pt x="272" y="1061"/>
                  </a:lnTo>
                  <a:lnTo>
                    <a:pt x="267" y="1068"/>
                  </a:lnTo>
                  <a:lnTo>
                    <a:pt x="260" y="1073"/>
                  </a:lnTo>
                  <a:lnTo>
                    <a:pt x="179" y="1121"/>
                  </a:lnTo>
                  <a:lnTo>
                    <a:pt x="179" y="1121"/>
                  </a:lnTo>
                  <a:lnTo>
                    <a:pt x="170" y="1124"/>
                  </a:lnTo>
                  <a:lnTo>
                    <a:pt x="163" y="1126"/>
                  </a:lnTo>
                  <a:lnTo>
                    <a:pt x="155" y="1126"/>
                  </a:lnTo>
                  <a:lnTo>
                    <a:pt x="148" y="1124"/>
                  </a:lnTo>
                  <a:lnTo>
                    <a:pt x="139" y="1121"/>
                  </a:lnTo>
                  <a:lnTo>
                    <a:pt x="132" y="1117"/>
                  </a:lnTo>
                  <a:lnTo>
                    <a:pt x="126" y="1112"/>
                  </a:lnTo>
                  <a:lnTo>
                    <a:pt x="121" y="1105"/>
                  </a:lnTo>
                  <a:lnTo>
                    <a:pt x="121" y="1105"/>
                  </a:lnTo>
                  <a:lnTo>
                    <a:pt x="118" y="1096"/>
                  </a:lnTo>
                  <a:lnTo>
                    <a:pt x="116" y="1089"/>
                  </a:lnTo>
                  <a:lnTo>
                    <a:pt x="116" y="1080"/>
                  </a:lnTo>
                  <a:lnTo>
                    <a:pt x="118" y="1073"/>
                  </a:lnTo>
                  <a:lnTo>
                    <a:pt x="119" y="1064"/>
                  </a:lnTo>
                  <a:lnTo>
                    <a:pt x="125" y="1057"/>
                  </a:lnTo>
                  <a:lnTo>
                    <a:pt x="130" y="1052"/>
                  </a:lnTo>
                  <a:lnTo>
                    <a:pt x="137" y="1047"/>
                  </a:lnTo>
                  <a:lnTo>
                    <a:pt x="218" y="999"/>
                  </a:lnTo>
                  <a:lnTo>
                    <a:pt x="218" y="999"/>
                  </a:lnTo>
                  <a:close/>
                  <a:moveTo>
                    <a:pt x="137" y="611"/>
                  </a:moveTo>
                  <a:lnTo>
                    <a:pt x="137" y="611"/>
                  </a:lnTo>
                  <a:lnTo>
                    <a:pt x="144" y="611"/>
                  </a:lnTo>
                  <a:lnTo>
                    <a:pt x="153" y="615"/>
                  </a:lnTo>
                  <a:lnTo>
                    <a:pt x="160" y="618"/>
                  </a:lnTo>
                  <a:lnTo>
                    <a:pt x="167" y="624"/>
                  </a:lnTo>
                  <a:lnTo>
                    <a:pt x="172" y="629"/>
                  </a:lnTo>
                  <a:lnTo>
                    <a:pt x="176" y="636"/>
                  </a:lnTo>
                  <a:lnTo>
                    <a:pt x="177" y="64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177" y="662"/>
                  </a:lnTo>
                  <a:lnTo>
                    <a:pt x="176" y="669"/>
                  </a:lnTo>
                  <a:lnTo>
                    <a:pt x="172" y="676"/>
                  </a:lnTo>
                  <a:lnTo>
                    <a:pt x="167" y="683"/>
                  </a:lnTo>
                  <a:lnTo>
                    <a:pt x="160" y="689"/>
                  </a:lnTo>
                  <a:lnTo>
                    <a:pt x="153" y="692"/>
                  </a:lnTo>
                  <a:lnTo>
                    <a:pt x="144" y="694"/>
                  </a:lnTo>
                  <a:lnTo>
                    <a:pt x="137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33" y="694"/>
                  </a:lnTo>
                  <a:lnTo>
                    <a:pt x="26" y="692"/>
                  </a:lnTo>
                  <a:lnTo>
                    <a:pt x="19" y="689"/>
                  </a:lnTo>
                  <a:lnTo>
                    <a:pt x="12" y="683"/>
                  </a:lnTo>
                  <a:lnTo>
                    <a:pt x="7" y="676"/>
                  </a:lnTo>
                  <a:lnTo>
                    <a:pt x="4" y="669"/>
                  </a:lnTo>
                  <a:lnTo>
                    <a:pt x="2" y="662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2" y="645"/>
                  </a:lnTo>
                  <a:lnTo>
                    <a:pt x="4" y="636"/>
                  </a:lnTo>
                  <a:lnTo>
                    <a:pt x="7" y="629"/>
                  </a:lnTo>
                  <a:lnTo>
                    <a:pt x="12" y="624"/>
                  </a:lnTo>
                  <a:lnTo>
                    <a:pt x="19" y="618"/>
                  </a:lnTo>
                  <a:lnTo>
                    <a:pt x="26" y="615"/>
                  </a:lnTo>
                  <a:lnTo>
                    <a:pt x="33" y="611"/>
                  </a:lnTo>
                  <a:lnTo>
                    <a:pt x="42" y="611"/>
                  </a:lnTo>
                  <a:lnTo>
                    <a:pt x="137" y="611"/>
                  </a:lnTo>
                  <a:lnTo>
                    <a:pt x="137" y="611"/>
                  </a:lnTo>
                  <a:close/>
                  <a:moveTo>
                    <a:pt x="587" y="465"/>
                  </a:moveTo>
                  <a:lnTo>
                    <a:pt x="587" y="465"/>
                  </a:lnTo>
                  <a:lnTo>
                    <a:pt x="585" y="457"/>
                  </a:lnTo>
                  <a:lnTo>
                    <a:pt x="585" y="450"/>
                  </a:lnTo>
                  <a:lnTo>
                    <a:pt x="587" y="441"/>
                  </a:lnTo>
                  <a:lnTo>
                    <a:pt x="590" y="434"/>
                  </a:lnTo>
                  <a:lnTo>
                    <a:pt x="594" y="427"/>
                  </a:lnTo>
                  <a:lnTo>
                    <a:pt x="601" y="421"/>
                  </a:lnTo>
                  <a:lnTo>
                    <a:pt x="608" y="416"/>
                  </a:lnTo>
                  <a:lnTo>
                    <a:pt x="615" y="413"/>
                  </a:lnTo>
                  <a:lnTo>
                    <a:pt x="615" y="413"/>
                  </a:lnTo>
                  <a:lnTo>
                    <a:pt x="624" y="413"/>
                  </a:lnTo>
                  <a:lnTo>
                    <a:pt x="631" y="413"/>
                  </a:lnTo>
                  <a:lnTo>
                    <a:pt x="639" y="414"/>
                  </a:lnTo>
                  <a:lnTo>
                    <a:pt x="647" y="416"/>
                  </a:lnTo>
                  <a:lnTo>
                    <a:pt x="654" y="421"/>
                  </a:lnTo>
                  <a:lnTo>
                    <a:pt x="659" y="427"/>
                  </a:lnTo>
                  <a:lnTo>
                    <a:pt x="664" y="434"/>
                  </a:lnTo>
                  <a:lnTo>
                    <a:pt x="668" y="443"/>
                  </a:lnTo>
                  <a:lnTo>
                    <a:pt x="690" y="525"/>
                  </a:lnTo>
                  <a:lnTo>
                    <a:pt x="690" y="525"/>
                  </a:lnTo>
                  <a:lnTo>
                    <a:pt x="734" y="509"/>
                  </a:lnTo>
                  <a:lnTo>
                    <a:pt x="780" y="497"/>
                  </a:lnTo>
                  <a:lnTo>
                    <a:pt x="780" y="497"/>
                  </a:lnTo>
                  <a:lnTo>
                    <a:pt x="782" y="497"/>
                  </a:lnTo>
                  <a:lnTo>
                    <a:pt x="782" y="497"/>
                  </a:lnTo>
                  <a:lnTo>
                    <a:pt x="820" y="490"/>
                  </a:lnTo>
                  <a:lnTo>
                    <a:pt x="861" y="486"/>
                  </a:lnTo>
                  <a:lnTo>
                    <a:pt x="861" y="423"/>
                  </a:lnTo>
                  <a:lnTo>
                    <a:pt x="861" y="423"/>
                  </a:lnTo>
                  <a:lnTo>
                    <a:pt x="863" y="414"/>
                  </a:lnTo>
                  <a:lnTo>
                    <a:pt x="864" y="406"/>
                  </a:lnTo>
                  <a:lnTo>
                    <a:pt x="868" y="399"/>
                  </a:lnTo>
                  <a:lnTo>
                    <a:pt x="873" y="393"/>
                  </a:lnTo>
                  <a:lnTo>
                    <a:pt x="880" y="388"/>
                  </a:lnTo>
                  <a:lnTo>
                    <a:pt x="887" y="385"/>
                  </a:lnTo>
                  <a:lnTo>
                    <a:pt x="894" y="381"/>
                  </a:lnTo>
                  <a:lnTo>
                    <a:pt x="903" y="381"/>
                  </a:lnTo>
                  <a:lnTo>
                    <a:pt x="903" y="381"/>
                  </a:lnTo>
                  <a:lnTo>
                    <a:pt x="912" y="381"/>
                  </a:lnTo>
                  <a:lnTo>
                    <a:pt x="921" y="385"/>
                  </a:lnTo>
                  <a:lnTo>
                    <a:pt x="928" y="388"/>
                  </a:lnTo>
                  <a:lnTo>
                    <a:pt x="933" y="393"/>
                  </a:lnTo>
                  <a:lnTo>
                    <a:pt x="938" y="399"/>
                  </a:lnTo>
                  <a:lnTo>
                    <a:pt x="942" y="406"/>
                  </a:lnTo>
                  <a:lnTo>
                    <a:pt x="945" y="414"/>
                  </a:lnTo>
                  <a:lnTo>
                    <a:pt x="945" y="423"/>
                  </a:lnTo>
                  <a:lnTo>
                    <a:pt x="945" y="486"/>
                  </a:lnTo>
                  <a:lnTo>
                    <a:pt x="945" y="486"/>
                  </a:lnTo>
                  <a:lnTo>
                    <a:pt x="986" y="490"/>
                  </a:lnTo>
                  <a:lnTo>
                    <a:pt x="1026" y="497"/>
                  </a:lnTo>
                  <a:lnTo>
                    <a:pt x="1026" y="499"/>
                  </a:lnTo>
                  <a:lnTo>
                    <a:pt x="1026" y="497"/>
                  </a:lnTo>
                  <a:lnTo>
                    <a:pt x="1026" y="497"/>
                  </a:lnTo>
                  <a:lnTo>
                    <a:pt x="1072" y="509"/>
                  </a:lnTo>
                  <a:lnTo>
                    <a:pt x="1116" y="525"/>
                  </a:lnTo>
                  <a:lnTo>
                    <a:pt x="1140" y="443"/>
                  </a:lnTo>
                  <a:lnTo>
                    <a:pt x="1140" y="443"/>
                  </a:lnTo>
                  <a:lnTo>
                    <a:pt x="1144" y="434"/>
                  </a:lnTo>
                  <a:lnTo>
                    <a:pt x="1147" y="427"/>
                  </a:lnTo>
                  <a:lnTo>
                    <a:pt x="1152" y="421"/>
                  </a:lnTo>
                  <a:lnTo>
                    <a:pt x="1160" y="416"/>
                  </a:lnTo>
                  <a:lnTo>
                    <a:pt x="1167" y="414"/>
                  </a:lnTo>
                  <a:lnTo>
                    <a:pt x="1175" y="413"/>
                  </a:lnTo>
                  <a:lnTo>
                    <a:pt x="1184" y="413"/>
                  </a:lnTo>
                  <a:lnTo>
                    <a:pt x="1191" y="413"/>
                  </a:lnTo>
                  <a:lnTo>
                    <a:pt x="1191" y="413"/>
                  </a:lnTo>
                  <a:lnTo>
                    <a:pt x="1200" y="416"/>
                  </a:lnTo>
                  <a:lnTo>
                    <a:pt x="1207" y="421"/>
                  </a:lnTo>
                  <a:lnTo>
                    <a:pt x="1212" y="427"/>
                  </a:lnTo>
                  <a:lnTo>
                    <a:pt x="1217" y="434"/>
                  </a:lnTo>
                  <a:lnTo>
                    <a:pt x="1221" y="441"/>
                  </a:lnTo>
                  <a:lnTo>
                    <a:pt x="1221" y="450"/>
                  </a:lnTo>
                  <a:lnTo>
                    <a:pt x="1223" y="457"/>
                  </a:lnTo>
                  <a:lnTo>
                    <a:pt x="1221" y="465"/>
                  </a:lnTo>
                  <a:lnTo>
                    <a:pt x="1066" y="994"/>
                  </a:lnTo>
                  <a:lnTo>
                    <a:pt x="1066" y="994"/>
                  </a:lnTo>
                  <a:lnTo>
                    <a:pt x="1063" y="1003"/>
                  </a:lnTo>
                  <a:lnTo>
                    <a:pt x="1058" y="1010"/>
                  </a:lnTo>
                  <a:lnTo>
                    <a:pt x="1052" y="1015"/>
                  </a:lnTo>
                  <a:lnTo>
                    <a:pt x="1045" y="1021"/>
                  </a:lnTo>
                  <a:lnTo>
                    <a:pt x="1038" y="1022"/>
                  </a:lnTo>
                  <a:lnTo>
                    <a:pt x="1031" y="1024"/>
                  </a:lnTo>
                  <a:lnTo>
                    <a:pt x="1022" y="1026"/>
                  </a:lnTo>
                  <a:lnTo>
                    <a:pt x="1014" y="1024"/>
                  </a:lnTo>
                  <a:lnTo>
                    <a:pt x="1014" y="1024"/>
                  </a:lnTo>
                  <a:lnTo>
                    <a:pt x="1007" y="1021"/>
                  </a:lnTo>
                  <a:lnTo>
                    <a:pt x="1000" y="1015"/>
                  </a:lnTo>
                  <a:lnTo>
                    <a:pt x="993" y="1010"/>
                  </a:lnTo>
                  <a:lnTo>
                    <a:pt x="989" y="1003"/>
                  </a:lnTo>
                  <a:lnTo>
                    <a:pt x="986" y="996"/>
                  </a:lnTo>
                  <a:lnTo>
                    <a:pt x="984" y="989"/>
                  </a:lnTo>
                  <a:lnTo>
                    <a:pt x="984" y="980"/>
                  </a:lnTo>
                  <a:lnTo>
                    <a:pt x="986" y="971"/>
                  </a:lnTo>
                  <a:lnTo>
                    <a:pt x="1093" y="606"/>
                  </a:lnTo>
                  <a:lnTo>
                    <a:pt x="1093" y="606"/>
                  </a:lnTo>
                  <a:lnTo>
                    <a:pt x="1052" y="592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979" y="574"/>
                  </a:lnTo>
                  <a:lnTo>
                    <a:pt x="945" y="571"/>
                  </a:lnTo>
                  <a:lnTo>
                    <a:pt x="945" y="674"/>
                  </a:lnTo>
                  <a:lnTo>
                    <a:pt x="945" y="674"/>
                  </a:lnTo>
                  <a:lnTo>
                    <a:pt x="945" y="681"/>
                  </a:lnTo>
                  <a:lnTo>
                    <a:pt x="942" y="690"/>
                  </a:lnTo>
                  <a:lnTo>
                    <a:pt x="938" y="697"/>
                  </a:lnTo>
                  <a:lnTo>
                    <a:pt x="933" y="703"/>
                  </a:lnTo>
                  <a:lnTo>
                    <a:pt x="928" y="708"/>
                  </a:lnTo>
                  <a:lnTo>
                    <a:pt x="921" y="713"/>
                  </a:lnTo>
                  <a:lnTo>
                    <a:pt x="912" y="715"/>
                  </a:lnTo>
                  <a:lnTo>
                    <a:pt x="903" y="717"/>
                  </a:lnTo>
                  <a:lnTo>
                    <a:pt x="903" y="717"/>
                  </a:lnTo>
                  <a:lnTo>
                    <a:pt x="894" y="715"/>
                  </a:lnTo>
                  <a:lnTo>
                    <a:pt x="887" y="713"/>
                  </a:lnTo>
                  <a:lnTo>
                    <a:pt x="880" y="708"/>
                  </a:lnTo>
                  <a:lnTo>
                    <a:pt x="873" y="703"/>
                  </a:lnTo>
                  <a:lnTo>
                    <a:pt x="868" y="697"/>
                  </a:lnTo>
                  <a:lnTo>
                    <a:pt x="864" y="690"/>
                  </a:lnTo>
                  <a:lnTo>
                    <a:pt x="863" y="681"/>
                  </a:lnTo>
                  <a:lnTo>
                    <a:pt x="861" y="674"/>
                  </a:lnTo>
                  <a:lnTo>
                    <a:pt x="861" y="571"/>
                  </a:lnTo>
                  <a:lnTo>
                    <a:pt x="861" y="571"/>
                  </a:lnTo>
                  <a:lnTo>
                    <a:pt x="829" y="574"/>
                  </a:lnTo>
                  <a:lnTo>
                    <a:pt x="799" y="580"/>
                  </a:lnTo>
                  <a:lnTo>
                    <a:pt x="799" y="580"/>
                  </a:lnTo>
                  <a:lnTo>
                    <a:pt x="798" y="580"/>
                  </a:lnTo>
                  <a:lnTo>
                    <a:pt x="798" y="580"/>
                  </a:lnTo>
                  <a:lnTo>
                    <a:pt x="755" y="592"/>
                  </a:lnTo>
                  <a:lnTo>
                    <a:pt x="715" y="606"/>
                  </a:lnTo>
                  <a:lnTo>
                    <a:pt x="822" y="971"/>
                  </a:lnTo>
                  <a:lnTo>
                    <a:pt x="822" y="971"/>
                  </a:lnTo>
                  <a:lnTo>
                    <a:pt x="822" y="980"/>
                  </a:lnTo>
                  <a:lnTo>
                    <a:pt x="822" y="989"/>
                  </a:lnTo>
                  <a:lnTo>
                    <a:pt x="820" y="996"/>
                  </a:lnTo>
                  <a:lnTo>
                    <a:pt x="819" y="1003"/>
                  </a:lnTo>
                  <a:lnTo>
                    <a:pt x="813" y="1010"/>
                  </a:lnTo>
                  <a:lnTo>
                    <a:pt x="808" y="1015"/>
                  </a:lnTo>
                  <a:lnTo>
                    <a:pt x="801" y="1021"/>
                  </a:lnTo>
                  <a:lnTo>
                    <a:pt x="792" y="1024"/>
                  </a:lnTo>
                  <a:lnTo>
                    <a:pt x="792" y="1024"/>
                  </a:lnTo>
                  <a:lnTo>
                    <a:pt x="785" y="1026"/>
                  </a:lnTo>
                  <a:lnTo>
                    <a:pt x="777" y="1024"/>
                  </a:lnTo>
                  <a:lnTo>
                    <a:pt x="768" y="1022"/>
                  </a:lnTo>
                  <a:lnTo>
                    <a:pt x="761" y="1021"/>
                  </a:lnTo>
                  <a:lnTo>
                    <a:pt x="754" y="1015"/>
                  </a:lnTo>
                  <a:lnTo>
                    <a:pt x="748" y="1010"/>
                  </a:lnTo>
                  <a:lnTo>
                    <a:pt x="743" y="1003"/>
                  </a:lnTo>
                  <a:lnTo>
                    <a:pt x="741" y="994"/>
                  </a:lnTo>
                  <a:lnTo>
                    <a:pt x="587" y="465"/>
                  </a:lnTo>
                  <a:lnTo>
                    <a:pt x="587" y="465"/>
                  </a:lnTo>
                  <a:close/>
                </a:path>
              </a:pathLst>
            </a:custGeom>
            <a:solidFill>
              <a:srgbClr val="20A8B6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>
              <a:off x="461448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开始面板</a:t>
              </a:r>
              <a:endParaRPr lang="zh-CN" sz="140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76637" y="2337379"/>
            <a:ext cx="1028700" cy="821366"/>
            <a:chOff x="6576637" y="2234509"/>
            <a:chExt cx="1028700" cy="821366"/>
          </a:xfrm>
        </p:grpSpPr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893526" y="2507529"/>
              <a:ext cx="404550" cy="548346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FFB10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70" name="Rectangle 3"/>
            <p:cNvSpPr txBox="1">
              <a:spLocks noChangeArrowheads="1"/>
            </p:cNvSpPr>
            <p:nvPr/>
          </p:nvSpPr>
          <p:spPr bwMode="auto">
            <a:xfrm>
              <a:off x="657663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FFB10D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准备面板</a:t>
              </a:r>
              <a:endParaRPr lang="zh-CN" sz="1400">
                <a:solidFill>
                  <a:srgbClr val="FFB10D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7597372" flipH="1">
            <a:off x="7269391" y="1743783"/>
            <a:ext cx="208256" cy="38662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8106918">
            <a:off x="4457703" y="3235689"/>
            <a:ext cx="208256" cy="38662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3508297" flipH="1">
            <a:off x="7586196" y="5183562"/>
            <a:ext cx="208256" cy="386622"/>
          </a:xfrm>
          <a:prstGeom prst="rect">
            <a:avLst/>
          </a:prstGeom>
        </p:spPr>
      </p:pic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534722" y="3239846"/>
            <a:ext cx="1122556" cy="9544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2800" smtClean="0">
                <a:solidFill>
                  <a:srgbClr val="2494D3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SuperMario</a:t>
            </a:r>
            <a:endParaRPr lang="en-US" altLang="ko-KR" sz="2800" smtClean="0">
              <a:solidFill>
                <a:srgbClr val="2494D3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68700" y="186058"/>
            <a:ext cx="5054600" cy="1116519"/>
            <a:chOff x="3568700" y="186058"/>
            <a:chExt cx="5054600" cy="1116519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游戏展示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4330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Our user-friendly and functional search engine helps you locate the right templates, effectively saving your </a:t>
              </a:r>
              <a:r>
                <a:rPr lang="en-US" altLang="ko-KR" sz="1100" b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962400" y="1646975"/>
            <a:ext cx="4438650" cy="4314826"/>
            <a:chOff x="3962400" y="1685924"/>
            <a:chExt cx="4438650" cy="4314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1685924"/>
              <a:ext cx="2476500" cy="23241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1685924"/>
              <a:ext cx="2476500" cy="23241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3676649"/>
              <a:ext cx="2476500" cy="23241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3676649"/>
              <a:ext cx="2476500" cy="23241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2700000">
              <a:off x="5639037" y="3313483"/>
              <a:ext cx="913928" cy="913928"/>
            </a:xfrm>
            <a:prstGeom prst="rect">
              <a:avLst/>
            </a:prstGeom>
            <a:solidFill>
              <a:srgbClr val="68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4487" y="4349059"/>
            <a:ext cx="1028700" cy="793237"/>
            <a:chOff x="4614487" y="4314769"/>
            <a:chExt cx="1028700" cy="793237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924597" y="4564174"/>
              <a:ext cx="408480" cy="543832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 bwMode="auto">
            <a:xfrm>
              <a:off x="461448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ED7D3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游戏面板</a:t>
              </a:r>
              <a:endParaRPr lang="zh-CN" sz="1400">
                <a:solidFill>
                  <a:srgbClr val="ED7D31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38842" y="4251904"/>
            <a:ext cx="1339850" cy="1017905"/>
            <a:chOff x="6438842" y="4217614"/>
            <a:chExt cx="1339850" cy="1017905"/>
          </a:xfrm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688397" y="4614489"/>
              <a:ext cx="765810" cy="621030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A0B862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438842" y="4217614"/>
              <a:ext cx="1339850" cy="3695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2000">
                  <a:solidFill>
                    <a:srgbClr val="A0B862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结束面板</a:t>
              </a:r>
              <a:endParaRPr lang="zh-CN" sz="2000">
                <a:solidFill>
                  <a:srgbClr val="A0B862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14487" y="2337379"/>
            <a:ext cx="1028700" cy="819411"/>
            <a:chOff x="4614487" y="2234509"/>
            <a:chExt cx="1028700" cy="819411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856014" y="2509484"/>
              <a:ext cx="545646" cy="544436"/>
            </a:xfrm>
            <a:custGeom>
              <a:avLst/>
              <a:gdLst>
                <a:gd name="T0" fmla="*/ 1005 w 1806"/>
                <a:gd name="T1" fmla="*/ 1323 h 1801"/>
                <a:gd name="T2" fmla="*/ 1075 w 1806"/>
                <a:gd name="T3" fmla="*/ 1249 h 1801"/>
                <a:gd name="T4" fmla="*/ 1249 w 1806"/>
                <a:gd name="T5" fmla="*/ 1066 h 1801"/>
                <a:gd name="T6" fmla="*/ 1432 w 1806"/>
                <a:gd name="T7" fmla="*/ 731 h 1801"/>
                <a:gd name="T8" fmla="*/ 1395 w 1806"/>
                <a:gd name="T9" fmla="*/ 451 h 1801"/>
                <a:gd name="T10" fmla="*/ 1223 w 1806"/>
                <a:gd name="T11" fmla="*/ 232 h 1801"/>
                <a:gd name="T12" fmla="*/ 957 w 1806"/>
                <a:gd name="T13" fmla="*/ 130 h 1801"/>
                <a:gd name="T14" fmla="*/ 696 w 1806"/>
                <a:gd name="T15" fmla="*/ 168 h 1801"/>
                <a:gd name="T16" fmla="*/ 476 w 1806"/>
                <a:gd name="T17" fmla="*/ 341 h 1801"/>
                <a:gd name="T18" fmla="*/ 372 w 1806"/>
                <a:gd name="T19" fmla="*/ 604 h 1801"/>
                <a:gd name="T20" fmla="*/ 444 w 1806"/>
                <a:gd name="T21" fmla="*/ 931 h 1801"/>
                <a:gd name="T22" fmla="*/ 683 w 1806"/>
                <a:gd name="T23" fmla="*/ 1154 h 1801"/>
                <a:gd name="T24" fmla="*/ 1015 w 1806"/>
                <a:gd name="T25" fmla="*/ 1758 h 1801"/>
                <a:gd name="T26" fmla="*/ 824 w 1806"/>
                <a:gd name="T27" fmla="*/ 1788 h 1801"/>
                <a:gd name="T28" fmla="*/ 690 w 1806"/>
                <a:gd name="T29" fmla="*/ 1720 h 1801"/>
                <a:gd name="T30" fmla="*/ 610 w 1806"/>
                <a:gd name="T31" fmla="*/ 1611 h 1801"/>
                <a:gd name="T32" fmla="*/ 478 w 1806"/>
                <a:gd name="T33" fmla="*/ 1163 h 1801"/>
                <a:gd name="T34" fmla="*/ 249 w 1806"/>
                <a:gd name="T35" fmla="*/ 748 h 1801"/>
                <a:gd name="T36" fmla="*/ 295 w 1806"/>
                <a:gd name="T37" fmla="*/ 402 h 1801"/>
                <a:gd name="T38" fmla="*/ 509 w 1806"/>
                <a:gd name="T39" fmla="*/ 132 h 1801"/>
                <a:gd name="T40" fmla="*/ 836 w 1806"/>
                <a:gd name="T41" fmla="*/ 3 h 1801"/>
                <a:gd name="T42" fmla="*/ 1160 w 1806"/>
                <a:gd name="T43" fmla="*/ 53 h 1801"/>
                <a:gd name="T44" fmla="*/ 1432 w 1806"/>
                <a:gd name="T45" fmla="*/ 265 h 1801"/>
                <a:gd name="T46" fmla="*/ 1560 w 1806"/>
                <a:gd name="T47" fmla="*/ 592 h 1801"/>
                <a:gd name="T48" fmla="*/ 1470 w 1806"/>
                <a:gd name="T49" fmla="*/ 996 h 1801"/>
                <a:gd name="T50" fmla="*/ 1203 w 1806"/>
                <a:gd name="T51" fmla="*/ 1254 h 1801"/>
                <a:gd name="T52" fmla="*/ 1168 w 1806"/>
                <a:gd name="T53" fmla="*/ 1681 h 1801"/>
                <a:gd name="T54" fmla="*/ 1028 w 1806"/>
                <a:gd name="T55" fmla="*/ 1730 h 1801"/>
                <a:gd name="T56" fmla="*/ 1532 w 1806"/>
                <a:gd name="T57" fmla="*/ 1015 h 1801"/>
                <a:gd name="T58" fmla="*/ 1678 w 1806"/>
                <a:gd name="T59" fmla="*/ 1052 h 1801"/>
                <a:gd name="T60" fmla="*/ 1667 w 1806"/>
                <a:gd name="T61" fmla="*/ 1121 h 1801"/>
                <a:gd name="T62" fmla="*/ 1572 w 1806"/>
                <a:gd name="T63" fmla="*/ 311 h 1801"/>
                <a:gd name="T64" fmla="*/ 1527 w 1806"/>
                <a:gd name="T65" fmla="*/ 258 h 1801"/>
                <a:gd name="T66" fmla="*/ 1667 w 1806"/>
                <a:gd name="T67" fmla="*/ 184 h 1801"/>
                <a:gd name="T68" fmla="*/ 1678 w 1806"/>
                <a:gd name="T69" fmla="*/ 255 h 1801"/>
                <a:gd name="T70" fmla="*/ 1632 w 1806"/>
                <a:gd name="T71" fmla="*/ 669 h 1801"/>
                <a:gd name="T72" fmla="*/ 1671 w 1806"/>
                <a:gd name="T73" fmla="*/ 611 h 1801"/>
                <a:gd name="T74" fmla="*/ 1806 w 1806"/>
                <a:gd name="T75" fmla="*/ 653 h 1801"/>
                <a:gd name="T76" fmla="*/ 260 w 1806"/>
                <a:gd name="T77" fmla="*/ 233 h 1801"/>
                <a:gd name="T78" fmla="*/ 271 w 1806"/>
                <a:gd name="T79" fmla="*/ 297 h 1801"/>
                <a:gd name="T80" fmla="*/ 125 w 1806"/>
                <a:gd name="T81" fmla="*/ 248 h 1801"/>
                <a:gd name="T82" fmla="*/ 148 w 1806"/>
                <a:gd name="T83" fmla="*/ 183 h 1801"/>
                <a:gd name="T84" fmla="*/ 242 w 1806"/>
                <a:gd name="T85" fmla="*/ 994 h 1801"/>
                <a:gd name="T86" fmla="*/ 278 w 1806"/>
                <a:gd name="T87" fmla="*/ 1056 h 1801"/>
                <a:gd name="T88" fmla="*/ 132 w 1806"/>
                <a:gd name="T89" fmla="*/ 1117 h 1801"/>
                <a:gd name="T90" fmla="*/ 137 w 1806"/>
                <a:gd name="T91" fmla="*/ 1047 h 1801"/>
                <a:gd name="T92" fmla="*/ 177 w 1806"/>
                <a:gd name="T93" fmla="*/ 645 h 1801"/>
                <a:gd name="T94" fmla="*/ 42 w 1806"/>
                <a:gd name="T95" fmla="*/ 696 h 1801"/>
                <a:gd name="T96" fmla="*/ 2 w 1806"/>
                <a:gd name="T97" fmla="*/ 645 h 1801"/>
                <a:gd name="T98" fmla="*/ 587 w 1806"/>
                <a:gd name="T99" fmla="*/ 465 h 1801"/>
                <a:gd name="T100" fmla="*/ 631 w 1806"/>
                <a:gd name="T101" fmla="*/ 413 h 1801"/>
                <a:gd name="T102" fmla="*/ 780 w 1806"/>
                <a:gd name="T103" fmla="*/ 497 h 1801"/>
                <a:gd name="T104" fmla="*/ 880 w 1806"/>
                <a:gd name="T105" fmla="*/ 388 h 1801"/>
                <a:gd name="T106" fmla="*/ 945 w 1806"/>
                <a:gd name="T107" fmla="*/ 414 h 1801"/>
                <a:gd name="T108" fmla="*/ 1140 w 1806"/>
                <a:gd name="T109" fmla="*/ 443 h 1801"/>
                <a:gd name="T110" fmla="*/ 1200 w 1806"/>
                <a:gd name="T111" fmla="*/ 416 h 1801"/>
                <a:gd name="T112" fmla="*/ 1058 w 1806"/>
                <a:gd name="T113" fmla="*/ 1010 h 1801"/>
                <a:gd name="T114" fmla="*/ 989 w 1806"/>
                <a:gd name="T115" fmla="*/ 1003 h 1801"/>
                <a:gd name="T116" fmla="*/ 979 w 1806"/>
                <a:gd name="T117" fmla="*/ 574 h 1801"/>
                <a:gd name="T118" fmla="*/ 903 w 1806"/>
                <a:gd name="T119" fmla="*/ 717 h 1801"/>
                <a:gd name="T120" fmla="*/ 861 w 1806"/>
                <a:gd name="T121" fmla="*/ 571 h 1801"/>
                <a:gd name="T122" fmla="*/ 822 w 1806"/>
                <a:gd name="T123" fmla="*/ 989 h 1801"/>
                <a:gd name="T124" fmla="*/ 761 w 1806"/>
                <a:gd name="T125" fmla="*/ 102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06" h="1801">
                  <a:moveTo>
                    <a:pt x="734" y="1272"/>
                  </a:moveTo>
                  <a:lnTo>
                    <a:pt x="734" y="1272"/>
                  </a:lnTo>
                  <a:lnTo>
                    <a:pt x="738" y="1282"/>
                  </a:lnTo>
                  <a:lnTo>
                    <a:pt x="743" y="1293"/>
                  </a:lnTo>
                  <a:lnTo>
                    <a:pt x="750" y="1302"/>
                  </a:lnTo>
                  <a:lnTo>
                    <a:pt x="759" y="1309"/>
                  </a:lnTo>
                  <a:lnTo>
                    <a:pt x="768" y="1314"/>
                  </a:lnTo>
                  <a:lnTo>
                    <a:pt x="778" y="1319"/>
                  </a:lnTo>
                  <a:lnTo>
                    <a:pt x="791" y="1323"/>
                  </a:lnTo>
                  <a:lnTo>
                    <a:pt x="803" y="1323"/>
                  </a:lnTo>
                  <a:lnTo>
                    <a:pt x="1005" y="1323"/>
                  </a:lnTo>
                  <a:lnTo>
                    <a:pt x="1005" y="1323"/>
                  </a:lnTo>
                  <a:lnTo>
                    <a:pt x="1015" y="1323"/>
                  </a:lnTo>
                  <a:lnTo>
                    <a:pt x="1028" y="1319"/>
                  </a:lnTo>
                  <a:lnTo>
                    <a:pt x="1038" y="1314"/>
                  </a:lnTo>
                  <a:lnTo>
                    <a:pt x="1049" y="1309"/>
                  </a:lnTo>
                  <a:lnTo>
                    <a:pt x="1058" y="1302"/>
                  </a:lnTo>
                  <a:lnTo>
                    <a:pt x="1065" y="1293"/>
                  </a:lnTo>
                  <a:lnTo>
                    <a:pt x="1070" y="1282"/>
                  </a:lnTo>
                  <a:lnTo>
                    <a:pt x="1072" y="1272"/>
                  </a:lnTo>
                  <a:lnTo>
                    <a:pt x="1072" y="1272"/>
                  </a:lnTo>
                  <a:lnTo>
                    <a:pt x="1075" y="1249"/>
                  </a:lnTo>
                  <a:lnTo>
                    <a:pt x="1080" y="1228"/>
                  </a:lnTo>
                  <a:lnTo>
                    <a:pt x="1087" y="1207"/>
                  </a:lnTo>
                  <a:lnTo>
                    <a:pt x="1098" y="1187"/>
                  </a:lnTo>
                  <a:lnTo>
                    <a:pt x="1110" y="1170"/>
                  </a:lnTo>
                  <a:lnTo>
                    <a:pt x="1124" y="1154"/>
                  </a:lnTo>
                  <a:lnTo>
                    <a:pt x="1140" y="1140"/>
                  </a:lnTo>
                  <a:lnTo>
                    <a:pt x="1160" y="1128"/>
                  </a:lnTo>
                  <a:lnTo>
                    <a:pt x="1160" y="1128"/>
                  </a:lnTo>
                  <a:lnTo>
                    <a:pt x="1191" y="1108"/>
                  </a:lnTo>
                  <a:lnTo>
                    <a:pt x="1221" y="1089"/>
                  </a:lnTo>
                  <a:lnTo>
                    <a:pt x="1249" y="1066"/>
                  </a:lnTo>
                  <a:lnTo>
                    <a:pt x="1275" y="1042"/>
                  </a:lnTo>
                  <a:lnTo>
                    <a:pt x="1300" y="1017"/>
                  </a:lnTo>
                  <a:lnTo>
                    <a:pt x="1323" y="989"/>
                  </a:lnTo>
                  <a:lnTo>
                    <a:pt x="1342" y="961"/>
                  </a:lnTo>
                  <a:lnTo>
                    <a:pt x="1362" y="931"/>
                  </a:lnTo>
                  <a:lnTo>
                    <a:pt x="1379" y="901"/>
                  </a:lnTo>
                  <a:lnTo>
                    <a:pt x="1393" y="868"/>
                  </a:lnTo>
                  <a:lnTo>
                    <a:pt x="1407" y="836"/>
                  </a:lnTo>
                  <a:lnTo>
                    <a:pt x="1418" y="801"/>
                  </a:lnTo>
                  <a:lnTo>
                    <a:pt x="1425" y="768"/>
                  </a:lnTo>
                  <a:lnTo>
                    <a:pt x="1432" y="731"/>
                  </a:lnTo>
                  <a:lnTo>
                    <a:pt x="1435" y="696"/>
                  </a:lnTo>
                  <a:lnTo>
                    <a:pt x="1437" y="659"/>
                  </a:lnTo>
                  <a:lnTo>
                    <a:pt x="1437" y="659"/>
                  </a:lnTo>
                  <a:lnTo>
                    <a:pt x="1435" y="632"/>
                  </a:lnTo>
                  <a:lnTo>
                    <a:pt x="1434" y="604"/>
                  </a:lnTo>
                  <a:lnTo>
                    <a:pt x="1430" y="578"/>
                  </a:lnTo>
                  <a:lnTo>
                    <a:pt x="1425" y="551"/>
                  </a:lnTo>
                  <a:lnTo>
                    <a:pt x="1420" y="527"/>
                  </a:lnTo>
                  <a:lnTo>
                    <a:pt x="1412" y="501"/>
                  </a:lnTo>
                  <a:lnTo>
                    <a:pt x="1404" y="476"/>
                  </a:lnTo>
                  <a:lnTo>
                    <a:pt x="1395" y="451"/>
                  </a:lnTo>
                  <a:lnTo>
                    <a:pt x="1384" y="428"/>
                  </a:lnTo>
                  <a:lnTo>
                    <a:pt x="1372" y="406"/>
                  </a:lnTo>
                  <a:lnTo>
                    <a:pt x="1360" y="383"/>
                  </a:lnTo>
                  <a:lnTo>
                    <a:pt x="1346" y="362"/>
                  </a:lnTo>
                  <a:lnTo>
                    <a:pt x="1330" y="341"/>
                  </a:lnTo>
                  <a:lnTo>
                    <a:pt x="1314" y="320"/>
                  </a:lnTo>
                  <a:lnTo>
                    <a:pt x="1298" y="300"/>
                  </a:lnTo>
                  <a:lnTo>
                    <a:pt x="1281" y="283"/>
                  </a:lnTo>
                  <a:lnTo>
                    <a:pt x="1261" y="265"/>
                  </a:lnTo>
                  <a:lnTo>
                    <a:pt x="1242" y="248"/>
                  </a:lnTo>
                  <a:lnTo>
                    <a:pt x="1223" y="232"/>
                  </a:lnTo>
                  <a:lnTo>
                    <a:pt x="1202" y="218"/>
                  </a:lnTo>
                  <a:lnTo>
                    <a:pt x="1181" y="204"/>
                  </a:lnTo>
                  <a:lnTo>
                    <a:pt x="1158" y="191"/>
                  </a:lnTo>
                  <a:lnTo>
                    <a:pt x="1135" y="179"/>
                  </a:lnTo>
                  <a:lnTo>
                    <a:pt x="1110" y="168"/>
                  </a:lnTo>
                  <a:lnTo>
                    <a:pt x="1087" y="158"/>
                  </a:lnTo>
                  <a:lnTo>
                    <a:pt x="1061" y="151"/>
                  </a:lnTo>
                  <a:lnTo>
                    <a:pt x="1037" y="144"/>
                  </a:lnTo>
                  <a:lnTo>
                    <a:pt x="1010" y="137"/>
                  </a:lnTo>
                  <a:lnTo>
                    <a:pt x="984" y="133"/>
                  </a:lnTo>
                  <a:lnTo>
                    <a:pt x="957" y="130"/>
                  </a:lnTo>
                  <a:lnTo>
                    <a:pt x="931" y="126"/>
                  </a:lnTo>
                  <a:lnTo>
                    <a:pt x="903" y="126"/>
                  </a:lnTo>
                  <a:lnTo>
                    <a:pt x="903" y="126"/>
                  </a:lnTo>
                  <a:lnTo>
                    <a:pt x="877" y="126"/>
                  </a:lnTo>
                  <a:lnTo>
                    <a:pt x="849" y="130"/>
                  </a:lnTo>
                  <a:lnTo>
                    <a:pt x="822" y="133"/>
                  </a:lnTo>
                  <a:lnTo>
                    <a:pt x="796" y="137"/>
                  </a:lnTo>
                  <a:lnTo>
                    <a:pt x="769" y="144"/>
                  </a:lnTo>
                  <a:lnTo>
                    <a:pt x="745" y="151"/>
                  </a:lnTo>
                  <a:lnTo>
                    <a:pt x="720" y="158"/>
                  </a:lnTo>
                  <a:lnTo>
                    <a:pt x="696" y="168"/>
                  </a:lnTo>
                  <a:lnTo>
                    <a:pt x="673" y="179"/>
                  </a:lnTo>
                  <a:lnTo>
                    <a:pt x="650" y="191"/>
                  </a:lnTo>
                  <a:lnTo>
                    <a:pt x="627" y="204"/>
                  </a:lnTo>
                  <a:lnTo>
                    <a:pt x="606" y="218"/>
                  </a:lnTo>
                  <a:lnTo>
                    <a:pt x="585" y="232"/>
                  </a:lnTo>
                  <a:lnTo>
                    <a:pt x="564" y="248"/>
                  </a:lnTo>
                  <a:lnTo>
                    <a:pt x="545" y="265"/>
                  </a:lnTo>
                  <a:lnTo>
                    <a:pt x="527" y="283"/>
                  </a:lnTo>
                  <a:lnTo>
                    <a:pt x="509" y="300"/>
                  </a:lnTo>
                  <a:lnTo>
                    <a:pt x="492" y="320"/>
                  </a:lnTo>
                  <a:lnTo>
                    <a:pt x="476" y="341"/>
                  </a:lnTo>
                  <a:lnTo>
                    <a:pt x="462" y="362"/>
                  </a:lnTo>
                  <a:lnTo>
                    <a:pt x="448" y="383"/>
                  </a:lnTo>
                  <a:lnTo>
                    <a:pt x="436" y="406"/>
                  </a:lnTo>
                  <a:lnTo>
                    <a:pt x="423" y="428"/>
                  </a:lnTo>
                  <a:lnTo>
                    <a:pt x="413" y="451"/>
                  </a:lnTo>
                  <a:lnTo>
                    <a:pt x="402" y="476"/>
                  </a:lnTo>
                  <a:lnTo>
                    <a:pt x="395" y="501"/>
                  </a:lnTo>
                  <a:lnTo>
                    <a:pt x="387" y="527"/>
                  </a:lnTo>
                  <a:lnTo>
                    <a:pt x="381" y="551"/>
                  </a:lnTo>
                  <a:lnTo>
                    <a:pt x="376" y="578"/>
                  </a:lnTo>
                  <a:lnTo>
                    <a:pt x="372" y="604"/>
                  </a:lnTo>
                  <a:lnTo>
                    <a:pt x="371" y="632"/>
                  </a:lnTo>
                  <a:lnTo>
                    <a:pt x="371" y="659"/>
                  </a:lnTo>
                  <a:lnTo>
                    <a:pt x="371" y="659"/>
                  </a:lnTo>
                  <a:lnTo>
                    <a:pt x="372" y="696"/>
                  </a:lnTo>
                  <a:lnTo>
                    <a:pt x="376" y="731"/>
                  </a:lnTo>
                  <a:lnTo>
                    <a:pt x="381" y="768"/>
                  </a:lnTo>
                  <a:lnTo>
                    <a:pt x="390" y="801"/>
                  </a:lnTo>
                  <a:lnTo>
                    <a:pt x="401" y="836"/>
                  </a:lnTo>
                  <a:lnTo>
                    <a:pt x="413" y="868"/>
                  </a:lnTo>
                  <a:lnTo>
                    <a:pt x="429" y="901"/>
                  </a:lnTo>
                  <a:lnTo>
                    <a:pt x="444" y="931"/>
                  </a:lnTo>
                  <a:lnTo>
                    <a:pt x="464" y="961"/>
                  </a:lnTo>
                  <a:lnTo>
                    <a:pt x="485" y="989"/>
                  </a:lnTo>
                  <a:lnTo>
                    <a:pt x="508" y="1017"/>
                  </a:lnTo>
                  <a:lnTo>
                    <a:pt x="532" y="1042"/>
                  </a:lnTo>
                  <a:lnTo>
                    <a:pt x="559" y="1066"/>
                  </a:lnTo>
                  <a:lnTo>
                    <a:pt x="587" y="1089"/>
                  </a:lnTo>
                  <a:lnTo>
                    <a:pt x="617" y="1108"/>
                  </a:lnTo>
                  <a:lnTo>
                    <a:pt x="648" y="1128"/>
                  </a:lnTo>
                  <a:lnTo>
                    <a:pt x="648" y="1128"/>
                  </a:lnTo>
                  <a:lnTo>
                    <a:pt x="666" y="1140"/>
                  </a:lnTo>
                  <a:lnTo>
                    <a:pt x="683" y="1154"/>
                  </a:lnTo>
                  <a:lnTo>
                    <a:pt x="697" y="1170"/>
                  </a:lnTo>
                  <a:lnTo>
                    <a:pt x="710" y="1187"/>
                  </a:lnTo>
                  <a:lnTo>
                    <a:pt x="719" y="1207"/>
                  </a:lnTo>
                  <a:lnTo>
                    <a:pt x="726" y="1228"/>
                  </a:lnTo>
                  <a:lnTo>
                    <a:pt x="733" y="1249"/>
                  </a:lnTo>
                  <a:lnTo>
                    <a:pt x="734" y="1272"/>
                  </a:lnTo>
                  <a:lnTo>
                    <a:pt x="734" y="1272"/>
                  </a:lnTo>
                  <a:close/>
                  <a:moveTo>
                    <a:pt x="1028" y="1730"/>
                  </a:moveTo>
                  <a:lnTo>
                    <a:pt x="1028" y="1730"/>
                  </a:lnTo>
                  <a:lnTo>
                    <a:pt x="1022" y="1744"/>
                  </a:lnTo>
                  <a:lnTo>
                    <a:pt x="1015" y="1758"/>
                  </a:lnTo>
                  <a:lnTo>
                    <a:pt x="1007" y="1771"/>
                  </a:lnTo>
                  <a:lnTo>
                    <a:pt x="996" y="1781"/>
                  </a:lnTo>
                  <a:lnTo>
                    <a:pt x="984" y="1788"/>
                  </a:lnTo>
                  <a:lnTo>
                    <a:pt x="970" y="1795"/>
                  </a:lnTo>
                  <a:lnTo>
                    <a:pt x="954" y="1799"/>
                  </a:lnTo>
                  <a:lnTo>
                    <a:pt x="938" y="1801"/>
                  </a:lnTo>
                  <a:lnTo>
                    <a:pt x="868" y="1801"/>
                  </a:lnTo>
                  <a:lnTo>
                    <a:pt x="868" y="1801"/>
                  </a:lnTo>
                  <a:lnTo>
                    <a:pt x="852" y="1799"/>
                  </a:lnTo>
                  <a:lnTo>
                    <a:pt x="838" y="1795"/>
                  </a:lnTo>
                  <a:lnTo>
                    <a:pt x="824" y="1788"/>
                  </a:lnTo>
                  <a:lnTo>
                    <a:pt x="812" y="1781"/>
                  </a:lnTo>
                  <a:lnTo>
                    <a:pt x="801" y="1771"/>
                  </a:lnTo>
                  <a:lnTo>
                    <a:pt x="791" y="1758"/>
                  </a:lnTo>
                  <a:lnTo>
                    <a:pt x="784" y="1744"/>
                  </a:lnTo>
                  <a:lnTo>
                    <a:pt x="780" y="1730"/>
                  </a:lnTo>
                  <a:lnTo>
                    <a:pt x="743" y="1730"/>
                  </a:lnTo>
                  <a:lnTo>
                    <a:pt x="743" y="1730"/>
                  </a:lnTo>
                  <a:lnTo>
                    <a:pt x="729" y="1730"/>
                  </a:lnTo>
                  <a:lnTo>
                    <a:pt x="717" y="1727"/>
                  </a:lnTo>
                  <a:lnTo>
                    <a:pt x="703" y="1725"/>
                  </a:lnTo>
                  <a:lnTo>
                    <a:pt x="690" y="1720"/>
                  </a:lnTo>
                  <a:lnTo>
                    <a:pt x="680" y="1714"/>
                  </a:lnTo>
                  <a:lnTo>
                    <a:pt x="668" y="1707"/>
                  </a:lnTo>
                  <a:lnTo>
                    <a:pt x="657" y="1700"/>
                  </a:lnTo>
                  <a:lnTo>
                    <a:pt x="648" y="1692"/>
                  </a:lnTo>
                  <a:lnTo>
                    <a:pt x="639" y="1681"/>
                  </a:lnTo>
                  <a:lnTo>
                    <a:pt x="632" y="1671"/>
                  </a:lnTo>
                  <a:lnTo>
                    <a:pt x="625" y="1660"/>
                  </a:lnTo>
                  <a:lnTo>
                    <a:pt x="618" y="1649"/>
                  </a:lnTo>
                  <a:lnTo>
                    <a:pt x="615" y="1637"/>
                  </a:lnTo>
                  <a:lnTo>
                    <a:pt x="611" y="1623"/>
                  </a:lnTo>
                  <a:lnTo>
                    <a:pt x="610" y="1611"/>
                  </a:lnTo>
                  <a:lnTo>
                    <a:pt x="608" y="1597"/>
                  </a:lnTo>
                  <a:lnTo>
                    <a:pt x="610" y="1275"/>
                  </a:lnTo>
                  <a:lnTo>
                    <a:pt x="610" y="1275"/>
                  </a:lnTo>
                  <a:lnTo>
                    <a:pt x="608" y="1263"/>
                  </a:lnTo>
                  <a:lnTo>
                    <a:pt x="604" y="1254"/>
                  </a:lnTo>
                  <a:lnTo>
                    <a:pt x="597" y="1245"/>
                  </a:lnTo>
                  <a:lnTo>
                    <a:pt x="587" y="1238"/>
                  </a:lnTo>
                  <a:lnTo>
                    <a:pt x="587" y="1238"/>
                  </a:lnTo>
                  <a:lnTo>
                    <a:pt x="548" y="1216"/>
                  </a:lnTo>
                  <a:lnTo>
                    <a:pt x="511" y="1189"/>
                  </a:lnTo>
                  <a:lnTo>
                    <a:pt x="478" y="1163"/>
                  </a:lnTo>
                  <a:lnTo>
                    <a:pt x="444" y="1133"/>
                  </a:lnTo>
                  <a:lnTo>
                    <a:pt x="415" y="1101"/>
                  </a:lnTo>
                  <a:lnTo>
                    <a:pt x="387" y="1068"/>
                  </a:lnTo>
                  <a:lnTo>
                    <a:pt x="360" y="1033"/>
                  </a:lnTo>
                  <a:lnTo>
                    <a:pt x="336" y="996"/>
                  </a:lnTo>
                  <a:lnTo>
                    <a:pt x="314" y="957"/>
                  </a:lnTo>
                  <a:lnTo>
                    <a:pt x="297" y="919"/>
                  </a:lnTo>
                  <a:lnTo>
                    <a:pt x="281" y="876"/>
                  </a:lnTo>
                  <a:lnTo>
                    <a:pt x="267" y="834"/>
                  </a:lnTo>
                  <a:lnTo>
                    <a:pt x="258" y="792"/>
                  </a:lnTo>
                  <a:lnTo>
                    <a:pt x="249" y="748"/>
                  </a:lnTo>
                  <a:lnTo>
                    <a:pt x="246" y="704"/>
                  </a:lnTo>
                  <a:lnTo>
                    <a:pt x="244" y="659"/>
                  </a:lnTo>
                  <a:lnTo>
                    <a:pt x="244" y="659"/>
                  </a:lnTo>
                  <a:lnTo>
                    <a:pt x="244" y="625"/>
                  </a:lnTo>
                  <a:lnTo>
                    <a:pt x="248" y="592"/>
                  </a:lnTo>
                  <a:lnTo>
                    <a:pt x="251" y="559"/>
                  </a:lnTo>
                  <a:lnTo>
                    <a:pt x="258" y="527"/>
                  </a:lnTo>
                  <a:lnTo>
                    <a:pt x="265" y="495"/>
                  </a:lnTo>
                  <a:lnTo>
                    <a:pt x="274" y="464"/>
                  </a:lnTo>
                  <a:lnTo>
                    <a:pt x="285" y="432"/>
                  </a:lnTo>
                  <a:lnTo>
                    <a:pt x="295" y="402"/>
                  </a:lnTo>
                  <a:lnTo>
                    <a:pt x="309" y="374"/>
                  </a:lnTo>
                  <a:lnTo>
                    <a:pt x="323" y="344"/>
                  </a:lnTo>
                  <a:lnTo>
                    <a:pt x="339" y="318"/>
                  </a:lnTo>
                  <a:lnTo>
                    <a:pt x="357" y="291"/>
                  </a:lnTo>
                  <a:lnTo>
                    <a:pt x="374" y="265"/>
                  </a:lnTo>
                  <a:lnTo>
                    <a:pt x="395" y="241"/>
                  </a:lnTo>
                  <a:lnTo>
                    <a:pt x="415" y="216"/>
                  </a:lnTo>
                  <a:lnTo>
                    <a:pt x="437" y="193"/>
                  </a:lnTo>
                  <a:lnTo>
                    <a:pt x="460" y="172"/>
                  </a:lnTo>
                  <a:lnTo>
                    <a:pt x="483" y="151"/>
                  </a:lnTo>
                  <a:lnTo>
                    <a:pt x="509" y="132"/>
                  </a:lnTo>
                  <a:lnTo>
                    <a:pt x="534" y="112"/>
                  </a:lnTo>
                  <a:lnTo>
                    <a:pt x="562" y="95"/>
                  </a:lnTo>
                  <a:lnTo>
                    <a:pt x="589" y="79"/>
                  </a:lnTo>
                  <a:lnTo>
                    <a:pt x="618" y="65"/>
                  </a:lnTo>
                  <a:lnTo>
                    <a:pt x="647" y="53"/>
                  </a:lnTo>
                  <a:lnTo>
                    <a:pt x="676" y="40"/>
                  </a:lnTo>
                  <a:lnTo>
                    <a:pt x="708" y="30"/>
                  </a:lnTo>
                  <a:lnTo>
                    <a:pt x="738" y="21"/>
                  </a:lnTo>
                  <a:lnTo>
                    <a:pt x="771" y="14"/>
                  </a:lnTo>
                  <a:lnTo>
                    <a:pt x="803" y="7"/>
                  </a:lnTo>
                  <a:lnTo>
                    <a:pt x="836" y="3"/>
                  </a:lnTo>
                  <a:lnTo>
                    <a:pt x="870" y="2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38" y="2"/>
                  </a:lnTo>
                  <a:lnTo>
                    <a:pt x="972" y="3"/>
                  </a:lnTo>
                  <a:lnTo>
                    <a:pt x="1003" y="7"/>
                  </a:lnTo>
                  <a:lnTo>
                    <a:pt x="1037" y="14"/>
                  </a:lnTo>
                  <a:lnTo>
                    <a:pt x="1068" y="21"/>
                  </a:lnTo>
                  <a:lnTo>
                    <a:pt x="1100" y="30"/>
                  </a:lnTo>
                  <a:lnTo>
                    <a:pt x="1130" y="40"/>
                  </a:lnTo>
                  <a:lnTo>
                    <a:pt x="1160" y="53"/>
                  </a:lnTo>
                  <a:lnTo>
                    <a:pt x="1189" y="65"/>
                  </a:lnTo>
                  <a:lnTo>
                    <a:pt x="1217" y="79"/>
                  </a:lnTo>
                  <a:lnTo>
                    <a:pt x="1246" y="95"/>
                  </a:lnTo>
                  <a:lnTo>
                    <a:pt x="1272" y="112"/>
                  </a:lnTo>
                  <a:lnTo>
                    <a:pt x="1298" y="132"/>
                  </a:lnTo>
                  <a:lnTo>
                    <a:pt x="1323" y="151"/>
                  </a:lnTo>
                  <a:lnTo>
                    <a:pt x="1347" y="172"/>
                  </a:lnTo>
                  <a:lnTo>
                    <a:pt x="1370" y="193"/>
                  </a:lnTo>
                  <a:lnTo>
                    <a:pt x="1391" y="216"/>
                  </a:lnTo>
                  <a:lnTo>
                    <a:pt x="1412" y="241"/>
                  </a:lnTo>
                  <a:lnTo>
                    <a:pt x="1432" y="265"/>
                  </a:lnTo>
                  <a:lnTo>
                    <a:pt x="1449" y="291"/>
                  </a:lnTo>
                  <a:lnTo>
                    <a:pt x="1467" y="318"/>
                  </a:lnTo>
                  <a:lnTo>
                    <a:pt x="1483" y="344"/>
                  </a:lnTo>
                  <a:lnTo>
                    <a:pt x="1499" y="374"/>
                  </a:lnTo>
                  <a:lnTo>
                    <a:pt x="1511" y="402"/>
                  </a:lnTo>
                  <a:lnTo>
                    <a:pt x="1523" y="432"/>
                  </a:lnTo>
                  <a:lnTo>
                    <a:pt x="1534" y="464"/>
                  </a:lnTo>
                  <a:lnTo>
                    <a:pt x="1542" y="495"/>
                  </a:lnTo>
                  <a:lnTo>
                    <a:pt x="1550" y="527"/>
                  </a:lnTo>
                  <a:lnTo>
                    <a:pt x="1555" y="559"/>
                  </a:lnTo>
                  <a:lnTo>
                    <a:pt x="1560" y="592"/>
                  </a:lnTo>
                  <a:lnTo>
                    <a:pt x="1562" y="625"/>
                  </a:lnTo>
                  <a:lnTo>
                    <a:pt x="1564" y="659"/>
                  </a:lnTo>
                  <a:lnTo>
                    <a:pt x="1564" y="659"/>
                  </a:lnTo>
                  <a:lnTo>
                    <a:pt x="1562" y="704"/>
                  </a:lnTo>
                  <a:lnTo>
                    <a:pt x="1557" y="748"/>
                  </a:lnTo>
                  <a:lnTo>
                    <a:pt x="1550" y="792"/>
                  </a:lnTo>
                  <a:lnTo>
                    <a:pt x="1539" y="834"/>
                  </a:lnTo>
                  <a:lnTo>
                    <a:pt x="1527" y="876"/>
                  </a:lnTo>
                  <a:lnTo>
                    <a:pt x="1511" y="919"/>
                  </a:lnTo>
                  <a:lnTo>
                    <a:pt x="1492" y="957"/>
                  </a:lnTo>
                  <a:lnTo>
                    <a:pt x="1470" y="996"/>
                  </a:lnTo>
                  <a:lnTo>
                    <a:pt x="1448" y="1033"/>
                  </a:lnTo>
                  <a:lnTo>
                    <a:pt x="1421" y="1068"/>
                  </a:lnTo>
                  <a:lnTo>
                    <a:pt x="1393" y="1101"/>
                  </a:lnTo>
                  <a:lnTo>
                    <a:pt x="1363" y="1133"/>
                  </a:lnTo>
                  <a:lnTo>
                    <a:pt x="1330" y="1163"/>
                  </a:lnTo>
                  <a:lnTo>
                    <a:pt x="1295" y="1189"/>
                  </a:lnTo>
                  <a:lnTo>
                    <a:pt x="1258" y="1216"/>
                  </a:lnTo>
                  <a:lnTo>
                    <a:pt x="1219" y="1238"/>
                  </a:lnTo>
                  <a:lnTo>
                    <a:pt x="1219" y="1238"/>
                  </a:lnTo>
                  <a:lnTo>
                    <a:pt x="1210" y="1245"/>
                  </a:lnTo>
                  <a:lnTo>
                    <a:pt x="1203" y="1254"/>
                  </a:lnTo>
                  <a:lnTo>
                    <a:pt x="1200" y="1263"/>
                  </a:lnTo>
                  <a:lnTo>
                    <a:pt x="1198" y="1275"/>
                  </a:lnTo>
                  <a:lnTo>
                    <a:pt x="1198" y="1597"/>
                  </a:lnTo>
                  <a:lnTo>
                    <a:pt x="1198" y="1597"/>
                  </a:lnTo>
                  <a:lnTo>
                    <a:pt x="1198" y="1611"/>
                  </a:lnTo>
                  <a:lnTo>
                    <a:pt x="1196" y="1623"/>
                  </a:lnTo>
                  <a:lnTo>
                    <a:pt x="1193" y="1637"/>
                  </a:lnTo>
                  <a:lnTo>
                    <a:pt x="1188" y="1649"/>
                  </a:lnTo>
                  <a:lnTo>
                    <a:pt x="1182" y="1660"/>
                  </a:lnTo>
                  <a:lnTo>
                    <a:pt x="1175" y="1671"/>
                  </a:lnTo>
                  <a:lnTo>
                    <a:pt x="1168" y="1681"/>
                  </a:lnTo>
                  <a:lnTo>
                    <a:pt x="1160" y="1692"/>
                  </a:lnTo>
                  <a:lnTo>
                    <a:pt x="1149" y="1700"/>
                  </a:lnTo>
                  <a:lnTo>
                    <a:pt x="1138" y="1707"/>
                  </a:lnTo>
                  <a:lnTo>
                    <a:pt x="1128" y="1714"/>
                  </a:lnTo>
                  <a:lnTo>
                    <a:pt x="1116" y="1720"/>
                  </a:lnTo>
                  <a:lnTo>
                    <a:pt x="1103" y="1725"/>
                  </a:lnTo>
                  <a:lnTo>
                    <a:pt x="1091" y="1727"/>
                  </a:lnTo>
                  <a:lnTo>
                    <a:pt x="1077" y="1730"/>
                  </a:lnTo>
                  <a:lnTo>
                    <a:pt x="1065" y="1730"/>
                  </a:lnTo>
                  <a:lnTo>
                    <a:pt x="1028" y="1730"/>
                  </a:lnTo>
                  <a:lnTo>
                    <a:pt x="1028" y="1730"/>
                  </a:lnTo>
                  <a:close/>
                  <a:moveTo>
                    <a:pt x="1546" y="1073"/>
                  </a:moveTo>
                  <a:lnTo>
                    <a:pt x="1546" y="1073"/>
                  </a:lnTo>
                  <a:lnTo>
                    <a:pt x="1539" y="1068"/>
                  </a:lnTo>
                  <a:lnTo>
                    <a:pt x="1534" y="1061"/>
                  </a:lnTo>
                  <a:lnTo>
                    <a:pt x="1530" y="1056"/>
                  </a:lnTo>
                  <a:lnTo>
                    <a:pt x="1527" y="1047"/>
                  </a:lnTo>
                  <a:lnTo>
                    <a:pt x="1525" y="1040"/>
                  </a:lnTo>
                  <a:lnTo>
                    <a:pt x="1527" y="1031"/>
                  </a:lnTo>
                  <a:lnTo>
                    <a:pt x="1528" y="1022"/>
                  </a:lnTo>
                  <a:lnTo>
                    <a:pt x="1532" y="1015"/>
                  </a:lnTo>
                  <a:lnTo>
                    <a:pt x="1532" y="1015"/>
                  </a:lnTo>
                  <a:lnTo>
                    <a:pt x="1537" y="1008"/>
                  </a:lnTo>
                  <a:lnTo>
                    <a:pt x="1542" y="1003"/>
                  </a:lnTo>
                  <a:lnTo>
                    <a:pt x="1550" y="999"/>
                  </a:lnTo>
                  <a:lnTo>
                    <a:pt x="1557" y="996"/>
                  </a:lnTo>
                  <a:lnTo>
                    <a:pt x="1565" y="994"/>
                  </a:lnTo>
                  <a:lnTo>
                    <a:pt x="1572" y="994"/>
                  </a:lnTo>
                  <a:lnTo>
                    <a:pt x="1581" y="996"/>
                  </a:lnTo>
                  <a:lnTo>
                    <a:pt x="1588" y="999"/>
                  </a:lnTo>
                  <a:lnTo>
                    <a:pt x="1671" y="1047"/>
                  </a:lnTo>
                  <a:lnTo>
                    <a:pt x="1671" y="1047"/>
                  </a:lnTo>
                  <a:lnTo>
                    <a:pt x="1678" y="1052"/>
                  </a:lnTo>
                  <a:lnTo>
                    <a:pt x="1683" y="1057"/>
                  </a:lnTo>
                  <a:lnTo>
                    <a:pt x="1687" y="1064"/>
                  </a:lnTo>
                  <a:lnTo>
                    <a:pt x="1690" y="1073"/>
                  </a:lnTo>
                  <a:lnTo>
                    <a:pt x="1692" y="1080"/>
                  </a:lnTo>
                  <a:lnTo>
                    <a:pt x="1690" y="1089"/>
                  </a:lnTo>
                  <a:lnTo>
                    <a:pt x="1688" y="1096"/>
                  </a:lnTo>
                  <a:lnTo>
                    <a:pt x="1685" y="1105"/>
                  </a:lnTo>
                  <a:lnTo>
                    <a:pt x="1685" y="1105"/>
                  </a:lnTo>
                  <a:lnTo>
                    <a:pt x="1681" y="1112"/>
                  </a:lnTo>
                  <a:lnTo>
                    <a:pt x="1674" y="1117"/>
                  </a:lnTo>
                  <a:lnTo>
                    <a:pt x="1667" y="1121"/>
                  </a:lnTo>
                  <a:lnTo>
                    <a:pt x="1660" y="1124"/>
                  </a:lnTo>
                  <a:lnTo>
                    <a:pt x="1651" y="1126"/>
                  </a:lnTo>
                  <a:lnTo>
                    <a:pt x="1644" y="1126"/>
                  </a:lnTo>
                  <a:lnTo>
                    <a:pt x="1636" y="1124"/>
                  </a:lnTo>
                  <a:lnTo>
                    <a:pt x="1629" y="1121"/>
                  </a:lnTo>
                  <a:lnTo>
                    <a:pt x="1546" y="1073"/>
                  </a:lnTo>
                  <a:lnTo>
                    <a:pt x="1546" y="1073"/>
                  </a:lnTo>
                  <a:close/>
                  <a:moveTo>
                    <a:pt x="1588" y="306"/>
                  </a:moveTo>
                  <a:lnTo>
                    <a:pt x="1588" y="306"/>
                  </a:lnTo>
                  <a:lnTo>
                    <a:pt x="1581" y="309"/>
                  </a:lnTo>
                  <a:lnTo>
                    <a:pt x="1572" y="311"/>
                  </a:lnTo>
                  <a:lnTo>
                    <a:pt x="1565" y="311"/>
                  </a:lnTo>
                  <a:lnTo>
                    <a:pt x="1557" y="311"/>
                  </a:lnTo>
                  <a:lnTo>
                    <a:pt x="1550" y="307"/>
                  </a:lnTo>
                  <a:lnTo>
                    <a:pt x="1542" y="304"/>
                  </a:lnTo>
                  <a:lnTo>
                    <a:pt x="1537" y="297"/>
                  </a:lnTo>
                  <a:lnTo>
                    <a:pt x="1532" y="290"/>
                  </a:lnTo>
                  <a:lnTo>
                    <a:pt x="1532" y="290"/>
                  </a:lnTo>
                  <a:lnTo>
                    <a:pt x="1528" y="283"/>
                  </a:lnTo>
                  <a:lnTo>
                    <a:pt x="1527" y="274"/>
                  </a:lnTo>
                  <a:lnTo>
                    <a:pt x="1525" y="267"/>
                  </a:lnTo>
                  <a:lnTo>
                    <a:pt x="1527" y="258"/>
                  </a:lnTo>
                  <a:lnTo>
                    <a:pt x="1530" y="251"/>
                  </a:lnTo>
                  <a:lnTo>
                    <a:pt x="1534" y="244"/>
                  </a:lnTo>
                  <a:lnTo>
                    <a:pt x="1539" y="239"/>
                  </a:lnTo>
                  <a:lnTo>
                    <a:pt x="1546" y="233"/>
                  </a:lnTo>
                  <a:lnTo>
                    <a:pt x="1629" y="186"/>
                  </a:lnTo>
                  <a:lnTo>
                    <a:pt x="1629" y="186"/>
                  </a:lnTo>
                  <a:lnTo>
                    <a:pt x="1636" y="183"/>
                  </a:lnTo>
                  <a:lnTo>
                    <a:pt x="1644" y="181"/>
                  </a:lnTo>
                  <a:lnTo>
                    <a:pt x="1651" y="181"/>
                  </a:lnTo>
                  <a:lnTo>
                    <a:pt x="1660" y="183"/>
                  </a:lnTo>
                  <a:lnTo>
                    <a:pt x="1667" y="184"/>
                  </a:lnTo>
                  <a:lnTo>
                    <a:pt x="1674" y="190"/>
                  </a:lnTo>
                  <a:lnTo>
                    <a:pt x="1681" y="195"/>
                  </a:lnTo>
                  <a:lnTo>
                    <a:pt x="1685" y="202"/>
                  </a:lnTo>
                  <a:lnTo>
                    <a:pt x="1685" y="202"/>
                  </a:lnTo>
                  <a:lnTo>
                    <a:pt x="1688" y="209"/>
                  </a:lnTo>
                  <a:lnTo>
                    <a:pt x="1690" y="218"/>
                  </a:lnTo>
                  <a:lnTo>
                    <a:pt x="1692" y="225"/>
                  </a:lnTo>
                  <a:lnTo>
                    <a:pt x="1690" y="233"/>
                  </a:lnTo>
                  <a:lnTo>
                    <a:pt x="1687" y="241"/>
                  </a:lnTo>
                  <a:lnTo>
                    <a:pt x="1683" y="248"/>
                  </a:lnTo>
                  <a:lnTo>
                    <a:pt x="1678" y="255"/>
                  </a:lnTo>
                  <a:lnTo>
                    <a:pt x="1671" y="258"/>
                  </a:lnTo>
                  <a:lnTo>
                    <a:pt x="1588" y="306"/>
                  </a:lnTo>
                  <a:lnTo>
                    <a:pt x="1588" y="306"/>
                  </a:lnTo>
                  <a:close/>
                  <a:moveTo>
                    <a:pt x="1671" y="696"/>
                  </a:moveTo>
                  <a:lnTo>
                    <a:pt x="1671" y="696"/>
                  </a:lnTo>
                  <a:lnTo>
                    <a:pt x="1662" y="694"/>
                  </a:lnTo>
                  <a:lnTo>
                    <a:pt x="1655" y="692"/>
                  </a:lnTo>
                  <a:lnTo>
                    <a:pt x="1646" y="689"/>
                  </a:lnTo>
                  <a:lnTo>
                    <a:pt x="1641" y="683"/>
                  </a:lnTo>
                  <a:lnTo>
                    <a:pt x="1636" y="676"/>
                  </a:lnTo>
                  <a:lnTo>
                    <a:pt x="1632" y="669"/>
                  </a:lnTo>
                  <a:lnTo>
                    <a:pt x="1629" y="662"/>
                  </a:lnTo>
                  <a:lnTo>
                    <a:pt x="1629" y="653"/>
                  </a:lnTo>
                  <a:lnTo>
                    <a:pt x="1629" y="653"/>
                  </a:lnTo>
                  <a:lnTo>
                    <a:pt x="1629" y="645"/>
                  </a:lnTo>
                  <a:lnTo>
                    <a:pt x="1632" y="636"/>
                  </a:lnTo>
                  <a:lnTo>
                    <a:pt x="1636" y="629"/>
                  </a:lnTo>
                  <a:lnTo>
                    <a:pt x="1641" y="624"/>
                  </a:lnTo>
                  <a:lnTo>
                    <a:pt x="1646" y="618"/>
                  </a:lnTo>
                  <a:lnTo>
                    <a:pt x="1655" y="615"/>
                  </a:lnTo>
                  <a:lnTo>
                    <a:pt x="1662" y="611"/>
                  </a:lnTo>
                  <a:lnTo>
                    <a:pt x="1671" y="611"/>
                  </a:lnTo>
                  <a:lnTo>
                    <a:pt x="1764" y="611"/>
                  </a:lnTo>
                  <a:lnTo>
                    <a:pt x="1764" y="611"/>
                  </a:lnTo>
                  <a:lnTo>
                    <a:pt x="1773" y="611"/>
                  </a:lnTo>
                  <a:lnTo>
                    <a:pt x="1781" y="615"/>
                  </a:lnTo>
                  <a:lnTo>
                    <a:pt x="1788" y="618"/>
                  </a:lnTo>
                  <a:lnTo>
                    <a:pt x="1794" y="624"/>
                  </a:lnTo>
                  <a:lnTo>
                    <a:pt x="1799" y="629"/>
                  </a:lnTo>
                  <a:lnTo>
                    <a:pt x="1803" y="636"/>
                  </a:lnTo>
                  <a:lnTo>
                    <a:pt x="1806" y="645"/>
                  </a:lnTo>
                  <a:lnTo>
                    <a:pt x="1806" y="653"/>
                  </a:lnTo>
                  <a:lnTo>
                    <a:pt x="1806" y="653"/>
                  </a:lnTo>
                  <a:lnTo>
                    <a:pt x="1806" y="662"/>
                  </a:lnTo>
                  <a:lnTo>
                    <a:pt x="1803" y="669"/>
                  </a:lnTo>
                  <a:lnTo>
                    <a:pt x="1799" y="676"/>
                  </a:lnTo>
                  <a:lnTo>
                    <a:pt x="1794" y="683"/>
                  </a:lnTo>
                  <a:lnTo>
                    <a:pt x="1788" y="689"/>
                  </a:lnTo>
                  <a:lnTo>
                    <a:pt x="1781" y="692"/>
                  </a:lnTo>
                  <a:lnTo>
                    <a:pt x="1773" y="694"/>
                  </a:lnTo>
                  <a:lnTo>
                    <a:pt x="1764" y="696"/>
                  </a:lnTo>
                  <a:lnTo>
                    <a:pt x="1671" y="696"/>
                  </a:lnTo>
                  <a:lnTo>
                    <a:pt x="1671" y="696"/>
                  </a:lnTo>
                  <a:close/>
                  <a:moveTo>
                    <a:pt x="260" y="233"/>
                  </a:moveTo>
                  <a:lnTo>
                    <a:pt x="260" y="233"/>
                  </a:lnTo>
                  <a:lnTo>
                    <a:pt x="267" y="239"/>
                  </a:lnTo>
                  <a:lnTo>
                    <a:pt x="272" y="244"/>
                  </a:lnTo>
                  <a:lnTo>
                    <a:pt x="278" y="251"/>
                  </a:lnTo>
                  <a:lnTo>
                    <a:pt x="279" y="258"/>
                  </a:lnTo>
                  <a:lnTo>
                    <a:pt x="281" y="267"/>
                  </a:lnTo>
                  <a:lnTo>
                    <a:pt x="281" y="274"/>
                  </a:lnTo>
                  <a:lnTo>
                    <a:pt x="279" y="283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71" y="297"/>
                  </a:lnTo>
                  <a:lnTo>
                    <a:pt x="265" y="304"/>
                  </a:lnTo>
                  <a:lnTo>
                    <a:pt x="258" y="307"/>
                  </a:lnTo>
                  <a:lnTo>
                    <a:pt x="249" y="311"/>
                  </a:lnTo>
                  <a:lnTo>
                    <a:pt x="242" y="311"/>
                  </a:lnTo>
                  <a:lnTo>
                    <a:pt x="234" y="311"/>
                  </a:lnTo>
                  <a:lnTo>
                    <a:pt x="227" y="309"/>
                  </a:lnTo>
                  <a:lnTo>
                    <a:pt x="218" y="306"/>
                  </a:lnTo>
                  <a:lnTo>
                    <a:pt x="137" y="258"/>
                  </a:lnTo>
                  <a:lnTo>
                    <a:pt x="137" y="258"/>
                  </a:lnTo>
                  <a:lnTo>
                    <a:pt x="130" y="255"/>
                  </a:lnTo>
                  <a:lnTo>
                    <a:pt x="125" y="248"/>
                  </a:lnTo>
                  <a:lnTo>
                    <a:pt x="119" y="241"/>
                  </a:lnTo>
                  <a:lnTo>
                    <a:pt x="118" y="233"/>
                  </a:lnTo>
                  <a:lnTo>
                    <a:pt x="116" y="225"/>
                  </a:lnTo>
                  <a:lnTo>
                    <a:pt x="116" y="218"/>
                  </a:lnTo>
                  <a:lnTo>
                    <a:pt x="118" y="209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6" y="195"/>
                  </a:lnTo>
                  <a:lnTo>
                    <a:pt x="132" y="190"/>
                  </a:lnTo>
                  <a:lnTo>
                    <a:pt x="139" y="184"/>
                  </a:lnTo>
                  <a:lnTo>
                    <a:pt x="148" y="183"/>
                  </a:lnTo>
                  <a:lnTo>
                    <a:pt x="155" y="181"/>
                  </a:lnTo>
                  <a:lnTo>
                    <a:pt x="163" y="181"/>
                  </a:lnTo>
                  <a:lnTo>
                    <a:pt x="170" y="183"/>
                  </a:lnTo>
                  <a:lnTo>
                    <a:pt x="179" y="186"/>
                  </a:lnTo>
                  <a:lnTo>
                    <a:pt x="260" y="233"/>
                  </a:lnTo>
                  <a:lnTo>
                    <a:pt x="260" y="233"/>
                  </a:lnTo>
                  <a:close/>
                  <a:moveTo>
                    <a:pt x="218" y="999"/>
                  </a:moveTo>
                  <a:lnTo>
                    <a:pt x="218" y="999"/>
                  </a:lnTo>
                  <a:lnTo>
                    <a:pt x="227" y="996"/>
                  </a:lnTo>
                  <a:lnTo>
                    <a:pt x="234" y="994"/>
                  </a:lnTo>
                  <a:lnTo>
                    <a:pt x="242" y="994"/>
                  </a:lnTo>
                  <a:lnTo>
                    <a:pt x="249" y="996"/>
                  </a:lnTo>
                  <a:lnTo>
                    <a:pt x="258" y="999"/>
                  </a:lnTo>
                  <a:lnTo>
                    <a:pt x="265" y="1003"/>
                  </a:lnTo>
                  <a:lnTo>
                    <a:pt x="271" y="1008"/>
                  </a:lnTo>
                  <a:lnTo>
                    <a:pt x="276" y="1015"/>
                  </a:lnTo>
                  <a:lnTo>
                    <a:pt x="276" y="1015"/>
                  </a:lnTo>
                  <a:lnTo>
                    <a:pt x="279" y="1022"/>
                  </a:lnTo>
                  <a:lnTo>
                    <a:pt x="281" y="1031"/>
                  </a:lnTo>
                  <a:lnTo>
                    <a:pt x="281" y="1040"/>
                  </a:lnTo>
                  <a:lnTo>
                    <a:pt x="279" y="1047"/>
                  </a:lnTo>
                  <a:lnTo>
                    <a:pt x="278" y="1056"/>
                  </a:lnTo>
                  <a:lnTo>
                    <a:pt x="272" y="1061"/>
                  </a:lnTo>
                  <a:lnTo>
                    <a:pt x="267" y="1068"/>
                  </a:lnTo>
                  <a:lnTo>
                    <a:pt x="260" y="1073"/>
                  </a:lnTo>
                  <a:lnTo>
                    <a:pt x="179" y="1121"/>
                  </a:lnTo>
                  <a:lnTo>
                    <a:pt x="179" y="1121"/>
                  </a:lnTo>
                  <a:lnTo>
                    <a:pt x="170" y="1124"/>
                  </a:lnTo>
                  <a:lnTo>
                    <a:pt x="163" y="1126"/>
                  </a:lnTo>
                  <a:lnTo>
                    <a:pt x="155" y="1126"/>
                  </a:lnTo>
                  <a:lnTo>
                    <a:pt x="148" y="1124"/>
                  </a:lnTo>
                  <a:lnTo>
                    <a:pt x="139" y="1121"/>
                  </a:lnTo>
                  <a:lnTo>
                    <a:pt x="132" y="1117"/>
                  </a:lnTo>
                  <a:lnTo>
                    <a:pt x="126" y="1112"/>
                  </a:lnTo>
                  <a:lnTo>
                    <a:pt x="121" y="1105"/>
                  </a:lnTo>
                  <a:lnTo>
                    <a:pt x="121" y="1105"/>
                  </a:lnTo>
                  <a:lnTo>
                    <a:pt x="118" y="1096"/>
                  </a:lnTo>
                  <a:lnTo>
                    <a:pt x="116" y="1089"/>
                  </a:lnTo>
                  <a:lnTo>
                    <a:pt x="116" y="1080"/>
                  </a:lnTo>
                  <a:lnTo>
                    <a:pt x="118" y="1073"/>
                  </a:lnTo>
                  <a:lnTo>
                    <a:pt x="119" y="1064"/>
                  </a:lnTo>
                  <a:lnTo>
                    <a:pt x="125" y="1057"/>
                  </a:lnTo>
                  <a:lnTo>
                    <a:pt x="130" y="1052"/>
                  </a:lnTo>
                  <a:lnTo>
                    <a:pt x="137" y="1047"/>
                  </a:lnTo>
                  <a:lnTo>
                    <a:pt x="218" y="999"/>
                  </a:lnTo>
                  <a:lnTo>
                    <a:pt x="218" y="999"/>
                  </a:lnTo>
                  <a:close/>
                  <a:moveTo>
                    <a:pt x="137" y="611"/>
                  </a:moveTo>
                  <a:lnTo>
                    <a:pt x="137" y="611"/>
                  </a:lnTo>
                  <a:lnTo>
                    <a:pt x="144" y="611"/>
                  </a:lnTo>
                  <a:lnTo>
                    <a:pt x="153" y="615"/>
                  </a:lnTo>
                  <a:lnTo>
                    <a:pt x="160" y="618"/>
                  </a:lnTo>
                  <a:lnTo>
                    <a:pt x="167" y="624"/>
                  </a:lnTo>
                  <a:lnTo>
                    <a:pt x="172" y="629"/>
                  </a:lnTo>
                  <a:lnTo>
                    <a:pt x="176" y="636"/>
                  </a:lnTo>
                  <a:lnTo>
                    <a:pt x="177" y="64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177" y="662"/>
                  </a:lnTo>
                  <a:lnTo>
                    <a:pt x="176" y="669"/>
                  </a:lnTo>
                  <a:lnTo>
                    <a:pt x="172" y="676"/>
                  </a:lnTo>
                  <a:lnTo>
                    <a:pt x="167" y="683"/>
                  </a:lnTo>
                  <a:lnTo>
                    <a:pt x="160" y="689"/>
                  </a:lnTo>
                  <a:lnTo>
                    <a:pt x="153" y="692"/>
                  </a:lnTo>
                  <a:lnTo>
                    <a:pt x="144" y="694"/>
                  </a:lnTo>
                  <a:lnTo>
                    <a:pt x="137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33" y="694"/>
                  </a:lnTo>
                  <a:lnTo>
                    <a:pt x="26" y="692"/>
                  </a:lnTo>
                  <a:lnTo>
                    <a:pt x="19" y="689"/>
                  </a:lnTo>
                  <a:lnTo>
                    <a:pt x="12" y="683"/>
                  </a:lnTo>
                  <a:lnTo>
                    <a:pt x="7" y="676"/>
                  </a:lnTo>
                  <a:lnTo>
                    <a:pt x="4" y="669"/>
                  </a:lnTo>
                  <a:lnTo>
                    <a:pt x="2" y="662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2" y="645"/>
                  </a:lnTo>
                  <a:lnTo>
                    <a:pt x="4" y="636"/>
                  </a:lnTo>
                  <a:lnTo>
                    <a:pt x="7" y="629"/>
                  </a:lnTo>
                  <a:lnTo>
                    <a:pt x="12" y="624"/>
                  </a:lnTo>
                  <a:lnTo>
                    <a:pt x="19" y="618"/>
                  </a:lnTo>
                  <a:lnTo>
                    <a:pt x="26" y="615"/>
                  </a:lnTo>
                  <a:lnTo>
                    <a:pt x="33" y="611"/>
                  </a:lnTo>
                  <a:lnTo>
                    <a:pt x="42" y="611"/>
                  </a:lnTo>
                  <a:lnTo>
                    <a:pt x="137" y="611"/>
                  </a:lnTo>
                  <a:lnTo>
                    <a:pt x="137" y="611"/>
                  </a:lnTo>
                  <a:close/>
                  <a:moveTo>
                    <a:pt x="587" y="465"/>
                  </a:moveTo>
                  <a:lnTo>
                    <a:pt x="587" y="465"/>
                  </a:lnTo>
                  <a:lnTo>
                    <a:pt x="585" y="457"/>
                  </a:lnTo>
                  <a:lnTo>
                    <a:pt x="585" y="450"/>
                  </a:lnTo>
                  <a:lnTo>
                    <a:pt x="587" y="441"/>
                  </a:lnTo>
                  <a:lnTo>
                    <a:pt x="590" y="434"/>
                  </a:lnTo>
                  <a:lnTo>
                    <a:pt x="594" y="427"/>
                  </a:lnTo>
                  <a:lnTo>
                    <a:pt x="601" y="421"/>
                  </a:lnTo>
                  <a:lnTo>
                    <a:pt x="608" y="416"/>
                  </a:lnTo>
                  <a:lnTo>
                    <a:pt x="615" y="413"/>
                  </a:lnTo>
                  <a:lnTo>
                    <a:pt x="615" y="413"/>
                  </a:lnTo>
                  <a:lnTo>
                    <a:pt x="624" y="413"/>
                  </a:lnTo>
                  <a:lnTo>
                    <a:pt x="631" y="413"/>
                  </a:lnTo>
                  <a:lnTo>
                    <a:pt x="639" y="414"/>
                  </a:lnTo>
                  <a:lnTo>
                    <a:pt x="647" y="416"/>
                  </a:lnTo>
                  <a:lnTo>
                    <a:pt x="654" y="421"/>
                  </a:lnTo>
                  <a:lnTo>
                    <a:pt x="659" y="427"/>
                  </a:lnTo>
                  <a:lnTo>
                    <a:pt x="664" y="434"/>
                  </a:lnTo>
                  <a:lnTo>
                    <a:pt x="668" y="443"/>
                  </a:lnTo>
                  <a:lnTo>
                    <a:pt x="690" y="525"/>
                  </a:lnTo>
                  <a:lnTo>
                    <a:pt x="690" y="525"/>
                  </a:lnTo>
                  <a:lnTo>
                    <a:pt x="734" y="509"/>
                  </a:lnTo>
                  <a:lnTo>
                    <a:pt x="780" y="497"/>
                  </a:lnTo>
                  <a:lnTo>
                    <a:pt x="780" y="497"/>
                  </a:lnTo>
                  <a:lnTo>
                    <a:pt x="782" y="497"/>
                  </a:lnTo>
                  <a:lnTo>
                    <a:pt x="782" y="497"/>
                  </a:lnTo>
                  <a:lnTo>
                    <a:pt x="820" y="490"/>
                  </a:lnTo>
                  <a:lnTo>
                    <a:pt x="861" y="486"/>
                  </a:lnTo>
                  <a:lnTo>
                    <a:pt x="861" y="423"/>
                  </a:lnTo>
                  <a:lnTo>
                    <a:pt x="861" y="423"/>
                  </a:lnTo>
                  <a:lnTo>
                    <a:pt x="863" y="414"/>
                  </a:lnTo>
                  <a:lnTo>
                    <a:pt x="864" y="406"/>
                  </a:lnTo>
                  <a:lnTo>
                    <a:pt x="868" y="399"/>
                  </a:lnTo>
                  <a:lnTo>
                    <a:pt x="873" y="393"/>
                  </a:lnTo>
                  <a:lnTo>
                    <a:pt x="880" y="388"/>
                  </a:lnTo>
                  <a:lnTo>
                    <a:pt x="887" y="385"/>
                  </a:lnTo>
                  <a:lnTo>
                    <a:pt x="894" y="381"/>
                  </a:lnTo>
                  <a:lnTo>
                    <a:pt x="903" y="381"/>
                  </a:lnTo>
                  <a:lnTo>
                    <a:pt x="903" y="381"/>
                  </a:lnTo>
                  <a:lnTo>
                    <a:pt x="912" y="381"/>
                  </a:lnTo>
                  <a:lnTo>
                    <a:pt x="921" y="385"/>
                  </a:lnTo>
                  <a:lnTo>
                    <a:pt x="928" y="388"/>
                  </a:lnTo>
                  <a:lnTo>
                    <a:pt x="933" y="393"/>
                  </a:lnTo>
                  <a:lnTo>
                    <a:pt x="938" y="399"/>
                  </a:lnTo>
                  <a:lnTo>
                    <a:pt x="942" y="406"/>
                  </a:lnTo>
                  <a:lnTo>
                    <a:pt x="945" y="414"/>
                  </a:lnTo>
                  <a:lnTo>
                    <a:pt x="945" y="423"/>
                  </a:lnTo>
                  <a:lnTo>
                    <a:pt x="945" y="486"/>
                  </a:lnTo>
                  <a:lnTo>
                    <a:pt x="945" y="486"/>
                  </a:lnTo>
                  <a:lnTo>
                    <a:pt x="986" y="490"/>
                  </a:lnTo>
                  <a:lnTo>
                    <a:pt x="1026" y="497"/>
                  </a:lnTo>
                  <a:lnTo>
                    <a:pt x="1026" y="499"/>
                  </a:lnTo>
                  <a:lnTo>
                    <a:pt x="1026" y="497"/>
                  </a:lnTo>
                  <a:lnTo>
                    <a:pt x="1026" y="497"/>
                  </a:lnTo>
                  <a:lnTo>
                    <a:pt x="1072" y="509"/>
                  </a:lnTo>
                  <a:lnTo>
                    <a:pt x="1116" y="525"/>
                  </a:lnTo>
                  <a:lnTo>
                    <a:pt x="1140" y="443"/>
                  </a:lnTo>
                  <a:lnTo>
                    <a:pt x="1140" y="443"/>
                  </a:lnTo>
                  <a:lnTo>
                    <a:pt x="1144" y="434"/>
                  </a:lnTo>
                  <a:lnTo>
                    <a:pt x="1147" y="427"/>
                  </a:lnTo>
                  <a:lnTo>
                    <a:pt x="1152" y="421"/>
                  </a:lnTo>
                  <a:lnTo>
                    <a:pt x="1160" y="416"/>
                  </a:lnTo>
                  <a:lnTo>
                    <a:pt x="1167" y="414"/>
                  </a:lnTo>
                  <a:lnTo>
                    <a:pt x="1175" y="413"/>
                  </a:lnTo>
                  <a:lnTo>
                    <a:pt x="1184" y="413"/>
                  </a:lnTo>
                  <a:lnTo>
                    <a:pt x="1191" y="413"/>
                  </a:lnTo>
                  <a:lnTo>
                    <a:pt x="1191" y="413"/>
                  </a:lnTo>
                  <a:lnTo>
                    <a:pt x="1200" y="416"/>
                  </a:lnTo>
                  <a:lnTo>
                    <a:pt x="1207" y="421"/>
                  </a:lnTo>
                  <a:lnTo>
                    <a:pt x="1212" y="427"/>
                  </a:lnTo>
                  <a:lnTo>
                    <a:pt x="1217" y="434"/>
                  </a:lnTo>
                  <a:lnTo>
                    <a:pt x="1221" y="441"/>
                  </a:lnTo>
                  <a:lnTo>
                    <a:pt x="1221" y="450"/>
                  </a:lnTo>
                  <a:lnTo>
                    <a:pt x="1223" y="457"/>
                  </a:lnTo>
                  <a:lnTo>
                    <a:pt x="1221" y="465"/>
                  </a:lnTo>
                  <a:lnTo>
                    <a:pt x="1066" y="994"/>
                  </a:lnTo>
                  <a:lnTo>
                    <a:pt x="1066" y="994"/>
                  </a:lnTo>
                  <a:lnTo>
                    <a:pt x="1063" y="1003"/>
                  </a:lnTo>
                  <a:lnTo>
                    <a:pt x="1058" y="1010"/>
                  </a:lnTo>
                  <a:lnTo>
                    <a:pt x="1052" y="1015"/>
                  </a:lnTo>
                  <a:lnTo>
                    <a:pt x="1045" y="1021"/>
                  </a:lnTo>
                  <a:lnTo>
                    <a:pt x="1038" y="1022"/>
                  </a:lnTo>
                  <a:lnTo>
                    <a:pt x="1031" y="1024"/>
                  </a:lnTo>
                  <a:lnTo>
                    <a:pt x="1022" y="1026"/>
                  </a:lnTo>
                  <a:lnTo>
                    <a:pt x="1014" y="1024"/>
                  </a:lnTo>
                  <a:lnTo>
                    <a:pt x="1014" y="1024"/>
                  </a:lnTo>
                  <a:lnTo>
                    <a:pt x="1007" y="1021"/>
                  </a:lnTo>
                  <a:lnTo>
                    <a:pt x="1000" y="1015"/>
                  </a:lnTo>
                  <a:lnTo>
                    <a:pt x="993" y="1010"/>
                  </a:lnTo>
                  <a:lnTo>
                    <a:pt x="989" y="1003"/>
                  </a:lnTo>
                  <a:lnTo>
                    <a:pt x="986" y="996"/>
                  </a:lnTo>
                  <a:lnTo>
                    <a:pt x="984" y="989"/>
                  </a:lnTo>
                  <a:lnTo>
                    <a:pt x="984" y="980"/>
                  </a:lnTo>
                  <a:lnTo>
                    <a:pt x="986" y="971"/>
                  </a:lnTo>
                  <a:lnTo>
                    <a:pt x="1093" y="606"/>
                  </a:lnTo>
                  <a:lnTo>
                    <a:pt x="1093" y="606"/>
                  </a:lnTo>
                  <a:lnTo>
                    <a:pt x="1052" y="592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979" y="574"/>
                  </a:lnTo>
                  <a:lnTo>
                    <a:pt x="945" y="571"/>
                  </a:lnTo>
                  <a:lnTo>
                    <a:pt x="945" y="674"/>
                  </a:lnTo>
                  <a:lnTo>
                    <a:pt x="945" y="674"/>
                  </a:lnTo>
                  <a:lnTo>
                    <a:pt x="945" y="681"/>
                  </a:lnTo>
                  <a:lnTo>
                    <a:pt x="942" y="690"/>
                  </a:lnTo>
                  <a:lnTo>
                    <a:pt x="938" y="697"/>
                  </a:lnTo>
                  <a:lnTo>
                    <a:pt x="933" y="703"/>
                  </a:lnTo>
                  <a:lnTo>
                    <a:pt x="928" y="708"/>
                  </a:lnTo>
                  <a:lnTo>
                    <a:pt x="921" y="713"/>
                  </a:lnTo>
                  <a:lnTo>
                    <a:pt x="912" y="715"/>
                  </a:lnTo>
                  <a:lnTo>
                    <a:pt x="903" y="717"/>
                  </a:lnTo>
                  <a:lnTo>
                    <a:pt x="903" y="717"/>
                  </a:lnTo>
                  <a:lnTo>
                    <a:pt x="894" y="715"/>
                  </a:lnTo>
                  <a:lnTo>
                    <a:pt x="887" y="713"/>
                  </a:lnTo>
                  <a:lnTo>
                    <a:pt x="880" y="708"/>
                  </a:lnTo>
                  <a:lnTo>
                    <a:pt x="873" y="703"/>
                  </a:lnTo>
                  <a:lnTo>
                    <a:pt x="868" y="697"/>
                  </a:lnTo>
                  <a:lnTo>
                    <a:pt x="864" y="690"/>
                  </a:lnTo>
                  <a:lnTo>
                    <a:pt x="863" y="681"/>
                  </a:lnTo>
                  <a:lnTo>
                    <a:pt x="861" y="674"/>
                  </a:lnTo>
                  <a:lnTo>
                    <a:pt x="861" y="571"/>
                  </a:lnTo>
                  <a:lnTo>
                    <a:pt x="861" y="571"/>
                  </a:lnTo>
                  <a:lnTo>
                    <a:pt x="829" y="574"/>
                  </a:lnTo>
                  <a:lnTo>
                    <a:pt x="799" y="580"/>
                  </a:lnTo>
                  <a:lnTo>
                    <a:pt x="799" y="580"/>
                  </a:lnTo>
                  <a:lnTo>
                    <a:pt x="798" y="580"/>
                  </a:lnTo>
                  <a:lnTo>
                    <a:pt x="798" y="580"/>
                  </a:lnTo>
                  <a:lnTo>
                    <a:pt x="755" y="592"/>
                  </a:lnTo>
                  <a:lnTo>
                    <a:pt x="715" y="606"/>
                  </a:lnTo>
                  <a:lnTo>
                    <a:pt x="822" y="971"/>
                  </a:lnTo>
                  <a:lnTo>
                    <a:pt x="822" y="971"/>
                  </a:lnTo>
                  <a:lnTo>
                    <a:pt x="822" y="980"/>
                  </a:lnTo>
                  <a:lnTo>
                    <a:pt x="822" y="989"/>
                  </a:lnTo>
                  <a:lnTo>
                    <a:pt x="820" y="996"/>
                  </a:lnTo>
                  <a:lnTo>
                    <a:pt x="819" y="1003"/>
                  </a:lnTo>
                  <a:lnTo>
                    <a:pt x="813" y="1010"/>
                  </a:lnTo>
                  <a:lnTo>
                    <a:pt x="808" y="1015"/>
                  </a:lnTo>
                  <a:lnTo>
                    <a:pt x="801" y="1021"/>
                  </a:lnTo>
                  <a:lnTo>
                    <a:pt x="792" y="1024"/>
                  </a:lnTo>
                  <a:lnTo>
                    <a:pt x="792" y="1024"/>
                  </a:lnTo>
                  <a:lnTo>
                    <a:pt x="785" y="1026"/>
                  </a:lnTo>
                  <a:lnTo>
                    <a:pt x="777" y="1024"/>
                  </a:lnTo>
                  <a:lnTo>
                    <a:pt x="768" y="1022"/>
                  </a:lnTo>
                  <a:lnTo>
                    <a:pt x="761" y="1021"/>
                  </a:lnTo>
                  <a:lnTo>
                    <a:pt x="754" y="1015"/>
                  </a:lnTo>
                  <a:lnTo>
                    <a:pt x="748" y="1010"/>
                  </a:lnTo>
                  <a:lnTo>
                    <a:pt x="743" y="1003"/>
                  </a:lnTo>
                  <a:lnTo>
                    <a:pt x="741" y="994"/>
                  </a:lnTo>
                  <a:lnTo>
                    <a:pt x="587" y="465"/>
                  </a:lnTo>
                  <a:lnTo>
                    <a:pt x="587" y="465"/>
                  </a:lnTo>
                  <a:close/>
                </a:path>
              </a:pathLst>
            </a:custGeom>
            <a:solidFill>
              <a:srgbClr val="20A8B6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>
              <a:off x="461448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开始面板</a:t>
              </a:r>
              <a:endParaRPr lang="zh-CN" sz="140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76637" y="2337379"/>
            <a:ext cx="1028700" cy="821366"/>
            <a:chOff x="6576637" y="2234509"/>
            <a:chExt cx="1028700" cy="821366"/>
          </a:xfrm>
        </p:grpSpPr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893526" y="2507529"/>
              <a:ext cx="404550" cy="548346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FFB10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70" name="Rectangle 3"/>
            <p:cNvSpPr txBox="1">
              <a:spLocks noChangeArrowheads="1"/>
            </p:cNvSpPr>
            <p:nvPr/>
          </p:nvSpPr>
          <p:spPr bwMode="auto">
            <a:xfrm>
              <a:off x="657663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FFB10D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准备面板</a:t>
              </a:r>
              <a:endParaRPr lang="zh-CN" sz="1400">
                <a:solidFill>
                  <a:srgbClr val="FFB10D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7597372" flipH="1">
            <a:off x="7269391" y="1743783"/>
            <a:ext cx="208256" cy="38662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8106918">
            <a:off x="4457703" y="3235689"/>
            <a:ext cx="208256" cy="38662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3508297" flipH="1">
            <a:off x="7586196" y="5183562"/>
            <a:ext cx="208256" cy="386622"/>
          </a:xfrm>
          <a:prstGeom prst="rect">
            <a:avLst/>
          </a:prstGeom>
        </p:spPr>
      </p:pic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5534722" y="3239846"/>
            <a:ext cx="1122556" cy="9544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2800" smtClean="0">
                <a:solidFill>
                  <a:srgbClr val="2494D3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SuperMario</a:t>
            </a:r>
            <a:endParaRPr lang="en-US" altLang="ko-KR" sz="2800" smtClean="0">
              <a:solidFill>
                <a:srgbClr val="2494D3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68700" y="186058"/>
            <a:ext cx="5054600" cy="1116519"/>
            <a:chOff x="3568700" y="186058"/>
            <a:chExt cx="5054600" cy="1116519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游戏展示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4330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Our user-friendly and functional search engine helps you locate the right templates, effectively saving your </a:t>
              </a:r>
              <a:r>
                <a:rPr lang="en-US" altLang="ko-KR" sz="1100" b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68700" y="186058"/>
            <a:ext cx="5054600" cy="945071"/>
            <a:chOff x="3568700" y="186058"/>
            <a:chExt cx="5054600" cy="945071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细节</a:t>
              </a:r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展示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2616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把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每一个细节都做到极致</a:t>
              </a:r>
              <a:endParaRPr lang="zh-CN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35500" y="3017340"/>
            <a:ext cx="292100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3600" smtClean="0">
                <a:solidFill>
                  <a:srgbClr val="444347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THANK YOU</a:t>
            </a:r>
            <a:endParaRPr lang="en-US" altLang="ko-KR" sz="3600">
              <a:solidFill>
                <a:srgbClr val="444347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28000" y="3618264"/>
            <a:ext cx="2736000" cy="11430"/>
            <a:chOff x="5926470" y="6430886"/>
            <a:chExt cx="339061" cy="1143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14834" y="2301411"/>
            <a:ext cx="1762332" cy="465680"/>
            <a:chOff x="2828874" y="3003416"/>
            <a:chExt cx="2199999" cy="581331"/>
          </a:xfrm>
        </p:grpSpPr>
        <p:grpSp>
          <p:nvGrpSpPr>
            <p:cNvPr id="12" name="Group 11"/>
            <p:cNvGrpSpPr/>
            <p:nvPr/>
          </p:nvGrpSpPr>
          <p:grpSpPr>
            <a:xfrm>
              <a:off x="2828874" y="3003416"/>
              <a:ext cx="581330" cy="581331"/>
              <a:chOff x="5749874" y="2071849"/>
              <a:chExt cx="692252" cy="692254"/>
            </a:xfrm>
          </p:grpSpPr>
          <p:sp>
            <p:nvSpPr>
              <p:cNvPr id="13" name="Teardrop 12"/>
              <p:cNvSpPr/>
              <p:nvPr/>
            </p:nvSpPr>
            <p:spPr>
              <a:xfrm rot="8100000">
                <a:off x="5749874" y="2071849"/>
                <a:ext cx="692252" cy="692254"/>
              </a:xfrm>
              <a:prstGeom prst="teardrop">
                <a:avLst/>
              </a:prstGeom>
              <a:solidFill>
                <a:schemeClr val="accent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843C0C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5945823" y="2226581"/>
                <a:ext cx="300356" cy="399881"/>
              </a:xfrm>
              <a:custGeom>
                <a:avLst/>
                <a:gdLst>
                  <a:gd name="T0" fmla="*/ 828 w 1353"/>
                  <a:gd name="T1" fmla="*/ 1302 h 1799"/>
                  <a:gd name="T2" fmla="*/ 1330 w 1353"/>
                  <a:gd name="T3" fmla="*/ 963 h 1799"/>
                  <a:gd name="T4" fmla="*/ 1311 w 1353"/>
                  <a:gd name="T5" fmla="*/ 1327 h 1799"/>
                  <a:gd name="T6" fmla="*/ 561 w 1353"/>
                  <a:gd name="T7" fmla="*/ 99 h 1799"/>
                  <a:gd name="T8" fmla="*/ 562 w 1353"/>
                  <a:gd name="T9" fmla="*/ 79 h 1799"/>
                  <a:gd name="T10" fmla="*/ 578 w 1353"/>
                  <a:gd name="T11" fmla="*/ 44 h 1799"/>
                  <a:gd name="T12" fmla="*/ 604 w 1353"/>
                  <a:gd name="T13" fmla="*/ 18 h 1799"/>
                  <a:gd name="T14" fmla="*/ 640 w 1353"/>
                  <a:gd name="T15" fmla="*/ 2 h 1799"/>
                  <a:gd name="T16" fmla="*/ 659 w 1353"/>
                  <a:gd name="T17" fmla="*/ 0 h 1799"/>
                  <a:gd name="T18" fmla="*/ 698 w 1353"/>
                  <a:gd name="T19" fmla="*/ 7 h 1799"/>
                  <a:gd name="T20" fmla="*/ 729 w 1353"/>
                  <a:gd name="T21" fmla="*/ 29 h 1799"/>
                  <a:gd name="T22" fmla="*/ 750 w 1353"/>
                  <a:gd name="T23" fmla="*/ 60 h 1799"/>
                  <a:gd name="T24" fmla="*/ 757 w 1353"/>
                  <a:gd name="T25" fmla="*/ 99 h 1799"/>
                  <a:gd name="T26" fmla="*/ 561 w 1353"/>
                  <a:gd name="T27" fmla="*/ 238 h 1799"/>
                  <a:gd name="T28" fmla="*/ 561 w 1353"/>
                  <a:gd name="T29" fmla="*/ 99 h 1799"/>
                  <a:gd name="T30" fmla="*/ 757 w 1353"/>
                  <a:gd name="T31" fmla="*/ 1631 h 1799"/>
                  <a:gd name="T32" fmla="*/ 759 w 1353"/>
                  <a:gd name="T33" fmla="*/ 1636 h 1799"/>
                  <a:gd name="T34" fmla="*/ 766 w 1353"/>
                  <a:gd name="T35" fmla="*/ 1650 h 1799"/>
                  <a:gd name="T36" fmla="*/ 780 w 1353"/>
                  <a:gd name="T37" fmla="*/ 1659 h 1799"/>
                  <a:gd name="T38" fmla="*/ 840 w 1353"/>
                  <a:gd name="T39" fmla="*/ 1659 h 1799"/>
                  <a:gd name="T40" fmla="*/ 856 w 1353"/>
                  <a:gd name="T41" fmla="*/ 1661 h 1799"/>
                  <a:gd name="T42" fmla="*/ 884 w 1353"/>
                  <a:gd name="T43" fmla="*/ 1673 h 1799"/>
                  <a:gd name="T44" fmla="*/ 907 w 1353"/>
                  <a:gd name="T45" fmla="*/ 1694 h 1799"/>
                  <a:gd name="T46" fmla="*/ 917 w 1353"/>
                  <a:gd name="T47" fmla="*/ 1722 h 1799"/>
                  <a:gd name="T48" fmla="*/ 919 w 1353"/>
                  <a:gd name="T49" fmla="*/ 1799 h 1799"/>
                  <a:gd name="T50" fmla="*/ 399 w 1353"/>
                  <a:gd name="T51" fmla="*/ 1738 h 1799"/>
                  <a:gd name="T52" fmla="*/ 401 w 1353"/>
                  <a:gd name="T53" fmla="*/ 1722 h 1799"/>
                  <a:gd name="T54" fmla="*/ 413 w 1353"/>
                  <a:gd name="T55" fmla="*/ 1694 h 1799"/>
                  <a:gd name="T56" fmla="*/ 434 w 1353"/>
                  <a:gd name="T57" fmla="*/ 1673 h 1799"/>
                  <a:gd name="T58" fmla="*/ 462 w 1353"/>
                  <a:gd name="T59" fmla="*/ 1661 h 1799"/>
                  <a:gd name="T60" fmla="*/ 532 w 1353"/>
                  <a:gd name="T61" fmla="*/ 1659 h 1799"/>
                  <a:gd name="T62" fmla="*/ 538 w 1353"/>
                  <a:gd name="T63" fmla="*/ 1659 h 1799"/>
                  <a:gd name="T64" fmla="*/ 553 w 1353"/>
                  <a:gd name="T65" fmla="*/ 1650 h 1799"/>
                  <a:gd name="T66" fmla="*/ 561 w 1353"/>
                  <a:gd name="T67" fmla="*/ 1636 h 1799"/>
                  <a:gd name="T68" fmla="*/ 561 w 1353"/>
                  <a:gd name="T69" fmla="*/ 745 h 1799"/>
                  <a:gd name="T70" fmla="*/ 757 w 1353"/>
                  <a:gd name="T71" fmla="*/ 735 h 1799"/>
                  <a:gd name="T72" fmla="*/ 132 w 1353"/>
                  <a:gd name="T73" fmla="*/ 1265 h 1799"/>
                  <a:gd name="T74" fmla="*/ 151 w 1353"/>
                  <a:gd name="T75" fmla="*/ 902 h 1799"/>
                  <a:gd name="T76" fmla="*/ 490 w 1353"/>
                  <a:gd name="T77" fmla="*/ 1285 h 1799"/>
                  <a:gd name="T78" fmla="*/ 23 w 1353"/>
                  <a:gd name="T79" fmla="*/ 338 h 1799"/>
                  <a:gd name="T80" fmla="*/ 1204 w 1353"/>
                  <a:gd name="T81" fmla="*/ 274 h 1799"/>
                  <a:gd name="T82" fmla="*/ 1223 w 1353"/>
                  <a:gd name="T83" fmla="*/ 640 h 1799"/>
                  <a:gd name="T84" fmla="*/ 42 w 1353"/>
                  <a:gd name="T85" fmla="*/ 703 h 1799"/>
                  <a:gd name="T86" fmla="*/ 23 w 1353"/>
                  <a:gd name="T87" fmla="*/ 33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3" h="1799">
                    <a:moveTo>
                      <a:pt x="1311" y="1327"/>
                    </a:moveTo>
                    <a:lnTo>
                      <a:pt x="828" y="1302"/>
                    </a:lnTo>
                    <a:lnTo>
                      <a:pt x="828" y="937"/>
                    </a:lnTo>
                    <a:lnTo>
                      <a:pt x="1330" y="963"/>
                    </a:lnTo>
                    <a:lnTo>
                      <a:pt x="1181" y="1137"/>
                    </a:lnTo>
                    <a:lnTo>
                      <a:pt x="1311" y="1327"/>
                    </a:lnTo>
                    <a:lnTo>
                      <a:pt x="1311" y="1327"/>
                    </a:lnTo>
                    <a:close/>
                    <a:moveTo>
                      <a:pt x="561" y="99"/>
                    </a:moveTo>
                    <a:lnTo>
                      <a:pt x="561" y="99"/>
                    </a:lnTo>
                    <a:lnTo>
                      <a:pt x="562" y="79"/>
                    </a:lnTo>
                    <a:lnTo>
                      <a:pt x="569" y="60"/>
                    </a:lnTo>
                    <a:lnTo>
                      <a:pt x="578" y="44"/>
                    </a:lnTo>
                    <a:lnTo>
                      <a:pt x="590" y="29"/>
                    </a:lnTo>
                    <a:lnTo>
                      <a:pt x="604" y="18"/>
                    </a:lnTo>
                    <a:lnTo>
                      <a:pt x="620" y="7"/>
                    </a:lnTo>
                    <a:lnTo>
                      <a:pt x="640" y="2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80" y="2"/>
                    </a:lnTo>
                    <a:lnTo>
                      <a:pt x="698" y="7"/>
                    </a:lnTo>
                    <a:lnTo>
                      <a:pt x="715" y="18"/>
                    </a:lnTo>
                    <a:lnTo>
                      <a:pt x="729" y="29"/>
                    </a:lnTo>
                    <a:lnTo>
                      <a:pt x="741" y="44"/>
                    </a:lnTo>
                    <a:lnTo>
                      <a:pt x="750" y="60"/>
                    </a:lnTo>
                    <a:lnTo>
                      <a:pt x="756" y="79"/>
                    </a:lnTo>
                    <a:lnTo>
                      <a:pt x="757" y="99"/>
                    </a:lnTo>
                    <a:lnTo>
                      <a:pt x="757" y="229"/>
                    </a:lnTo>
                    <a:lnTo>
                      <a:pt x="561" y="238"/>
                    </a:lnTo>
                    <a:lnTo>
                      <a:pt x="561" y="99"/>
                    </a:lnTo>
                    <a:lnTo>
                      <a:pt x="561" y="99"/>
                    </a:lnTo>
                    <a:close/>
                    <a:moveTo>
                      <a:pt x="757" y="735"/>
                    </a:moveTo>
                    <a:lnTo>
                      <a:pt x="757" y="1631"/>
                    </a:lnTo>
                    <a:lnTo>
                      <a:pt x="757" y="1631"/>
                    </a:lnTo>
                    <a:lnTo>
                      <a:pt x="759" y="1636"/>
                    </a:lnTo>
                    <a:lnTo>
                      <a:pt x="761" y="1641"/>
                    </a:lnTo>
                    <a:lnTo>
                      <a:pt x="766" y="1650"/>
                    </a:lnTo>
                    <a:lnTo>
                      <a:pt x="775" y="1657"/>
                    </a:lnTo>
                    <a:lnTo>
                      <a:pt x="780" y="1659"/>
                    </a:lnTo>
                    <a:lnTo>
                      <a:pt x="785" y="1659"/>
                    </a:lnTo>
                    <a:lnTo>
                      <a:pt x="840" y="1659"/>
                    </a:lnTo>
                    <a:lnTo>
                      <a:pt x="840" y="1659"/>
                    </a:lnTo>
                    <a:lnTo>
                      <a:pt x="856" y="1661"/>
                    </a:lnTo>
                    <a:lnTo>
                      <a:pt x="871" y="1666"/>
                    </a:lnTo>
                    <a:lnTo>
                      <a:pt x="884" y="1673"/>
                    </a:lnTo>
                    <a:lnTo>
                      <a:pt x="896" y="1682"/>
                    </a:lnTo>
                    <a:lnTo>
                      <a:pt x="907" y="1694"/>
                    </a:lnTo>
                    <a:lnTo>
                      <a:pt x="914" y="1708"/>
                    </a:lnTo>
                    <a:lnTo>
                      <a:pt x="917" y="1722"/>
                    </a:lnTo>
                    <a:lnTo>
                      <a:pt x="919" y="1738"/>
                    </a:lnTo>
                    <a:lnTo>
                      <a:pt x="919" y="1799"/>
                    </a:lnTo>
                    <a:lnTo>
                      <a:pt x="399" y="1799"/>
                    </a:lnTo>
                    <a:lnTo>
                      <a:pt x="399" y="1738"/>
                    </a:lnTo>
                    <a:lnTo>
                      <a:pt x="399" y="1738"/>
                    </a:lnTo>
                    <a:lnTo>
                      <a:pt x="401" y="1722"/>
                    </a:lnTo>
                    <a:lnTo>
                      <a:pt x="406" y="1708"/>
                    </a:lnTo>
                    <a:lnTo>
                      <a:pt x="413" y="1694"/>
                    </a:lnTo>
                    <a:lnTo>
                      <a:pt x="422" y="1682"/>
                    </a:lnTo>
                    <a:lnTo>
                      <a:pt x="434" y="1673"/>
                    </a:lnTo>
                    <a:lnTo>
                      <a:pt x="448" y="1666"/>
                    </a:lnTo>
                    <a:lnTo>
                      <a:pt x="462" y="1661"/>
                    </a:lnTo>
                    <a:lnTo>
                      <a:pt x="478" y="1659"/>
                    </a:lnTo>
                    <a:lnTo>
                      <a:pt x="532" y="1659"/>
                    </a:lnTo>
                    <a:lnTo>
                      <a:pt x="532" y="1659"/>
                    </a:lnTo>
                    <a:lnTo>
                      <a:pt x="538" y="1659"/>
                    </a:lnTo>
                    <a:lnTo>
                      <a:pt x="543" y="1657"/>
                    </a:lnTo>
                    <a:lnTo>
                      <a:pt x="553" y="1650"/>
                    </a:lnTo>
                    <a:lnTo>
                      <a:pt x="559" y="1641"/>
                    </a:lnTo>
                    <a:lnTo>
                      <a:pt x="561" y="1636"/>
                    </a:lnTo>
                    <a:lnTo>
                      <a:pt x="561" y="1631"/>
                    </a:lnTo>
                    <a:lnTo>
                      <a:pt x="561" y="745"/>
                    </a:lnTo>
                    <a:lnTo>
                      <a:pt x="757" y="735"/>
                    </a:lnTo>
                    <a:lnTo>
                      <a:pt x="757" y="735"/>
                    </a:lnTo>
                    <a:close/>
                    <a:moveTo>
                      <a:pt x="490" y="1285"/>
                    </a:moveTo>
                    <a:lnTo>
                      <a:pt x="132" y="1265"/>
                    </a:lnTo>
                    <a:lnTo>
                      <a:pt x="0" y="1076"/>
                    </a:lnTo>
                    <a:lnTo>
                      <a:pt x="151" y="902"/>
                    </a:lnTo>
                    <a:lnTo>
                      <a:pt x="490" y="919"/>
                    </a:lnTo>
                    <a:lnTo>
                      <a:pt x="490" y="1285"/>
                    </a:lnTo>
                    <a:lnTo>
                      <a:pt x="490" y="1285"/>
                    </a:lnTo>
                    <a:close/>
                    <a:moveTo>
                      <a:pt x="23" y="338"/>
                    </a:moveTo>
                    <a:lnTo>
                      <a:pt x="613" y="306"/>
                    </a:lnTo>
                    <a:lnTo>
                      <a:pt x="1204" y="274"/>
                    </a:lnTo>
                    <a:lnTo>
                      <a:pt x="1353" y="450"/>
                    </a:lnTo>
                    <a:lnTo>
                      <a:pt x="1223" y="640"/>
                    </a:lnTo>
                    <a:lnTo>
                      <a:pt x="633" y="672"/>
                    </a:lnTo>
                    <a:lnTo>
                      <a:pt x="42" y="703"/>
                    </a:lnTo>
                    <a:lnTo>
                      <a:pt x="174" y="512"/>
                    </a:lnTo>
                    <a:lnTo>
                      <a:pt x="23" y="338"/>
                    </a:lnTo>
                    <a:lnTo>
                      <a:pt x="23" y="33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7543" y="3003416"/>
              <a:ext cx="581330" cy="581331"/>
              <a:chOff x="11182172" y="1411060"/>
              <a:chExt cx="581330" cy="581331"/>
            </a:xfrm>
          </p:grpSpPr>
          <p:sp>
            <p:nvSpPr>
              <p:cNvPr id="16" name="Teardrop 15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30394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38209" y="3003416"/>
              <a:ext cx="581330" cy="581331"/>
              <a:chOff x="2867384" y="5386160"/>
              <a:chExt cx="581330" cy="581331"/>
            </a:xfrm>
          </p:grpSpPr>
          <p:sp>
            <p:nvSpPr>
              <p:cNvPr id="19" name="Teardrop 18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9700894" y="5302867"/>
            <a:ext cx="331456" cy="615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515234" y="5304030"/>
            <a:ext cx="331456" cy="6153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4185882">
            <a:off x="7071994" y="4994044"/>
            <a:ext cx="331456" cy="615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3446116" flipH="1" flipV="1">
            <a:off x="4281169" y="1554100"/>
            <a:ext cx="331456" cy="615340"/>
          </a:xfrm>
          <a:prstGeom prst="rect">
            <a:avLst/>
          </a:prstGeom>
        </p:spPr>
      </p:pic>
      <p:pic>
        <p:nvPicPr>
          <p:cNvPr id="5" name="图片 4" descr="未标题-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630" y="3804285"/>
            <a:ext cx="1455420" cy="180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Mario-PNG-Ph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25" y="1529080"/>
            <a:ext cx="4377690" cy="5327015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947670" y="1776731"/>
            <a:ext cx="4465504" cy="101784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INDEX</a:t>
            </a:r>
            <a:endParaRPr lang="en-US" altLang="ko-KR" sz="60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52035" y="3103245"/>
            <a:ext cx="4921250" cy="25546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分工情况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latinLnBrk="0"/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latinLnBrk="0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 游戏介绍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latinLnBrk="0"/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latinLnBrk="0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</a:t>
            </a:r>
            <a:r>
              <a:rPr 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游戏展示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ko-KR" sz="32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986980" y="2697284"/>
            <a:ext cx="4423596" cy="262324"/>
            <a:chOff x="3577190" y="1690404"/>
            <a:chExt cx="5037619" cy="262324"/>
          </a:xfrm>
        </p:grpSpPr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3577190" y="1706348"/>
              <a:ext cx="5037619" cy="24638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endParaRPr lang="en-US" altLang="ko-KR" sz="10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669560" y="1690404"/>
              <a:ext cx="4852881" cy="11430"/>
              <a:chOff x="5926470" y="6430886"/>
              <a:chExt cx="339061" cy="11430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670850" y="2250178"/>
            <a:ext cx="581330" cy="581331"/>
            <a:chOff x="2828874" y="620671"/>
            <a:chExt cx="581330" cy="581331"/>
          </a:xfrm>
        </p:grpSpPr>
        <p:sp>
          <p:nvSpPr>
            <p:cNvPr id="57" name="Teardrop 56"/>
            <p:cNvSpPr/>
            <p:nvPr/>
          </p:nvSpPr>
          <p:spPr>
            <a:xfrm rot="8100000">
              <a:off x="2828874" y="620671"/>
              <a:ext cx="581330" cy="581331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78913" y="669795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765512"/>
                  </a:gs>
                  <a:gs pos="0">
                    <a:srgbClr val="A87000">
                      <a:lumMod val="64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3003324" y="763136"/>
              <a:ext cx="232430" cy="309447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72819" y="674460"/>
            <a:ext cx="581330" cy="581331"/>
            <a:chOff x="514172" y="2985860"/>
            <a:chExt cx="581330" cy="581331"/>
          </a:xfrm>
        </p:grpSpPr>
        <p:sp>
          <p:nvSpPr>
            <p:cNvPr id="61" name="Teardrop 60"/>
            <p:cNvSpPr/>
            <p:nvPr/>
          </p:nvSpPr>
          <p:spPr>
            <a:xfrm rot="8100000">
              <a:off x="514172" y="2985860"/>
              <a:ext cx="581330" cy="581331"/>
            </a:xfrm>
            <a:prstGeom prst="teardrop">
              <a:avLst/>
            </a:prstGeom>
            <a:solidFill>
              <a:srgbClr val="2494D3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15587D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4211" y="3032669"/>
              <a:ext cx="481252" cy="481252"/>
              <a:chOff x="564211" y="3032669"/>
              <a:chExt cx="481252" cy="481252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64211" y="3032669"/>
                <a:ext cx="481252" cy="48125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">
                <a:gradFill>
                  <a:gsLst>
                    <a:gs pos="78000">
                      <a:schemeClr val="bg1"/>
                    </a:gs>
                    <a:gs pos="43000">
                      <a:srgbClr val="303940">
                        <a:lumMod val="63000"/>
                        <a:lumOff val="37000"/>
                      </a:srgbClr>
                    </a:gs>
                    <a:gs pos="0">
                      <a:srgbClr val="303940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254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657518" y="3147269"/>
                <a:ext cx="294639" cy="293987"/>
              </a:xfrm>
              <a:custGeom>
                <a:avLst/>
                <a:gdLst>
                  <a:gd name="T0" fmla="*/ 1005 w 1806"/>
                  <a:gd name="T1" fmla="*/ 1323 h 1801"/>
                  <a:gd name="T2" fmla="*/ 1075 w 1806"/>
                  <a:gd name="T3" fmla="*/ 1249 h 1801"/>
                  <a:gd name="T4" fmla="*/ 1249 w 1806"/>
                  <a:gd name="T5" fmla="*/ 1066 h 1801"/>
                  <a:gd name="T6" fmla="*/ 1432 w 1806"/>
                  <a:gd name="T7" fmla="*/ 731 h 1801"/>
                  <a:gd name="T8" fmla="*/ 1395 w 1806"/>
                  <a:gd name="T9" fmla="*/ 451 h 1801"/>
                  <a:gd name="T10" fmla="*/ 1223 w 1806"/>
                  <a:gd name="T11" fmla="*/ 232 h 1801"/>
                  <a:gd name="T12" fmla="*/ 957 w 1806"/>
                  <a:gd name="T13" fmla="*/ 130 h 1801"/>
                  <a:gd name="T14" fmla="*/ 696 w 1806"/>
                  <a:gd name="T15" fmla="*/ 168 h 1801"/>
                  <a:gd name="T16" fmla="*/ 476 w 1806"/>
                  <a:gd name="T17" fmla="*/ 341 h 1801"/>
                  <a:gd name="T18" fmla="*/ 372 w 1806"/>
                  <a:gd name="T19" fmla="*/ 604 h 1801"/>
                  <a:gd name="T20" fmla="*/ 444 w 1806"/>
                  <a:gd name="T21" fmla="*/ 931 h 1801"/>
                  <a:gd name="T22" fmla="*/ 683 w 1806"/>
                  <a:gd name="T23" fmla="*/ 1154 h 1801"/>
                  <a:gd name="T24" fmla="*/ 1015 w 1806"/>
                  <a:gd name="T25" fmla="*/ 1758 h 1801"/>
                  <a:gd name="T26" fmla="*/ 824 w 1806"/>
                  <a:gd name="T27" fmla="*/ 1788 h 1801"/>
                  <a:gd name="T28" fmla="*/ 690 w 1806"/>
                  <a:gd name="T29" fmla="*/ 1720 h 1801"/>
                  <a:gd name="T30" fmla="*/ 610 w 1806"/>
                  <a:gd name="T31" fmla="*/ 1611 h 1801"/>
                  <a:gd name="T32" fmla="*/ 478 w 1806"/>
                  <a:gd name="T33" fmla="*/ 1163 h 1801"/>
                  <a:gd name="T34" fmla="*/ 249 w 1806"/>
                  <a:gd name="T35" fmla="*/ 748 h 1801"/>
                  <a:gd name="T36" fmla="*/ 295 w 1806"/>
                  <a:gd name="T37" fmla="*/ 402 h 1801"/>
                  <a:gd name="T38" fmla="*/ 509 w 1806"/>
                  <a:gd name="T39" fmla="*/ 132 h 1801"/>
                  <a:gd name="T40" fmla="*/ 836 w 1806"/>
                  <a:gd name="T41" fmla="*/ 3 h 1801"/>
                  <a:gd name="T42" fmla="*/ 1160 w 1806"/>
                  <a:gd name="T43" fmla="*/ 53 h 1801"/>
                  <a:gd name="T44" fmla="*/ 1432 w 1806"/>
                  <a:gd name="T45" fmla="*/ 265 h 1801"/>
                  <a:gd name="T46" fmla="*/ 1560 w 1806"/>
                  <a:gd name="T47" fmla="*/ 592 h 1801"/>
                  <a:gd name="T48" fmla="*/ 1470 w 1806"/>
                  <a:gd name="T49" fmla="*/ 996 h 1801"/>
                  <a:gd name="T50" fmla="*/ 1203 w 1806"/>
                  <a:gd name="T51" fmla="*/ 1254 h 1801"/>
                  <a:gd name="T52" fmla="*/ 1168 w 1806"/>
                  <a:gd name="T53" fmla="*/ 1681 h 1801"/>
                  <a:gd name="T54" fmla="*/ 1028 w 1806"/>
                  <a:gd name="T55" fmla="*/ 1730 h 1801"/>
                  <a:gd name="T56" fmla="*/ 1532 w 1806"/>
                  <a:gd name="T57" fmla="*/ 1015 h 1801"/>
                  <a:gd name="T58" fmla="*/ 1678 w 1806"/>
                  <a:gd name="T59" fmla="*/ 1052 h 1801"/>
                  <a:gd name="T60" fmla="*/ 1667 w 1806"/>
                  <a:gd name="T61" fmla="*/ 1121 h 1801"/>
                  <a:gd name="T62" fmla="*/ 1572 w 1806"/>
                  <a:gd name="T63" fmla="*/ 311 h 1801"/>
                  <a:gd name="T64" fmla="*/ 1527 w 1806"/>
                  <a:gd name="T65" fmla="*/ 258 h 1801"/>
                  <a:gd name="T66" fmla="*/ 1667 w 1806"/>
                  <a:gd name="T67" fmla="*/ 184 h 1801"/>
                  <a:gd name="T68" fmla="*/ 1678 w 1806"/>
                  <a:gd name="T69" fmla="*/ 255 h 1801"/>
                  <a:gd name="T70" fmla="*/ 1632 w 1806"/>
                  <a:gd name="T71" fmla="*/ 669 h 1801"/>
                  <a:gd name="T72" fmla="*/ 1671 w 1806"/>
                  <a:gd name="T73" fmla="*/ 611 h 1801"/>
                  <a:gd name="T74" fmla="*/ 1806 w 1806"/>
                  <a:gd name="T75" fmla="*/ 653 h 1801"/>
                  <a:gd name="T76" fmla="*/ 260 w 1806"/>
                  <a:gd name="T77" fmla="*/ 233 h 1801"/>
                  <a:gd name="T78" fmla="*/ 271 w 1806"/>
                  <a:gd name="T79" fmla="*/ 297 h 1801"/>
                  <a:gd name="T80" fmla="*/ 125 w 1806"/>
                  <a:gd name="T81" fmla="*/ 248 h 1801"/>
                  <a:gd name="T82" fmla="*/ 148 w 1806"/>
                  <a:gd name="T83" fmla="*/ 183 h 1801"/>
                  <a:gd name="T84" fmla="*/ 242 w 1806"/>
                  <a:gd name="T85" fmla="*/ 994 h 1801"/>
                  <a:gd name="T86" fmla="*/ 278 w 1806"/>
                  <a:gd name="T87" fmla="*/ 1056 h 1801"/>
                  <a:gd name="T88" fmla="*/ 132 w 1806"/>
                  <a:gd name="T89" fmla="*/ 1117 h 1801"/>
                  <a:gd name="T90" fmla="*/ 137 w 1806"/>
                  <a:gd name="T91" fmla="*/ 1047 h 1801"/>
                  <a:gd name="T92" fmla="*/ 177 w 1806"/>
                  <a:gd name="T93" fmla="*/ 645 h 1801"/>
                  <a:gd name="T94" fmla="*/ 42 w 1806"/>
                  <a:gd name="T95" fmla="*/ 696 h 1801"/>
                  <a:gd name="T96" fmla="*/ 2 w 1806"/>
                  <a:gd name="T97" fmla="*/ 645 h 1801"/>
                  <a:gd name="T98" fmla="*/ 587 w 1806"/>
                  <a:gd name="T99" fmla="*/ 465 h 1801"/>
                  <a:gd name="T100" fmla="*/ 631 w 1806"/>
                  <a:gd name="T101" fmla="*/ 413 h 1801"/>
                  <a:gd name="T102" fmla="*/ 780 w 1806"/>
                  <a:gd name="T103" fmla="*/ 497 h 1801"/>
                  <a:gd name="T104" fmla="*/ 880 w 1806"/>
                  <a:gd name="T105" fmla="*/ 388 h 1801"/>
                  <a:gd name="T106" fmla="*/ 945 w 1806"/>
                  <a:gd name="T107" fmla="*/ 414 h 1801"/>
                  <a:gd name="T108" fmla="*/ 1140 w 1806"/>
                  <a:gd name="T109" fmla="*/ 443 h 1801"/>
                  <a:gd name="T110" fmla="*/ 1200 w 1806"/>
                  <a:gd name="T111" fmla="*/ 416 h 1801"/>
                  <a:gd name="T112" fmla="*/ 1058 w 1806"/>
                  <a:gd name="T113" fmla="*/ 1010 h 1801"/>
                  <a:gd name="T114" fmla="*/ 989 w 1806"/>
                  <a:gd name="T115" fmla="*/ 1003 h 1801"/>
                  <a:gd name="T116" fmla="*/ 979 w 1806"/>
                  <a:gd name="T117" fmla="*/ 574 h 1801"/>
                  <a:gd name="T118" fmla="*/ 903 w 1806"/>
                  <a:gd name="T119" fmla="*/ 717 h 1801"/>
                  <a:gd name="T120" fmla="*/ 861 w 1806"/>
                  <a:gd name="T121" fmla="*/ 571 h 1801"/>
                  <a:gd name="T122" fmla="*/ 822 w 1806"/>
                  <a:gd name="T123" fmla="*/ 989 h 1801"/>
                  <a:gd name="T124" fmla="*/ 761 w 1806"/>
                  <a:gd name="T125" fmla="*/ 102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06" h="1801">
                    <a:moveTo>
                      <a:pt x="734" y="1272"/>
                    </a:moveTo>
                    <a:lnTo>
                      <a:pt x="734" y="1272"/>
                    </a:lnTo>
                    <a:lnTo>
                      <a:pt x="738" y="1282"/>
                    </a:lnTo>
                    <a:lnTo>
                      <a:pt x="743" y="1293"/>
                    </a:lnTo>
                    <a:lnTo>
                      <a:pt x="750" y="1302"/>
                    </a:lnTo>
                    <a:lnTo>
                      <a:pt x="759" y="1309"/>
                    </a:lnTo>
                    <a:lnTo>
                      <a:pt x="768" y="1314"/>
                    </a:lnTo>
                    <a:lnTo>
                      <a:pt x="778" y="1319"/>
                    </a:lnTo>
                    <a:lnTo>
                      <a:pt x="791" y="1323"/>
                    </a:lnTo>
                    <a:lnTo>
                      <a:pt x="803" y="1323"/>
                    </a:lnTo>
                    <a:lnTo>
                      <a:pt x="1005" y="1323"/>
                    </a:lnTo>
                    <a:lnTo>
                      <a:pt x="1005" y="1323"/>
                    </a:lnTo>
                    <a:lnTo>
                      <a:pt x="1015" y="1323"/>
                    </a:lnTo>
                    <a:lnTo>
                      <a:pt x="1028" y="1319"/>
                    </a:lnTo>
                    <a:lnTo>
                      <a:pt x="1038" y="1314"/>
                    </a:lnTo>
                    <a:lnTo>
                      <a:pt x="1049" y="1309"/>
                    </a:lnTo>
                    <a:lnTo>
                      <a:pt x="1058" y="1302"/>
                    </a:lnTo>
                    <a:lnTo>
                      <a:pt x="1065" y="1293"/>
                    </a:lnTo>
                    <a:lnTo>
                      <a:pt x="1070" y="1282"/>
                    </a:lnTo>
                    <a:lnTo>
                      <a:pt x="1072" y="1272"/>
                    </a:lnTo>
                    <a:lnTo>
                      <a:pt x="1072" y="1272"/>
                    </a:lnTo>
                    <a:lnTo>
                      <a:pt x="1075" y="1249"/>
                    </a:lnTo>
                    <a:lnTo>
                      <a:pt x="1080" y="1228"/>
                    </a:lnTo>
                    <a:lnTo>
                      <a:pt x="1087" y="1207"/>
                    </a:lnTo>
                    <a:lnTo>
                      <a:pt x="1098" y="1187"/>
                    </a:lnTo>
                    <a:lnTo>
                      <a:pt x="1110" y="1170"/>
                    </a:lnTo>
                    <a:lnTo>
                      <a:pt x="1124" y="1154"/>
                    </a:lnTo>
                    <a:lnTo>
                      <a:pt x="1140" y="1140"/>
                    </a:lnTo>
                    <a:lnTo>
                      <a:pt x="1160" y="1128"/>
                    </a:lnTo>
                    <a:lnTo>
                      <a:pt x="1160" y="1128"/>
                    </a:lnTo>
                    <a:lnTo>
                      <a:pt x="1191" y="1108"/>
                    </a:lnTo>
                    <a:lnTo>
                      <a:pt x="1221" y="1089"/>
                    </a:lnTo>
                    <a:lnTo>
                      <a:pt x="1249" y="1066"/>
                    </a:lnTo>
                    <a:lnTo>
                      <a:pt x="1275" y="1042"/>
                    </a:lnTo>
                    <a:lnTo>
                      <a:pt x="1300" y="1017"/>
                    </a:lnTo>
                    <a:lnTo>
                      <a:pt x="1323" y="989"/>
                    </a:lnTo>
                    <a:lnTo>
                      <a:pt x="1342" y="961"/>
                    </a:lnTo>
                    <a:lnTo>
                      <a:pt x="1362" y="931"/>
                    </a:lnTo>
                    <a:lnTo>
                      <a:pt x="1379" y="901"/>
                    </a:lnTo>
                    <a:lnTo>
                      <a:pt x="1393" y="868"/>
                    </a:lnTo>
                    <a:lnTo>
                      <a:pt x="1407" y="836"/>
                    </a:lnTo>
                    <a:lnTo>
                      <a:pt x="1418" y="801"/>
                    </a:lnTo>
                    <a:lnTo>
                      <a:pt x="1425" y="768"/>
                    </a:lnTo>
                    <a:lnTo>
                      <a:pt x="1432" y="731"/>
                    </a:lnTo>
                    <a:lnTo>
                      <a:pt x="1435" y="696"/>
                    </a:lnTo>
                    <a:lnTo>
                      <a:pt x="1437" y="659"/>
                    </a:lnTo>
                    <a:lnTo>
                      <a:pt x="1437" y="659"/>
                    </a:lnTo>
                    <a:lnTo>
                      <a:pt x="1435" y="632"/>
                    </a:lnTo>
                    <a:lnTo>
                      <a:pt x="1434" y="604"/>
                    </a:lnTo>
                    <a:lnTo>
                      <a:pt x="1430" y="578"/>
                    </a:lnTo>
                    <a:lnTo>
                      <a:pt x="1425" y="551"/>
                    </a:lnTo>
                    <a:lnTo>
                      <a:pt x="1420" y="527"/>
                    </a:lnTo>
                    <a:lnTo>
                      <a:pt x="1412" y="501"/>
                    </a:lnTo>
                    <a:lnTo>
                      <a:pt x="1404" y="476"/>
                    </a:lnTo>
                    <a:lnTo>
                      <a:pt x="1395" y="451"/>
                    </a:lnTo>
                    <a:lnTo>
                      <a:pt x="1384" y="428"/>
                    </a:lnTo>
                    <a:lnTo>
                      <a:pt x="1372" y="406"/>
                    </a:lnTo>
                    <a:lnTo>
                      <a:pt x="1360" y="383"/>
                    </a:lnTo>
                    <a:lnTo>
                      <a:pt x="1346" y="362"/>
                    </a:lnTo>
                    <a:lnTo>
                      <a:pt x="1330" y="341"/>
                    </a:lnTo>
                    <a:lnTo>
                      <a:pt x="1314" y="320"/>
                    </a:lnTo>
                    <a:lnTo>
                      <a:pt x="1298" y="300"/>
                    </a:lnTo>
                    <a:lnTo>
                      <a:pt x="1281" y="283"/>
                    </a:lnTo>
                    <a:lnTo>
                      <a:pt x="1261" y="265"/>
                    </a:lnTo>
                    <a:lnTo>
                      <a:pt x="1242" y="248"/>
                    </a:lnTo>
                    <a:lnTo>
                      <a:pt x="1223" y="232"/>
                    </a:lnTo>
                    <a:lnTo>
                      <a:pt x="1202" y="218"/>
                    </a:lnTo>
                    <a:lnTo>
                      <a:pt x="1181" y="204"/>
                    </a:lnTo>
                    <a:lnTo>
                      <a:pt x="1158" y="191"/>
                    </a:lnTo>
                    <a:lnTo>
                      <a:pt x="1135" y="179"/>
                    </a:lnTo>
                    <a:lnTo>
                      <a:pt x="1110" y="168"/>
                    </a:lnTo>
                    <a:lnTo>
                      <a:pt x="1087" y="158"/>
                    </a:lnTo>
                    <a:lnTo>
                      <a:pt x="1061" y="151"/>
                    </a:lnTo>
                    <a:lnTo>
                      <a:pt x="1037" y="144"/>
                    </a:lnTo>
                    <a:lnTo>
                      <a:pt x="1010" y="137"/>
                    </a:lnTo>
                    <a:lnTo>
                      <a:pt x="984" y="133"/>
                    </a:lnTo>
                    <a:lnTo>
                      <a:pt x="957" y="130"/>
                    </a:lnTo>
                    <a:lnTo>
                      <a:pt x="931" y="126"/>
                    </a:lnTo>
                    <a:lnTo>
                      <a:pt x="903" y="126"/>
                    </a:lnTo>
                    <a:lnTo>
                      <a:pt x="903" y="126"/>
                    </a:lnTo>
                    <a:lnTo>
                      <a:pt x="877" y="126"/>
                    </a:lnTo>
                    <a:lnTo>
                      <a:pt x="849" y="130"/>
                    </a:lnTo>
                    <a:lnTo>
                      <a:pt x="822" y="133"/>
                    </a:lnTo>
                    <a:lnTo>
                      <a:pt x="796" y="137"/>
                    </a:lnTo>
                    <a:lnTo>
                      <a:pt x="769" y="144"/>
                    </a:lnTo>
                    <a:lnTo>
                      <a:pt x="745" y="151"/>
                    </a:lnTo>
                    <a:lnTo>
                      <a:pt x="720" y="158"/>
                    </a:lnTo>
                    <a:lnTo>
                      <a:pt x="696" y="168"/>
                    </a:lnTo>
                    <a:lnTo>
                      <a:pt x="673" y="179"/>
                    </a:lnTo>
                    <a:lnTo>
                      <a:pt x="650" y="191"/>
                    </a:lnTo>
                    <a:lnTo>
                      <a:pt x="627" y="204"/>
                    </a:lnTo>
                    <a:lnTo>
                      <a:pt x="606" y="218"/>
                    </a:lnTo>
                    <a:lnTo>
                      <a:pt x="585" y="232"/>
                    </a:lnTo>
                    <a:lnTo>
                      <a:pt x="564" y="248"/>
                    </a:lnTo>
                    <a:lnTo>
                      <a:pt x="545" y="265"/>
                    </a:lnTo>
                    <a:lnTo>
                      <a:pt x="527" y="283"/>
                    </a:lnTo>
                    <a:lnTo>
                      <a:pt x="509" y="300"/>
                    </a:lnTo>
                    <a:lnTo>
                      <a:pt x="492" y="320"/>
                    </a:lnTo>
                    <a:lnTo>
                      <a:pt x="476" y="341"/>
                    </a:lnTo>
                    <a:lnTo>
                      <a:pt x="462" y="362"/>
                    </a:lnTo>
                    <a:lnTo>
                      <a:pt x="448" y="383"/>
                    </a:lnTo>
                    <a:lnTo>
                      <a:pt x="436" y="406"/>
                    </a:lnTo>
                    <a:lnTo>
                      <a:pt x="423" y="428"/>
                    </a:lnTo>
                    <a:lnTo>
                      <a:pt x="413" y="451"/>
                    </a:lnTo>
                    <a:lnTo>
                      <a:pt x="402" y="476"/>
                    </a:lnTo>
                    <a:lnTo>
                      <a:pt x="395" y="501"/>
                    </a:lnTo>
                    <a:lnTo>
                      <a:pt x="387" y="527"/>
                    </a:lnTo>
                    <a:lnTo>
                      <a:pt x="381" y="551"/>
                    </a:lnTo>
                    <a:lnTo>
                      <a:pt x="376" y="578"/>
                    </a:lnTo>
                    <a:lnTo>
                      <a:pt x="372" y="604"/>
                    </a:lnTo>
                    <a:lnTo>
                      <a:pt x="371" y="632"/>
                    </a:lnTo>
                    <a:lnTo>
                      <a:pt x="371" y="659"/>
                    </a:lnTo>
                    <a:lnTo>
                      <a:pt x="371" y="659"/>
                    </a:lnTo>
                    <a:lnTo>
                      <a:pt x="372" y="696"/>
                    </a:lnTo>
                    <a:lnTo>
                      <a:pt x="376" y="731"/>
                    </a:lnTo>
                    <a:lnTo>
                      <a:pt x="381" y="768"/>
                    </a:lnTo>
                    <a:lnTo>
                      <a:pt x="390" y="801"/>
                    </a:lnTo>
                    <a:lnTo>
                      <a:pt x="401" y="836"/>
                    </a:lnTo>
                    <a:lnTo>
                      <a:pt x="413" y="868"/>
                    </a:lnTo>
                    <a:lnTo>
                      <a:pt x="429" y="901"/>
                    </a:lnTo>
                    <a:lnTo>
                      <a:pt x="444" y="931"/>
                    </a:lnTo>
                    <a:lnTo>
                      <a:pt x="464" y="961"/>
                    </a:lnTo>
                    <a:lnTo>
                      <a:pt x="485" y="989"/>
                    </a:lnTo>
                    <a:lnTo>
                      <a:pt x="508" y="1017"/>
                    </a:lnTo>
                    <a:lnTo>
                      <a:pt x="532" y="1042"/>
                    </a:lnTo>
                    <a:lnTo>
                      <a:pt x="559" y="1066"/>
                    </a:lnTo>
                    <a:lnTo>
                      <a:pt x="587" y="1089"/>
                    </a:lnTo>
                    <a:lnTo>
                      <a:pt x="617" y="1108"/>
                    </a:lnTo>
                    <a:lnTo>
                      <a:pt x="648" y="1128"/>
                    </a:lnTo>
                    <a:lnTo>
                      <a:pt x="648" y="1128"/>
                    </a:lnTo>
                    <a:lnTo>
                      <a:pt x="666" y="1140"/>
                    </a:lnTo>
                    <a:lnTo>
                      <a:pt x="683" y="1154"/>
                    </a:lnTo>
                    <a:lnTo>
                      <a:pt x="697" y="1170"/>
                    </a:lnTo>
                    <a:lnTo>
                      <a:pt x="710" y="1187"/>
                    </a:lnTo>
                    <a:lnTo>
                      <a:pt x="719" y="1207"/>
                    </a:lnTo>
                    <a:lnTo>
                      <a:pt x="726" y="1228"/>
                    </a:lnTo>
                    <a:lnTo>
                      <a:pt x="733" y="1249"/>
                    </a:lnTo>
                    <a:lnTo>
                      <a:pt x="734" y="1272"/>
                    </a:lnTo>
                    <a:lnTo>
                      <a:pt x="734" y="1272"/>
                    </a:lnTo>
                    <a:close/>
                    <a:moveTo>
                      <a:pt x="1028" y="1730"/>
                    </a:moveTo>
                    <a:lnTo>
                      <a:pt x="1028" y="1730"/>
                    </a:lnTo>
                    <a:lnTo>
                      <a:pt x="1022" y="1744"/>
                    </a:lnTo>
                    <a:lnTo>
                      <a:pt x="1015" y="1758"/>
                    </a:lnTo>
                    <a:lnTo>
                      <a:pt x="1007" y="1771"/>
                    </a:lnTo>
                    <a:lnTo>
                      <a:pt x="996" y="1781"/>
                    </a:lnTo>
                    <a:lnTo>
                      <a:pt x="984" y="1788"/>
                    </a:lnTo>
                    <a:lnTo>
                      <a:pt x="970" y="1795"/>
                    </a:lnTo>
                    <a:lnTo>
                      <a:pt x="954" y="1799"/>
                    </a:lnTo>
                    <a:lnTo>
                      <a:pt x="938" y="1801"/>
                    </a:lnTo>
                    <a:lnTo>
                      <a:pt x="868" y="1801"/>
                    </a:lnTo>
                    <a:lnTo>
                      <a:pt x="868" y="1801"/>
                    </a:lnTo>
                    <a:lnTo>
                      <a:pt x="852" y="1799"/>
                    </a:lnTo>
                    <a:lnTo>
                      <a:pt x="838" y="1795"/>
                    </a:lnTo>
                    <a:lnTo>
                      <a:pt x="824" y="1788"/>
                    </a:lnTo>
                    <a:lnTo>
                      <a:pt x="812" y="1781"/>
                    </a:lnTo>
                    <a:lnTo>
                      <a:pt x="801" y="1771"/>
                    </a:lnTo>
                    <a:lnTo>
                      <a:pt x="791" y="1758"/>
                    </a:lnTo>
                    <a:lnTo>
                      <a:pt x="784" y="1744"/>
                    </a:lnTo>
                    <a:lnTo>
                      <a:pt x="780" y="1730"/>
                    </a:lnTo>
                    <a:lnTo>
                      <a:pt x="743" y="1730"/>
                    </a:lnTo>
                    <a:lnTo>
                      <a:pt x="743" y="1730"/>
                    </a:lnTo>
                    <a:lnTo>
                      <a:pt x="729" y="1730"/>
                    </a:lnTo>
                    <a:lnTo>
                      <a:pt x="717" y="1727"/>
                    </a:lnTo>
                    <a:lnTo>
                      <a:pt x="703" y="1725"/>
                    </a:lnTo>
                    <a:lnTo>
                      <a:pt x="690" y="1720"/>
                    </a:lnTo>
                    <a:lnTo>
                      <a:pt x="680" y="1714"/>
                    </a:lnTo>
                    <a:lnTo>
                      <a:pt x="668" y="1707"/>
                    </a:lnTo>
                    <a:lnTo>
                      <a:pt x="657" y="1700"/>
                    </a:lnTo>
                    <a:lnTo>
                      <a:pt x="648" y="1692"/>
                    </a:lnTo>
                    <a:lnTo>
                      <a:pt x="639" y="1681"/>
                    </a:lnTo>
                    <a:lnTo>
                      <a:pt x="632" y="1671"/>
                    </a:lnTo>
                    <a:lnTo>
                      <a:pt x="625" y="1660"/>
                    </a:lnTo>
                    <a:lnTo>
                      <a:pt x="618" y="1649"/>
                    </a:lnTo>
                    <a:lnTo>
                      <a:pt x="615" y="1637"/>
                    </a:lnTo>
                    <a:lnTo>
                      <a:pt x="611" y="1623"/>
                    </a:lnTo>
                    <a:lnTo>
                      <a:pt x="610" y="1611"/>
                    </a:lnTo>
                    <a:lnTo>
                      <a:pt x="608" y="1597"/>
                    </a:lnTo>
                    <a:lnTo>
                      <a:pt x="610" y="1275"/>
                    </a:lnTo>
                    <a:lnTo>
                      <a:pt x="610" y="1275"/>
                    </a:lnTo>
                    <a:lnTo>
                      <a:pt x="608" y="1263"/>
                    </a:lnTo>
                    <a:lnTo>
                      <a:pt x="604" y="1254"/>
                    </a:lnTo>
                    <a:lnTo>
                      <a:pt x="597" y="1245"/>
                    </a:lnTo>
                    <a:lnTo>
                      <a:pt x="587" y="1238"/>
                    </a:lnTo>
                    <a:lnTo>
                      <a:pt x="587" y="1238"/>
                    </a:lnTo>
                    <a:lnTo>
                      <a:pt x="548" y="1216"/>
                    </a:lnTo>
                    <a:lnTo>
                      <a:pt x="511" y="1189"/>
                    </a:lnTo>
                    <a:lnTo>
                      <a:pt x="478" y="1163"/>
                    </a:lnTo>
                    <a:lnTo>
                      <a:pt x="444" y="1133"/>
                    </a:lnTo>
                    <a:lnTo>
                      <a:pt x="415" y="1101"/>
                    </a:lnTo>
                    <a:lnTo>
                      <a:pt x="387" y="1068"/>
                    </a:lnTo>
                    <a:lnTo>
                      <a:pt x="360" y="1033"/>
                    </a:lnTo>
                    <a:lnTo>
                      <a:pt x="336" y="996"/>
                    </a:lnTo>
                    <a:lnTo>
                      <a:pt x="314" y="957"/>
                    </a:lnTo>
                    <a:lnTo>
                      <a:pt x="297" y="919"/>
                    </a:lnTo>
                    <a:lnTo>
                      <a:pt x="281" y="876"/>
                    </a:lnTo>
                    <a:lnTo>
                      <a:pt x="267" y="834"/>
                    </a:lnTo>
                    <a:lnTo>
                      <a:pt x="258" y="792"/>
                    </a:lnTo>
                    <a:lnTo>
                      <a:pt x="249" y="748"/>
                    </a:lnTo>
                    <a:lnTo>
                      <a:pt x="246" y="704"/>
                    </a:lnTo>
                    <a:lnTo>
                      <a:pt x="244" y="659"/>
                    </a:lnTo>
                    <a:lnTo>
                      <a:pt x="244" y="659"/>
                    </a:lnTo>
                    <a:lnTo>
                      <a:pt x="244" y="625"/>
                    </a:lnTo>
                    <a:lnTo>
                      <a:pt x="248" y="592"/>
                    </a:lnTo>
                    <a:lnTo>
                      <a:pt x="251" y="559"/>
                    </a:lnTo>
                    <a:lnTo>
                      <a:pt x="258" y="527"/>
                    </a:lnTo>
                    <a:lnTo>
                      <a:pt x="265" y="495"/>
                    </a:lnTo>
                    <a:lnTo>
                      <a:pt x="274" y="464"/>
                    </a:lnTo>
                    <a:lnTo>
                      <a:pt x="285" y="432"/>
                    </a:lnTo>
                    <a:lnTo>
                      <a:pt x="295" y="402"/>
                    </a:lnTo>
                    <a:lnTo>
                      <a:pt x="309" y="374"/>
                    </a:lnTo>
                    <a:lnTo>
                      <a:pt x="323" y="344"/>
                    </a:lnTo>
                    <a:lnTo>
                      <a:pt x="339" y="318"/>
                    </a:lnTo>
                    <a:lnTo>
                      <a:pt x="357" y="291"/>
                    </a:lnTo>
                    <a:lnTo>
                      <a:pt x="374" y="265"/>
                    </a:lnTo>
                    <a:lnTo>
                      <a:pt x="395" y="241"/>
                    </a:lnTo>
                    <a:lnTo>
                      <a:pt x="415" y="216"/>
                    </a:lnTo>
                    <a:lnTo>
                      <a:pt x="437" y="193"/>
                    </a:lnTo>
                    <a:lnTo>
                      <a:pt x="460" y="172"/>
                    </a:lnTo>
                    <a:lnTo>
                      <a:pt x="483" y="151"/>
                    </a:lnTo>
                    <a:lnTo>
                      <a:pt x="509" y="132"/>
                    </a:lnTo>
                    <a:lnTo>
                      <a:pt x="534" y="112"/>
                    </a:lnTo>
                    <a:lnTo>
                      <a:pt x="562" y="95"/>
                    </a:lnTo>
                    <a:lnTo>
                      <a:pt x="589" y="79"/>
                    </a:lnTo>
                    <a:lnTo>
                      <a:pt x="618" y="65"/>
                    </a:lnTo>
                    <a:lnTo>
                      <a:pt x="647" y="53"/>
                    </a:lnTo>
                    <a:lnTo>
                      <a:pt x="676" y="40"/>
                    </a:lnTo>
                    <a:lnTo>
                      <a:pt x="708" y="30"/>
                    </a:lnTo>
                    <a:lnTo>
                      <a:pt x="738" y="21"/>
                    </a:lnTo>
                    <a:lnTo>
                      <a:pt x="771" y="14"/>
                    </a:lnTo>
                    <a:lnTo>
                      <a:pt x="803" y="7"/>
                    </a:lnTo>
                    <a:lnTo>
                      <a:pt x="836" y="3"/>
                    </a:lnTo>
                    <a:lnTo>
                      <a:pt x="870" y="2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38" y="2"/>
                    </a:lnTo>
                    <a:lnTo>
                      <a:pt x="972" y="3"/>
                    </a:lnTo>
                    <a:lnTo>
                      <a:pt x="1003" y="7"/>
                    </a:lnTo>
                    <a:lnTo>
                      <a:pt x="1037" y="14"/>
                    </a:lnTo>
                    <a:lnTo>
                      <a:pt x="1068" y="21"/>
                    </a:lnTo>
                    <a:lnTo>
                      <a:pt x="1100" y="30"/>
                    </a:lnTo>
                    <a:lnTo>
                      <a:pt x="1130" y="40"/>
                    </a:lnTo>
                    <a:lnTo>
                      <a:pt x="1160" y="53"/>
                    </a:lnTo>
                    <a:lnTo>
                      <a:pt x="1189" y="65"/>
                    </a:lnTo>
                    <a:lnTo>
                      <a:pt x="1217" y="79"/>
                    </a:lnTo>
                    <a:lnTo>
                      <a:pt x="1246" y="95"/>
                    </a:lnTo>
                    <a:lnTo>
                      <a:pt x="1272" y="112"/>
                    </a:lnTo>
                    <a:lnTo>
                      <a:pt x="1298" y="132"/>
                    </a:lnTo>
                    <a:lnTo>
                      <a:pt x="1323" y="151"/>
                    </a:lnTo>
                    <a:lnTo>
                      <a:pt x="1347" y="172"/>
                    </a:lnTo>
                    <a:lnTo>
                      <a:pt x="1370" y="193"/>
                    </a:lnTo>
                    <a:lnTo>
                      <a:pt x="1391" y="216"/>
                    </a:lnTo>
                    <a:lnTo>
                      <a:pt x="1412" y="241"/>
                    </a:lnTo>
                    <a:lnTo>
                      <a:pt x="1432" y="265"/>
                    </a:lnTo>
                    <a:lnTo>
                      <a:pt x="1449" y="291"/>
                    </a:lnTo>
                    <a:lnTo>
                      <a:pt x="1467" y="318"/>
                    </a:lnTo>
                    <a:lnTo>
                      <a:pt x="1483" y="344"/>
                    </a:lnTo>
                    <a:lnTo>
                      <a:pt x="1499" y="374"/>
                    </a:lnTo>
                    <a:lnTo>
                      <a:pt x="1511" y="402"/>
                    </a:lnTo>
                    <a:lnTo>
                      <a:pt x="1523" y="432"/>
                    </a:lnTo>
                    <a:lnTo>
                      <a:pt x="1534" y="464"/>
                    </a:lnTo>
                    <a:lnTo>
                      <a:pt x="1542" y="495"/>
                    </a:lnTo>
                    <a:lnTo>
                      <a:pt x="1550" y="527"/>
                    </a:lnTo>
                    <a:lnTo>
                      <a:pt x="1555" y="559"/>
                    </a:lnTo>
                    <a:lnTo>
                      <a:pt x="1560" y="592"/>
                    </a:lnTo>
                    <a:lnTo>
                      <a:pt x="1562" y="625"/>
                    </a:lnTo>
                    <a:lnTo>
                      <a:pt x="1564" y="659"/>
                    </a:lnTo>
                    <a:lnTo>
                      <a:pt x="1564" y="659"/>
                    </a:lnTo>
                    <a:lnTo>
                      <a:pt x="1562" y="704"/>
                    </a:lnTo>
                    <a:lnTo>
                      <a:pt x="1557" y="748"/>
                    </a:lnTo>
                    <a:lnTo>
                      <a:pt x="1550" y="792"/>
                    </a:lnTo>
                    <a:lnTo>
                      <a:pt x="1539" y="834"/>
                    </a:lnTo>
                    <a:lnTo>
                      <a:pt x="1527" y="876"/>
                    </a:lnTo>
                    <a:lnTo>
                      <a:pt x="1511" y="919"/>
                    </a:lnTo>
                    <a:lnTo>
                      <a:pt x="1492" y="957"/>
                    </a:lnTo>
                    <a:lnTo>
                      <a:pt x="1470" y="996"/>
                    </a:lnTo>
                    <a:lnTo>
                      <a:pt x="1448" y="1033"/>
                    </a:lnTo>
                    <a:lnTo>
                      <a:pt x="1421" y="1068"/>
                    </a:lnTo>
                    <a:lnTo>
                      <a:pt x="1393" y="1101"/>
                    </a:lnTo>
                    <a:lnTo>
                      <a:pt x="1363" y="1133"/>
                    </a:lnTo>
                    <a:lnTo>
                      <a:pt x="1330" y="1163"/>
                    </a:lnTo>
                    <a:lnTo>
                      <a:pt x="1295" y="1189"/>
                    </a:lnTo>
                    <a:lnTo>
                      <a:pt x="1258" y="1216"/>
                    </a:lnTo>
                    <a:lnTo>
                      <a:pt x="1219" y="1238"/>
                    </a:lnTo>
                    <a:lnTo>
                      <a:pt x="1219" y="1238"/>
                    </a:lnTo>
                    <a:lnTo>
                      <a:pt x="1210" y="1245"/>
                    </a:lnTo>
                    <a:lnTo>
                      <a:pt x="1203" y="1254"/>
                    </a:lnTo>
                    <a:lnTo>
                      <a:pt x="1200" y="1263"/>
                    </a:lnTo>
                    <a:lnTo>
                      <a:pt x="1198" y="1275"/>
                    </a:lnTo>
                    <a:lnTo>
                      <a:pt x="1198" y="1597"/>
                    </a:lnTo>
                    <a:lnTo>
                      <a:pt x="1198" y="1597"/>
                    </a:lnTo>
                    <a:lnTo>
                      <a:pt x="1198" y="1611"/>
                    </a:lnTo>
                    <a:lnTo>
                      <a:pt x="1196" y="1623"/>
                    </a:lnTo>
                    <a:lnTo>
                      <a:pt x="1193" y="1637"/>
                    </a:lnTo>
                    <a:lnTo>
                      <a:pt x="1188" y="1649"/>
                    </a:lnTo>
                    <a:lnTo>
                      <a:pt x="1182" y="1660"/>
                    </a:lnTo>
                    <a:lnTo>
                      <a:pt x="1175" y="1671"/>
                    </a:lnTo>
                    <a:lnTo>
                      <a:pt x="1168" y="1681"/>
                    </a:lnTo>
                    <a:lnTo>
                      <a:pt x="1160" y="1692"/>
                    </a:lnTo>
                    <a:lnTo>
                      <a:pt x="1149" y="1700"/>
                    </a:lnTo>
                    <a:lnTo>
                      <a:pt x="1138" y="1707"/>
                    </a:lnTo>
                    <a:lnTo>
                      <a:pt x="1128" y="1714"/>
                    </a:lnTo>
                    <a:lnTo>
                      <a:pt x="1116" y="1720"/>
                    </a:lnTo>
                    <a:lnTo>
                      <a:pt x="1103" y="1725"/>
                    </a:lnTo>
                    <a:lnTo>
                      <a:pt x="1091" y="1727"/>
                    </a:lnTo>
                    <a:lnTo>
                      <a:pt x="1077" y="1730"/>
                    </a:lnTo>
                    <a:lnTo>
                      <a:pt x="1065" y="1730"/>
                    </a:lnTo>
                    <a:lnTo>
                      <a:pt x="1028" y="1730"/>
                    </a:lnTo>
                    <a:lnTo>
                      <a:pt x="1028" y="1730"/>
                    </a:lnTo>
                    <a:close/>
                    <a:moveTo>
                      <a:pt x="1546" y="1073"/>
                    </a:moveTo>
                    <a:lnTo>
                      <a:pt x="1546" y="1073"/>
                    </a:lnTo>
                    <a:lnTo>
                      <a:pt x="1539" y="1068"/>
                    </a:lnTo>
                    <a:lnTo>
                      <a:pt x="1534" y="1061"/>
                    </a:lnTo>
                    <a:lnTo>
                      <a:pt x="1530" y="1056"/>
                    </a:lnTo>
                    <a:lnTo>
                      <a:pt x="1527" y="1047"/>
                    </a:lnTo>
                    <a:lnTo>
                      <a:pt x="1525" y="1040"/>
                    </a:lnTo>
                    <a:lnTo>
                      <a:pt x="1527" y="1031"/>
                    </a:lnTo>
                    <a:lnTo>
                      <a:pt x="1528" y="1022"/>
                    </a:lnTo>
                    <a:lnTo>
                      <a:pt x="1532" y="1015"/>
                    </a:lnTo>
                    <a:lnTo>
                      <a:pt x="1532" y="1015"/>
                    </a:lnTo>
                    <a:lnTo>
                      <a:pt x="1537" y="1008"/>
                    </a:lnTo>
                    <a:lnTo>
                      <a:pt x="1542" y="1003"/>
                    </a:lnTo>
                    <a:lnTo>
                      <a:pt x="1550" y="999"/>
                    </a:lnTo>
                    <a:lnTo>
                      <a:pt x="1557" y="996"/>
                    </a:lnTo>
                    <a:lnTo>
                      <a:pt x="1565" y="994"/>
                    </a:lnTo>
                    <a:lnTo>
                      <a:pt x="1572" y="994"/>
                    </a:lnTo>
                    <a:lnTo>
                      <a:pt x="1581" y="996"/>
                    </a:lnTo>
                    <a:lnTo>
                      <a:pt x="1588" y="999"/>
                    </a:lnTo>
                    <a:lnTo>
                      <a:pt x="1671" y="1047"/>
                    </a:lnTo>
                    <a:lnTo>
                      <a:pt x="1671" y="1047"/>
                    </a:lnTo>
                    <a:lnTo>
                      <a:pt x="1678" y="1052"/>
                    </a:lnTo>
                    <a:lnTo>
                      <a:pt x="1683" y="1057"/>
                    </a:lnTo>
                    <a:lnTo>
                      <a:pt x="1687" y="1064"/>
                    </a:lnTo>
                    <a:lnTo>
                      <a:pt x="1690" y="1073"/>
                    </a:lnTo>
                    <a:lnTo>
                      <a:pt x="1692" y="1080"/>
                    </a:lnTo>
                    <a:lnTo>
                      <a:pt x="1690" y="1089"/>
                    </a:lnTo>
                    <a:lnTo>
                      <a:pt x="1688" y="1096"/>
                    </a:lnTo>
                    <a:lnTo>
                      <a:pt x="1685" y="1105"/>
                    </a:lnTo>
                    <a:lnTo>
                      <a:pt x="1685" y="1105"/>
                    </a:lnTo>
                    <a:lnTo>
                      <a:pt x="1681" y="1112"/>
                    </a:lnTo>
                    <a:lnTo>
                      <a:pt x="1674" y="1117"/>
                    </a:lnTo>
                    <a:lnTo>
                      <a:pt x="1667" y="1121"/>
                    </a:lnTo>
                    <a:lnTo>
                      <a:pt x="1660" y="1124"/>
                    </a:lnTo>
                    <a:lnTo>
                      <a:pt x="1651" y="1126"/>
                    </a:lnTo>
                    <a:lnTo>
                      <a:pt x="1644" y="1126"/>
                    </a:lnTo>
                    <a:lnTo>
                      <a:pt x="1636" y="1124"/>
                    </a:lnTo>
                    <a:lnTo>
                      <a:pt x="1629" y="1121"/>
                    </a:lnTo>
                    <a:lnTo>
                      <a:pt x="1546" y="1073"/>
                    </a:lnTo>
                    <a:lnTo>
                      <a:pt x="1546" y="1073"/>
                    </a:lnTo>
                    <a:close/>
                    <a:moveTo>
                      <a:pt x="1588" y="306"/>
                    </a:moveTo>
                    <a:lnTo>
                      <a:pt x="1588" y="306"/>
                    </a:lnTo>
                    <a:lnTo>
                      <a:pt x="1581" y="309"/>
                    </a:lnTo>
                    <a:lnTo>
                      <a:pt x="1572" y="311"/>
                    </a:lnTo>
                    <a:lnTo>
                      <a:pt x="1565" y="311"/>
                    </a:lnTo>
                    <a:lnTo>
                      <a:pt x="1557" y="311"/>
                    </a:lnTo>
                    <a:lnTo>
                      <a:pt x="1550" y="307"/>
                    </a:lnTo>
                    <a:lnTo>
                      <a:pt x="1542" y="304"/>
                    </a:lnTo>
                    <a:lnTo>
                      <a:pt x="1537" y="297"/>
                    </a:lnTo>
                    <a:lnTo>
                      <a:pt x="1532" y="290"/>
                    </a:lnTo>
                    <a:lnTo>
                      <a:pt x="1532" y="290"/>
                    </a:lnTo>
                    <a:lnTo>
                      <a:pt x="1528" y="283"/>
                    </a:lnTo>
                    <a:lnTo>
                      <a:pt x="1527" y="274"/>
                    </a:lnTo>
                    <a:lnTo>
                      <a:pt x="1525" y="267"/>
                    </a:lnTo>
                    <a:lnTo>
                      <a:pt x="1527" y="258"/>
                    </a:lnTo>
                    <a:lnTo>
                      <a:pt x="1530" y="251"/>
                    </a:lnTo>
                    <a:lnTo>
                      <a:pt x="1534" y="244"/>
                    </a:lnTo>
                    <a:lnTo>
                      <a:pt x="1539" y="239"/>
                    </a:lnTo>
                    <a:lnTo>
                      <a:pt x="1546" y="233"/>
                    </a:lnTo>
                    <a:lnTo>
                      <a:pt x="1629" y="186"/>
                    </a:lnTo>
                    <a:lnTo>
                      <a:pt x="1629" y="186"/>
                    </a:lnTo>
                    <a:lnTo>
                      <a:pt x="1636" y="183"/>
                    </a:lnTo>
                    <a:lnTo>
                      <a:pt x="1644" y="181"/>
                    </a:lnTo>
                    <a:lnTo>
                      <a:pt x="1651" y="181"/>
                    </a:lnTo>
                    <a:lnTo>
                      <a:pt x="1660" y="183"/>
                    </a:lnTo>
                    <a:lnTo>
                      <a:pt x="1667" y="184"/>
                    </a:lnTo>
                    <a:lnTo>
                      <a:pt x="1674" y="190"/>
                    </a:lnTo>
                    <a:lnTo>
                      <a:pt x="1681" y="195"/>
                    </a:lnTo>
                    <a:lnTo>
                      <a:pt x="1685" y="202"/>
                    </a:lnTo>
                    <a:lnTo>
                      <a:pt x="1685" y="202"/>
                    </a:lnTo>
                    <a:lnTo>
                      <a:pt x="1688" y="209"/>
                    </a:lnTo>
                    <a:lnTo>
                      <a:pt x="1690" y="218"/>
                    </a:lnTo>
                    <a:lnTo>
                      <a:pt x="1692" y="225"/>
                    </a:lnTo>
                    <a:lnTo>
                      <a:pt x="1690" y="233"/>
                    </a:lnTo>
                    <a:lnTo>
                      <a:pt x="1687" y="241"/>
                    </a:lnTo>
                    <a:lnTo>
                      <a:pt x="1683" y="248"/>
                    </a:lnTo>
                    <a:lnTo>
                      <a:pt x="1678" y="255"/>
                    </a:lnTo>
                    <a:lnTo>
                      <a:pt x="1671" y="258"/>
                    </a:lnTo>
                    <a:lnTo>
                      <a:pt x="1588" y="306"/>
                    </a:lnTo>
                    <a:lnTo>
                      <a:pt x="1588" y="306"/>
                    </a:lnTo>
                    <a:close/>
                    <a:moveTo>
                      <a:pt x="1671" y="696"/>
                    </a:moveTo>
                    <a:lnTo>
                      <a:pt x="1671" y="696"/>
                    </a:lnTo>
                    <a:lnTo>
                      <a:pt x="1662" y="694"/>
                    </a:lnTo>
                    <a:lnTo>
                      <a:pt x="1655" y="692"/>
                    </a:lnTo>
                    <a:lnTo>
                      <a:pt x="1646" y="689"/>
                    </a:lnTo>
                    <a:lnTo>
                      <a:pt x="1641" y="683"/>
                    </a:lnTo>
                    <a:lnTo>
                      <a:pt x="1636" y="676"/>
                    </a:lnTo>
                    <a:lnTo>
                      <a:pt x="1632" y="669"/>
                    </a:lnTo>
                    <a:lnTo>
                      <a:pt x="1629" y="662"/>
                    </a:lnTo>
                    <a:lnTo>
                      <a:pt x="1629" y="653"/>
                    </a:lnTo>
                    <a:lnTo>
                      <a:pt x="1629" y="653"/>
                    </a:lnTo>
                    <a:lnTo>
                      <a:pt x="1629" y="645"/>
                    </a:lnTo>
                    <a:lnTo>
                      <a:pt x="1632" y="636"/>
                    </a:lnTo>
                    <a:lnTo>
                      <a:pt x="1636" y="629"/>
                    </a:lnTo>
                    <a:lnTo>
                      <a:pt x="1641" y="624"/>
                    </a:lnTo>
                    <a:lnTo>
                      <a:pt x="1646" y="618"/>
                    </a:lnTo>
                    <a:lnTo>
                      <a:pt x="1655" y="615"/>
                    </a:lnTo>
                    <a:lnTo>
                      <a:pt x="1662" y="611"/>
                    </a:lnTo>
                    <a:lnTo>
                      <a:pt x="1671" y="611"/>
                    </a:lnTo>
                    <a:lnTo>
                      <a:pt x="1764" y="611"/>
                    </a:lnTo>
                    <a:lnTo>
                      <a:pt x="1764" y="611"/>
                    </a:lnTo>
                    <a:lnTo>
                      <a:pt x="1773" y="611"/>
                    </a:lnTo>
                    <a:lnTo>
                      <a:pt x="1781" y="615"/>
                    </a:lnTo>
                    <a:lnTo>
                      <a:pt x="1788" y="618"/>
                    </a:lnTo>
                    <a:lnTo>
                      <a:pt x="1794" y="624"/>
                    </a:lnTo>
                    <a:lnTo>
                      <a:pt x="1799" y="629"/>
                    </a:lnTo>
                    <a:lnTo>
                      <a:pt x="1803" y="636"/>
                    </a:lnTo>
                    <a:lnTo>
                      <a:pt x="1806" y="645"/>
                    </a:lnTo>
                    <a:lnTo>
                      <a:pt x="1806" y="653"/>
                    </a:lnTo>
                    <a:lnTo>
                      <a:pt x="1806" y="653"/>
                    </a:lnTo>
                    <a:lnTo>
                      <a:pt x="1806" y="662"/>
                    </a:lnTo>
                    <a:lnTo>
                      <a:pt x="1803" y="669"/>
                    </a:lnTo>
                    <a:lnTo>
                      <a:pt x="1799" y="676"/>
                    </a:lnTo>
                    <a:lnTo>
                      <a:pt x="1794" y="683"/>
                    </a:lnTo>
                    <a:lnTo>
                      <a:pt x="1788" y="689"/>
                    </a:lnTo>
                    <a:lnTo>
                      <a:pt x="1781" y="692"/>
                    </a:lnTo>
                    <a:lnTo>
                      <a:pt x="1773" y="694"/>
                    </a:lnTo>
                    <a:lnTo>
                      <a:pt x="1764" y="696"/>
                    </a:lnTo>
                    <a:lnTo>
                      <a:pt x="1671" y="696"/>
                    </a:lnTo>
                    <a:lnTo>
                      <a:pt x="1671" y="696"/>
                    </a:lnTo>
                    <a:close/>
                    <a:moveTo>
                      <a:pt x="260" y="233"/>
                    </a:moveTo>
                    <a:lnTo>
                      <a:pt x="260" y="233"/>
                    </a:lnTo>
                    <a:lnTo>
                      <a:pt x="267" y="239"/>
                    </a:lnTo>
                    <a:lnTo>
                      <a:pt x="272" y="244"/>
                    </a:lnTo>
                    <a:lnTo>
                      <a:pt x="278" y="251"/>
                    </a:lnTo>
                    <a:lnTo>
                      <a:pt x="279" y="258"/>
                    </a:lnTo>
                    <a:lnTo>
                      <a:pt x="281" y="267"/>
                    </a:lnTo>
                    <a:lnTo>
                      <a:pt x="281" y="274"/>
                    </a:lnTo>
                    <a:lnTo>
                      <a:pt x="279" y="283"/>
                    </a:lnTo>
                    <a:lnTo>
                      <a:pt x="276" y="290"/>
                    </a:lnTo>
                    <a:lnTo>
                      <a:pt x="276" y="290"/>
                    </a:lnTo>
                    <a:lnTo>
                      <a:pt x="271" y="297"/>
                    </a:lnTo>
                    <a:lnTo>
                      <a:pt x="265" y="304"/>
                    </a:lnTo>
                    <a:lnTo>
                      <a:pt x="258" y="307"/>
                    </a:lnTo>
                    <a:lnTo>
                      <a:pt x="249" y="311"/>
                    </a:lnTo>
                    <a:lnTo>
                      <a:pt x="242" y="311"/>
                    </a:lnTo>
                    <a:lnTo>
                      <a:pt x="234" y="311"/>
                    </a:lnTo>
                    <a:lnTo>
                      <a:pt x="227" y="309"/>
                    </a:lnTo>
                    <a:lnTo>
                      <a:pt x="218" y="306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0" y="255"/>
                    </a:lnTo>
                    <a:lnTo>
                      <a:pt x="125" y="248"/>
                    </a:lnTo>
                    <a:lnTo>
                      <a:pt x="119" y="241"/>
                    </a:lnTo>
                    <a:lnTo>
                      <a:pt x="118" y="233"/>
                    </a:lnTo>
                    <a:lnTo>
                      <a:pt x="116" y="225"/>
                    </a:lnTo>
                    <a:lnTo>
                      <a:pt x="116" y="218"/>
                    </a:lnTo>
                    <a:lnTo>
                      <a:pt x="118" y="209"/>
                    </a:lnTo>
                    <a:lnTo>
                      <a:pt x="121" y="202"/>
                    </a:lnTo>
                    <a:lnTo>
                      <a:pt x="121" y="202"/>
                    </a:lnTo>
                    <a:lnTo>
                      <a:pt x="126" y="195"/>
                    </a:lnTo>
                    <a:lnTo>
                      <a:pt x="132" y="190"/>
                    </a:lnTo>
                    <a:lnTo>
                      <a:pt x="139" y="184"/>
                    </a:lnTo>
                    <a:lnTo>
                      <a:pt x="148" y="183"/>
                    </a:lnTo>
                    <a:lnTo>
                      <a:pt x="155" y="181"/>
                    </a:lnTo>
                    <a:lnTo>
                      <a:pt x="163" y="181"/>
                    </a:lnTo>
                    <a:lnTo>
                      <a:pt x="170" y="183"/>
                    </a:lnTo>
                    <a:lnTo>
                      <a:pt x="179" y="186"/>
                    </a:lnTo>
                    <a:lnTo>
                      <a:pt x="260" y="233"/>
                    </a:lnTo>
                    <a:lnTo>
                      <a:pt x="260" y="233"/>
                    </a:lnTo>
                    <a:close/>
                    <a:moveTo>
                      <a:pt x="218" y="999"/>
                    </a:moveTo>
                    <a:lnTo>
                      <a:pt x="218" y="999"/>
                    </a:lnTo>
                    <a:lnTo>
                      <a:pt x="227" y="996"/>
                    </a:lnTo>
                    <a:lnTo>
                      <a:pt x="234" y="994"/>
                    </a:lnTo>
                    <a:lnTo>
                      <a:pt x="242" y="994"/>
                    </a:lnTo>
                    <a:lnTo>
                      <a:pt x="249" y="996"/>
                    </a:lnTo>
                    <a:lnTo>
                      <a:pt x="258" y="999"/>
                    </a:lnTo>
                    <a:lnTo>
                      <a:pt x="265" y="1003"/>
                    </a:lnTo>
                    <a:lnTo>
                      <a:pt x="271" y="1008"/>
                    </a:lnTo>
                    <a:lnTo>
                      <a:pt x="276" y="1015"/>
                    </a:lnTo>
                    <a:lnTo>
                      <a:pt x="276" y="1015"/>
                    </a:lnTo>
                    <a:lnTo>
                      <a:pt x="279" y="1022"/>
                    </a:lnTo>
                    <a:lnTo>
                      <a:pt x="281" y="1031"/>
                    </a:lnTo>
                    <a:lnTo>
                      <a:pt x="281" y="1040"/>
                    </a:lnTo>
                    <a:lnTo>
                      <a:pt x="279" y="1047"/>
                    </a:lnTo>
                    <a:lnTo>
                      <a:pt x="278" y="1056"/>
                    </a:lnTo>
                    <a:lnTo>
                      <a:pt x="272" y="1061"/>
                    </a:lnTo>
                    <a:lnTo>
                      <a:pt x="267" y="1068"/>
                    </a:lnTo>
                    <a:lnTo>
                      <a:pt x="260" y="1073"/>
                    </a:lnTo>
                    <a:lnTo>
                      <a:pt x="179" y="1121"/>
                    </a:lnTo>
                    <a:lnTo>
                      <a:pt x="179" y="1121"/>
                    </a:lnTo>
                    <a:lnTo>
                      <a:pt x="170" y="1124"/>
                    </a:lnTo>
                    <a:lnTo>
                      <a:pt x="163" y="1126"/>
                    </a:lnTo>
                    <a:lnTo>
                      <a:pt x="155" y="1126"/>
                    </a:lnTo>
                    <a:lnTo>
                      <a:pt x="148" y="1124"/>
                    </a:lnTo>
                    <a:lnTo>
                      <a:pt x="139" y="1121"/>
                    </a:lnTo>
                    <a:lnTo>
                      <a:pt x="132" y="1117"/>
                    </a:lnTo>
                    <a:lnTo>
                      <a:pt x="126" y="1112"/>
                    </a:lnTo>
                    <a:lnTo>
                      <a:pt x="121" y="1105"/>
                    </a:lnTo>
                    <a:lnTo>
                      <a:pt x="121" y="1105"/>
                    </a:lnTo>
                    <a:lnTo>
                      <a:pt x="118" y="1096"/>
                    </a:lnTo>
                    <a:lnTo>
                      <a:pt x="116" y="1089"/>
                    </a:lnTo>
                    <a:lnTo>
                      <a:pt x="116" y="1080"/>
                    </a:lnTo>
                    <a:lnTo>
                      <a:pt x="118" y="1073"/>
                    </a:lnTo>
                    <a:lnTo>
                      <a:pt x="119" y="1064"/>
                    </a:lnTo>
                    <a:lnTo>
                      <a:pt x="125" y="1057"/>
                    </a:lnTo>
                    <a:lnTo>
                      <a:pt x="130" y="1052"/>
                    </a:lnTo>
                    <a:lnTo>
                      <a:pt x="137" y="1047"/>
                    </a:lnTo>
                    <a:lnTo>
                      <a:pt x="218" y="999"/>
                    </a:lnTo>
                    <a:lnTo>
                      <a:pt x="218" y="999"/>
                    </a:lnTo>
                    <a:close/>
                    <a:moveTo>
                      <a:pt x="137" y="611"/>
                    </a:moveTo>
                    <a:lnTo>
                      <a:pt x="137" y="611"/>
                    </a:lnTo>
                    <a:lnTo>
                      <a:pt x="144" y="611"/>
                    </a:lnTo>
                    <a:lnTo>
                      <a:pt x="153" y="615"/>
                    </a:lnTo>
                    <a:lnTo>
                      <a:pt x="160" y="618"/>
                    </a:lnTo>
                    <a:lnTo>
                      <a:pt x="167" y="624"/>
                    </a:lnTo>
                    <a:lnTo>
                      <a:pt x="172" y="629"/>
                    </a:lnTo>
                    <a:lnTo>
                      <a:pt x="176" y="636"/>
                    </a:lnTo>
                    <a:lnTo>
                      <a:pt x="177" y="645"/>
                    </a:lnTo>
                    <a:lnTo>
                      <a:pt x="179" y="653"/>
                    </a:lnTo>
                    <a:lnTo>
                      <a:pt x="179" y="653"/>
                    </a:lnTo>
                    <a:lnTo>
                      <a:pt x="177" y="662"/>
                    </a:lnTo>
                    <a:lnTo>
                      <a:pt x="176" y="669"/>
                    </a:lnTo>
                    <a:lnTo>
                      <a:pt x="172" y="676"/>
                    </a:lnTo>
                    <a:lnTo>
                      <a:pt x="167" y="683"/>
                    </a:lnTo>
                    <a:lnTo>
                      <a:pt x="160" y="689"/>
                    </a:lnTo>
                    <a:lnTo>
                      <a:pt x="153" y="692"/>
                    </a:lnTo>
                    <a:lnTo>
                      <a:pt x="144" y="694"/>
                    </a:lnTo>
                    <a:lnTo>
                      <a:pt x="137" y="696"/>
                    </a:lnTo>
                    <a:lnTo>
                      <a:pt x="42" y="696"/>
                    </a:lnTo>
                    <a:lnTo>
                      <a:pt x="42" y="696"/>
                    </a:lnTo>
                    <a:lnTo>
                      <a:pt x="33" y="694"/>
                    </a:lnTo>
                    <a:lnTo>
                      <a:pt x="26" y="692"/>
                    </a:lnTo>
                    <a:lnTo>
                      <a:pt x="19" y="689"/>
                    </a:lnTo>
                    <a:lnTo>
                      <a:pt x="12" y="683"/>
                    </a:lnTo>
                    <a:lnTo>
                      <a:pt x="7" y="676"/>
                    </a:lnTo>
                    <a:lnTo>
                      <a:pt x="4" y="669"/>
                    </a:lnTo>
                    <a:lnTo>
                      <a:pt x="2" y="662"/>
                    </a:lnTo>
                    <a:lnTo>
                      <a:pt x="0" y="653"/>
                    </a:lnTo>
                    <a:lnTo>
                      <a:pt x="0" y="653"/>
                    </a:lnTo>
                    <a:lnTo>
                      <a:pt x="2" y="645"/>
                    </a:lnTo>
                    <a:lnTo>
                      <a:pt x="4" y="636"/>
                    </a:lnTo>
                    <a:lnTo>
                      <a:pt x="7" y="629"/>
                    </a:lnTo>
                    <a:lnTo>
                      <a:pt x="12" y="624"/>
                    </a:lnTo>
                    <a:lnTo>
                      <a:pt x="19" y="618"/>
                    </a:lnTo>
                    <a:lnTo>
                      <a:pt x="26" y="615"/>
                    </a:lnTo>
                    <a:lnTo>
                      <a:pt x="33" y="611"/>
                    </a:lnTo>
                    <a:lnTo>
                      <a:pt x="42" y="611"/>
                    </a:lnTo>
                    <a:lnTo>
                      <a:pt x="137" y="611"/>
                    </a:lnTo>
                    <a:lnTo>
                      <a:pt x="137" y="611"/>
                    </a:lnTo>
                    <a:close/>
                    <a:moveTo>
                      <a:pt x="587" y="465"/>
                    </a:moveTo>
                    <a:lnTo>
                      <a:pt x="587" y="465"/>
                    </a:lnTo>
                    <a:lnTo>
                      <a:pt x="585" y="457"/>
                    </a:lnTo>
                    <a:lnTo>
                      <a:pt x="585" y="450"/>
                    </a:lnTo>
                    <a:lnTo>
                      <a:pt x="587" y="441"/>
                    </a:lnTo>
                    <a:lnTo>
                      <a:pt x="590" y="434"/>
                    </a:lnTo>
                    <a:lnTo>
                      <a:pt x="594" y="427"/>
                    </a:lnTo>
                    <a:lnTo>
                      <a:pt x="601" y="421"/>
                    </a:lnTo>
                    <a:lnTo>
                      <a:pt x="608" y="416"/>
                    </a:lnTo>
                    <a:lnTo>
                      <a:pt x="615" y="413"/>
                    </a:lnTo>
                    <a:lnTo>
                      <a:pt x="615" y="413"/>
                    </a:lnTo>
                    <a:lnTo>
                      <a:pt x="624" y="413"/>
                    </a:lnTo>
                    <a:lnTo>
                      <a:pt x="631" y="413"/>
                    </a:lnTo>
                    <a:lnTo>
                      <a:pt x="639" y="414"/>
                    </a:lnTo>
                    <a:lnTo>
                      <a:pt x="647" y="416"/>
                    </a:lnTo>
                    <a:lnTo>
                      <a:pt x="654" y="421"/>
                    </a:lnTo>
                    <a:lnTo>
                      <a:pt x="659" y="427"/>
                    </a:lnTo>
                    <a:lnTo>
                      <a:pt x="664" y="434"/>
                    </a:lnTo>
                    <a:lnTo>
                      <a:pt x="668" y="443"/>
                    </a:lnTo>
                    <a:lnTo>
                      <a:pt x="690" y="525"/>
                    </a:lnTo>
                    <a:lnTo>
                      <a:pt x="690" y="525"/>
                    </a:lnTo>
                    <a:lnTo>
                      <a:pt x="734" y="509"/>
                    </a:lnTo>
                    <a:lnTo>
                      <a:pt x="780" y="497"/>
                    </a:lnTo>
                    <a:lnTo>
                      <a:pt x="780" y="497"/>
                    </a:lnTo>
                    <a:lnTo>
                      <a:pt x="782" y="497"/>
                    </a:lnTo>
                    <a:lnTo>
                      <a:pt x="782" y="497"/>
                    </a:lnTo>
                    <a:lnTo>
                      <a:pt x="820" y="490"/>
                    </a:lnTo>
                    <a:lnTo>
                      <a:pt x="861" y="486"/>
                    </a:lnTo>
                    <a:lnTo>
                      <a:pt x="861" y="423"/>
                    </a:lnTo>
                    <a:lnTo>
                      <a:pt x="861" y="423"/>
                    </a:lnTo>
                    <a:lnTo>
                      <a:pt x="863" y="414"/>
                    </a:lnTo>
                    <a:lnTo>
                      <a:pt x="864" y="406"/>
                    </a:lnTo>
                    <a:lnTo>
                      <a:pt x="868" y="399"/>
                    </a:lnTo>
                    <a:lnTo>
                      <a:pt x="873" y="393"/>
                    </a:lnTo>
                    <a:lnTo>
                      <a:pt x="880" y="388"/>
                    </a:lnTo>
                    <a:lnTo>
                      <a:pt x="887" y="385"/>
                    </a:lnTo>
                    <a:lnTo>
                      <a:pt x="894" y="381"/>
                    </a:lnTo>
                    <a:lnTo>
                      <a:pt x="903" y="381"/>
                    </a:lnTo>
                    <a:lnTo>
                      <a:pt x="903" y="381"/>
                    </a:lnTo>
                    <a:lnTo>
                      <a:pt x="912" y="381"/>
                    </a:lnTo>
                    <a:lnTo>
                      <a:pt x="921" y="385"/>
                    </a:lnTo>
                    <a:lnTo>
                      <a:pt x="928" y="388"/>
                    </a:lnTo>
                    <a:lnTo>
                      <a:pt x="933" y="393"/>
                    </a:lnTo>
                    <a:lnTo>
                      <a:pt x="938" y="399"/>
                    </a:lnTo>
                    <a:lnTo>
                      <a:pt x="942" y="406"/>
                    </a:lnTo>
                    <a:lnTo>
                      <a:pt x="945" y="414"/>
                    </a:lnTo>
                    <a:lnTo>
                      <a:pt x="945" y="423"/>
                    </a:lnTo>
                    <a:lnTo>
                      <a:pt x="945" y="486"/>
                    </a:lnTo>
                    <a:lnTo>
                      <a:pt x="945" y="486"/>
                    </a:lnTo>
                    <a:lnTo>
                      <a:pt x="986" y="490"/>
                    </a:lnTo>
                    <a:lnTo>
                      <a:pt x="1026" y="497"/>
                    </a:lnTo>
                    <a:lnTo>
                      <a:pt x="1026" y="499"/>
                    </a:lnTo>
                    <a:lnTo>
                      <a:pt x="1026" y="497"/>
                    </a:lnTo>
                    <a:lnTo>
                      <a:pt x="1026" y="497"/>
                    </a:lnTo>
                    <a:lnTo>
                      <a:pt x="1072" y="509"/>
                    </a:lnTo>
                    <a:lnTo>
                      <a:pt x="1116" y="525"/>
                    </a:lnTo>
                    <a:lnTo>
                      <a:pt x="1140" y="443"/>
                    </a:lnTo>
                    <a:lnTo>
                      <a:pt x="1140" y="443"/>
                    </a:lnTo>
                    <a:lnTo>
                      <a:pt x="1144" y="434"/>
                    </a:lnTo>
                    <a:lnTo>
                      <a:pt x="1147" y="427"/>
                    </a:lnTo>
                    <a:lnTo>
                      <a:pt x="1152" y="421"/>
                    </a:lnTo>
                    <a:lnTo>
                      <a:pt x="1160" y="416"/>
                    </a:lnTo>
                    <a:lnTo>
                      <a:pt x="1167" y="414"/>
                    </a:lnTo>
                    <a:lnTo>
                      <a:pt x="1175" y="413"/>
                    </a:lnTo>
                    <a:lnTo>
                      <a:pt x="1184" y="413"/>
                    </a:lnTo>
                    <a:lnTo>
                      <a:pt x="1191" y="413"/>
                    </a:lnTo>
                    <a:lnTo>
                      <a:pt x="1191" y="413"/>
                    </a:lnTo>
                    <a:lnTo>
                      <a:pt x="1200" y="416"/>
                    </a:lnTo>
                    <a:lnTo>
                      <a:pt x="1207" y="421"/>
                    </a:lnTo>
                    <a:lnTo>
                      <a:pt x="1212" y="427"/>
                    </a:lnTo>
                    <a:lnTo>
                      <a:pt x="1217" y="434"/>
                    </a:lnTo>
                    <a:lnTo>
                      <a:pt x="1221" y="441"/>
                    </a:lnTo>
                    <a:lnTo>
                      <a:pt x="1221" y="450"/>
                    </a:lnTo>
                    <a:lnTo>
                      <a:pt x="1223" y="457"/>
                    </a:lnTo>
                    <a:lnTo>
                      <a:pt x="1221" y="465"/>
                    </a:lnTo>
                    <a:lnTo>
                      <a:pt x="1066" y="994"/>
                    </a:lnTo>
                    <a:lnTo>
                      <a:pt x="1066" y="994"/>
                    </a:lnTo>
                    <a:lnTo>
                      <a:pt x="1063" y="1003"/>
                    </a:lnTo>
                    <a:lnTo>
                      <a:pt x="1058" y="1010"/>
                    </a:lnTo>
                    <a:lnTo>
                      <a:pt x="1052" y="1015"/>
                    </a:lnTo>
                    <a:lnTo>
                      <a:pt x="1045" y="1021"/>
                    </a:lnTo>
                    <a:lnTo>
                      <a:pt x="1038" y="1022"/>
                    </a:lnTo>
                    <a:lnTo>
                      <a:pt x="1031" y="1024"/>
                    </a:lnTo>
                    <a:lnTo>
                      <a:pt x="1022" y="1026"/>
                    </a:lnTo>
                    <a:lnTo>
                      <a:pt x="1014" y="1024"/>
                    </a:lnTo>
                    <a:lnTo>
                      <a:pt x="1014" y="1024"/>
                    </a:lnTo>
                    <a:lnTo>
                      <a:pt x="1007" y="1021"/>
                    </a:lnTo>
                    <a:lnTo>
                      <a:pt x="1000" y="1015"/>
                    </a:lnTo>
                    <a:lnTo>
                      <a:pt x="993" y="1010"/>
                    </a:lnTo>
                    <a:lnTo>
                      <a:pt x="989" y="1003"/>
                    </a:lnTo>
                    <a:lnTo>
                      <a:pt x="986" y="996"/>
                    </a:lnTo>
                    <a:lnTo>
                      <a:pt x="984" y="989"/>
                    </a:lnTo>
                    <a:lnTo>
                      <a:pt x="984" y="980"/>
                    </a:lnTo>
                    <a:lnTo>
                      <a:pt x="986" y="971"/>
                    </a:lnTo>
                    <a:lnTo>
                      <a:pt x="1093" y="606"/>
                    </a:lnTo>
                    <a:lnTo>
                      <a:pt x="1093" y="606"/>
                    </a:lnTo>
                    <a:lnTo>
                      <a:pt x="1052" y="592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979" y="574"/>
                    </a:lnTo>
                    <a:lnTo>
                      <a:pt x="945" y="571"/>
                    </a:lnTo>
                    <a:lnTo>
                      <a:pt x="945" y="674"/>
                    </a:lnTo>
                    <a:lnTo>
                      <a:pt x="945" y="674"/>
                    </a:lnTo>
                    <a:lnTo>
                      <a:pt x="945" y="681"/>
                    </a:lnTo>
                    <a:lnTo>
                      <a:pt x="942" y="690"/>
                    </a:lnTo>
                    <a:lnTo>
                      <a:pt x="938" y="697"/>
                    </a:lnTo>
                    <a:lnTo>
                      <a:pt x="933" y="703"/>
                    </a:lnTo>
                    <a:lnTo>
                      <a:pt x="928" y="708"/>
                    </a:lnTo>
                    <a:lnTo>
                      <a:pt x="921" y="713"/>
                    </a:lnTo>
                    <a:lnTo>
                      <a:pt x="912" y="715"/>
                    </a:lnTo>
                    <a:lnTo>
                      <a:pt x="903" y="717"/>
                    </a:lnTo>
                    <a:lnTo>
                      <a:pt x="903" y="717"/>
                    </a:lnTo>
                    <a:lnTo>
                      <a:pt x="894" y="715"/>
                    </a:lnTo>
                    <a:lnTo>
                      <a:pt x="887" y="713"/>
                    </a:lnTo>
                    <a:lnTo>
                      <a:pt x="880" y="708"/>
                    </a:lnTo>
                    <a:lnTo>
                      <a:pt x="873" y="703"/>
                    </a:lnTo>
                    <a:lnTo>
                      <a:pt x="868" y="697"/>
                    </a:lnTo>
                    <a:lnTo>
                      <a:pt x="864" y="690"/>
                    </a:lnTo>
                    <a:lnTo>
                      <a:pt x="863" y="681"/>
                    </a:lnTo>
                    <a:lnTo>
                      <a:pt x="861" y="674"/>
                    </a:lnTo>
                    <a:lnTo>
                      <a:pt x="861" y="571"/>
                    </a:lnTo>
                    <a:lnTo>
                      <a:pt x="861" y="571"/>
                    </a:lnTo>
                    <a:lnTo>
                      <a:pt x="829" y="574"/>
                    </a:lnTo>
                    <a:lnTo>
                      <a:pt x="799" y="580"/>
                    </a:lnTo>
                    <a:lnTo>
                      <a:pt x="799" y="580"/>
                    </a:lnTo>
                    <a:lnTo>
                      <a:pt x="798" y="580"/>
                    </a:lnTo>
                    <a:lnTo>
                      <a:pt x="798" y="580"/>
                    </a:lnTo>
                    <a:lnTo>
                      <a:pt x="755" y="592"/>
                    </a:lnTo>
                    <a:lnTo>
                      <a:pt x="715" y="606"/>
                    </a:lnTo>
                    <a:lnTo>
                      <a:pt x="822" y="971"/>
                    </a:lnTo>
                    <a:lnTo>
                      <a:pt x="822" y="971"/>
                    </a:lnTo>
                    <a:lnTo>
                      <a:pt x="822" y="980"/>
                    </a:lnTo>
                    <a:lnTo>
                      <a:pt x="822" y="989"/>
                    </a:lnTo>
                    <a:lnTo>
                      <a:pt x="820" y="996"/>
                    </a:lnTo>
                    <a:lnTo>
                      <a:pt x="819" y="1003"/>
                    </a:lnTo>
                    <a:lnTo>
                      <a:pt x="813" y="1010"/>
                    </a:lnTo>
                    <a:lnTo>
                      <a:pt x="808" y="1015"/>
                    </a:lnTo>
                    <a:lnTo>
                      <a:pt x="801" y="1021"/>
                    </a:lnTo>
                    <a:lnTo>
                      <a:pt x="792" y="1024"/>
                    </a:lnTo>
                    <a:lnTo>
                      <a:pt x="792" y="1024"/>
                    </a:lnTo>
                    <a:lnTo>
                      <a:pt x="785" y="1026"/>
                    </a:lnTo>
                    <a:lnTo>
                      <a:pt x="777" y="1024"/>
                    </a:lnTo>
                    <a:lnTo>
                      <a:pt x="768" y="1022"/>
                    </a:lnTo>
                    <a:lnTo>
                      <a:pt x="761" y="1021"/>
                    </a:lnTo>
                    <a:lnTo>
                      <a:pt x="754" y="1015"/>
                    </a:lnTo>
                    <a:lnTo>
                      <a:pt x="748" y="1010"/>
                    </a:lnTo>
                    <a:lnTo>
                      <a:pt x="743" y="1003"/>
                    </a:lnTo>
                    <a:lnTo>
                      <a:pt x="741" y="994"/>
                    </a:lnTo>
                    <a:lnTo>
                      <a:pt x="587" y="465"/>
                    </a:lnTo>
                    <a:lnTo>
                      <a:pt x="587" y="465"/>
                    </a:lnTo>
                    <a:close/>
                  </a:path>
                </a:pathLst>
              </a:custGeom>
              <a:solidFill>
                <a:srgbClr val="124968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199169" y="3053268"/>
            <a:ext cx="581330" cy="581331"/>
            <a:chOff x="2867384" y="5386160"/>
            <a:chExt cx="581330" cy="581331"/>
          </a:xfrm>
        </p:grpSpPr>
        <p:sp>
          <p:nvSpPr>
            <p:cNvPr id="66" name="Teardrop 65"/>
            <p:cNvSpPr/>
            <p:nvPr/>
          </p:nvSpPr>
          <p:spPr>
            <a:xfrm rot="8100000">
              <a:off x="2867384" y="5386160"/>
              <a:ext cx="581330" cy="581331"/>
            </a:xfrm>
            <a:prstGeom prst="teardrop">
              <a:avLst/>
            </a:prstGeom>
            <a:solidFill>
              <a:srgbClr val="A0B86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445125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917423" y="5436004"/>
              <a:ext cx="481252" cy="4812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">
              <a:gradFill>
                <a:gsLst>
                  <a:gs pos="78000">
                    <a:schemeClr val="bg1"/>
                  </a:gs>
                  <a:gs pos="43000">
                    <a:srgbClr val="5F7133"/>
                  </a:gs>
                  <a:gs pos="0">
                    <a:srgbClr val="586875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25400" dist="254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3042058" y="5536101"/>
              <a:ext cx="231982" cy="314441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5F7133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65999" y="2768811"/>
            <a:ext cx="5326258" cy="8928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5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分工介绍</a:t>
            </a:r>
            <a:endParaRPr lang="zh-CN" sz="5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60900" y="3773170"/>
            <a:ext cx="5139690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56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 smtClean="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01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669504" y="216530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238393" y="2535893"/>
            <a:ext cx="279219" cy="518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81910" cy="4015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416818"/>
            <a:ext cx="2491880" cy="48781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58113" y="4487969"/>
            <a:ext cx="874606" cy="874606"/>
            <a:chOff x="11182172" y="1411060"/>
            <a:chExt cx="581330" cy="581331"/>
          </a:xfrm>
        </p:grpSpPr>
        <p:sp>
          <p:nvSpPr>
            <p:cNvPr id="10" name="Teardrop 9"/>
            <p:cNvSpPr/>
            <p:nvPr/>
          </p:nvSpPr>
          <p:spPr>
            <a:xfrm rot="8100000">
              <a:off x="11182172" y="1411060"/>
              <a:ext cx="581330" cy="581331"/>
            </a:xfrm>
            <a:prstGeom prst="teardrop">
              <a:avLst/>
            </a:prstGeom>
            <a:solidFill>
              <a:srgbClr val="586875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1301140" y="1556582"/>
              <a:ext cx="361501" cy="362710"/>
            </a:xfrm>
            <a:custGeom>
              <a:avLst/>
              <a:gdLst>
                <a:gd name="T0" fmla="*/ 975 w 1794"/>
                <a:gd name="T1" fmla="*/ 1515 h 1799"/>
                <a:gd name="T2" fmla="*/ 1316 w 1794"/>
                <a:gd name="T3" fmla="*/ 1364 h 1799"/>
                <a:gd name="T4" fmla="*/ 1351 w 1794"/>
                <a:gd name="T5" fmla="*/ 1313 h 1799"/>
                <a:gd name="T6" fmla="*/ 1790 w 1794"/>
                <a:gd name="T7" fmla="*/ 1399 h 1799"/>
                <a:gd name="T8" fmla="*/ 1442 w 1794"/>
                <a:gd name="T9" fmla="*/ 1434 h 1799"/>
                <a:gd name="T10" fmla="*/ 1418 w 1794"/>
                <a:gd name="T11" fmla="*/ 1608 h 1799"/>
                <a:gd name="T12" fmla="*/ 1091 w 1794"/>
                <a:gd name="T13" fmla="*/ 1754 h 1799"/>
                <a:gd name="T14" fmla="*/ 1035 w 1794"/>
                <a:gd name="T15" fmla="*/ 1799 h 1799"/>
                <a:gd name="T16" fmla="*/ 631 w 1794"/>
                <a:gd name="T17" fmla="*/ 1689 h 1799"/>
                <a:gd name="T18" fmla="*/ 321 w 1794"/>
                <a:gd name="T19" fmla="*/ 1125 h 1799"/>
                <a:gd name="T20" fmla="*/ 383 w 1794"/>
                <a:gd name="T21" fmla="*/ 1091 h 1799"/>
                <a:gd name="T22" fmla="*/ 395 w 1794"/>
                <a:gd name="T23" fmla="*/ 886 h 1799"/>
                <a:gd name="T24" fmla="*/ 81 w 1794"/>
                <a:gd name="T25" fmla="*/ 831 h 1799"/>
                <a:gd name="T26" fmla="*/ 14 w 1794"/>
                <a:gd name="T27" fmla="*/ 875 h 1799"/>
                <a:gd name="T28" fmla="*/ 14 w 1794"/>
                <a:gd name="T29" fmla="*/ 1079 h 1799"/>
                <a:gd name="T30" fmla="*/ 343 w 1794"/>
                <a:gd name="T31" fmla="*/ 1467 h 1799"/>
                <a:gd name="T32" fmla="*/ 511 w 1794"/>
                <a:gd name="T33" fmla="*/ 1228 h 1799"/>
                <a:gd name="T34" fmla="*/ 752 w 1794"/>
                <a:gd name="T35" fmla="*/ 1126 h 1799"/>
                <a:gd name="T36" fmla="*/ 646 w 1794"/>
                <a:gd name="T37" fmla="*/ 1383 h 1799"/>
                <a:gd name="T38" fmla="*/ 458 w 1794"/>
                <a:gd name="T39" fmla="*/ 1596 h 1799"/>
                <a:gd name="T40" fmla="*/ 350 w 1794"/>
                <a:gd name="T41" fmla="*/ 1589 h 1799"/>
                <a:gd name="T42" fmla="*/ 330 w 1794"/>
                <a:gd name="T43" fmla="*/ 1483 h 1799"/>
                <a:gd name="T44" fmla="*/ 871 w 1794"/>
                <a:gd name="T45" fmla="*/ 18 h 1799"/>
                <a:gd name="T46" fmla="*/ 933 w 1794"/>
                <a:gd name="T47" fmla="*/ 90 h 1799"/>
                <a:gd name="T48" fmla="*/ 938 w 1794"/>
                <a:gd name="T49" fmla="*/ 174 h 1799"/>
                <a:gd name="T50" fmla="*/ 885 w 1794"/>
                <a:gd name="T51" fmla="*/ 271 h 1799"/>
                <a:gd name="T52" fmla="*/ 796 w 1794"/>
                <a:gd name="T53" fmla="*/ 320 h 1799"/>
                <a:gd name="T54" fmla="*/ 718 w 1794"/>
                <a:gd name="T55" fmla="*/ 292 h 1799"/>
                <a:gd name="T56" fmla="*/ 669 w 1794"/>
                <a:gd name="T57" fmla="*/ 195 h 1799"/>
                <a:gd name="T58" fmla="*/ 673 w 1794"/>
                <a:gd name="T59" fmla="*/ 102 h 1799"/>
                <a:gd name="T60" fmla="*/ 729 w 1794"/>
                <a:gd name="T61" fmla="*/ 25 h 1799"/>
                <a:gd name="T62" fmla="*/ 819 w 1794"/>
                <a:gd name="T63" fmla="*/ 2 h 1799"/>
                <a:gd name="T64" fmla="*/ 868 w 1794"/>
                <a:gd name="T65" fmla="*/ 413 h 1799"/>
                <a:gd name="T66" fmla="*/ 1052 w 1794"/>
                <a:gd name="T67" fmla="*/ 582 h 1799"/>
                <a:gd name="T68" fmla="*/ 1265 w 1794"/>
                <a:gd name="T69" fmla="*/ 603 h 1799"/>
                <a:gd name="T70" fmla="*/ 1325 w 1794"/>
                <a:gd name="T71" fmla="*/ 643 h 1799"/>
                <a:gd name="T72" fmla="*/ 1309 w 1794"/>
                <a:gd name="T73" fmla="*/ 726 h 1799"/>
                <a:gd name="T74" fmla="*/ 1116 w 1794"/>
                <a:gd name="T75" fmla="*/ 754 h 1799"/>
                <a:gd name="T76" fmla="*/ 973 w 1794"/>
                <a:gd name="T77" fmla="*/ 719 h 1799"/>
                <a:gd name="T78" fmla="*/ 841 w 1794"/>
                <a:gd name="T79" fmla="*/ 861 h 1799"/>
                <a:gd name="T80" fmla="*/ 1051 w 1794"/>
                <a:gd name="T81" fmla="*/ 970 h 1799"/>
                <a:gd name="T82" fmla="*/ 1182 w 1794"/>
                <a:gd name="T83" fmla="*/ 1149 h 1799"/>
                <a:gd name="T84" fmla="*/ 1238 w 1794"/>
                <a:gd name="T85" fmla="*/ 1351 h 1799"/>
                <a:gd name="T86" fmla="*/ 1158 w 1794"/>
                <a:gd name="T87" fmla="*/ 1416 h 1799"/>
                <a:gd name="T88" fmla="*/ 1077 w 1794"/>
                <a:gd name="T89" fmla="*/ 1371 h 1799"/>
                <a:gd name="T90" fmla="*/ 903 w 1794"/>
                <a:gd name="T91" fmla="*/ 1121 h 1799"/>
                <a:gd name="T92" fmla="*/ 509 w 1794"/>
                <a:gd name="T93" fmla="*/ 975 h 1799"/>
                <a:gd name="T94" fmla="*/ 448 w 1794"/>
                <a:gd name="T95" fmla="*/ 893 h 1799"/>
                <a:gd name="T96" fmla="*/ 409 w 1794"/>
                <a:gd name="T97" fmla="*/ 552 h 1799"/>
                <a:gd name="T98" fmla="*/ 360 w 1794"/>
                <a:gd name="T99" fmla="*/ 638 h 1799"/>
                <a:gd name="T100" fmla="*/ 314 w 1794"/>
                <a:gd name="T101" fmla="*/ 786 h 1799"/>
                <a:gd name="T102" fmla="*/ 230 w 1794"/>
                <a:gd name="T103" fmla="*/ 782 h 1799"/>
                <a:gd name="T104" fmla="*/ 209 w 1794"/>
                <a:gd name="T105" fmla="*/ 673 h 1799"/>
                <a:gd name="T106" fmla="*/ 283 w 1794"/>
                <a:gd name="T107" fmla="*/ 459 h 1799"/>
                <a:gd name="T108" fmla="*/ 543 w 1794"/>
                <a:gd name="T109" fmla="*/ 329 h 1799"/>
                <a:gd name="T110" fmla="*/ 687 w 1794"/>
                <a:gd name="T111" fmla="*/ 34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4" h="1799">
                  <a:moveTo>
                    <a:pt x="671" y="1673"/>
                  </a:moveTo>
                  <a:lnTo>
                    <a:pt x="964" y="1673"/>
                  </a:lnTo>
                  <a:lnTo>
                    <a:pt x="964" y="1546"/>
                  </a:lnTo>
                  <a:lnTo>
                    <a:pt x="964" y="1546"/>
                  </a:lnTo>
                  <a:lnTo>
                    <a:pt x="966" y="1536"/>
                  </a:lnTo>
                  <a:lnTo>
                    <a:pt x="970" y="1525"/>
                  </a:lnTo>
                  <a:lnTo>
                    <a:pt x="975" y="1515"/>
                  </a:lnTo>
                  <a:lnTo>
                    <a:pt x="982" y="1506"/>
                  </a:lnTo>
                  <a:lnTo>
                    <a:pt x="989" y="1499"/>
                  </a:lnTo>
                  <a:lnTo>
                    <a:pt x="1000" y="1495"/>
                  </a:lnTo>
                  <a:lnTo>
                    <a:pt x="1010" y="1492"/>
                  </a:lnTo>
                  <a:lnTo>
                    <a:pt x="1021" y="1490"/>
                  </a:lnTo>
                  <a:lnTo>
                    <a:pt x="1316" y="1490"/>
                  </a:lnTo>
                  <a:lnTo>
                    <a:pt x="1316" y="1364"/>
                  </a:lnTo>
                  <a:lnTo>
                    <a:pt x="1316" y="1364"/>
                  </a:lnTo>
                  <a:lnTo>
                    <a:pt x="1318" y="1353"/>
                  </a:lnTo>
                  <a:lnTo>
                    <a:pt x="1321" y="1343"/>
                  </a:lnTo>
                  <a:lnTo>
                    <a:pt x="1326" y="1332"/>
                  </a:lnTo>
                  <a:lnTo>
                    <a:pt x="1333" y="1323"/>
                  </a:lnTo>
                  <a:lnTo>
                    <a:pt x="1340" y="1316"/>
                  </a:lnTo>
                  <a:lnTo>
                    <a:pt x="1351" y="1313"/>
                  </a:lnTo>
                  <a:lnTo>
                    <a:pt x="1361" y="1309"/>
                  </a:lnTo>
                  <a:lnTo>
                    <a:pt x="1372" y="1307"/>
                  </a:lnTo>
                  <a:lnTo>
                    <a:pt x="1794" y="1307"/>
                  </a:lnTo>
                  <a:lnTo>
                    <a:pt x="1794" y="1378"/>
                  </a:lnTo>
                  <a:lnTo>
                    <a:pt x="1794" y="1378"/>
                  </a:lnTo>
                  <a:lnTo>
                    <a:pt x="1792" y="1388"/>
                  </a:lnTo>
                  <a:lnTo>
                    <a:pt x="1790" y="1399"/>
                  </a:lnTo>
                  <a:lnTo>
                    <a:pt x="1785" y="1409"/>
                  </a:lnTo>
                  <a:lnTo>
                    <a:pt x="1778" y="1418"/>
                  </a:lnTo>
                  <a:lnTo>
                    <a:pt x="1769" y="1425"/>
                  </a:lnTo>
                  <a:lnTo>
                    <a:pt x="1760" y="1429"/>
                  </a:lnTo>
                  <a:lnTo>
                    <a:pt x="1748" y="1432"/>
                  </a:lnTo>
                  <a:lnTo>
                    <a:pt x="1737" y="1434"/>
                  </a:lnTo>
                  <a:lnTo>
                    <a:pt x="1442" y="1434"/>
                  </a:lnTo>
                  <a:lnTo>
                    <a:pt x="1442" y="1560"/>
                  </a:lnTo>
                  <a:lnTo>
                    <a:pt x="1442" y="1560"/>
                  </a:lnTo>
                  <a:lnTo>
                    <a:pt x="1442" y="1571"/>
                  </a:lnTo>
                  <a:lnTo>
                    <a:pt x="1439" y="1581"/>
                  </a:lnTo>
                  <a:lnTo>
                    <a:pt x="1434" y="1592"/>
                  </a:lnTo>
                  <a:lnTo>
                    <a:pt x="1426" y="1601"/>
                  </a:lnTo>
                  <a:lnTo>
                    <a:pt x="1418" y="1608"/>
                  </a:lnTo>
                  <a:lnTo>
                    <a:pt x="1409" y="1611"/>
                  </a:lnTo>
                  <a:lnTo>
                    <a:pt x="1398" y="1615"/>
                  </a:lnTo>
                  <a:lnTo>
                    <a:pt x="1386" y="1617"/>
                  </a:lnTo>
                  <a:lnTo>
                    <a:pt x="1091" y="1617"/>
                  </a:lnTo>
                  <a:lnTo>
                    <a:pt x="1091" y="1743"/>
                  </a:lnTo>
                  <a:lnTo>
                    <a:pt x="1091" y="1743"/>
                  </a:lnTo>
                  <a:lnTo>
                    <a:pt x="1091" y="1754"/>
                  </a:lnTo>
                  <a:lnTo>
                    <a:pt x="1087" y="1764"/>
                  </a:lnTo>
                  <a:lnTo>
                    <a:pt x="1082" y="1775"/>
                  </a:lnTo>
                  <a:lnTo>
                    <a:pt x="1075" y="1784"/>
                  </a:lnTo>
                  <a:lnTo>
                    <a:pt x="1066" y="1791"/>
                  </a:lnTo>
                  <a:lnTo>
                    <a:pt x="1058" y="1794"/>
                  </a:lnTo>
                  <a:lnTo>
                    <a:pt x="1047" y="1798"/>
                  </a:lnTo>
                  <a:lnTo>
                    <a:pt x="1035" y="1799"/>
                  </a:lnTo>
                  <a:lnTo>
                    <a:pt x="613" y="1799"/>
                  </a:lnTo>
                  <a:lnTo>
                    <a:pt x="613" y="1729"/>
                  </a:lnTo>
                  <a:lnTo>
                    <a:pt x="613" y="1729"/>
                  </a:lnTo>
                  <a:lnTo>
                    <a:pt x="615" y="1719"/>
                  </a:lnTo>
                  <a:lnTo>
                    <a:pt x="618" y="1708"/>
                  </a:lnTo>
                  <a:lnTo>
                    <a:pt x="624" y="1697"/>
                  </a:lnTo>
                  <a:lnTo>
                    <a:pt x="631" y="1689"/>
                  </a:lnTo>
                  <a:lnTo>
                    <a:pt x="639" y="1682"/>
                  </a:lnTo>
                  <a:lnTo>
                    <a:pt x="648" y="1678"/>
                  </a:lnTo>
                  <a:lnTo>
                    <a:pt x="659" y="1675"/>
                  </a:lnTo>
                  <a:lnTo>
                    <a:pt x="671" y="1673"/>
                  </a:lnTo>
                  <a:lnTo>
                    <a:pt x="671" y="1673"/>
                  </a:lnTo>
                  <a:close/>
                  <a:moveTo>
                    <a:pt x="56" y="1102"/>
                  </a:moveTo>
                  <a:lnTo>
                    <a:pt x="321" y="1125"/>
                  </a:lnTo>
                  <a:lnTo>
                    <a:pt x="321" y="1125"/>
                  </a:lnTo>
                  <a:lnTo>
                    <a:pt x="335" y="1125"/>
                  </a:lnTo>
                  <a:lnTo>
                    <a:pt x="348" y="1121"/>
                  </a:lnTo>
                  <a:lnTo>
                    <a:pt x="358" y="1116"/>
                  </a:lnTo>
                  <a:lnTo>
                    <a:pt x="369" y="1111"/>
                  </a:lnTo>
                  <a:lnTo>
                    <a:pt x="378" y="1102"/>
                  </a:lnTo>
                  <a:lnTo>
                    <a:pt x="383" y="1091"/>
                  </a:lnTo>
                  <a:lnTo>
                    <a:pt x="388" y="1079"/>
                  </a:lnTo>
                  <a:lnTo>
                    <a:pt x="390" y="1067"/>
                  </a:lnTo>
                  <a:lnTo>
                    <a:pt x="404" y="923"/>
                  </a:lnTo>
                  <a:lnTo>
                    <a:pt x="404" y="923"/>
                  </a:lnTo>
                  <a:lnTo>
                    <a:pt x="402" y="909"/>
                  </a:lnTo>
                  <a:lnTo>
                    <a:pt x="400" y="896"/>
                  </a:lnTo>
                  <a:lnTo>
                    <a:pt x="395" y="886"/>
                  </a:lnTo>
                  <a:lnTo>
                    <a:pt x="388" y="875"/>
                  </a:lnTo>
                  <a:lnTo>
                    <a:pt x="379" y="866"/>
                  </a:lnTo>
                  <a:lnTo>
                    <a:pt x="369" y="861"/>
                  </a:lnTo>
                  <a:lnTo>
                    <a:pt x="358" y="856"/>
                  </a:lnTo>
                  <a:lnTo>
                    <a:pt x="346" y="854"/>
                  </a:lnTo>
                  <a:lnTo>
                    <a:pt x="81" y="831"/>
                  </a:lnTo>
                  <a:lnTo>
                    <a:pt x="81" y="831"/>
                  </a:lnTo>
                  <a:lnTo>
                    <a:pt x="67" y="831"/>
                  </a:lnTo>
                  <a:lnTo>
                    <a:pt x="54" y="833"/>
                  </a:lnTo>
                  <a:lnTo>
                    <a:pt x="44" y="838"/>
                  </a:lnTo>
                  <a:lnTo>
                    <a:pt x="33" y="845"/>
                  </a:lnTo>
                  <a:lnTo>
                    <a:pt x="25" y="854"/>
                  </a:lnTo>
                  <a:lnTo>
                    <a:pt x="19" y="865"/>
                  </a:lnTo>
                  <a:lnTo>
                    <a:pt x="14" y="875"/>
                  </a:lnTo>
                  <a:lnTo>
                    <a:pt x="12" y="888"/>
                  </a:lnTo>
                  <a:lnTo>
                    <a:pt x="0" y="1033"/>
                  </a:lnTo>
                  <a:lnTo>
                    <a:pt x="0" y="1033"/>
                  </a:lnTo>
                  <a:lnTo>
                    <a:pt x="0" y="1046"/>
                  </a:lnTo>
                  <a:lnTo>
                    <a:pt x="2" y="1058"/>
                  </a:lnTo>
                  <a:lnTo>
                    <a:pt x="7" y="1069"/>
                  </a:lnTo>
                  <a:lnTo>
                    <a:pt x="14" y="1079"/>
                  </a:lnTo>
                  <a:lnTo>
                    <a:pt x="23" y="1088"/>
                  </a:lnTo>
                  <a:lnTo>
                    <a:pt x="33" y="1095"/>
                  </a:lnTo>
                  <a:lnTo>
                    <a:pt x="44" y="1100"/>
                  </a:lnTo>
                  <a:lnTo>
                    <a:pt x="56" y="1102"/>
                  </a:lnTo>
                  <a:lnTo>
                    <a:pt x="56" y="1102"/>
                  </a:lnTo>
                  <a:close/>
                  <a:moveTo>
                    <a:pt x="343" y="1467"/>
                  </a:moveTo>
                  <a:lnTo>
                    <a:pt x="343" y="1467"/>
                  </a:lnTo>
                  <a:lnTo>
                    <a:pt x="427" y="1369"/>
                  </a:lnTo>
                  <a:lnTo>
                    <a:pt x="457" y="1329"/>
                  </a:lnTo>
                  <a:lnTo>
                    <a:pt x="471" y="1311"/>
                  </a:lnTo>
                  <a:lnTo>
                    <a:pt x="481" y="1292"/>
                  </a:lnTo>
                  <a:lnTo>
                    <a:pt x="492" y="1272"/>
                  </a:lnTo>
                  <a:lnTo>
                    <a:pt x="502" y="1251"/>
                  </a:lnTo>
                  <a:lnTo>
                    <a:pt x="511" y="1228"/>
                  </a:lnTo>
                  <a:lnTo>
                    <a:pt x="520" y="1202"/>
                  </a:lnTo>
                  <a:lnTo>
                    <a:pt x="538" y="1142"/>
                  </a:lnTo>
                  <a:lnTo>
                    <a:pt x="557" y="1065"/>
                  </a:lnTo>
                  <a:lnTo>
                    <a:pt x="557" y="1065"/>
                  </a:lnTo>
                  <a:lnTo>
                    <a:pt x="733" y="1121"/>
                  </a:lnTo>
                  <a:lnTo>
                    <a:pt x="733" y="1121"/>
                  </a:lnTo>
                  <a:lnTo>
                    <a:pt x="752" y="1126"/>
                  </a:lnTo>
                  <a:lnTo>
                    <a:pt x="752" y="1126"/>
                  </a:lnTo>
                  <a:lnTo>
                    <a:pt x="722" y="1214"/>
                  </a:lnTo>
                  <a:lnTo>
                    <a:pt x="697" y="1281"/>
                  </a:lnTo>
                  <a:lnTo>
                    <a:pt x="685" y="1311"/>
                  </a:lnTo>
                  <a:lnTo>
                    <a:pt x="673" y="1337"/>
                  </a:lnTo>
                  <a:lnTo>
                    <a:pt x="659" y="1360"/>
                  </a:lnTo>
                  <a:lnTo>
                    <a:pt x="646" y="1383"/>
                  </a:lnTo>
                  <a:lnTo>
                    <a:pt x="632" y="1404"/>
                  </a:lnTo>
                  <a:lnTo>
                    <a:pt x="617" y="1425"/>
                  </a:lnTo>
                  <a:lnTo>
                    <a:pt x="578" y="1469"/>
                  </a:lnTo>
                  <a:lnTo>
                    <a:pt x="532" y="1520"/>
                  </a:lnTo>
                  <a:lnTo>
                    <a:pt x="473" y="1583"/>
                  </a:lnTo>
                  <a:lnTo>
                    <a:pt x="473" y="1583"/>
                  </a:lnTo>
                  <a:lnTo>
                    <a:pt x="458" y="1596"/>
                  </a:lnTo>
                  <a:lnTo>
                    <a:pt x="441" y="1606"/>
                  </a:lnTo>
                  <a:lnTo>
                    <a:pt x="425" y="1611"/>
                  </a:lnTo>
                  <a:lnTo>
                    <a:pt x="409" y="1611"/>
                  </a:lnTo>
                  <a:lnTo>
                    <a:pt x="392" y="1611"/>
                  </a:lnTo>
                  <a:lnTo>
                    <a:pt x="376" y="1606"/>
                  </a:lnTo>
                  <a:lnTo>
                    <a:pt x="362" y="1599"/>
                  </a:lnTo>
                  <a:lnTo>
                    <a:pt x="350" y="1589"/>
                  </a:lnTo>
                  <a:lnTo>
                    <a:pt x="337" y="1578"/>
                  </a:lnTo>
                  <a:lnTo>
                    <a:pt x="328" y="1564"/>
                  </a:lnTo>
                  <a:lnTo>
                    <a:pt x="323" y="1550"/>
                  </a:lnTo>
                  <a:lnTo>
                    <a:pt x="320" y="1534"/>
                  </a:lnTo>
                  <a:lnTo>
                    <a:pt x="320" y="1518"/>
                  </a:lnTo>
                  <a:lnTo>
                    <a:pt x="323" y="1501"/>
                  </a:lnTo>
                  <a:lnTo>
                    <a:pt x="330" y="1483"/>
                  </a:lnTo>
                  <a:lnTo>
                    <a:pt x="343" y="1467"/>
                  </a:lnTo>
                  <a:lnTo>
                    <a:pt x="343" y="1467"/>
                  </a:lnTo>
                  <a:close/>
                  <a:moveTo>
                    <a:pt x="833" y="4"/>
                  </a:moveTo>
                  <a:lnTo>
                    <a:pt x="833" y="4"/>
                  </a:lnTo>
                  <a:lnTo>
                    <a:pt x="847" y="7"/>
                  </a:lnTo>
                  <a:lnTo>
                    <a:pt x="859" y="13"/>
                  </a:lnTo>
                  <a:lnTo>
                    <a:pt x="871" y="18"/>
                  </a:lnTo>
                  <a:lnTo>
                    <a:pt x="884" y="27"/>
                  </a:lnTo>
                  <a:lnTo>
                    <a:pt x="894" y="34"/>
                  </a:lnTo>
                  <a:lnTo>
                    <a:pt x="903" y="44"/>
                  </a:lnTo>
                  <a:lnTo>
                    <a:pt x="912" y="55"/>
                  </a:lnTo>
                  <a:lnTo>
                    <a:pt x="921" y="65"/>
                  </a:lnTo>
                  <a:lnTo>
                    <a:pt x="926" y="78"/>
                  </a:lnTo>
                  <a:lnTo>
                    <a:pt x="933" y="90"/>
                  </a:lnTo>
                  <a:lnTo>
                    <a:pt x="936" y="102"/>
                  </a:lnTo>
                  <a:lnTo>
                    <a:pt x="940" y="116"/>
                  </a:lnTo>
                  <a:lnTo>
                    <a:pt x="942" y="130"/>
                  </a:lnTo>
                  <a:lnTo>
                    <a:pt x="942" y="144"/>
                  </a:lnTo>
                  <a:lnTo>
                    <a:pt x="940" y="160"/>
                  </a:lnTo>
                  <a:lnTo>
                    <a:pt x="938" y="174"/>
                  </a:lnTo>
                  <a:lnTo>
                    <a:pt x="938" y="174"/>
                  </a:lnTo>
                  <a:lnTo>
                    <a:pt x="935" y="188"/>
                  </a:lnTo>
                  <a:lnTo>
                    <a:pt x="929" y="204"/>
                  </a:lnTo>
                  <a:lnTo>
                    <a:pt x="922" y="218"/>
                  </a:lnTo>
                  <a:lnTo>
                    <a:pt x="915" y="232"/>
                  </a:lnTo>
                  <a:lnTo>
                    <a:pt x="906" y="245"/>
                  </a:lnTo>
                  <a:lnTo>
                    <a:pt x="896" y="259"/>
                  </a:lnTo>
                  <a:lnTo>
                    <a:pt x="885" y="271"/>
                  </a:lnTo>
                  <a:lnTo>
                    <a:pt x="875" y="281"/>
                  </a:lnTo>
                  <a:lnTo>
                    <a:pt x="863" y="292"/>
                  </a:lnTo>
                  <a:lnTo>
                    <a:pt x="850" y="301"/>
                  </a:lnTo>
                  <a:lnTo>
                    <a:pt x="836" y="308"/>
                  </a:lnTo>
                  <a:lnTo>
                    <a:pt x="822" y="313"/>
                  </a:lnTo>
                  <a:lnTo>
                    <a:pt x="810" y="318"/>
                  </a:lnTo>
                  <a:lnTo>
                    <a:pt x="796" y="320"/>
                  </a:lnTo>
                  <a:lnTo>
                    <a:pt x="782" y="320"/>
                  </a:lnTo>
                  <a:lnTo>
                    <a:pt x="768" y="318"/>
                  </a:lnTo>
                  <a:lnTo>
                    <a:pt x="768" y="318"/>
                  </a:lnTo>
                  <a:lnTo>
                    <a:pt x="754" y="315"/>
                  </a:lnTo>
                  <a:lnTo>
                    <a:pt x="741" y="308"/>
                  </a:lnTo>
                  <a:lnTo>
                    <a:pt x="729" y="301"/>
                  </a:lnTo>
                  <a:lnTo>
                    <a:pt x="718" y="292"/>
                  </a:lnTo>
                  <a:lnTo>
                    <a:pt x="708" y="280"/>
                  </a:lnTo>
                  <a:lnTo>
                    <a:pt x="699" y="269"/>
                  </a:lnTo>
                  <a:lnTo>
                    <a:pt x="690" y="255"/>
                  </a:lnTo>
                  <a:lnTo>
                    <a:pt x="683" y="241"/>
                  </a:lnTo>
                  <a:lnTo>
                    <a:pt x="678" y="227"/>
                  </a:lnTo>
                  <a:lnTo>
                    <a:pt x="673" y="211"/>
                  </a:lnTo>
                  <a:lnTo>
                    <a:pt x="669" y="195"/>
                  </a:lnTo>
                  <a:lnTo>
                    <a:pt x="666" y="180"/>
                  </a:lnTo>
                  <a:lnTo>
                    <a:pt x="666" y="164"/>
                  </a:lnTo>
                  <a:lnTo>
                    <a:pt x="666" y="148"/>
                  </a:lnTo>
                  <a:lnTo>
                    <a:pt x="666" y="132"/>
                  </a:lnTo>
                  <a:lnTo>
                    <a:pt x="669" y="116"/>
                  </a:lnTo>
                  <a:lnTo>
                    <a:pt x="669" y="116"/>
                  </a:lnTo>
                  <a:lnTo>
                    <a:pt x="673" y="102"/>
                  </a:lnTo>
                  <a:lnTo>
                    <a:pt x="678" y="88"/>
                  </a:lnTo>
                  <a:lnTo>
                    <a:pt x="683" y="76"/>
                  </a:lnTo>
                  <a:lnTo>
                    <a:pt x="690" y="64"/>
                  </a:lnTo>
                  <a:lnTo>
                    <a:pt x="699" y="53"/>
                  </a:lnTo>
                  <a:lnTo>
                    <a:pt x="708" y="43"/>
                  </a:lnTo>
                  <a:lnTo>
                    <a:pt x="718" y="34"/>
                  </a:lnTo>
                  <a:lnTo>
                    <a:pt x="729" y="25"/>
                  </a:lnTo>
                  <a:lnTo>
                    <a:pt x="741" y="18"/>
                  </a:lnTo>
                  <a:lnTo>
                    <a:pt x="752" y="13"/>
                  </a:lnTo>
                  <a:lnTo>
                    <a:pt x="766" y="7"/>
                  </a:lnTo>
                  <a:lnTo>
                    <a:pt x="778" y="4"/>
                  </a:lnTo>
                  <a:lnTo>
                    <a:pt x="792" y="2"/>
                  </a:lnTo>
                  <a:lnTo>
                    <a:pt x="805" y="0"/>
                  </a:lnTo>
                  <a:lnTo>
                    <a:pt x="819" y="2"/>
                  </a:lnTo>
                  <a:lnTo>
                    <a:pt x="833" y="4"/>
                  </a:lnTo>
                  <a:lnTo>
                    <a:pt x="833" y="4"/>
                  </a:lnTo>
                  <a:close/>
                  <a:moveTo>
                    <a:pt x="817" y="390"/>
                  </a:moveTo>
                  <a:lnTo>
                    <a:pt x="817" y="390"/>
                  </a:lnTo>
                  <a:lnTo>
                    <a:pt x="831" y="396"/>
                  </a:lnTo>
                  <a:lnTo>
                    <a:pt x="848" y="403"/>
                  </a:lnTo>
                  <a:lnTo>
                    <a:pt x="868" y="413"/>
                  </a:lnTo>
                  <a:lnTo>
                    <a:pt x="877" y="420"/>
                  </a:lnTo>
                  <a:lnTo>
                    <a:pt x="885" y="427"/>
                  </a:lnTo>
                  <a:lnTo>
                    <a:pt x="885" y="427"/>
                  </a:lnTo>
                  <a:lnTo>
                    <a:pt x="1000" y="538"/>
                  </a:lnTo>
                  <a:lnTo>
                    <a:pt x="1019" y="556"/>
                  </a:lnTo>
                  <a:lnTo>
                    <a:pt x="1036" y="570"/>
                  </a:lnTo>
                  <a:lnTo>
                    <a:pt x="1052" y="582"/>
                  </a:lnTo>
                  <a:lnTo>
                    <a:pt x="1068" y="591"/>
                  </a:lnTo>
                  <a:lnTo>
                    <a:pt x="1084" y="598"/>
                  </a:lnTo>
                  <a:lnTo>
                    <a:pt x="1101" y="601"/>
                  </a:lnTo>
                  <a:lnTo>
                    <a:pt x="1119" y="605"/>
                  </a:lnTo>
                  <a:lnTo>
                    <a:pt x="1140" y="606"/>
                  </a:lnTo>
                  <a:lnTo>
                    <a:pt x="1193" y="606"/>
                  </a:lnTo>
                  <a:lnTo>
                    <a:pt x="1265" y="603"/>
                  </a:lnTo>
                  <a:lnTo>
                    <a:pt x="1265" y="603"/>
                  </a:lnTo>
                  <a:lnTo>
                    <a:pt x="1279" y="605"/>
                  </a:lnTo>
                  <a:lnTo>
                    <a:pt x="1293" y="608"/>
                  </a:lnTo>
                  <a:lnTo>
                    <a:pt x="1303" y="614"/>
                  </a:lnTo>
                  <a:lnTo>
                    <a:pt x="1312" y="622"/>
                  </a:lnTo>
                  <a:lnTo>
                    <a:pt x="1319" y="633"/>
                  </a:lnTo>
                  <a:lnTo>
                    <a:pt x="1325" y="643"/>
                  </a:lnTo>
                  <a:lnTo>
                    <a:pt x="1326" y="656"/>
                  </a:lnTo>
                  <a:lnTo>
                    <a:pt x="1328" y="668"/>
                  </a:lnTo>
                  <a:lnTo>
                    <a:pt x="1328" y="682"/>
                  </a:lnTo>
                  <a:lnTo>
                    <a:pt x="1326" y="694"/>
                  </a:lnTo>
                  <a:lnTo>
                    <a:pt x="1321" y="705"/>
                  </a:lnTo>
                  <a:lnTo>
                    <a:pt x="1316" y="715"/>
                  </a:lnTo>
                  <a:lnTo>
                    <a:pt x="1309" y="726"/>
                  </a:lnTo>
                  <a:lnTo>
                    <a:pt x="1300" y="733"/>
                  </a:lnTo>
                  <a:lnTo>
                    <a:pt x="1288" y="738"/>
                  </a:lnTo>
                  <a:lnTo>
                    <a:pt x="1275" y="740"/>
                  </a:lnTo>
                  <a:lnTo>
                    <a:pt x="1275" y="740"/>
                  </a:lnTo>
                  <a:lnTo>
                    <a:pt x="1200" y="749"/>
                  </a:lnTo>
                  <a:lnTo>
                    <a:pt x="1140" y="754"/>
                  </a:lnTo>
                  <a:lnTo>
                    <a:pt x="1116" y="754"/>
                  </a:lnTo>
                  <a:lnTo>
                    <a:pt x="1093" y="754"/>
                  </a:lnTo>
                  <a:lnTo>
                    <a:pt x="1072" y="754"/>
                  </a:lnTo>
                  <a:lnTo>
                    <a:pt x="1051" y="751"/>
                  </a:lnTo>
                  <a:lnTo>
                    <a:pt x="1031" y="745"/>
                  </a:lnTo>
                  <a:lnTo>
                    <a:pt x="1012" y="738"/>
                  </a:lnTo>
                  <a:lnTo>
                    <a:pt x="994" y="729"/>
                  </a:lnTo>
                  <a:lnTo>
                    <a:pt x="973" y="719"/>
                  </a:lnTo>
                  <a:lnTo>
                    <a:pt x="952" y="703"/>
                  </a:lnTo>
                  <a:lnTo>
                    <a:pt x="929" y="687"/>
                  </a:lnTo>
                  <a:lnTo>
                    <a:pt x="875" y="642"/>
                  </a:lnTo>
                  <a:lnTo>
                    <a:pt x="840" y="838"/>
                  </a:lnTo>
                  <a:lnTo>
                    <a:pt x="840" y="838"/>
                  </a:lnTo>
                  <a:lnTo>
                    <a:pt x="838" y="851"/>
                  </a:lnTo>
                  <a:lnTo>
                    <a:pt x="841" y="861"/>
                  </a:lnTo>
                  <a:lnTo>
                    <a:pt x="848" y="870"/>
                  </a:lnTo>
                  <a:lnTo>
                    <a:pt x="857" y="877"/>
                  </a:lnTo>
                  <a:lnTo>
                    <a:pt x="857" y="877"/>
                  </a:lnTo>
                  <a:lnTo>
                    <a:pt x="935" y="910"/>
                  </a:lnTo>
                  <a:lnTo>
                    <a:pt x="998" y="940"/>
                  </a:lnTo>
                  <a:lnTo>
                    <a:pt x="1026" y="954"/>
                  </a:lnTo>
                  <a:lnTo>
                    <a:pt x="1051" y="970"/>
                  </a:lnTo>
                  <a:lnTo>
                    <a:pt x="1073" y="986"/>
                  </a:lnTo>
                  <a:lnTo>
                    <a:pt x="1094" y="1005"/>
                  </a:lnTo>
                  <a:lnTo>
                    <a:pt x="1114" y="1026"/>
                  </a:lnTo>
                  <a:lnTo>
                    <a:pt x="1131" y="1051"/>
                  </a:lnTo>
                  <a:lnTo>
                    <a:pt x="1149" y="1079"/>
                  </a:lnTo>
                  <a:lnTo>
                    <a:pt x="1166" y="1112"/>
                  </a:lnTo>
                  <a:lnTo>
                    <a:pt x="1182" y="1149"/>
                  </a:lnTo>
                  <a:lnTo>
                    <a:pt x="1200" y="1193"/>
                  </a:lnTo>
                  <a:lnTo>
                    <a:pt x="1217" y="1242"/>
                  </a:lnTo>
                  <a:lnTo>
                    <a:pt x="1235" y="1299"/>
                  </a:lnTo>
                  <a:lnTo>
                    <a:pt x="1235" y="1299"/>
                  </a:lnTo>
                  <a:lnTo>
                    <a:pt x="1240" y="1318"/>
                  </a:lnTo>
                  <a:lnTo>
                    <a:pt x="1242" y="1336"/>
                  </a:lnTo>
                  <a:lnTo>
                    <a:pt x="1238" y="1351"/>
                  </a:lnTo>
                  <a:lnTo>
                    <a:pt x="1233" y="1365"/>
                  </a:lnTo>
                  <a:lnTo>
                    <a:pt x="1224" y="1379"/>
                  </a:lnTo>
                  <a:lnTo>
                    <a:pt x="1214" y="1390"/>
                  </a:lnTo>
                  <a:lnTo>
                    <a:pt x="1202" y="1401"/>
                  </a:lnTo>
                  <a:lnTo>
                    <a:pt x="1188" y="1408"/>
                  </a:lnTo>
                  <a:lnTo>
                    <a:pt x="1173" y="1413"/>
                  </a:lnTo>
                  <a:lnTo>
                    <a:pt x="1158" y="1416"/>
                  </a:lnTo>
                  <a:lnTo>
                    <a:pt x="1142" y="1416"/>
                  </a:lnTo>
                  <a:lnTo>
                    <a:pt x="1128" y="1413"/>
                  </a:lnTo>
                  <a:lnTo>
                    <a:pt x="1112" y="1408"/>
                  </a:lnTo>
                  <a:lnTo>
                    <a:pt x="1100" y="1399"/>
                  </a:lnTo>
                  <a:lnTo>
                    <a:pt x="1087" y="1386"/>
                  </a:lnTo>
                  <a:lnTo>
                    <a:pt x="1077" y="1371"/>
                  </a:lnTo>
                  <a:lnTo>
                    <a:pt x="1077" y="1371"/>
                  </a:lnTo>
                  <a:lnTo>
                    <a:pt x="1049" y="1316"/>
                  </a:lnTo>
                  <a:lnTo>
                    <a:pt x="1022" y="1269"/>
                  </a:lnTo>
                  <a:lnTo>
                    <a:pt x="998" y="1230"/>
                  </a:lnTo>
                  <a:lnTo>
                    <a:pt x="975" y="1195"/>
                  </a:lnTo>
                  <a:lnTo>
                    <a:pt x="952" y="1167"/>
                  </a:lnTo>
                  <a:lnTo>
                    <a:pt x="928" y="1142"/>
                  </a:lnTo>
                  <a:lnTo>
                    <a:pt x="903" y="1121"/>
                  </a:lnTo>
                  <a:lnTo>
                    <a:pt x="877" y="1104"/>
                  </a:lnTo>
                  <a:lnTo>
                    <a:pt x="847" y="1090"/>
                  </a:lnTo>
                  <a:lnTo>
                    <a:pt x="815" y="1076"/>
                  </a:lnTo>
                  <a:lnTo>
                    <a:pt x="778" y="1061"/>
                  </a:lnTo>
                  <a:lnTo>
                    <a:pt x="738" y="1047"/>
                  </a:lnTo>
                  <a:lnTo>
                    <a:pt x="638" y="1018"/>
                  </a:lnTo>
                  <a:lnTo>
                    <a:pt x="509" y="975"/>
                  </a:lnTo>
                  <a:lnTo>
                    <a:pt x="509" y="975"/>
                  </a:lnTo>
                  <a:lnTo>
                    <a:pt x="494" y="965"/>
                  </a:lnTo>
                  <a:lnTo>
                    <a:pt x="480" y="953"/>
                  </a:lnTo>
                  <a:lnTo>
                    <a:pt x="467" y="940"/>
                  </a:lnTo>
                  <a:lnTo>
                    <a:pt x="458" y="924"/>
                  </a:lnTo>
                  <a:lnTo>
                    <a:pt x="453" y="909"/>
                  </a:lnTo>
                  <a:lnTo>
                    <a:pt x="448" y="893"/>
                  </a:lnTo>
                  <a:lnTo>
                    <a:pt x="446" y="874"/>
                  </a:lnTo>
                  <a:lnTo>
                    <a:pt x="444" y="856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458" y="533"/>
                  </a:lnTo>
                  <a:lnTo>
                    <a:pt x="423" y="545"/>
                  </a:lnTo>
                  <a:lnTo>
                    <a:pt x="409" y="552"/>
                  </a:lnTo>
                  <a:lnTo>
                    <a:pt x="399" y="561"/>
                  </a:lnTo>
                  <a:lnTo>
                    <a:pt x="388" y="570"/>
                  </a:lnTo>
                  <a:lnTo>
                    <a:pt x="381" y="578"/>
                  </a:lnTo>
                  <a:lnTo>
                    <a:pt x="374" y="591"/>
                  </a:lnTo>
                  <a:lnTo>
                    <a:pt x="369" y="605"/>
                  </a:lnTo>
                  <a:lnTo>
                    <a:pt x="365" y="621"/>
                  </a:lnTo>
                  <a:lnTo>
                    <a:pt x="360" y="638"/>
                  </a:lnTo>
                  <a:lnTo>
                    <a:pt x="351" y="686"/>
                  </a:lnTo>
                  <a:lnTo>
                    <a:pt x="341" y="747"/>
                  </a:lnTo>
                  <a:lnTo>
                    <a:pt x="341" y="747"/>
                  </a:lnTo>
                  <a:lnTo>
                    <a:pt x="337" y="759"/>
                  </a:lnTo>
                  <a:lnTo>
                    <a:pt x="332" y="770"/>
                  </a:lnTo>
                  <a:lnTo>
                    <a:pt x="323" y="779"/>
                  </a:lnTo>
                  <a:lnTo>
                    <a:pt x="314" y="786"/>
                  </a:lnTo>
                  <a:lnTo>
                    <a:pt x="302" y="791"/>
                  </a:lnTo>
                  <a:lnTo>
                    <a:pt x="290" y="794"/>
                  </a:lnTo>
                  <a:lnTo>
                    <a:pt x="278" y="796"/>
                  </a:lnTo>
                  <a:lnTo>
                    <a:pt x="265" y="794"/>
                  </a:lnTo>
                  <a:lnTo>
                    <a:pt x="253" y="793"/>
                  </a:lnTo>
                  <a:lnTo>
                    <a:pt x="241" y="787"/>
                  </a:lnTo>
                  <a:lnTo>
                    <a:pt x="230" y="782"/>
                  </a:lnTo>
                  <a:lnTo>
                    <a:pt x="221" y="773"/>
                  </a:lnTo>
                  <a:lnTo>
                    <a:pt x="213" y="763"/>
                  </a:lnTo>
                  <a:lnTo>
                    <a:pt x="207" y="752"/>
                  </a:lnTo>
                  <a:lnTo>
                    <a:pt x="204" y="738"/>
                  </a:lnTo>
                  <a:lnTo>
                    <a:pt x="204" y="722"/>
                  </a:lnTo>
                  <a:lnTo>
                    <a:pt x="204" y="722"/>
                  </a:lnTo>
                  <a:lnTo>
                    <a:pt x="209" y="673"/>
                  </a:lnTo>
                  <a:lnTo>
                    <a:pt x="216" y="629"/>
                  </a:lnTo>
                  <a:lnTo>
                    <a:pt x="223" y="591"/>
                  </a:lnTo>
                  <a:lnTo>
                    <a:pt x="232" y="557"/>
                  </a:lnTo>
                  <a:lnTo>
                    <a:pt x="241" y="527"/>
                  </a:lnTo>
                  <a:lnTo>
                    <a:pt x="253" y="501"/>
                  </a:lnTo>
                  <a:lnTo>
                    <a:pt x="267" y="478"/>
                  </a:lnTo>
                  <a:lnTo>
                    <a:pt x="283" y="459"/>
                  </a:lnTo>
                  <a:lnTo>
                    <a:pt x="302" y="440"/>
                  </a:lnTo>
                  <a:lnTo>
                    <a:pt x="325" y="424"/>
                  </a:lnTo>
                  <a:lnTo>
                    <a:pt x="351" y="408"/>
                  </a:lnTo>
                  <a:lnTo>
                    <a:pt x="381" y="394"/>
                  </a:lnTo>
                  <a:lnTo>
                    <a:pt x="415" y="378"/>
                  </a:lnTo>
                  <a:lnTo>
                    <a:pt x="451" y="364"/>
                  </a:lnTo>
                  <a:lnTo>
                    <a:pt x="543" y="329"/>
                  </a:lnTo>
                  <a:lnTo>
                    <a:pt x="543" y="329"/>
                  </a:lnTo>
                  <a:lnTo>
                    <a:pt x="559" y="325"/>
                  </a:lnTo>
                  <a:lnTo>
                    <a:pt x="578" y="325"/>
                  </a:lnTo>
                  <a:lnTo>
                    <a:pt x="599" y="327"/>
                  </a:lnTo>
                  <a:lnTo>
                    <a:pt x="620" y="331"/>
                  </a:lnTo>
                  <a:lnTo>
                    <a:pt x="660" y="339"/>
                  </a:lnTo>
                  <a:lnTo>
                    <a:pt x="687" y="348"/>
                  </a:lnTo>
                  <a:lnTo>
                    <a:pt x="768" y="491"/>
                  </a:lnTo>
                  <a:lnTo>
                    <a:pt x="817" y="390"/>
                  </a:lnTo>
                  <a:lnTo>
                    <a:pt x="817" y="390"/>
                  </a:lnTo>
                  <a:close/>
                </a:path>
              </a:pathLst>
            </a:custGeom>
            <a:solidFill>
              <a:srgbClr val="30394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2213" y="4549744"/>
            <a:ext cx="4459841" cy="1088390"/>
            <a:chOff x="3491464" y="4489454"/>
            <a:chExt cx="4459841" cy="1088390"/>
          </a:xfrm>
        </p:grpSpPr>
        <p:sp>
          <p:nvSpPr>
            <p:cNvPr id="40" name="Rectangle 3"/>
            <p:cNvSpPr txBox="1">
              <a:spLocks noChangeArrowheads="1"/>
            </p:cNvSpPr>
            <p:nvPr/>
          </p:nvSpPr>
          <p:spPr bwMode="auto">
            <a:xfrm>
              <a:off x="3491464" y="4489454"/>
              <a:ext cx="4459841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smtClean="0">
                  <a:solidFill>
                    <a:srgbClr val="124968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  <a:ea typeface="宋体" panose="02010600030101010101" pitchFamily="2" charset="-122"/>
                </a:rPr>
                <a:t>孙晓冰</a:t>
              </a:r>
              <a:endParaRPr lang="zh-CN" sz="2400">
                <a:solidFill>
                  <a:srgbClr val="124968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 bwMode="auto">
            <a:xfrm>
              <a:off x="3491464" y="4931414"/>
              <a:ext cx="3981450" cy="64643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Brick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Turtle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Titleboard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Readyboard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、素材搜集及整理、实验报告。</a:t>
              </a:r>
              <a:endParaRPr lang="zh-CN" sz="1800" b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90618" y="4927452"/>
              <a:ext cx="720000" cy="23495"/>
              <a:chOff x="5926470" y="6430886"/>
              <a:chExt cx="339061" cy="23495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926470" y="6454381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/>
          <p:cNvCxnSpPr/>
          <p:nvPr/>
        </p:nvCxnSpPr>
        <p:spPr>
          <a:xfrm>
            <a:off x="2021077" y="4973807"/>
            <a:ext cx="1067667" cy="0"/>
          </a:xfrm>
          <a:prstGeom prst="line">
            <a:avLst/>
          </a:prstGeom>
          <a:ln>
            <a:solidFill>
              <a:srgbClr val="124968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785889" y="4700868"/>
            <a:ext cx="299863" cy="5566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58113" y="3169151"/>
            <a:ext cx="874606" cy="874606"/>
            <a:chOff x="8654872" y="5386160"/>
            <a:chExt cx="581330" cy="581331"/>
          </a:xfrm>
        </p:grpSpPr>
        <p:sp>
          <p:nvSpPr>
            <p:cNvPr id="13" name="Teardrop 12"/>
            <p:cNvSpPr/>
            <p:nvPr/>
          </p:nvSpPr>
          <p:spPr>
            <a:xfrm rot="8100000">
              <a:off x="8654872" y="5386160"/>
              <a:ext cx="581330" cy="581331"/>
            </a:xfrm>
            <a:prstGeom prst="teardrop">
              <a:avLst/>
            </a:prstGeom>
            <a:solidFill>
              <a:srgbClr val="20A8B6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774459" y="5580030"/>
              <a:ext cx="342156" cy="284123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15587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2213" y="3230926"/>
            <a:ext cx="4396779" cy="1073150"/>
            <a:chOff x="3491464" y="3205484"/>
            <a:chExt cx="4396779" cy="1073150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3491464" y="3205484"/>
              <a:ext cx="4396779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smtClean="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  <a:ea typeface="宋体" panose="02010600030101010101" pitchFamily="2" charset="-122"/>
                </a:rPr>
                <a:t>范蕊</a:t>
              </a:r>
              <a:endParaRPr lang="zh-CN" sz="240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3491464" y="3632204"/>
              <a:ext cx="3611880" cy="64643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Flower</a:t>
              </a:r>
              <a:r>
                <a:rPr 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Playboard</a:t>
              </a:r>
              <a:r>
                <a:rPr 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Overboard</a:t>
              </a:r>
              <a:r>
                <a:rPr 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、素材搜集及处理、</a:t>
              </a:r>
              <a:r>
                <a:rPr lang="en-US" alt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PPT&amp;</a:t>
              </a:r>
              <a:r>
                <a:rPr lang="zh-CN" sz="1800" b="0" dirty="0" err="1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展示；</a:t>
              </a:r>
              <a:endParaRPr lang="zh-CN" sz="1800" b="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90618" y="3632465"/>
              <a:ext cx="720000" cy="11430"/>
              <a:chOff x="5926470" y="6430886"/>
              <a:chExt cx="339061" cy="11430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Connector 49"/>
          <p:cNvCxnSpPr/>
          <p:nvPr/>
        </p:nvCxnSpPr>
        <p:spPr>
          <a:xfrm>
            <a:off x="2021077" y="3654989"/>
            <a:ext cx="1067667" cy="0"/>
          </a:xfrm>
          <a:prstGeom prst="line">
            <a:avLst/>
          </a:prstGeom>
          <a:ln>
            <a:solidFill>
              <a:srgbClr val="586875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785889" y="3405101"/>
            <a:ext cx="299863" cy="55668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258113" y="1844824"/>
            <a:ext cx="874606" cy="874606"/>
            <a:chOff x="9759772" y="4141560"/>
            <a:chExt cx="581330" cy="581331"/>
          </a:xfrm>
        </p:grpSpPr>
        <p:sp>
          <p:nvSpPr>
            <p:cNvPr id="16" name="Teardrop 15"/>
            <p:cNvSpPr/>
            <p:nvPr/>
          </p:nvSpPr>
          <p:spPr>
            <a:xfrm rot="8100000">
              <a:off x="9759772" y="4141560"/>
              <a:ext cx="581330" cy="581331"/>
            </a:xfrm>
            <a:prstGeom prst="teardrop">
              <a:avLst/>
            </a:prstGeom>
            <a:solidFill>
              <a:srgbClr val="FFB10D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9880919" y="4262707"/>
              <a:ext cx="339036" cy="339036"/>
            </a:xfrm>
            <a:custGeom>
              <a:avLst/>
              <a:gdLst>
                <a:gd name="T0" fmla="*/ 810 w 1799"/>
                <a:gd name="T1" fmla="*/ 30 h 1799"/>
                <a:gd name="T2" fmla="*/ 746 w 1799"/>
                <a:gd name="T3" fmla="*/ 134 h 1799"/>
                <a:gd name="T4" fmla="*/ 764 w 1799"/>
                <a:gd name="T5" fmla="*/ 253 h 1799"/>
                <a:gd name="T6" fmla="*/ 857 w 1799"/>
                <a:gd name="T7" fmla="*/ 353 h 1799"/>
                <a:gd name="T8" fmla="*/ 964 w 1799"/>
                <a:gd name="T9" fmla="*/ 344 h 1799"/>
                <a:gd name="T10" fmla="*/ 1045 w 1799"/>
                <a:gd name="T11" fmla="*/ 230 h 1799"/>
                <a:gd name="T12" fmla="*/ 1047 w 1799"/>
                <a:gd name="T13" fmla="*/ 112 h 1799"/>
                <a:gd name="T14" fmla="*/ 971 w 1799"/>
                <a:gd name="T15" fmla="*/ 18 h 1799"/>
                <a:gd name="T16" fmla="*/ 1003 w 1799"/>
                <a:gd name="T17" fmla="*/ 430 h 1799"/>
                <a:gd name="T18" fmla="*/ 1154 w 1799"/>
                <a:gd name="T19" fmla="*/ 443 h 1799"/>
                <a:gd name="T20" fmla="*/ 1207 w 1799"/>
                <a:gd name="T21" fmla="*/ 495 h 1799"/>
                <a:gd name="T22" fmla="*/ 1221 w 1799"/>
                <a:gd name="T23" fmla="*/ 764 h 1799"/>
                <a:gd name="T24" fmla="*/ 604 w 1799"/>
                <a:gd name="T25" fmla="*/ 778 h 1799"/>
                <a:gd name="T26" fmla="*/ 566 w 1799"/>
                <a:gd name="T27" fmla="*/ 727 h 1799"/>
                <a:gd name="T28" fmla="*/ 606 w 1799"/>
                <a:gd name="T29" fmla="*/ 471 h 1799"/>
                <a:gd name="T30" fmla="*/ 778 w 1799"/>
                <a:gd name="T31" fmla="*/ 418 h 1799"/>
                <a:gd name="T32" fmla="*/ 318 w 1799"/>
                <a:gd name="T33" fmla="*/ 907 h 1799"/>
                <a:gd name="T34" fmla="*/ 214 w 1799"/>
                <a:gd name="T35" fmla="*/ 968 h 1799"/>
                <a:gd name="T36" fmla="*/ 181 w 1799"/>
                <a:gd name="T37" fmla="*/ 1072 h 1799"/>
                <a:gd name="T38" fmla="*/ 228 w 1799"/>
                <a:gd name="T39" fmla="*/ 1205 h 1799"/>
                <a:gd name="T40" fmla="*/ 339 w 1799"/>
                <a:gd name="T41" fmla="*/ 1268 h 1799"/>
                <a:gd name="T42" fmla="*/ 437 w 1799"/>
                <a:gd name="T43" fmla="*/ 1216 h 1799"/>
                <a:gd name="T44" fmla="*/ 492 w 1799"/>
                <a:gd name="T45" fmla="*/ 1084 h 1799"/>
                <a:gd name="T46" fmla="*/ 464 w 1799"/>
                <a:gd name="T47" fmla="*/ 975 h 1799"/>
                <a:gd name="T48" fmla="*/ 365 w 1799"/>
                <a:gd name="T49" fmla="*/ 908 h 1799"/>
                <a:gd name="T50" fmla="*/ 451 w 1799"/>
                <a:gd name="T51" fmla="*/ 1326 h 1799"/>
                <a:gd name="T52" fmla="*/ 623 w 1799"/>
                <a:gd name="T53" fmla="*/ 1369 h 1799"/>
                <a:gd name="T54" fmla="*/ 671 w 1799"/>
                <a:gd name="T55" fmla="*/ 1644 h 1799"/>
                <a:gd name="T56" fmla="*/ 652 w 1799"/>
                <a:gd name="T57" fmla="*/ 1787 h 1799"/>
                <a:gd name="T58" fmla="*/ 35 w 1799"/>
                <a:gd name="T59" fmla="*/ 1795 h 1799"/>
                <a:gd name="T60" fmla="*/ 2 w 1799"/>
                <a:gd name="T61" fmla="*/ 1716 h 1799"/>
                <a:gd name="T62" fmla="*/ 37 w 1799"/>
                <a:gd name="T63" fmla="*/ 1386 h 1799"/>
                <a:gd name="T64" fmla="*/ 205 w 1799"/>
                <a:gd name="T65" fmla="*/ 1325 h 1799"/>
                <a:gd name="T66" fmla="*/ 857 w 1799"/>
                <a:gd name="T67" fmla="*/ 907 h 1799"/>
                <a:gd name="T68" fmla="*/ 899 w 1799"/>
                <a:gd name="T69" fmla="*/ 864 h 1799"/>
                <a:gd name="T70" fmla="*/ 941 w 1799"/>
                <a:gd name="T71" fmla="*/ 898 h 1799"/>
                <a:gd name="T72" fmla="*/ 1122 w 1799"/>
                <a:gd name="T73" fmla="*/ 1202 h 1799"/>
                <a:gd name="T74" fmla="*/ 1101 w 1799"/>
                <a:gd name="T75" fmla="*/ 1251 h 1799"/>
                <a:gd name="T76" fmla="*/ 738 w 1799"/>
                <a:gd name="T77" fmla="*/ 1249 h 1799"/>
                <a:gd name="T78" fmla="*/ 680 w 1799"/>
                <a:gd name="T79" fmla="*/ 1233 h 1799"/>
                <a:gd name="T80" fmla="*/ 688 w 1799"/>
                <a:gd name="T81" fmla="*/ 1181 h 1799"/>
                <a:gd name="T82" fmla="*/ 1430 w 1799"/>
                <a:gd name="T83" fmla="*/ 910 h 1799"/>
                <a:gd name="T84" fmla="*/ 1333 w 1799"/>
                <a:gd name="T85" fmla="*/ 980 h 1799"/>
                <a:gd name="T86" fmla="*/ 1309 w 1799"/>
                <a:gd name="T87" fmla="*/ 1089 h 1799"/>
                <a:gd name="T88" fmla="*/ 1367 w 1799"/>
                <a:gd name="T89" fmla="*/ 1219 h 1799"/>
                <a:gd name="T90" fmla="*/ 1467 w 1799"/>
                <a:gd name="T91" fmla="*/ 1268 h 1799"/>
                <a:gd name="T92" fmla="*/ 1576 w 1799"/>
                <a:gd name="T93" fmla="*/ 1202 h 1799"/>
                <a:gd name="T94" fmla="*/ 1620 w 1799"/>
                <a:gd name="T95" fmla="*/ 1066 h 1799"/>
                <a:gd name="T96" fmla="*/ 1583 w 1799"/>
                <a:gd name="T97" fmla="*/ 963 h 1799"/>
                <a:gd name="T98" fmla="*/ 1477 w 1799"/>
                <a:gd name="T99" fmla="*/ 907 h 1799"/>
                <a:gd name="T100" fmla="*/ 1586 w 1799"/>
                <a:gd name="T101" fmla="*/ 1325 h 1799"/>
                <a:gd name="T102" fmla="*/ 1758 w 1799"/>
                <a:gd name="T103" fmla="*/ 1377 h 1799"/>
                <a:gd name="T104" fmla="*/ 1799 w 1799"/>
                <a:gd name="T105" fmla="*/ 1681 h 1799"/>
                <a:gd name="T106" fmla="*/ 1772 w 1799"/>
                <a:gd name="T107" fmla="*/ 1792 h 1799"/>
                <a:gd name="T108" fmla="*/ 1156 w 1799"/>
                <a:gd name="T109" fmla="*/ 1792 h 1799"/>
                <a:gd name="T110" fmla="*/ 1128 w 1799"/>
                <a:gd name="T111" fmla="*/ 1681 h 1799"/>
                <a:gd name="T112" fmla="*/ 1170 w 1799"/>
                <a:gd name="T113" fmla="*/ 1377 h 1799"/>
                <a:gd name="T114" fmla="*/ 1342 w 1799"/>
                <a:gd name="T115" fmla="*/ 132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9" h="1799">
                  <a:moveTo>
                    <a:pt x="898" y="0"/>
                  </a:moveTo>
                  <a:lnTo>
                    <a:pt x="898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9"/>
                  </a:lnTo>
                  <a:lnTo>
                    <a:pt x="836" y="14"/>
                  </a:lnTo>
                  <a:lnTo>
                    <a:pt x="824" y="21"/>
                  </a:lnTo>
                  <a:lnTo>
                    <a:pt x="810" y="30"/>
                  </a:lnTo>
                  <a:lnTo>
                    <a:pt x="799" y="39"/>
                  </a:lnTo>
                  <a:lnTo>
                    <a:pt x="787" y="51"/>
                  </a:lnTo>
                  <a:lnTo>
                    <a:pt x="778" y="61"/>
                  </a:lnTo>
                  <a:lnTo>
                    <a:pt x="769" y="76"/>
                  </a:lnTo>
                  <a:lnTo>
                    <a:pt x="761" y="88"/>
                  </a:lnTo>
                  <a:lnTo>
                    <a:pt x="755" y="104"/>
                  </a:lnTo>
                  <a:lnTo>
                    <a:pt x="750" y="118"/>
                  </a:lnTo>
                  <a:lnTo>
                    <a:pt x="746" y="134"/>
                  </a:lnTo>
                  <a:lnTo>
                    <a:pt x="745" y="149"/>
                  </a:lnTo>
                  <a:lnTo>
                    <a:pt x="745" y="167"/>
                  </a:lnTo>
                  <a:lnTo>
                    <a:pt x="745" y="167"/>
                  </a:lnTo>
                  <a:lnTo>
                    <a:pt x="745" y="184"/>
                  </a:lnTo>
                  <a:lnTo>
                    <a:pt x="748" y="202"/>
                  </a:lnTo>
                  <a:lnTo>
                    <a:pt x="752" y="218"/>
                  </a:lnTo>
                  <a:lnTo>
                    <a:pt x="757" y="235"/>
                  </a:lnTo>
                  <a:lnTo>
                    <a:pt x="764" y="253"/>
                  </a:lnTo>
                  <a:lnTo>
                    <a:pt x="773" y="269"/>
                  </a:lnTo>
                  <a:lnTo>
                    <a:pt x="782" y="285"/>
                  </a:lnTo>
                  <a:lnTo>
                    <a:pt x="792" y="300"/>
                  </a:lnTo>
                  <a:lnTo>
                    <a:pt x="803" y="313"/>
                  </a:lnTo>
                  <a:lnTo>
                    <a:pt x="815" y="325"/>
                  </a:lnTo>
                  <a:lnTo>
                    <a:pt x="829" y="337"/>
                  </a:lnTo>
                  <a:lnTo>
                    <a:pt x="843" y="346"/>
                  </a:lnTo>
                  <a:lnTo>
                    <a:pt x="857" y="353"/>
                  </a:lnTo>
                  <a:lnTo>
                    <a:pt x="871" y="358"/>
                  </a:lnTo>
                  <a:lnTo>
                    <a:pt x="887" y="362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19" y="362"/>
                  </a:lnTo>
                  <a:lnTo>
                    <a:pt x="934" y="358"/>
                  </a:lnTo>
                  <a:lnTo>
                    <a:pt x="950" y="351"/>
                  </a:lnTo>
                  <a:lnTo>
                    <a:pt x="964" y="344"/>
                  </a:lnTo>
                  <a:lnTo>
                    <a:pt x="977" y="334"/>
                  </a:lnTo>
                  <a:lnTo>
                    <a:pt x="989" y="321"/>
                  </a:lnTo>
                  <a:lnTo>
                    <a:pt x="1001" y="309"/>
                  </a:lnTo>
                  <a:lnTo>
                    <a:pt x="1012" y="295"/>
                  </a:lnTo>
                  <a:lnTo>
                    <a:pt x="1022" y="279"/>
                  </a:lnTo>
                  <a:lnTo>
                    <a:pt x="1031" y="264"/>
                  </a:lnTo>
                  <a:lnTo>
                    <a:pt x="1038" y="248"/>
                  </a:lnTo>
                  <a:lnTo>
                    <a:pt x="1045" y="230"/>
                  </a:lnTo>
                  <a:lnTo>
                    <a:pt x="1049" y="213"/>
                  </a:lnTo>
                  <a:lnTo>
                    <a:pt x="1052" y="195"/>
                  </a:lnTo>
                  <a:lnTo>
                    <a:pt x="1056" y="177"/>
                  </a:lnTo>
                  <a:lnTo>
                    <a:pt x="1056" y="160"/>
                  </a:lnTo>
                  <a:lnTo>
                    <a:pt x="1056" y="160"/>
                  </a:lnTo>
                  <a:lnTo>
                    <a:pt x="1054" y="144"/>
                  </a:lnTo>
                  <a:lnTo>
                    <a:pt x="1052" y="128"/>
                  </a:lnTo>
                  <a:lnTo>
                    <a:pt x="1047" y="112"/>
                  </a:lnTo>
                  <a:lnTo>
                    <a:pt x="1042" y="97"/>
                  </a:lnTo>
                  <a:lnTo>
                    <a:pt x="1035" y="83"/>
                  </a:lnTo>
                  <a:lnTo>
                    <a:pt x="1028" y="70"/>
                  </a:lnTo>
                  <a:lnTo>
                    <a:pt x="1019" y="58"/>
                  </a:lnTo>
                  <a:lnTo>
                    <a:pt x="1008" y="46"/>
                  </a:lnTo>
                  <a:lnTo>
                    <a:pt x="996" y="35"/>
                  </a:lnTo>
                  <a:lnTo>
                    <a:pt x="984" y="26"/>
                  </a:lnTo>
                  <a:lnTo>
                    <a:pt x="971" y="18"/>
                  </a:lnTo>
                  <a:lnTo>
                    <a:pt x="957" y="12"/>
                  </a:lnTo>
                  <a:lnTo>
                    <a:pt x="943" y="7"/>
                  </a:lnTo>
                  <a:lnTo>
                    <a:pt x="927" y="4"/>
                  </a:lnTo>
                  <a:lnTo>
                    <a:pt x="913" y="0"/>
                  </a:lnTo>
                  <a:lnTo>
                    <a:pt x="898" y="0"/>
                  </a:lnTo>
                  <a:lnTo>
                    <a:pt x="898" y="0"/>
                  </a:lnTo>
                  <a:close/>
                  <a:moveTo>
                    <a:pt x="899" y="576"/>
                  </a:moveTo>
                  <a:lnTo>
                    <a:pt x="1003" y="430"/>
                  </a:lnTo>
                  <a:lnTo>
                    <a:pt x="1003" y="430"/>
                  </a:lnTo>
                  <a:lnTo>
                    <a:pt x="1008" y="425"/>
                  </a:lnTo>
                  <a:lnTo>
                    <a:pt x="1015" y="420"/>
                  </a:lnTo>
                  <a:lnTo>
                    <a:pt x="1022" y="418"/>
                  </a:lnTo>
                  <a:lnTo>
                    <a:pt x="1029" y="418"/>
                  </a:lnTo>
                  <a:lnTo>
                    <a:pt x="1140" y="439"/>
                  </a:lnTo>
                  <a:lnTo>
                    <a:pt x="1140" y="439"/>
                  </a:lnTo>
                  <a:lnTo>
                    <a:pt x="1154" y="443"/>
                  </a:lnTo>
                  <a:lnTo>
                    <a:pt x="1166" y="448"/>
                  </a:lnTo>
                  <a:lnTo>
                    <a:pt x="1177" y="455"/>
                  </a:lnTo>
                  <a:lnTo>
                    <a:pt x="1186" y="462"/>
                  </a:lnTo>
                  <a:lnTo>
                    <a:pt x="1194" y="471"/>
                  </a:lnTo>
                  <a:lnTo>
                    <a:pt x="1200" y="480"/>
                  </a:lnTo>
                  <a:lnTo>
                    <a:pt x="1203" y="488"/>
                  </a:lnTo>
                  <a:lnTo>
                    <a:pt x="1207" y="495"/>
                  </a:lnTo>
                  <a:lnTo>
                    <a:pt x="1207" y="495"/>
                  </a:lnTo>
                  <a:lnTo>
                    <a:pt x="1224" y="631"/>
                  </a:lnTo>
                  <a:lnTo>
                    <a:pt x="1230" y="682"/>
                  </a:lnTo>
                  <a:lnTo>
                    <a:pt x="1235" y="727"/>
                  </a:lnTo>
                  <a:lnTo>
                    <a:pt x="1235" y="727"/>
                  </a:lnTo>
                  <a:lnTo>
                    <a:pt x="1233" y="738"/>
                  </a:lnTo>
                  <a:lnTo>
                    <a:pt x="1231" y="747"/>
                  </a:lnTo>
                  <a:lnTo>
                    <a:pt x="1228" y="757"/>
                  </a:lnTo>
                  <a:lnTo>
                    <a:pt x="1221" y="764"/>
                  </a:lnTo>
                  <a:lnTo>
                    <a:pt x="1221" y="764"/>
                  </a:lnTo>
                  <a:lnTo>
                    <a:pt x="1214" y="771"/>
                  </a:lnTo>
                  <a:lnTo>
                    <a:pt x="1205" y="777"/>
                  </a:lnTo>
                  <a:lnTo>
                    <a:pt x="1194" y="778"/>
                  </a:lnTo>
                  <a:lnTo>
                    <a:pt x="1186" y="780"/>
                  </a:lnTo>
                  <a:lnTo>
                    <a:pt x="615" y="780"/>
                  </a:lnTo>
                  <a:lnTo>
                    <a:pt x="615" y="780"/>
                  </a:lnTo>
                  <a:lnTo>
                    <a:pt x="604" y="778"/>
                  </a:lnTo>
                  <a:lnTo>
                    <a:pt x="595" y="777"/>
                  </a:lnTo>
                  <a:lnTo>
                    <a:pt x="587" y="771"/>
                  </a:lnTo>
                  <a:lnTo>
                    <a:pt x="580" y="764"/>
                  </a:lnTo>
                  <a:lnTo>
                    <a:pt x="580" y="764"/>
                  </a:lnTo>
                  <a:lnTo>
                    <a:pt x="573" y="757"/>
                  </a:lnTo>
                  <a:lnTo>
                    <a:pt x="569" y="747"/>
                  </a:lnTo>
                  <a:lnTo>
                    <a:pt x="566" y="738"/>
                  </a:lnTo>
                  <a:lnTo>
                    <a:pt x="566" y="727"/>
                  </a:lnTo>
                  <a:lnTo>
                    <a:pt x="566" y="727"/>
                  </a:lnTo>
                  <a:lnTo>
                    <a:pt x="569" y="682"/>
                  </a:lnTo>
                  <a:lnTo>
                    <a:pt x="576" y="631"/>
                  </a:lnTo>
                  <a:lnTo>
                    <a:pt x="594" y="495"/>
                  </a:lnTo>
                  <a:lnTo>
                    <a:pt x="594" y="495"/>
                  </a:lnTo>
                  <a:lnTo>
                    <a:pt x="595" y="488"/>
                  </a:lnTo>
                  <a:lnTo>
                    <a:pt x="599" y="480"/>
                  </a:lnTo>
                  <a:lnTo>
                    <a:pt x="606" y="471"/>
                  </a:lnTo>
                  <a:lnTo>
                    <a:pt x="613" y="462"/>
                  </a:lnTo>
                  <a:lnTo>
                    <a:pt x="622" y="455"/>
                  </a:lnTo>
                  <a:lnTo>
                    <a:pt x="632" y="448"/>
                  </a:lnTo>
                  <a:lnTo>
                    <a:pt x="645" y="443"/>
                  </a:lnTo>
                  <a:lnTo>
                    <a:pt x="659" y="439"/>
                  </a:lnTo>
                  <a:lnTo>
                    <a:pt x="769" y="418"/>
                  </a:lnTo>
                  <a:lnTo>
                    <a:pt x="769" y="418"/>
                  </a:lnTo>
                  <a:lnTo>
                    <a:pt x="778" y="418"/>
                  </a:lnTo>
                  <a:lnTo>
                    <a:pt x="785" y="420"/>
                  </a:lnTo>
                  <a:lnTo>
                    <a:pt x="790" y="425"/>
                  </a:lnTo>
                  <a:lnTo>
                    <a:pt x="796" y="430"/>
                  </a:lnTo>
                  <a:lnTo>
                    <a:pt x="899" y="576"/>
                  </a:lnTo>
                  <a:lnTo>
                    <a:pt x="899" y="576"/>
                  </a:lnTo>
                  <a:close/>
                  <a:moveTo>
                    <a:pt x="334" y="907"/>
                  </a:moveTo>
                  <a:lnTo>
                    <a:pt x="334" y="907"/>
                  </a:lnTo>
                  <a:lnTo>
                    <a:pt x="318" y="907"/>
                  </a:lnTo>
                  <a:lnTo>
                    <a:pt x="302" y="910"/>
                  </a:lnTo>
                  <a:lnTo>
                    <a:pt x="286" y="914"/>
                  </a:lnTo>
                  <a:lnTo>
                    <a:pt x="272" y="921"/>
                  </a:lnTo>
                  <a:lnTo>
                    <a:pt x="260" y="928"/>
                  </a:lnTo>
                  <a:lnTo>
                    <a:pt x="246" y="935"/>
                  </a:lnTo>
                  <a:lnTo>
                    <a:pt x="235" y="945"/>
                  </a:lnTo>
                  <a:lnTo>
                    <a:pt x="223" y="956"/>
                  </a:lnTo>
                  <a:lnTo>
                    <a:pt x="214" y="968"/>
                  </a:lnTo>
                  <a:lnTo>
                    <a:pt x="205" y="980"/>
                  </a:lnTo>
                  <a:lnTo>
                    <a:pt x="198" y="994"/>
                  </a:lnTo>
                  <a:lnTo>
                    <a:pt x="191" y="1008"/>
                  </a:lnTo>
                  <a:lnTo>
                    <a:pt x="186" y="1024"/>
                  </a:lnTo>
                  <a:lnTo>
                    <a:pt x="183" y="1040"/>
                  </a:lnTo>
                  <a:lnTo>
                    <a:pt x="181" y="1056"/>
                  </a:lnTo>
                  <a:lnTo>
                    <a:pt x="181" y="1072"/>
                  </a:lnTo>
                  <a:lnTo>
                    <a:pt x="181" y="1072"/>
                  </a:lnTo>
                  <a:lnTo>
                    <a:pt x="181" y="1089"/>
                  </a:lnTo>
                  <a:lnTo>
                    <a:pt x="184" y="1107"/>
                  </a:lnTo>
                  <a:lnTo>
                    <a:pt x="188" y="1124"/>
                  </a:lnTo>
                  <a:lnTo>
                    <a:pt x="193" y="1142"/>
                  </a:lnTo>
                  <a:lnTo>
                    <a:pt x="200" y="1158"/>
                  </a:lnTo>
                  <a:lnTo>
                    <a:pt x="209" y="1175"/>
                  </a:lnTo>
                  <a:lnTo>
                    <a:pt x="218" y="1191"/>
                  </a:lnTo>
                  <a:lnTo>
                    <a:pt x="228" y="1205"/>
                  </a:lnTo>
                  <a:lnTo>
                    <a:pt x="239" y="1219"/>
                  </a:lnTo>
                  <a:lnTo>
                    <a:pt x="251" y="1232"/>
                  </a:lnTo>
                  <a:lnTo>
                    <a:pt x="265" y="1242"/>
                  </a:lnTo>
                  <a:lnTo>
                    <a:pt x="279" y="1253"/>
                  </a:lnTo>
                  <a:lnTo>
                    <a:pt x="293" y="1260"/>
                  </a:lnTo>
                  <a:lnTo>
                    <a:pt x="307" y="1265"/>
                  </a:lnTo>
                  <a:lnTo>
                    <a:pt x="323" y="1268"/>
                  </a:lnTo>
                  <a:lnTo>
                    <a:pt x="339" y="1268"/>
                  </a:lnTo>
                  <a:lnTo>
                    <a:pt x="339" y="1268"/>
                  </a:lnTo>
                  <a:lnTo>
                    <a:pt x="355" y="1268"/>
                  </a:lnTo>
                  <a:lnTo>
                    <a:pt x="370" y="1263"/>
                  </a:lnTo>
                  <a:lnTo>
                    <a:pt x="386" y="1258"/>
                  </a:lnTo>
                  <a:lnTo>
                    <a:pt x="400" y="1249"/>
                  </a:lnTo>
                  <a:lnTo>
                    <a:pt x="413" y="1240"/>
                  </a:lnTo>
                  <a:lnTo>
                    <a:pt x="427" y="1228"/>
                  </a:lnTo>
                  <a:lnTo>
                    <a:pt x="437" y="1216"/>
                  </a:lnTo>
                  <a:lnTo>
                    <a:pt x="448" y="1202"/>
                  </a:lnTo>
                  <a:lnTo>
                    <a:pt x="458" y="1186"/>
                  </a:lnTo>
                  <a:lnTo>
                    <a:pt x="467" y="1170"/>
                  </a:lnTo>
                  <a:lnTo>
                    <a:pt x="474" y="1152"/>
                  </a:lnTo>
                  <a:lnTo>
                    <a:pt x="481" y="1137"/>
                  </a:lnTo>
                  <a:lnTo>
                    <a:pt x="486" y="1119"/>
                  </a:lnTo>
                  <a:lnTo>
                    <a:pt x="490" y="1102"/>
                  </a:lnTo>
                  <a:lnTo>
                    <a:pt x="492" y="1084"/>
                  </a:lnTo>
                  <a:lnTo>
                    <a:pt x="492" y="1066"/>
                  </a:lnTo>
                  <a:lnTo>
                    <a:pt x="492" y="1066"/>
                  </a:lnTo>
                  <a:lnTo>
                    <a:pt x="490" y="1049"/>
                  </a:lnTo>
                  <a:lnTo>
                    <a:pt x="488" y="1033"/>
                  </a:lnTo>
                  <a:lnTo>
                    <a:pt x="485" y="1017"/>
                  </a:lnTo>
                  <a:lnTo>
                    <a:pt x="478" y="1003"/>
                  </a:lnTo>
                  <a:lnTo>
                    <a:pt x="471" y="989"/>
                  </a:lnTo>
                  <a:lnTo>
                    <a:pt x="464" y="975"/>
                  </a:lnTo>
                  <a:lnTo>
                    <a:pt x="455" y="963"/>
                  </a:lnTo>
                  <a:lnTo>
                    <a:pt x="444" y="952"/>
                  </a:lnTo>
                  <a:lnTo>
                    <a:pt x="432" y="942"/>
                  </a:lnTo>
                  <a:lnTo>
                    <a:pt x="421" y="931"/>
                  </a:lnTo>
                  <a:lnTo>
                    <a:pt x="407" y="924"/>
                  </a:lnTo>
                  <a:lnTo>
                    <a:pt x="393" y="917"/>
                  </a:lnTo>
                  <a:lnTo>
                    <a:pt x="379" y="912"/>
                  </a:lnTo>
                  <a:lnTo>
                    <a:pt x="365" y="908"/>
                  </a:lnTo>
                  <a:lnTo>
                    <a:pt x="349" y="907"/>
                  </a:lnTo>
                  <a:lnTo>
                    <a:pt x="334" y="907"/>
                  </a:lnTo>
                  <a:lnTo>
                    <a:pt x="334" y="907"/>
                  </a:lnTo>
                  <a:close/>
                  <a:moveTo>
                    <a:pt x="335" y="1481"/>
                  </a:moveTo>
                  <a:lnTo>
                    <a:pt x="439" y="1337"/>
                  </a:lnTo>
                  <a:lnTo>
                    <a:pt x="439" y="1337"/>
                  </a:lnTo>
                  <a:lnTo>
                    <a:pt x="444" y="1330"/>
                  </a:lnTo>
                  <a:lnTo>
                    <a:pt x="451" y="1326"/>
                  </a:lnTo>
                  <a:lnTo>
                    <a:pt x="458" y="1325"/>
                  </a:lnTo>
                  <a:lnTo>
                    <a:pt x="465" y="1325"/>
                  </a:lnTo>
                  <a:lnTo>
                    <a:pt x="576" y="1344"/>
                  </a:lnTo>
                  <a:lnTo>
                    <a:pt x="576" y="1344"/>
                  </a:lnTo>
                  <a:lnTo>
                    <a:pt x="590" y="1347"/>
                  </a:lnTo>
                  <a:lnTo>
                    <a:pt x="602" y="1353"/>
                  </a:lnTo>
                  <a:lnTo>
                    <a:pt x="613" y="1360"/>
                  </a:lnTo>
                  <a:lnTo>
                    <a:pt x="623" y="1369"/>
                  </a:lnTo>
                  <a:lnTo>
                    <a:pt x="631" y="1377"/>
                  </a:lnTo>
                  <a:lnTo>
                    <a:pt x="636" y="1386"/>
                  </a:lnTo>
                  <a:lnTo>
                    <a:pt x="639" y="1393"/>
                  </a:lnTo>
                  <a:lnTo>
                    <a:pt x="643" y="1402"/>
                  </a:lnTo>
                  <a:lnTo>
                    <a:pt x="643" y="1402"/>
                  </a:lnTo>
                  <a:lnTo>
                    <a:pt x="659" y="1520"/>
                  </a:lnTo>
                  <a:lnTo>
                    <a:pt x="667" y="1607"/>
                  </a:lnTo>
                  <a:lnTo>
                    <a:pt x="671" y="1644"/>
                  </a:lnTo>
                  <a:lnTo>
                    <a:pt x="671" y="1681"/>
                  </a:lnTo>
                  <a:lnTo>
                    <a:pt x="671" y="1716"/>
                  </a:lnTo>
                  <a:lnTo>
                    <a:pt x="667" y="1755"/>
                  </a:lnTo>
                  <a:lnTo>
                    <a:pt x="667" y="1755"/>
                  </a:lnTo>
                  <a:lnTo>
                    <a:pt x="666" y="1764"/>
                  </a:lnTo>
                  <a:lnTo>
                    <a:pt x="662" y="1773"/>
                  </a:lnTo>
                  <a:lnTo>
                    <a:pt x="657" y="1780"/>
                  </a:lnTo>
                  <a:lnTo>
                    <a:pt x="652" y="1787"/>
                  </a:lnTo>
                  <a:lnTo>
                    <a:pt x="645" y="1792"/>
                  </a:lnTo>
                  <a:lnTo>
                    <a:pt x="636" y="1795"/>
                  </a:lnTo>
                  <a:lnTo>
                    <a:pt x="627" y="1799"/>
                  </a:lnTo>
                  <a:lnTo>
                    <a:pt x="618" y="1799"/>
                  </a:lnTo>
                  <a:lnTo>
                    <a:pt x="54" y="1799"/>
                  </a:lnTo>
                  <a:lnTo>
                    <a:pt x="54" y="1799"/>
                  </a:lnTo>
                  <a:lnTo>
                    <a:pt x="44" y="1799"/>
                  </a:lnTo>
                  <a:lnTo>
                    <a:pt x="35" y="1795"/>
                  </a:lnTo>
                  <a:lnTo>
                    <a:pt x="28" y="1792"/>
                  </a:lnTo>
                  <a:lnTo>
                    <a:pt x="21" y="1787"/>
                  </a:lnTo>
                  <a:lnTo>
                    <a:pt x="14" y="1780"/>
                  </a:lnTo>
                  <a:lnTo>
                    <a:pt x="10" y="1773"/>
                  </a:lnTo>
                  <a:lnTo>
                    <a:pt x="7" y="1764"/>
                  </a:lnTo>
                  <a:lnTo>
                    <a:pt x="5" y="1755"/>
                  </a:lnTo>
                  <a:lnTo>
                    <a:pt x="5" y="1755"/>
                  </a:lnTo>
                  <a:lnTo>
                    <a:pt x="2" y="1716"/>
                  </a:lnTo>
                  <a:lnTo>
                    <a:pt x="0" y="1681"/>
                  </a:lnTo>
                  <a:lnTo>
                    <a:pt x="2" y="1644"/>
                  </a:lnTo>
                  <a:lnTo>
                    <a:pt x="3" y="1607"/>
                  </a:lnTo>
                  <a:lnTo>
                    <a:pt x="14" y="1520"/>
                  </a:lnTo>
                  <a:lnTo>
                    <a:pt x="30" y="1402"/>
                  </a:lnTo>
                  <a:lnTo>
                    <a:pt x="30" y="1402"/>
                  </a:lnTo>
                  <a:lnTo>
                    <a:pt x="31" y="1393"/>
                  </a:lnTo>
                  <a:lnTo>
                    <a:pt x="37" y="1386"/>
                  </a:lnTo>
                  <a:lnTo>
                    <a:pt x="42" y="1377"/>
                  </a:lnTo>
                  <a:lnTo>
                    <a:pt x="49" y="1369"/>
                  </a:lnTo>
                  <a:lnTo>
                    <a:pt x="58" y="1360"/>
                  </a:lnTo>
                  <a:lnTo>
                    <a:pt x="68" y="1353"/>
                  </a:lnTo>
                  <a:lnTo>
                    <a:pt x="81" y="1347"/>
                  </a:lnTo>
                  <a:lnTo>
                    <a:pt x="95" y="1344"/>
                  </a:lnTo>
                  <a:lnTo>
                    <a:pt x="205" y="1325"/>
                  </a:lnTo>
                  <a:lnTo>
                    <a:pt x="205" y="1325"/>
                  </a:lnTo>
                  <a:lnTo>
                    <a:pt x="214" y="1325"/>
                  </a:lnTo>
                  <a:lnTo>
                    <a:pt x="221" y="1326"/>
                  </a:lnTo>
                  <a:lnTo>
                    <a:pt x="226" y="1330"/>
                  </a:lnTo>
                  <a:lnTo>
                    <a:pt x="232" y="1337"/>
                  </a:lnTo>
                  <a:lnTo>
                    <a:pt x="335" y="1481"/>
                  </a:lnTo>
                  <a:lnTo>
                    <a:pt x="335" y="1481"/>
                  </a:lnTo>
                  <a:close/>
                  <a:moveTo>
                    <a:pt x="857" y="907"/>
                  </a:moveTo>
                  <a:lnTo>
                    <a:pt x="857" y="907"/>
                  </a:lnTo>
                  <a:lnTo>
                    <a:pt x="859" y="898"/>
                  </a:lnTo>
                  <a:lnTo>
                    <a:pt x="861" y="889"/>
                  </a:lnTo>
                  <a:lnTo>
                    <a:pt x="864" y="882"/>
                  </a:lnTo>
                  <a:lnTo>
                    <a:pt x="869" y="877"/>
                  </a:lnTo>
                  <a:lnTo>
                    <a:pt x="876" y="871"/>
                  </a:lnTo>
                  <a:lnTo>
                    <a:pt x="883" y="866"/>
                  </a:lnTo>
                  <a:lnTo>
                    <a:pt x="891" y="864"/>
                  </a:lnTo>
                  <a:lnTo>
                    <a:pt x="899" y="864"/>
                  </a:lnTo>
                  <a:lnTo>
                    <a:pt x="899" y="864"/>
                  </a:lnTo>
                  <a:lnTo>
                    <a:pt x="908" y="864"/>
                  </a:lnTo>
                  <a:lnTo>
                    <a:pt x="917" y="866"/>
                  </a:lnTo>
                  <a:lnTo>
                    <a:pt x="924" y="871"/>
                  </a:lnTo>
                  <a:lnTo>
                    <a:pt x="929" y="877"/>
                  </a:lnTo>
                  <a:lnTo>
                    <a:pt x="934" y="882"/>
                  </a:lnTo>
                  <a:lnTo>
                    <a:pt x="938" y="889"/>
                  </a:lnTo>
                  <a:lnTo>
                    <a:pt x="941" y="898"/>
                  </a:lnTo>
                  <a:lnTo>
                    <a:pt x="941" y="907"/>
                  </a:lnTo>
                  <a:lnTo>
                    <a:pt x="941" y="1082"/>
                  </a:lnTo>
                  <a:lnTo>
                    <a:pt x="1103" y="1175"/>
                  </a:lnTo>
                  <a:lnTo>
                    <a:pt x="1103" y="1175"/>
                  </a:lnTo>
                  <a:lnTo>
                    <a:pt x="1110" y="1181"/>
                  </a:lnTo>
                  <a:lnTo>
                    <a:pt x="1115" y="1188"/>
                  </a:lnTo>
                  <a:lnTo>
                    <a:pt x="1121" y="1195"/>
                  </a:lnTo>
                  <a:lnTo>
                    <a:pt x="1122" y="1202"/>
                  </a:lnTo>
                  <a:lnTo>
                    <a:pt x="1124" y="1209"/>
                  </a:lnTo>
                  <a:lnTo>
                    <a:pt x="1124" y="1217"/>
                  </a:lnTo>
                  <a:lnTo>
                    <a:pt x="1122" y="1226"/>
                  </a:lnTo>
                  <a:lnTo>
                    <a:pt x="1119" y="1233"/>
                  </a:lnTo>
                  <a:lnTo>
                    <a:pt x="1119" y="1233"/>
                  </a:lnTo>
                  <a:lnTo>
                    <a:pt x="1114" y="1240"/>
                  </a:lnTo>
                  <a:lnTo>
                    <a:pt x="1108" y="1246"/>
                  </a:lnTo>
                  <a:lnTo>
                    <a:pt x="1101" y="1251"/>
                  </a:lnTo>
                  <a:lnTo>
                    <a:pt x="1094" y="1253"/>
                  </a:lnTo>
                  <a:lnTo>
                    <a:pt x="1086" y="1254"/>
                  </a:lnTo>
                  <a:lnTo>
                    <a:pt x="1077" y="1254"/>
                  </a:lnTo>
                  <a:lnTo>
                    <a:pt x="1070" y="1253"/>
                  </a:lnTo>
                  <a:lnTo>
                    <a:pt x="1061" y="1249"/>
                  </a:lnTo>
                  <a:lnTo>
                    <a:pt x="899" y="1156"/>
                  </a:lnTo>
                  <a:lnTo>
                    <a:pt x="738" y="1249"/>
                  </a:lnTo>
                  <a:lnTo>
                    <a:pt x="738" y="1249"/>
                  </a:lnTo>
                  <a:lnTo>
                    <a:pt x="731" y="1253"/>
                  </a:lnTo>
                  <a:lnTo>
                    <a:pt x="722" y="1254"/>
                  </a:lnTo>
                  <a:lnTo>
                    <a:pt x="715" y="1254"/>
                  </a:lnTo>
                  <a:lnTo>
                    <a:pt x="706" y="1253"/>
                  </a:lnTo>
                  <a:lnTo>
                    <a:pt x="699" y="1251"/>
                  </a:lnTo>
                  <a:lnTo>
                    <a:pt x="692" y="1246"/>
                  </a:lnTo>
                  <a:lnTo>
                    <a:pt x="685" y="1240"/>
                  </a:lnTo>
                  <a:lnTo>
                    <a:pt x="680" y="1233"/>
                  </a:lnTo>
                  <a:lnTo>
                    <a:pt x="680" y="1233"/>
                  </a:lnTo>
                  <a:lnTo>
                    <a:pt x="676" y="1226"/>
                  </a:lnTo>
                  <a:lnTo>
                    <a:pt x="674" y="1217"/>
                  </a:lnTo>
                  <a:lnTo>
                    <a:pt x="674" y="1209"/>
                  </a:lnTo>
                  <a:lnTo>
                    <a:pt x="676" y="1202"/>
                  </a:lnTo>
                  <a:lnTo>
                    <a:pt x="680" y="1195"/>
                  </a:lnTo>
                  <a:lnTo>
                    <a:pt x="683" y="1188"/>
                  </a:lnTo>
                  <a:lnTo>
                    <a:pt x="688" y="1181"/>
                  </a:lnTo>
                  <a:lnTo>
                    <a:pt x="696" y="1175"/>
                  </a:lnTo>
                  <a:lnTo>
                    <a:pt x="857" y="1082"/>
                  </a:lnTo>
                  <a:lnTo>
                    <a:pt x="857" y="907"/>
                  </a:lnTo>
                  <a:lnTo>
                    <a:pt x="857" y="907"/>
                  </a:lnTo>
                  <a:close/>
                  <a:moveTo>
                    <a:pt x="1461" y="907"/>
                  </a:moveTo>
                  <a:lnTo>
                    <a:pt x="1461" y="907"/>
                  </a:lnTo>
                  <a:lnTo>
                    <a:pt x="1444" y="907"/>
                  </a:lnTo>
                  <a:lnTo>
                    <a:pt x="1430" y="910"/>
                  </a:lnTo>
                  <a:lnTo>
                    <a:pt x="1414" y="914"/>
                  </a:lnTo>
                  <a:lnTo>
                    <a:pt x="1400" y="921"/>
                  </a:lnTo>
                  <a:lnTo>
                    <a:pt x="1386" y="928"/>
                  </a:lnTo>
                  <a:lnTo>
                    <a:pt x="1374" y="935"/>
                  </a:lnTo>
                  <a:lnTo>
                    <a:pt x="1361" y="945"/>
                  </a:lnTo>
                  <a:lnTo>
                    <a:pt x="1351" y="956"/>
                  </a:lnTo>
                  <a:lnTo>
                    <a:pt x="1342" y="968"/>
                  </a:lnTo>
                  <a:lnTo>
                    <a:pt x="1333" y="980"/>
                  </a:lnTo>
                  <a:lnTo>
                    <a:pt x="1324" y="994"/>
                  </a:lnTo>
                  <a:lnTo>
                    <a:pt x="1319" y="1008"/>
                  </a:lnTo>
                  <a:lnTo>
                    <a:pt x="1314" y="1024"/>
                  </a:lnTo>
                  <a:lnTo>
                    <a:pt x="1310" y="1040"/>
                  </a:lnTo>
                  <a:lnTo>
                    <a:pt x="1309" y="1056"/>
                  </a:lnTo>
                  <a:lnTo>
                    <a:pt x="1309" y="1072"/>
                  </a:lnTo>
                  <a:lnTo>
                    <a:pt x="1309" y="1072"/>
                  </a:lnTo>
                  <a:lnTo>
                    <a:pt x="1309" y="1089"/>
                  </a:lnTo>
                  <a:lnTo>
                    <a:pt x="1312" y="1107"/>
                  </a:lnTo>
                  <a:lnTo>
                    <a:pt x="1316" y="1124"/>
                  </a:lnTo>
                  <a:lnTo>
                    <a:pt x="1321" y="1142"/>
                  </a:lnTo>
                  <a:lnTo>
                    <a:pt x="1328" y="1158"/>
                  </a:lnTo>
                  <a:lnTo>
                    <a:pt x="1337" y="1175"/>
                  </a:lnTo>
                  <a:lnTo>
                    <a:pt x="1346" y="1191"/>
                  </a:lnTo>
                  <a:lnTo>
                    <a:pt x="1356" y="1205"/>
                  </a:lnTo>
                  <a:lnTo>
                    <a:pt x="1367" y="1219"/>
                  </a:lnTo>
                  <a:lnTo>
                    <a:pt x="1379" y="1232"/>
                  </a:lnTo>
                  <a:lnTo>
                    <a:pt x="1393" y="1242"/>
                  </a:lnTo>
                  <a:lnTo>
                    <a:pt x="1407" y="1253"/>
                  </a:lnTo>
                  <a:lnTo>
                    <a:pt x="1421" y="1260"/>
                  </a:lnTo>
                  <a:lnTo>
                    <a:pt x="1435" y="1265"/>
                  </a:lnTo>
                  <a:lnTo>
                    <a:pt x="1451" y="1268"/>
                  </a:lnTo>
                  <a:lnTo>
                    <a:pt x="1467" y="1268"/>
                  </a:lnTo>
                  <a:lnTo>
                    <a:pt x="1467" y="1268"/>
                  </a:lnTo>
                  <a:lnTo>
                    <a:pt x="1483" y="1268"/>
                  </a:lnTo>
                  <a:lnTo>
                    <a:pt x="1498" y="1263"/>
                  </a:lnTo>
                  <a:lnTo>
                    <a:pt x="1512" y="1258"/>
                  </a:lnTo>
                  <a:lnTo>
                    <a:pt x="1528" y="1249"/>
                  </a:lnTo>
                  <a:lnTo>
                    <a:pt x="1541" y="1240"/>
                  </a:lnTo>
                  <a:lnTo>
                    <a:pt x="1553" y="1228"/>
                  </a:lnTo>
                  <a:lnTo>
                    <a:pt x="1565" y="1216"/>
                  </a:lnTo>
                  <a:lnTo>
                    <a:pt x="1576" y="1202"/>
                  </a:lnTo>
                  <a:lnTo>
                    <a:pt x="1586" y="1186"/>
                  </a:lnTo>
                  <a:lnTo>
                    <a:pt x="1595" y="1170"/>
                  </a:lnTo>
                  <a:lnTo>
                    <a:pt x="1602" y="1152"/>
                  </a:lnTo>
                  <a:lnTo>
                    <a:pt x="1609" y="1137"/>
                  </a:lnTo>
                  <a:lnTo>
                    <a:pt x="1613" y="1119"/>
                  </a:lnTo>
                  <a:lnTo>
                    <a:pt x="1616" y="1102"/>
                  </a:lnTo>
                  <a:lnTo>
                    <a:pt x="1620" y="1084"/>
                  </a:lnTo>
                  <a:lnTo>
                    <a:pt x="1620" y="1066"/>
                  </a:lnTo>
                  <a:lnTo>
                    <a:pt x="1620" y="1066"/>
                  </a:lnTo>
                  <a:lnTo>
                    <a:pt x="1618" y="1049"/>
                  </a:lnTo>
                  <a:lnTo>
                    <a:pt x="1616" y="1033"/>
                  </a:lnTo>
                  <a:lnTo>
                    <a:pt x="1611" y="1017"/>
                  </a:lnTo>
                  <a:lnTo>
                    <a:pt x="1606" y="1003"/>
                  </a:lnTo>
                  <a:lnTo>
                    <a:pt x="1599" y="989"/>
                  </a:lnTo>
                  <a:lnTo>
                    <a:pt x="1591" y="975"/>
                  </a:lnTo>
                  <a:lnTo>
                    <a:pt x="1583" y="963"/>
                  </a:lnTo>
                  <a:lnTo>
                    <a:pt x="1572" y="952"/>
                  </a:lnTo>
                  <a:lnTo>
                    <a:pt x="1560" y="942"/>
                  </a:lnTo>
                  <a:lnTo>
                    <a:pt x="1548" y="931"/>
                  </a:lnTo>
                  <a:lnTo>
                    <a:pt x="1535" y="924"/>
                  </a:lnTo>
                  <a:lnTo>
                    <a:pt x="1521" y="917"/>
                  </a:lnTo>
                  <a:lnTo>
                    <a:pt x="1507" y="912"/>
                  </a:lnTo>
                  <a:lnTo>
                    <a:pt x="1491" y="908"/>
                  </a:lnTo>
                  <a:lnTo>
                    <a:pt x="1477" y="907"/>
                  </a:lnTo>
                  <a:lnTo>
                    <a:pt x="1461" y="907"/>
                  </a:lnTo>
                  <a:lnTo>
                    <a:pt x="1461" y="907"/>
                  </a:lnTo>
                  <a:close/>
                  <a:moveTo>
                    <a:pt x="1463" y="1481"/>
                  </a:moveTo>
                  <a:lnTo>
                    <a:pt x="1567" y="1337"/>
                  </a:lnTo>
                  <a:lnTo>
                    <a:pt x="1567" y="1337"/>
                  </a:lnTo>
                  <a:lnTo>
                    <a:pt x="1572" y="1330"/>
                  </a:lnTo>
                  <a:lnTo>
                    <a:pt x="1579" y="1326"/>
                  </a:lnTo>
                  <a:lnTo>
                    <a:pt x="1586" y="1325"/>
                  </a:lnTo>
                  <a:lnTo>
                    <a:pt x="1593" y="1325"/>
                  </a:lnTo>
                  <a:lnTo>
                    <a:pt x="1704" y="1344"/>
                  </a:lnTo>
                  <a:lnTo>
                    <a:pt x="1704" y="1344"/>
                  </a:lnTo>
                  <a:lnTo>
                    <a:pt x="1718" y="1347"/>
                  </a:lnTo>
                  <a:lnTo>
                    <a:pt x="1730" y="1353"/>
                  </a:lnTo>
                  <a:lnTo>
                    <a:pt x="1741" y="1360"/>
                  </a:lnTo>
                  <a:lnTo>
                    <a:pt x="1750" y="1369"/>
                  </a:lnTo>
                  <a:lnTo>
                    <a:pt x="1758" y="1377"/>
                  </a:lnTo>
                  <a:lnTo>
                    <a:pt x="1764" y="1386"/>
                  </a:lnTo>
                  <a:lnTo>
                    <a:pt x="1767" y="1393"/>
                  </a:lnTo>
                  <a:lnTo>
                    <a:pt x="1771" y="1402"/>
                  </a:lnTo>
                  <a:lnTo>
                    <a:pt x="1771" y="1402"/>
                  </a:lnTo>
                  <a:lnTo>
                    <a:pt x="1787" y="1520"/>
                  </a:lnTo>
                  <a:lnTo>
                    <a:pt x="1795" y="1607"/>
                  </a:lnTo>
                  <a:lnTo>
                    <a:pt x="1799" y="1644"/>
                  </a:lnTo>
                  <a:lnTo>
                    <a:pt x="1799" y="1681"/>
                  </a:lnTo>
                  <a:lnTo>
                    <a:pt x="1799" y="1716"/>
                  </a:lnTo>
                  <a:lnTo>
                    <a:pt x="1795" y="1755"/>
                  </a:lnTo>
                  <a:lnTo>
                    <a:pt x="1795" y="1755"/>
                  </a:lnTo>
                  <a:lnTo>
                    <a:pt x="1794" y="1764"/>
                  </a:lnTo>
                  <a:lnTo>
                    <a:pt x="1790" y="1773"/>
                  </a:lnTo>
                  <a:lnTo>
                    <a:pt x="1785" y="1780"/>
                  </a:lnTo>
                  <a:lnTo>
                    <a:pt x="1779" y="1787"/>
                  </a:lnTo>
                  <a:lnTo>
                    <a:pt x="1772" y="1792"/>
                  </a:lnTo>
                  <a:lnTo>
                    <a:pt x="1764" y="1795"/>
                  </a:lnTo>
                  <a:lnTo>
                    <a:pt x="1755" y="1799"/>
                  </a:lnTo>
                  <a:lnTo>
                    <a:pt x="1746" y="1799"/>
                  </a:lnTo>
                  <a:lnTo>
                    <a:pt x="1180" y="1799"/>
                  </a:lnTo>
                  <a:lnTo>
                    <a:pt x="1180" y="1799"/>
                  </a:lnTo>
                  <a:lnTo>
                    <a:pt x="1172" y="1799"/>
                  </a:lnTo>
                  <a:lnTo>
                    <a:pt x="1163" y="1795"/>
                  </a:lnTo>
                  <a:lnTo>
                    <a:pt x="1156" y="1792"/>
                  </a:lnTo>
                  <a:lnTo>
                    <a:pt x="1149" y="1787"/>
                  </a:lnTo>
                  <a:lnTo>
                    <a:pt x="1142" y="1780"/>
                  </a:lnTo>
                  <a:lnTo>
                    <a:pt x="1138" y="1773"/>
                  </a:lnTo>
                  <a:lnTo>
                    <a:pt x="1135" y="1764"/>
                  </a:lnTo>
                  <a:lnTo>
                    <a:pt x="1133" y="1755"/>
                  </a:lnTo>
                  <a:lnTo>
                    <a:pt x="1133" y="1755"/>
                  </a:lnTo>
                  <a:lnTo>
                    <a:pt x="1129" y="1716"/>
                  </a:lnTo>
                  <a:lnTo>
                    <a:pt x="1128" y="1681"/>
                  </a:lnTo>
                  <a:lnTo>
                    <a:pt x="1129" y="1644"/>
                  </a:lnTo>
                  <a:lnTo>
                    <a:pt x="1131" y="1607"/>
                  </a:lnTo>
                  <a:lnTo>
                    <a:pt x="1142" y="1520"/>
                  </a:lnTo>
                  <a:lnTo>
                    <a:pt x="1158" y="1402"/>
                  </a:lnTo>
                  <a:lnTo>
                    <a:pt x="1158" y="1402"/>
                  </a:lnTo>
                  <a:lnTo>
                    <a:pt x="1159" y="1393"/>
                  </a:lnTo>
                  <a:lnTo>
                    <a:pt x="1163" y="1386"/>
                  </a:lnTo>
                  <a:lnTo>
                    <a:pt x="1170" y="1377"/>
                  </a:lnTo>
                  <a:lnTo>
                    <a:pt x="1177" y="1369"/>
                  </a:lnTo>
                  <a:lnTo>
                    <a:pt x="1186" y="1360"/>
                  </a:lnTo>
                  <a:lnTo>
                    <a:pt x="1196" y="1353"/>
                  </a:lnTo>
                  <a:lnTo>
                    <a:pt x="1209" y="1347"/>
                  </a:lnTo>
                  <a:lnTo>
                    <a:pt x="1223" y="1344"/>
                  </a:lnTo>
                  <a:lnTo>
                    <a:pt x="1333" y="1325"/>
                  </a:lnTo>
                  <a:lnTo>
                    <a:pt x="1333" y="1325"/>
                  </a:lnTo>
                  <a:lnTo>
                    <a:pt x="1342" y="1325"/>
                  </a:lnTo>
                  <a:lnTo>
                    <a:pt x="1349" y="1326"/>
                  </a:lnTo>
                  <a:lnTo>
                    <a:pt x="1354" y="1330"/>
                  </a:lnTo>
                  <a:lnTo>
                    <a:pt x="1360" y="1337"/>
                  </a:lnTo>
                  <a:lnTo>
                    <a:pt x="1463" y="1481"/>
                  </a:lnTo>
                  <a:lnTo>
                    <a:pt x="1463" y="1481"/>
                  </a:lnTo>
                  <a:close/>
                </a:path>
              </a:pathLst>
            </a:custGeom>
            <a:solidFill>
              <a:srgbClr val="A87000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32214" y="1901091"/>
            <a:ext cx="4543924" cy="1099185"/>
            <a:chOff x="3491465" y="2008217"/>
            <a:chExt cx="4543924" cy="109918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3491465" y="2008217"/>
              <a:ext cx="4543924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smtClean="0">
                  <a:solidFill>
                    <a:srgbClr val="A87000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  <a:ea typeface="宋体" panose="02010600030101010101" pitchFamily="2" charset="-122"/>
                </a:rPr>
                <a:t>周峻</a:t>
              </a:r>
              <a:endParaRPr lang="zh-CN" sz="2400">
                <a:solidFill>
                  <a:srgbClr val="A87000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3491465" y="2460972"/>
              <a:ext cx="4459605" cy="64643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en-US" altLang="ko-KR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Cloud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Mario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MainWindows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GameElement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Music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About</a:t>
              </a:r>
              <a:r>
                <a:rPr lang="zh-CN" sz="1800" b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窗口；</a:t>
              </a:r>
              <a:endParaRPr lang="zh-CN" sz="1800" b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590618" y="2446215"/>
              <a:ext cx="720000" cy="11430"/>
              <a:chOff x="5926470" y="6430886"/>
              <a:chExt cx="339061" cy="11430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Straight Connector 47"/>
          <p:cNvCxnSpPr/>
          <p:nvPr/>
        </p:nvCxnSpPr>
        <p:spPr>
          <a:xfrm>
            <a:off x="2021077" y="2320953"/>
            <a:ext cx="1067667" cy="0"/>
          </a:xfrm>
          <a:prstGeom prst="line">
            <a:avLst/>
          </a:prstGeom>
          <a:ln>
            <a:solidFill>
              <a:srgbClr val="ED7D3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1785889" y="2049045"/>
            <a:ext cx="299863" cy="556689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68700" y="186058"/>
            <a:ext cx="5054600" cy="945071"/>
            <a:chOff x="3568700" y="186058"/>
            <a:chExt cx="5054600" cy="945071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smtClean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分工介绍</a:t>
              </a:r>
              <a:endParaRPr lang="zh-CN" sz="4000" dirty="0" smtClean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2616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Class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、美工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&amp;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素材、实验报告、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PPT&amp;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展示</a:t>
              </a:r>
              <a:endParaRPr lang="zh-CN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53" name="Straight Connector 52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 descr="Goomba_from_Mari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575" y="1901190"/>
            <a:ext cx="4203065" cy="489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65999" y="2768811"/>
            <a:ext cx="5326258" cy="8928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5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游戏介绍</a:t>
            </a:r>
            <a:endParaRPr lang="zh-CN" sz="5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60900" y="3773170"/>
            <a:ext cx="5139690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33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 smtClean="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02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669504" y="216530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238393" y="2535893"/>
            <a:ext cx="279219" cy="518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2237105"/>
            <a:ext cx="12237085" cy="3295015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676902" y="1718959"/>
            <a:ext cx="838198" cy="838198"/>
            <a:chOff x="5749874" y="2071849"/>
            <a:chExt cx="692252" cy="692254"/>
          </a:xfrm>
        </p:grpSpPr>
        <p:sp>
          <p:nvSpPr>
            <p:cNvPr id="11" name="Teardrop 10"/>
            <p:cNvSpPr/>
            <p:nvPr/>
          </p:nvSpPr>
          <p:spPr>
            <a:xfrm rot="8100000">
              <a:off x="5749874" y="2071849"/>
              <a:ext cx="692252" cy="692254"/>
            </a:xfrm>
            <a:prstGeom prst="teardrop">
              <a:avLst/>
            </a:prstGeom>
            <a:solidFill>
              <a:schemeClr val="accent2"/>
            </a:solidFill>
            <a:ln w="15875">
              <a:gradFill flip="none" rotWithShape="1">
                <a:gsLst>
                  <a:gs pos="24000">
                    <a:srgbClr val="EBEBEB"/>
                  </a:gs>
                  <a:gs pos="0">
                    <a:schemeClr val="bg1"/>
                  </a:gs>
                  <a:gs pos="100000">
                    <a:srgbClr val="843C0C"/>
                  </a:gs>
                </a:gsLst>
                <a:lin ang="1890000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945823" y="2226581"/>
              <a:ext cx="300356" cy="399881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9323" y="3122798"/>
            <a:ext cx="2576822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atinLnBrk="0">
              <a:spcBef>
                <a:spcPct val="0"/>
              </a:spcBef>
              <a:buClr>
                <a:srgbClr val="F9BD45"/>
              </a:buClr>
              <a:buSzPct val="150000"/>
            </a:pPr>
            <a:r>
              <a:rPr lang="zh-CN" altLang="en-US" sz="2400" b="1" dirty="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背景介绍</a:t>
            </a:r>
            <a:endParaRPr lang="zh-CN" altLang="en-US" sz="2400" b="1" dirty="0">
              <a:solidFill>
                <a:srgbClr val="20A8B6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79535" y="3122798"/>
            <a:ext cx="2386322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latinLnBrk="0">
              <a:spcBef>
                <a:spcPct val="0"/>
              </a:spcBef>
              <a:buClr>
                <a:srgbClr val="F9BD45"/>
              </a:buClr>
              <a:buSzPct val="150000"/>
            </a:pPr>
            <a:r>
              <a:rPr lang="zh-CN" altLang="en-US" sz="2400" b="1">
                <a:solidFill>
                  <a:srgbClr val="FFB10D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游戏规则</a:t>
            </a:r>
            <a:endParaRPr lang="zh-CN" altLang="en-US" sz="2400" b="1">
              <a:solidFill>
                <a:srgbClr val="FFB10D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68680" y="3753485"/>
            <a:ext cx="3764280" cy="258572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indent="0" algn="l" latinLnBrk="0">
              <a:buClr>
                <a:srgbClr val="20A8B6"/>
              </a:buClr>
              <a:buSzPct val="110000"/>
              <a:buFont typeface="Arial" panose="020B0604020202020204" pitchFamily="34" charset="0"/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救出公主后Mario和公主幸福地生活在天空之城。某天早上，公主突然不见了，种种迹象表明公主似乎被坏人掳到了地面，为了找到公主，Mario必须安全到达地面。通往地面的路艰险重重，不仅云朵极不稳定，还有不怀好意的乌龟伺机而动……Mario能找到公主吗？快来帮帮他吧！</a:t>
            </a:r>
            <a:endParaRPr lang="en-US" altLang="ko-KR" sz="18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flipH="1">
            <a:off x="7534275" y="3753485"/>
            <a:ext cx="3955415" cy="17545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indent="0" algn="l" latinLnBrk="0">
              <a:buClr>
                <a:srgbClr val="FFB10D"/>
              </a:buClr>
              <a:buSzPct val="110000"/>
              <a:buFont typeface="Arial" panose="020B0604020202020204" pitchFamily="34" charset="0"/>
            </a:pP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玩家通过</a:t>
            </a:r>
            <a:r>
              <a:rPr lang="en-US" alt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使马里奥左右移动，并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借助不断上升的砖块、乌龟、白云向下跳跃，以避免被上方的食人花吞食</a:t>
            </a: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需要注意的是白云在上升的过程中会左右移动，</a:t>
            </a: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</a:t>
            </a: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生气的乌龟会使马里奥死亡</a:t>
            </a:r>
            <a:r>
              <a: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18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1500429">
            <a:off x="6923855" y="3607852"/>
            <a:ext cx="296005" cy="5495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5400000" flipH="1">
            <a:off x="11204447" y="2455016"/>
            <a:ext cx="296005" cy="5495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8090912">
            <a:off x="5289144" y="4560465"/>
            <a:ext cx="296005" cy="549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5400000">
            <a:off x="3796321" y="2454865"/>
            <a:ext cx="296005" cy="549527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980440" y="3605530"/>
            <a:ext cx="1132205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980440" y="3681730"/>
            <a:ext cx="1132205" cy="0"/>
          </a:xfrm>
          <a:prstGeom prst="line">
            <a:avLst/>
          </a:prstGeom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568700" y="186058"/>
            <a:ext cx="5054600" cy="945071"/>
            <a:chOff x="3568700" y="186058"/>
            <a:chExt cx="5054600" cy="945071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smtClean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  <a:ea typeface="宋体" panose="02010600030101010101" pitchFamily="2" charset="-122"/>
                </a:rPr>
                <a:t>游戏介绍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2616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你能下到多少层？</a:t>
              </a:r>
              <a:endParaRPr lang="zh-CN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40" name="Straight Connector 39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2"/>
          <p:cNvGrpSpPr/>
          <p:nvPr/>
        </p:nvGrpSpPr>
        <p:grpSpPr>
          <a:xfrm>
            <a:off x="10033635" y="3610610"/>
            <a:ext cx="1220470" cy="76200"/>
            <a:chOff x="5926470" y="6430886"/>
            <a:chExt cx="339061" cy="11430"/>
          </a:xfrm>
        </p:grpSpPr>
        <p:cxnSp>
          <p:nvCxnSpPr>
            <p:cNvPr id="5" name="Straight Connector 33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34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65999" y="2768811"/>
            <a:ext cx="5326258" cy="89281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5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游戏展示</a:t>
            </a:r>
            <a:endParaRPr lang="zh-CN" sz="52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60900" y="3773170"/>
            <a:ext cx="5139690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880084" y="2508698"/>
            <a:ext cx="1579638" cy="13233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8000" smtClean="0">
                <a:solidFill>
                  <a:srgbClr val="586875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03</a:t>
            </a:r>
            <a:endParaRPr lang="en-US" altLang="ko-KR" sz="8000" dirty="0">
              <a:solidFill>
                <a:srgbClr val="586875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669504" y="2165305"/>
            <a:ext cx="2791112" cy="499912"/>
            <a:chOff x="4565999" y="1961663"/>
            <a:chExt cx="3245690" cy="581331"/>
          </a:xfrm>
        </p:grpSpPr>
        <p:grpSp>
          <p:nvGrpSpPr>
            <p:cNvPr id="96" name="Group 95"/>
            <p:cNvGrpSpPr/>
            <p:nvPr/>
          </p:nvGrpSpPr>
          <p:grpSpPr>
            <a:xfrm>
              <a:off x="7230359" y="1961663"/>
              <a:ext cx="581330" cy="581331"/>
              <a:chOff x="11182172" y="1411060"/>
              <a:chExt cx="581330" cy="581331"/>
            </a:xfrm>
          </p:grpSpPr>
          <p:sp>
            <p:nvSpPr>
              <p:cNvPr id="97" name="Teardrop 96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A5762">
                        <a:lumMod val="70000"/>
                      </a:srgbClr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454119" y="1961663"/>
              <a:ext cx="581330" cy="581331"/>
              <a:chOff x="8654872" y="5386160"/>
              <a:chExt cx="581330" cy="581331"/>
            </a:xfrm>
          </p:grpSpPr>
          <p:sp>
            <p:nvSpPr>
              <p:cNvPr id="100" name="Teardrop 99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Freeform 100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565999" y="1961663"/>
              <a:ext cx="581330" cy="581331"/>
              <a:chOff x="2867384" y="5386160"/>
              <a:chExt cx="581330" cy="581331"/>
            </a:xfrm>
          </p:grpSpPr>
          <p:sp>
            <p:nvSpPr>
              <p:cNvPr id="103" name="Teardrop 102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Freeform 103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342239" y="1961663"/>
              <a:ext cx="581330" cy="581331"/>
              <a:chOff x="9759772" y="4141560"/>
              <a:chExt cx="581330" cy="581331"/>
            </a:xfrm>
          </p:grpSpPr>
          <p:sp>
            <p:nvSpPr>
              <p:cNvPr id="106" name="Teardrop 105"/>
              <p:cNvSpPr/>
              <p:nvPr/>
            </p:nvSpPr>
            <p:spPr>
              <a:xfrm rot="8100000">
                <a:off x="9759772" y="4141560"/>
                <a:ext cx="581330" cy="581331"/>
              </a:xfrm>
              <a:prstGeom prst="teardrop">
                <a:avLst/>
              </a:prstGeom>
              <a:solidFill>
                <a:srgbClr val="FFB10D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A7700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Freeform 106"/>
              <p:cNvSpPr>
                <a:spLocks noEditPoints="1"/>
              </p:cNvSpPr>
              <p:nvPr/>
            </p:nvSpPr>
            <p:spPr bwMode="auto">
              <a:xfrm>
                <a:off x="9880919" y="4262707"/>
                <a:ext cx="339036" cy="339036"/>
              </a:xfrm>
              <a:custGeom>
                <a:avLst/>
                <a:gdLst>
                  <a:gd name="T0" fmla="*/ 810 w 1799"/>
                  <a:gd name="T1" fmla="*/ 30 h 1799"/>
                  <a:gd name="T2" fmla="*/ 746 w 1799"/>
                  <a:gd name="T3" fmla="*/ 134 h 1799"/>
                  <a:gd name="T4" fmla="*/ 764 w 1799"/>
                  <a:gd name="T5" fmla="*/ 253 h 1799"/>
                  <a:gd name="T6" fmla="*/ 857 w 1799"/>
                  <a:gd name="T7" fmla="*/ 353 h 1799"/>
                  <a:gd name="T8" fmla="*/ 964 w 1799"/>
                  <a:gd name="T9" fmla="*/ 344 h 1799"/>
                  <a:gd name="T10" fmla="*/ 1045 w 1799"/>
                  <a:gd name="T11" fmla="*/ 230 h 1799"/>
                  <a:gd name="T12" fmla="*/ 1047 w 1799"/>
                  <a:gd name="T13" fmla="*/ 112 h 1799"/>
                  <a:gd name="T14" fmla="*/ 971 w 1799"/>
                  <a:gd name="T15" fmla="*/ 18 h 1799"/>
                  <a:gd name="T16" fmla="*/ 1003 w 1799"/>
                  <a:gd name="T17" fmla="*/ 430 h 1799"/>
                  <a:gd name="T18" fmla="*/ 1154 w 1799"/>
                  <a:gd name="T19" fmla="*/ 443 h 1799"/>
                  <a:gd name="T20" fmla="*/ 1207 w 1799"/>
                  <a:gd name="T21" fmla="*/ 495 h 1799"/>
                  <a:gd name="T22" fmla="*/ 1221 w 1799"/>
                  <a:gd name="T23" fmla="*/ 764 h 1799"/>
                  <a:gd name="T24" fmla="*/ 604 w 1799"/>
                  <a:gd name="T25" fmla="*/ 778 h 1799"/>
                  <a:gd name="T26" fmla="*/ 566 w 1799"/>
                  <a:gd name="T27" fmla="*/ 727 h 1799"/>
                  <a:gd name="T28" fmla="*/ 606 w 1799"/>
                  <a:gd name="T29" fmla="*/ 471 h 1799"/>
                  <a:gd name="T30" fmla="*/ 778 w 1799"/>
                  <a:gd name="T31" fmla="*/ 418 h 1799"/>
                  <a:gd name="T32" fmla="*/ 318 w 1799"/>
                  <a:gd name="T33" fmla="*/ 907 h 1799"/>
                  <a:gd name="T34" fmla="*/ 214 w 1799"/>
                  <a:gd name="T35" fmla="*/ 968 h 1799"/>
                  <a:gd name="T36" fmla="*/ 181 w 1799"/>
                  <a:gd name="T37" fmla="*/ 1072 h 1799"/>
                  <a:gd name="T38" fmla="*/ 228 w 1799"/>
                  <a:gd name="T39" fmla="*/ 1205 h 1799"/>
                  <a:gd name="T40" fmla="*/ 339 w 1799"/>
                  <a:gd name="T41" fmla="*/ 1268 h 1799"/>
                  <a:gd name="T42" fmla="*/ 437 w 1799"/>
                  <a:gd name="T43" fmla="*/ 1216 h 1799"/>
                  <a:gd name="T44" fmla="*/ 492 w 1799"/>
                  <a:gd name="T45" fmla="*/ 1084 h 1799"/>
                  <a:gd name="T46" fmla="*/ 464 w 1799"/>
                  <a:gd name="T47" fmla="*/ 975 h 1799"/>
                  <a:gd name="T48" fmla="*/ 365 w 1799"/>
                  <a:gd name="T49" fmla="*/ 908 h 1799"/>
                  <a:gd name="T50" fmla="*/ 451 w 1799"/>
                  <a:gd name="T51" fmla="*/ 1326 h 1799"/>
                  <a:gd name="T52" fmla="*/ 623 w 1799"/>
                  <a:gd name="T53" fmla="*/ 1369 h 1799"/>
                  <a:gd name="T54" fmla="*/ 671 w 1799"/>
                  <a:gd name="T55" fmla="*/ 1644 h 1799"/>
                  <a:gd name="T56" fmla="*/ 652 w 1799"/>
                  <a:gd name="T57" fmla="*/ 1787 h 1799"/>
                  <a:gd name="T58" fmla="*/ 35 w 1799"/>
                  <a:gd name="T59" fmla="*/ 1795 h 1799"/>
                  <a:gd name="T60" fmla="*/ 2 w 1799"/>
                  <a:gd name="T61" fmla="*/ 1716 h 1799"/>
                  <a:gd name="T62" fmla="*/ 37 w 1799"/>
                  <a:gd name="T63" fmla="*/ 1386 h 1799"/>
                  <a:gd name="T64" fmla="*/ 205 w 1799"/>
                  <a:gd name="T65" fmla="*/ 1325 h 1799"/>
                  <a:gd name="T66" fmla="*/ 857 w 1799"/>
                  <a:gd name="T67" fmla="*/ 907 h 1799"/>
                  <a:gd name="T68" fmla="*/ 899 w 1799"/>
                  <a:gd name="T69" fmla="*/ 864 h 1799"/>
                  <a:gd name="T70" fmla="*/ 941 w 1799"/>
                  <a:gd name="T71" fmla="*/ 898 h 1799"/>
                  <a:gd name="T72" fmla="*/ 1122 w 1799"/>
                  <a:gd name="T73" fmla="*/ 1202 h 1799"/>
                  <a:gd name="T74" fmla="*/ 1101 w 1799"/>
                  <a:gd name="T75" fmla="*/ 1251 h 1799"/>
                  <a:gd name="T76" fmla="*/ 738 w 1799"/>
                  <a:gd name="T77" fmla="*/ 1249 h 1799"/>
                  <a:gd name="T78" fmla="*/ 680 w 1799"/>
                  <a:gd name="T79" fmla="*/ 1233 h 1799"/>
                  <a:gd name="T80" fmla="*/ 688 w 1799"/>
                  <a:gd name="T81" fmla="*/ 1181 h 1799"/>
                  <a:gd name="T82" fmla="*/ 1430 w 1799"/>
                  <a:gd name="T83" fmla="*/ 910 h 1799"/>
                  <a:gd name="T84" fmla="*/ 1333 w 1799"/>
                  <a:gd name="T85" fmla="*/ 980 h 1799"/>
                  <a:gd name="T86" fmla="*/ 1309 w 1799"/>
                  <a:gd name="T87" fmla="*/ 1089 h 1799"/>
                  <a:gd name="T88" fmla="*/ 1367 w 1799"/>
                  <a:gd name="T89" fmla="*/ 1219 h 1799"/>
                  <a:gd name="T90" fmla="*/ 1467 w 1799"/>
                  <a:gd name="T91" fmla="*/ 1268 h 1799"/>
                  <a:gd name="T92" fmla="*/ 1576 w 1799"/>
                  <a:gd name="T93" fmla="*/ 1202 h 1799"/>
                  <a:gd name="T94" fmla="*/ 1620 w 1799"/>
                  <a:gd name="T95" fmla="*/ 1066 h 1799"/>
                  <a:gd name="T96" fmla="*/ 1583 w 1799"/>
                  <a:gd name="T97" fmla="*/ 963 h 1799"/>
                  <a:gd name="T98" fmla="*/ 1477 w 1799"/>
                  <a:gd name="T99" fmla="*/ 907 h 1799"/>
                  <a:gd name="T100" fmla="*/ 1586 w 1799"/>
                  <a:gd name="T101" fmla="*/ 1325 h 1799"/>
                  <a:gd name="T102" fmla="*/ 1758 w 1799"/>
                  <a:gd name="T103" fmla="*/ 1377 h 1799"/>
                  <a:gd name="T104" fmla="*/ 1799 w 1799"/>
                  <a:gd name="T105" fmla="*/ 1681 h 1799"/>
                  <a:gd name="T106" fmla="*/ 1772 w 1799"/>
                  <a:gd name="T107" fmla="*/ 1792 h 1799"/>
                  <a:gd name="T108" fmla="*/ 1156 w 1799"/>
                  <a:gd name="T109" fmla="*/ 1792 h 1799"/>
                  <a:gd name="T110" fmla="*/ 1128 w 1799"/>
                  <a:gd name="T111" fmla="*/ 1681 h 1799"/>
                  <a:gd name="T112" fmla="*/ 1170 w 1799"/>
                  <a:gd name="T113" fmla="*/ 1377 h 1799"/>
                  <a:gd name="T114" fmla="*/ 1342 w 1799"/>
                  <a:gd name="T115" fmla="*/ 1325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99" h="1799">
                    <a:moveTo>
                      <a:pt x="898" y="0"/>
                    </a:moveTo>
                    <a:lnTo>
                      <a:pt x="898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9"/>
                    </a:lnTo>
                    <a:lnTo>
                      <a:pt x="836" y="14"/>
                    </a:lnTo>
                    <a:lnTo>
                      <a:pt x="824" y="21"/>
                    </a:lnTo>
                    <a:lnTo>
                      <a:pt x="810" y="30"/>
                    </a:lnTo>
                    <a:lnTo>
                      <a:pt x="799" y="39"/>
                    </a:lnTo>
                    <a:lnTo>
                      <a:pt x="787" y="51"/>
                    </a:lnTo>
                    <a:lnTo>
                      <a:pt x="778" y="61"/>
                    </a:lnTo>
                    <a:lnTo>
                      <a:pt x="769" y="76"/>
                    </a:lnTo>
                    <a:lnTo>
                      <a:pt x="761" y="88"/>
                    </a:lnTo>
                    <a:lnTo>
                      <a:pt x="755" y="104"/>
                    </a:lnTo>
                    <a:lnTo>
                      <a:pt x="750" y="118"/>
                    </a:lnTo>
                    <a:lnTo>
                      <a:pt x="746" y="134"/>
                    </a:lnTo>
                    <a:lnTo>
                      <a:pt x="745" y="149"/>
                    </a:lnTo>
                    <a:lnTo>
                      <a:pt x="745" y="167"/>
                    </a:lnTo>
                    <a:lnTo>
                      <a:pt x="745" y="167"/>
                    </a:lnTo>
                    <a:lnTo>
                      <a:pt x="745" y="184"/>
                    </a:lnTo>
                    <a:lnTo>
                      <a:pt x="748" y="202"/>
                    </a:lnTo>
                    <a:lnTo>
                      <a:pt x="752" y="218"/>
                    </a:lnTo>
                    <a:lnTo>
                      <a:pt x="757" y="235"/>
                    </a:lnTo>
                    <a:lnTo>
                      <a:pt x="764" y="253"/>
                    </a:lnTo>
                    <a:lnTo>
                      <a:pt x="773" y="269"/>
                    </a:lnTo>
                    <a:lnTo>
                      <a:pt x="782" y="285"/>
                    </a:lnTo>
                    <a:lnTo>
                      <a:pt x="792" y="300"/>
                    </a:lnTo>
                    <a:lnTo>
                      <a:pt x="803" y="313"/>
                    </a:lnTo>
                    <a:lnTo>
                      <a:pt x="815" y="325"/>
                    </a:lnTo>
                    <a:lnTo>
                      <a:pt x="829" y="337"/>
                    </a:lnTo>
                    <a:lnTo>
                      <a:pt x="843" y="346"/>
                    </a:lnTo>
                    <a:lnTo>
                      <a:pt x="857" y="353"/>
                    </a:lnTo>
                    <a:lnTo>
                      <a:pt x="871" y="358"/>
                    </a:lnTo>
                    <a:lnTo>
                      <a:pt x="887" y="362"/>
                    </a:lnTo>
                    <a:lnTo>
                      <a:pt x="903" y="364"/>
                    </a:lnTo>
                    <a:lnTo>
                      <a:pt x="903" y="364"/>
                    </a:lnTo>
                    <a:lnTo>
                      <a:pt x="919" y="362"/>
                    </a:lnTo>
                    <a:lnTo>
                      <a:pt x="934" y="358"/>
                    </a:lnTo>
                    <a:lnTo>
                      <a:pt x="950" y="351"/>
                    </a:lnTo>
                    <a:lnTo>
                      <a:pt x="964" y="344"/>
                    </a:lnTo>
                    <a:lnTo>
                      <a:pt x="977" y="334"/>
                    </a:lnTo>
                    <a:lnTo>
                      <a:pt x="989" y="321"/>
                    </a:lnTo>
                    <a:lnTo>
                      <a:pt x="1001" y="309"/>
                    </a:lnTo>
                    <a:lnTo>
                      <a:pt x="1012" y="295"/>
                    </a:lnTo>
                    <a:lnTo>
                      <a:pt x="1022" y="279"/>
                    </a:lnTo>
                    <a:lnTo>
                      <a:pt x="1031" y="264"/>
                    </a:lnTo>
                    <a:lnTo>
                      <a:pt x="1038" y="248"/>
                    </a:lnTo>
                    <a:lnTo>
                      <a:pt x="1045" y="230"/>
                    </a:lnTo>
                    <a:lnTo>
                      <a:pt x="1049" y="213"/>
                    </a:lnTo>
                    <a:lnTo>
                      <a:pt x="1052" y="195"/>
                    </a:lnTo>
                    <a:lnTo>
                      <a:pt x="1056" y="177"/>
                    </a:lnTo>
                    <a:lnTo>
                      <a:pt x="1056" y="160"/>
                    </a:lnTo>
                    <a:lnTo>
                      <a:pt x="1056" y="160"/>
                    </a:lnTo>
                    <a:lnTo>
                      <a:pt x="1054" y="144"/>
                    </a:lnTo>
                    <a:lnTo>
                      <a:pt x="1052" y="128"/>
                    </a:lnTo>
                    <a:lnTo>
                      <a:pt x="1047" y="112"/>
                    </a:lnTo>
                    <a:lnTo>
                      <a:pt x="1042" y="97"/>
                    </a:lnTo>
                    <a:lnTo>
                      <a:pt x="1035" y="83"/>
                    </a:lnTo>
                    <a:lnTo>
                      <a:pt x="1028" y="70"/>
                    </a:lnTo>
                    <a:lnTo>
                      <a:pt x="1019" y="58"/>
                    </a:lnTo>
                    <a:lnTo>
                      <a:pt x="1008" y="46"/>
                    </a:lnTo>
                    <a:lnTo>
                      <a:pt x="996" y="35"/>
                    </a:lnTo>
                    <a:lnTo>
                      <a:pt x="984" y="26"/>
                    </a:lnTo>
                    <a:lnTo>
                      <a:pt x="971" y="18"/>
                    </a:lnTo>
                    <a:lnTo>
                      <a:pt x="957" y="12"/>
                    </a:lnTo>
                    <a:lnTo>
                      <a:pt x="943" y="7"/>
                    </a:lnTo>
                    <a:lnTo>
                      <a:pt x="927" y="4"/>
                    </a:lnTo>
                    <a:lnTo>
                      <a:pt x="913" y="0"/>
                    </a:lnTo>
                    <a:lnTo>
                      <a:pt x="898" y="0"/>
                    </a:lnTo>
                    <a:lnTo>
                      <a:pt x="898" y="0"/>
                    </a:lnTo>
                    <a:close/>
                    <a:moveTo>
                      <a:pt x="899" y="576"/>
                    </a:moveTo>
                    <a:lnTo>
                      <a:pt x="1003" y="430"/>
                    </a:lnTo>
                    <a:lnTo>
                      <a:pt x="1003" y="430"/>
                    </a:lnTo>
                    <a:lnTo>
                      <a:pt x="1008" y="425"/>
                    </a:lnTo>
                    <a:lnTo>
                      <a:pt x="1015" y="420"/>
                    </a:lnTo>
                    <a:lnTo>
                      <a:pt x="1022" y="418"/>
                    </a:lnTo>
                    <a:lnTo>
                      <a:pt x="1029" y="418"/>
                    </a:lnTo>
                    <a:lnTo>
                      <a:pt x="1140" y="439"/>
                    </a:lnTo>
                    <a:lnTo>
                      <a:pt x="1140" y="439"/>
                    </a:lnTo>
                    <a:lnTo>
                      <a:pt x="1154" y="443"/>
                    </a:lnTo>
                    <a:lnTo>
                      <a:pt x="1166" y="448"/>
                    </a:lnTo>
                    <a:lnTo>
                      <a:pt x="1177" y="455"/>
                    </a:lnTo>
                    <a:lnTo>
                      <a:pt x="1186" y="462"/>
                    </a:lnTo>
                    <a:lnTo>
                      <a:pt x="1194" y="471"/>
                    </a:lnTo>
                    <a:lnTo>
                      <a:pt x="1200" y="480"/>
                    </a:lnTo>
                    <a:lnTo>
                      <a:pt x="1203" y="488"/>
                    </a:lnTo>
                    <a:lnTo>
                      <a:pt x="1207" y="495"/>
                    </a:lnTo>
                    <a:lnTo>
                      <a:pt x="1207" y="495"/>
                    </a:lnTo>
                    <a:lnTo>
                      <a:pt x="1224" y="631"/>
                    </a:lnTo>
                    <a:lnTo>
                      <a:pt x="1230" y="682"/>
                    </a:lnTo>
                    <a:lnTo>
                      <a:pt x="1235" y="727"/>
                    </a:lnTo>
                    <a:lnTo>
                      <a:pt x="1235" y="727"/>
                    </a:lnTo>
                    <a:lnTo>
                      <a:pt x="1233" y="738"/>
                    </a:lnTo>
                    <a:lnTo>
                      <a:pt x="1231" y="747"/>
                    </a:lnTo>
                    <a:lnTo>
                      <a:pt x="1228" y="757"/>
                    </a:lnTo>
                    <a:lnTo>
                      <a:pt x="1221" y="764"/>
                    </a:lnTo>
                    <a:lnTo>
                      <a:pt x="1221" y="764"/>
                    </a:lnTo>
                    <a:lnTo>
                      <a:pt x="1214" y="771"/>
                    </a:lnTo>
                    <a:lnTo>
                      <a:pt x="1205" y="777"/>
                    </a:lnTo>
                    <a:lnTo>
                      <a:pt x="1194" y="778"/>
                    </a:lnTo>
                    <a:lnTo>
                      <a:pt x="1186" y="780"/>
                    </a:lnTo>
                    <a:lnTo>
                      <a:pt x="615" y="780"/>
                    </a:lnTo>
                    <a:lnTo>
                      <a:pt x="615" y="780"/>
                    </a:lnTo>
                    <a:lnTo>
                      <a:pt x="604" y="778"/>
                    </a:lnTo>
                    <a:lnTo>
                      <a:pt x="595" y="777"/>
                    </a:lnTo>
                    <a:lnTo>
                      <a:pt x="587" y="771"/>
                    </a:lnTo>
                    <a:lnTo>
                      <a:pt x="580" y="764"/>
                    </a:lnTo>
                    <a:lnTo>
                      <a:pt x="580" y="764"/>
                    </a:lnTo>
                    <a:lnTo>
                      <a:pt x="573" y="757"/>
                    </a:lnTo>
                    <a:lnTo>
                      <a:pt x="569" y="747"/>
                    </a:lnTo>
                    <a:lnTo>
                      <a:pt x="566" y="738"/>
                    </a:lnTo>
                    <a:lnTo>
                      <a:pt x="566" y="727"/>
                    </a:lnTo>
                    <a:lnTo>
                      <a:pt x="566" y="727"/>
                    </a:lnTo>
                    <a:lnTo>
                      <a:pt x="569" y="682"/>
                    </a:lnTo>
                    <a:lnTo>
                      <a:pt x="576" y="631"/>
                    </a:lnTo>
                    <a:lnTo>
                      <a:pt x="594" y="495"/>
                    </a:lnTo>
                    <a:lnTo>
                      <a:pt x="594" y="495"/>
                    </a:lnTo>
                    <a:lnTo>
                      <a:pt x="595" y="488"/>
                    </a:lnTo>
                    <a:lnTo>
                      <a:pt x="599" y="480"/>
                    </a:lnTo>
                    <a:lnTo>
                      <a:pt x="606" y="471"/>
                    </a:lnTo>
                    <a:lnTo>
                      <a:pt x="613" y="462"/>
                    </a:lnTo>
                    <a:lnTo>
                      <a:pt x="622" y="455"/>
                    </a:lnTo>
                    <a:lnTo>
                      <a:pt x="632" y="448"/>
                    </a:lnTo>
                    <a:lnTo>
                      <a:pt x="645" y="443"/>
                    </a:lnTo>
                    <a:lnTo>
                      <a:pt x="659" y="439"/>
                    </a:lnTo>
                    <a:lnTo>
                      <a:pt x="769" y="418"/>
                    </a:lnTo>
                    <a:lnTo>
                      <a:pt x="769" y="418"/>
                    </a:lnTo>
                    <a:lnTo>
                      <a:pt x="778" y="418"/>
                    </a:lnTo>
                    <a:lnTo>
                      <a:pt x="785" y="420"/>
                    </a:lnTo>
                    <a:lnTo>
                      <a:pt x="790" y="425"/>
                    </a:lnTo>
                    <a:lnTo>
                      <a:pt x="796" y="430"/>
                    </a:lnTo>
                    <a:lnTo>
                      <a:pt x="899" y="576"/>
                    </a:lnTo>
                    <a:lnTo>
                      <a:pt x="899" y="576"/>
                    </a:lnTo>
                    <a:close/>
                    <a:moveTo>
                      <a:pt x="334" y="907"/>
                    </a:moveTo>
                    <a:lnTo>
                      <a:pt x="334" y="907"/>
                    </a:lnTo>
                    <a:lnTo>
                      <a:pt x="318" y="907"/>
                    </a:lnTo>
                    <a:lnTo>
                      <a:pt x="302" y="910"/>
                    </a:lnTo>
                    <a:lnTo>
                      <a:pt x="286" y="914"/>
                    </a:lnTo>
                    <a:lnTo>
                      <a:pt x="272" y="921"/>
                    </a:lnTo>
                    <a:lnTo>
                      <a:pt x="260" y="928"/>
                    </a:lnTo>
                    <a:lnTo>
                      <a:pt x="246" y="935"/>
                    </a:lnTo>
                    <a:lnTo>
                      <a:pt x="235" y="945"/>
                    </a:lnTo>
                    <a:lnTo>
                      <a:pt x="223" y="956"/>
                    </a:lnTo>
                    <a:lnTo>
                      <a:pt x="214" y="968"/>
                    </a:lnTo>
                    <a:lnTo>
                      <a:pt x="205" y="980"/>
                    </a:lnTo>
                    <a:lnTo>
                      <a:pt x="198" y="994"/>
                    </a:lnTo>
                    <a:lnTo>
                      <a:pt x="191" y="1008"/>
                    </a:lnTo>
                    <a:lnTo>
                      <a:pt x="186" y="1024"/>
                    </a:lnTo>
                    <a:lnTo>
                      <a:pt x="183" y="1040"/>
                    </a:lnTo>
                    <a:lnTo>
                      <a:pt x="181" y="1056"/>
                    </a:lnTo>
                    <a:lnTo>
                      <a:pt x="181" y="1072"/>
                    </a:lnTo>
                    <a:lnTo>
                      <a:pt x="181" y="1072"/>
                    </a:lnTo>
                    <a:lnTo>
                      <a:pt x="181" y="1089"/>
                    </a:lnTo>
                    <a:lnTo>
                      <a:pt x="184" y="1107"/>
                    </a:lnTo>
                    <a:lnTo>
                      <a:pt x="188" y="1124"/>
                    </a:lnTo>
                    <a:lnTo>
                      <a:pt x="193" y="1142"/>
                    </a:lnTo>
                    <a:lnTo>
                      <a:pt x="200" y="1158"/>
                    </a:lnTo>
                    <a:lnTo>
                      <a:pt x="209" y="1175"/>
                    </a:lnTo>
                    <a:lnTo>
                      <a:pt x="218" y="1191"/>
                    </a:lnTo>
                    <a:lnTo>
                      <a:pt x="228" y="1205"/>
                    </a:lnTo>
                    <a:lnTo>
                      <a:pt x="239" y="1219"/>
                    </a:lnTo>
                    <a:lnTo>
                      <a:pt x="251" y="1232"/>
                    </a:lnTo>
                    <a:lnTo>
                      <a:pt x="265" y="1242"/>
                    </a:lnTo>
                    <a:lnTo>
                      <a:pt x="279" y="1253"/>
                    </a:lnTo>
                    <a:lnTo>
                      <a:pt x="293" y="1260"/>
                    </a:lnTo>
                    <a:lnTo>
                      <a:pt x="307" y="1265"/>
                    </a:lnTo>
                    <a:lnTo>
                      <a:pt x="323" y="1268"/>
                    </a:lnTo>
                    <a:lnTo>
                      <a:pt x="339" y="1268"/>
                    </a:lnTo>
                    <a:lnTo>
                      <a:pt x="339" y="1268"/>
                    </a:lnTo>
                    <a:lnTo>
                      <a:pt x="355" y="1268"/>
                    </a:lnTo>
                    <a:lnTo>
                      <a:pt x="370" y="1263"/>
                    </a:lnTo>
                    <a:lnTo>
                      <a:pt x="386" y="1258"/>
                    </a:lnTo>
                    <a:lnTo>
                      <a:pt x="400" y="1249"/>
                    </a:lnTo>
                    <a:lnTo>
                      <a:pt x="413" y="1240"/>
                    </a:lnTo>
                    <a:lnTo>
                      <a:pt x="427" y="1228"/>
                    </a:lnTo>
                    <a:lnTo>
                      <a:pt x="437" y="1216"/>
                    </a:lnTo>
                    <a:lnTo>
                      <a:pt x="448" y="1202"/>
                    </a:lnTo>
                    <a:lnTo>
                      <a:pt x="458" y="1186"/>
                    </a:lnTo>
                    <a:lnTo>
                      <a:pt x="467" y="1170"/>
                    </a:lnTo>
                    <a:lnTo>
                      <a:pt x="474" y="1152"/>
                    </a:lnTo>
                    <a:lnTo>
                      <a:pt x="481" y="1137"/>
                    </a:lnTo>
                    <a:lnTo>
                      <a:pt x="486" y="1119"/>
                    </a:lnTo>
                    <a:lnTo>
                      <a:pt x="490" y="1102"/>
                    </a:lnTo>
                    <a:lnTo>
                      <a:pt x="492" y="1084"/>
                    </a:lnTo>
                    <a:lnTo>
                      <a:pt x="492" y="1066"/>
                    </a:lnTo>
                    <a:lnTo>
                      <a:pt x="492" y="1066"/>
                    </a:lnTo>
                    <a:lnTo>
                      <a:pt x="490" y="1049"/>
                    </a:lnTo>
                    <a:lnTo>
                      <a:pt x="488" y="1033"/>
                    </a:lnTo>
                    <a:lnTo>
                      <a:pt x="485" y="1017"/>
                    </a:lnTo>
                    <a:lnTo>
                      <a:pt x="478" y="1003"/>
                    </a:lnTo>
                    <a:lnTo>
                      <a:pt x="471" y="989"/>
                    </a:lnTo>
                    <a:lnTo>
                      <a:pt x="464" y="975"/>
                    </a:lnTo>
                    <a:lnTo>
                      <a:pt x="455" y="963"/>
                    </a:lnTo>
                    <a:lnTo>
                      <a:pt x="444" y="952"/>
                    </a:lnTo>
                    <a:lnTo>
                      <a:pt x="432" y="942"/>
                    </a:lnTo>
                    <a:lnTo>
                      <a:pt x="421" y="931"/>
                    </a:lnTo>
                    <a:lnTo>
                      <a:pt x="407" y="924"/>
                    </a:lnTo>
                    <a:lnTo>
                      <a:pt x="393" y="917"/>
                    </a:lnTo>
                    <a:lnTo>
                      <a:pt x="379" y="912"/>
                    </a:lnTo>
                    <a:lnTo>
                      <a:pt x="365" y="908"/>
                    </a:lnTo>
                    <a:lnTo>
                      <a:pt x="349" y="907"/>
                    </a:lnTo>
                    <a:lnTo>
                      <a:pt x="334" y="907"/>
                    </a:lnTo>
                    <a:lnTo>
                      <a:pt x="334" y="907"/>
                    </a:lnTo>
                    <a:close/>
                    <a:moveTo>
                      <a:pt x="335" y="1481"/>
                    </a:moveTo>
                    <a:lnTo>
                      <a:pt x="439" y="1337"/>
                    </a:lnTo>
                    <a:lnTo>
                      <a:pt x="439" y="1337"/>
                    </a:lnTo>
                    <a:lnTo>
                      <a:pt x="444" y="1330"/>
                    </a:lnTo>
                    <a:lnTo>
                      <a:pt x="451" y="1326"/>
                    </a:lnTo>
                    <a:lnTo>
                      <a:pt x="458" y="1325"/>
                    </a:lnTo>
                    <a:lnTo>
                      <a:pt x="465" y="1325"/>
                    </a:lnTo>
                    <a:lnTo>
                      <a:pt x="576" y="1344"/>
                    </a:lnTo>
                    <a:lnTo>
                      <a:pt x="576" y="1344"/>
                    </a:lnTo>
                    <a:lnTo>
                      <a:pt x="590" y="1347"/>
                    </a:lnTo>
                    <a:lnTo>
                      <a:pt x="602" y="1353"/>
                    </a:lnTo>
                    <a:lnTo>
                      <a:pt x="613" y="1360"/>
                    </a:lnTo>
                    <a:lnTo>
                      <a:pt x="623" y="1369"/>
                    </a:lnTo>
                    <a:lnTo>
                      <a:pt x="631" y="1377"/>
                    </a:lnTo>
                    <a:lnTo>
                      <a:pt x="636" y="1386"/>
                    </a:lnTo>
                    <a:lnTo>
                      <a:pt x="639" y="1393"/>
                    </a:lnTo>
                    <a:lnTo>
                      <a:pt x="643" y="1402"/>
                    </a:lnTo>
                    <a:lnTo>
                      <a:pt x="643" y="1402"/>
                    </a:lnTo>
                    <a:lnTo>
                      <a:pt x="659" y="1520"/>
                    </a:lnTo>
                    <a:lnTo>
                      <a:pt x="667" y="1607"/>
                    </a:lnTo>
                    <a:lnTo>
                      <a:pt x="671" y="1644"/>
                    </a:lnTo>
                    <a:lnTo>
                      <a:pt x="671" y="1681"/>
                    </a:lnTo>
                    <a:lnTo>
                      <a:pt x="671" y="1716"/>
                    </a:lnTo>
                    <a:lnTo>
                      <a:pt x="667" y="1755"/>
                    </a:lnTo>
                    <a:lnTo>
                      <a:pt x="667" y="1755"/>
                    </a:lnTo>
                    <a:lnTo>
                      <a:pt x="666" y="1764"/>
                    </a:lnTo>
                    <a:lnTo>
                      <a:pt x="662" y="1773"/>
                    </a:lnTo>
                    <a:lnTo>
                      <a:pt x="657" y="1780"/>
                    </a:lnTo>
                    <a:lnTo>
                      <a:pt x="652" y="1787"/>
                    </a:lnTo>
                    <a:lnTo>
                      <a:pt x="645" y="1792"/>
                    </a:lnTo>
                    <a:lnTo>
                      <a:pt x="636" y="1795"/>
                    </a:lnTo>
                    <a:lnTo>
                      <a:pt x="627" y="1799"/>
                    </a:lnTo>
                    <a:lnTo>
                      <a:pt x="618" y="1799"/>
                    </a:lnTo>
                    <a:lnTo>
                      <a:pt x="54" y="1799"/>
                    </a:lnTo>
                    <a:lnTo>
                      <a:pt x="54" y="1799"/>
                    </a:lnTo>
                    <a:lnTo>
                      <a:pt x="44" y="1799"/>
                    </a:lnTo>
                    <a:lnTo>
                      <a:pt x="35" y="1795"/>
                    </a:lnTo>
                    <a:lnTo>
                      <a:pt x="28" y="1792"/>
                    </a:lnTo>
                    <a:lnTo>
                      <a:pt x="21" y="1787"/>
                    </a:lnTo>
                    <a:lnTo>
                      <a:pt x="14" y="1780"/>
                    </a:lnTo>
                    <a:lnTo>
                      <a:pt x="10" y="1773"/>
                    </a:lnTo>
                    <a:lnTo>
                      <a:pt x="7" y="1764"/>
                    </a:lnTo>
                    <a:lnTo>
                      <a:pt x="5" y="1755"/>
                    </a:lnTo>
                    <a:lnTo>
                      <a:pt x="5" y="1755"/>
                    </a:lnTo>
                    <a:lnTo>
                      <a:pt x="2" y="1716"/>
                    </a:lnTo>
                    <a:lnTo>
                      <a:pt x="0" y="1681"/>
                    </a:lnTo>
                    <a:lnTo>
                      <a:pt x="2" y="1644"/>
                    </a:lnTo>
                    <a:lnTo>
                      <a:pt x="3" y="1607"/>
                    </a:lnTo>
                    <a:lnTo>
                      <a:pt x="14" y="1520"/>
                    </a:lnTo>
                    <a:lnTo>
                      <a:pt x="30" y="1402"/>
                    </a:lnTo>
                    <a:lnTo>
                      <a:pt x="30" y="1402"/>
                    </a:lnTo>
                    <a:lnTo>
                      <a:pt x="31" y="1393"/>
                    </a:lnTo>
                    <a:lnTo>
                      <a:pt x="37" y="1386"/>
                    </a:lnTo>
                    <a:lnTo>
                      <a:pt x="42" y="1377"/>
                    </a:lnTo>
                    <a:lnTo>
                      <a:pt x="49" y="1369"/>
                    </a:lnTo>
                    <a:lnTo>
                      <a:pt x="58" y="1360"/>
                    </a:lnTo>
                    <a:lnTo>
                      <a:pt x="68" y="1353"/>
                    </a:lnTo>
                    <a:lnTo>
                      <a:pt x="81" y="1347"/>
                    </a:lnTo>
                    <a:lnTo>
                      <a:pt x="95" y="1344"/>
                    </a:lnTo>
                    <a:lnTo>
                      <a:pt x="205" y="1325"/>
                    </a:lnTo>
                    <a:lnTo>
                      <a:pt x="205" y="1325"/>
                    </a:lnTo>
                    <a:lnTo>
                      <a:pt x="214" y="1325"/>
                    </a:lnTo>
                    <a:lnTo>
                      <a:pt x="221" y="1326"/>
                    </a:lnTo>
                    <a:lnTo>
                      <a:pt x="226" y="1330"/>
                    </a:lnTo>
                    <a:lnTo>
                      <a:pt x="232" y="1337"/>
                    </a:lnTo>
                    <a:lnTo>
                      <a:pt x="335" y="1481"/>
                    </a:lnTo>
                    <a:lnTo>
                      <a:pt x="335" y="1481"/>
                    </a:lnTo>
                    <a:close/>
                    <a:moveTo>
                      <a:pt x="857" y="907"/>
                    </a:moveTo>
                    <a:lnTo>
                      <a:pt x="857" y="907"/>
                    </a:lnTo>
                    <a:lnTo>
                      <a:pt x="859" y="898"/>
                    </a:lnTo>
                    <a:lnTo>
                      <a:pt x="861" y="889"/>
                    </a:lnTo>
                    <a:lnTo>
                      <a:pt x="864" y="882"/>
                    </a:lnTo>
                    <a:lnTo>
                      <a:pt x="869" y="877"/>
                    </a:lnTo>
                    <a:lnTo>
                      <a:pt x="876" y="871"/>
                    </a:lnTo>
                    <a:lnTo>
                      <a:pt x="883" y="866"/>
                    </a:lnTo>
                    <a:lnTo>
                      <a:pt x="891" y="864"/>
                    </a:lnTo>
                    <a:lnTo>
                      <a:pt x="899" y="864"/>
                    </a:lnTo>
                    <a:lnTo>
                      <a:pt x="899" y="864"/>
                    </a:lnTo>
                    <a:lnTo>
                      <a:pt x="908" y="864"/>
                    </a:lnTo>
                    <a:lnTo>
                      <a:pt x="917" y="866"/>
                    </a:lnTo>
                    <a:lnTo>
                      <a:pt x="924" y="871"/>
                    </a:lnTo>
                    <a:lnTo>
                      <a:pt x="929" y="877"/>
                    </a:lnTo>
                    <a:lnTo>
                      <a:pt x="934" y="882"/>
                    </a:lnTo>
                    <a:lnTo>
                      <a:pt x="938" y="889"/>
                    </a:lnTo>
                    <a:lnTo>
                      <a:pt x="941" y="898"/>
                    </a:lnTo>
                    <a:lnTo>
                      <a:pt x="941" y="907"/>
                    </a:lnTo>
                    <a:lnTo>
                      <a:pt x="941" y="1082"/>
                    </a:lnTo>
                    <a:lnTo>
                      <a:pt x="1103" y="1175"/>
                    </a:lnTo>
                    <a:lnTo>
                      <a:pt x="1103" y="1175"/>
                    </a:lnTo>
                    <a:lnTo>
                      <a:pt x="1110" y="1181"/>
                    </a:lnTo>
                    <a:lnTo>
                      <a:pt x="1115" y="1188"/>
                    </a:lnTo>
                    <a:lnTo>
                      <a:pt x="1121" y="1195"/>
                    </a:lnTo>
                    <a:lnTo>
                      <a:pt x="1122" y="1202"/>
                    </a:lnTo>
                    <a:lnTo>
                      <a:pt x="1124" y="1209"/>
                    </a:lnTo>
                    <a:lnTo>
                      <a:pt x="1124" y="1217"/>
                    </a:lnTo>
                    <a:lnTo>
                      <a:pt x="1122" y="1226"/>
                    </a:lnTo>
                    <a:lnTo>
                      <a:pt x="1119" y="1233"/>
                    </a:lnTo>
                    <a:lnTo>
                      <a:pt x="1119" y="1233"/>
                    </a:lnTo>
                    <a:lnTo>
                      <a:pt x="1114" y="1240"/>
                    </a:lnTo>
                    <a:lnTo>
                      <a:pt x="1108" y="1246"/>
                    </a:lnTo>
                    <a:lnTo>
                      <a:pt x="1101" y="1251"/>
                    </a:lnTo>
                    <a:lnTo>
                      <a:pt x="1094" y="1253"/>
                    </a:lnTo>
                    <a:lnTo>
                      <a:pt x="1086" y="1254"/>
                    </a:lnTo>
                    <a:lnTo>
                      <a:pt x="1077" y="1254"/>
                    </a:lnTo>
                    <a:lnTo>
                      <a:pt x="1070" y="1253"/>
                    </a:lnTo>
                    <a:lnTo>
                      <a:pt x="1061" y="1249"/>
                    </a:lnTo>
                    <a:lnTo>
                      <a:pt x="899" y="1156"/>
                    </a:lnTo>
                    <a:lnTo>
                      <a:pt x="738" y="1249"/>
                    </a:lnTo>
                    <a:lnTo>
                      <a:pt x="738" y="1249"/>
                    </a:lnTo>
                    <a:lnTo>
                      <a:pt x="731" y="1253"/>
                    </a:lnTo>
                    <a:lnTo>
                      <a:pt x="722" y="1254"/>
                    </a:lnTo>
                    <a:lnTo>
                      <a:pt x="715" y="1254"/>
                    </a:lnTo>
                    <a:lnTo>
                      <a:pt x="706" y="1253"/>
                    </a:lnTo>
                    <a:lnTo>
                      <a:pt x="699" y="1251"/>
                    </a:lnTo>
                    <a:lnTo>
                      <a:pt x="692" y="1246"/>
                    </a:lnTo>
                    <a:lnTo>
                      <a:pt x="685" y="1240"/>
                    </a:lnTo>
                    <a:lnTo>
                      <a:pt x="680" y="1233"/>
                    </a:lnTo>
                    <a:lnTo>
                      <a:pt x="680" y="1233"/>
                    </a:lnTo>
                    <a:lnTo>
                      <a:pt x="676" y="1226"/>
                    </a:lnTo>
                    <a:lnTo>
                      <a:pt x="674" y="1217"/>
                    </a:lnTo>
                    <a:lnTo>
                      <a:pt x="674" y="1209"/>
                    </a:lnTo>
                    <a:lnTo>
                      <a:pt x="676" y="1202"/>
                    </a:lnTo>
                    <a:lnTo>
                      <a:pt x="680" y="1195"/>
                    </a:lnTo>
                    <a:lnTo>
                      <a:pt x="683" y="1188"/>
                    </a:lnTo>
                    <a:lnTo>
                      <a:pt x="688" y="1181"/>
                    </a:lnTo>
                    <a:lnTo>
                      <a:pt x="696" y="1175"/>
                    </a:lnTo>
                    <a:lnTo>
                      <a:pt x="857" y="1082"/>
                    </a:lnTo>
                    <a:lnTo>
                      <a:pt x="857" y="907"/>
                    </a:lnTo>
                    <a:lnTo>
                      <a:pt x="857" y="907"/>
                    </a:lnTo>
                    <a:close/>
                    <a:moveTo>
                      <a:pt x="1461" y="907"/>
                    </a:moveTo>
                    <a:lnTo>
                      <a:pt x="1461" y="907"/>
                    </a:lnTo>
                    <a:lnTo>
                      <a:pt x="1444" y="907"/>
                    </a:lnTo>
                    <a:lnTo>
                      <a:pt x="1430" y="910"/>
                    </a:lnTo>
                    <a:lnTo>
                      <a:pt x="1414" y="914"/>
                    </a:lnTo>
                    <a:lnTo>
                      <a:pt x="1400" y="921"/>
                    </a:lnTo>
                    <a:lnTo>
                      <a:pt x="1386" y="928"/>
                    </a:lnTo>
                    <a:lnTo>
                      <a:pt x="1374" y="935"/>
                    </a:lnTo>
                    <a:lnTo>
                      <a:pt x="1361" y="945"/>
                    </a:lnTo>
                    <a:lnTo>
                      <a:pt x="1351" y="956"/>
                    </a:lnTo>
                    <a:lnTo>
                      <a:pt x="1342" y="968"/>
                    </a:lnTo>
                    <a:lnTo>
                      <a:pt x="1333" y="980"/>
                    </a:lnTo>
                    <a:lnTo>
                      <a:pt x="1324" y="994"/>
                    </a:lnTo>
                    <a:lnTo>
                      <a:pt x="1319" y="1008"/>
                    </a:lnTo>
                    <a:lnTo>
                      <a:pt x="1314" y="1024"/>
                    </a:lnTo>
                    <a:lnTo>
                      <a:pt x="1310" y="1040"/>
                    </a:lnTo>
                    <a:lnTo>
                      <a:pt x="1309" y="1056"/>
                    </a:lnTo>
                    <a:lnTo>
                      <a:pt x="1309" y="1072"/>
                    </a:lnTo>
                    <a:lnTo>
                      <a:pt x="1309" y="1072"/>
                    </a:lnTo>
                    <a:lnTo>
                      <a:pt x="1309" y="1089"/>
                    </a:lnTo>
                    <a:lnTo>
                      <a:pt x="1312" y="1107"/>
                    </a:lnTo>
                    <a:lnTo>
                      <a:pt x="1316" y="1124"/>
                    </a:lnTo>
                    <a:lnTo>
                      <a:pt x="1321" y="1142"/>
                    </a:lnTo>
                    <a:lnTo>
                      <a:pt x="1328" y="1158"/>
                    </a:lnTo>
                    <a:lnTo>
                      <a:pt x="1337" y="1175"/>
                    </a:lnTo>
                    <a:lnTo>
                      <a:pt x="1346" y="1191"/>
                    </a:lnTo>
                    <a:lnTo>
                      <a:pt x="1356" y="1205"/>
                    </a:lnTo>
                    <a:lnTo>
                      <a:pt x="1367" y="1219"/>
                    </a:lnTo>
                    <a:lnTo>
                      <a:pt x="1379" y="1232"/>
                    </a:lnTo>
                    <a:lnTo>
                      <a:pt x="1393" y="1242"/>
                    </a:lnTo>
                    <a:lnTo>
                      <a:pt x="1407" y="1253"/>
                    </a:lnTo>
                    <a:lnTo>
                      <a:pt x="1421" y="1260"/>
                    </a:lnTo>
                    <a:lnTo>
                      <a:pt x="1435" y="1265"/>
                    </a:lnTo>
                    <a:lnTo>
                      <a:pt x="1451" y="1268"/>
                    </a:lnTo>
                    <a:lnTo>
                      <a:pt x="1467" y="1268"/>
                    </a:lnTo>
                    <a:lnTo>
                      <a:pt x="1467" y="1268"/>
                    </a:lnTo>
                    <a:lnTo>
                      <a:pt x="1483" y="1268"/>
                    </a:lnTo>
                    <a:lnTo>
                      <a:pt x="1498" y="1263"/>
                    </a:lnTo>
                    <a:lnTo>
                      <a:pt x="1512" y="1258"/>
                    </a:lnTo>
                    <a:lnTo>
                      <a:pt x="1528" y="1249"/>
                    </a:lnTo>
                    <a:lnTo>
                      <a:pt x="1541" y="1240"/>
                    </a:lnTo>
                    <a:lnTo>
                      <a:pt x="1553" y="1228"/>
                    </a:lnTo>
                    <a:lnTo>
                      <a:pt x="1565" y="1216"/>
                    </a:lnTo>
                    <a:lnTo>
                      <a:pt x="1576" y="1202"/>
                    </a:lnTo>
                    <a:lnTo>
                      <a:pt x="1586" y="1186"/>
                    </a:lnTo>
                    <a:lnTo>
                      <a:pt x="1595" y="1170"/>
                    </a:lnTo>
                    <a:lnTo>
                      <a:pt x="1602" y="1152"/>
                    </a:lnTo>
                    <a:lnTo>
                      <a:pt x="1609" y="1137"/>
                    </a:lnTo>
                    <a:lnTo>
                      <a:pt x="1613" y="1119"/>
                    </a:lnTo>
                    <a:lnTo>
                      <a:pt x="1616" y="1102"/>
                    </a:lnTo>
                    <a:lnTo>
                      <a:pt x="1620" y="1084"/>
                    </a:lnTo>
                    <a:lnTo>
                      <a:pt x="1620" y="1066"/>
                    </a:lnTo>
                    <a:lnTo>
                      <a:pt x="1620" y="1066"/>
                    </a:lnTo>
                    <a:lnTo>
                      <a:pt x="1618" y="1049"/>
                    </a:lnTo>
                    <a:lnTo>
                      <a:pt x="1616" y="1033"/>
                    </a:lnTo>
                    <a:lnTo>
                      <a:pt x="1611" y="1017"/>
                    </a:lnTo>
                    <a:lnTo>
                      <a:pt x="1606" y="1003"/>
                    </a:lnTo>
                    <a:lnTo>
                      <a:pt x="1599" y="989"/>
                    </a:lnTo>
                    <a:lnTo>
                      <a:pt x="1591" y="975"/>
                    </a:lnTo>
                    <a:lnTo>
                      <a:pt x="1583" y="963"/>
                    </a:lnTo>
                    <a:lnTo>
                      <a:pt x="1572" y="952"/>
                    </a:lnTo>
                    <a:lnTo>
                      <a:pt x="1560" y="942"/>
                    </a:lnTo>
                    <a:lnTo>
                      <a:pt x="1548" y="931"/>
                    </a:lnTo>
                    <a:lnTo>
                      <a:pt x="1535" y="924"/>
                    </a:lnTo>
                    <a:lnTo>
                      <a:pt x="1521" y="917"/>
                    </a:lnTo>
                    <a:lnTo>
                      <a:pt x="1507" y="912"/>
                    </a:lnTo>
                    <a:lnTo>
                      <a:pt x="1491" y="908"/>
                    </a:lnTo>
                    <a:lnTo>
                      <a:pt x="1477" y="907"/>
                    </a:lnTo>
                    <a:lnTo>
                      <a:pt x="1461" y="907"/>
                    </a:lnTo>
                    <a:lnTo>
                      <a:pt x="1461" y="907"/>
                    </a:lnTo>
                    <a:close/>
                    <a:moveTo>
                      <a:pt x="1463" y="1481"/>
                    </a:moveTo>
                    <a:lnTo>
                      <a:pt x="1567" y="1337"/>
                    </a:lnTo>
                    <a:lnTo>
                      <a:pt x="1567" y="1337"/>
                    </a:lnTo>
                    <a:lnTo>
                      <a:pt x="1572" y="1330"/>
                    </a:lnTo>
                    <a:lnTo>
                      <a:pt x="1579" y="1326"/>
                    </a:lnTo>
                    <a:lnTo>
                      <a:pt x="1586" y="1325"/>
                    </a:lnTo>
                    <a:lnTo>
                      <a:pt x="1593" y="1325"/>
                    </a:lnTo>
                    <a:lnTo>
                      <a:pt x="1704" y="1344"/>
                    </a:lnTo>
                    <a:lnTo>
                      <a:pt x="1704" y="1344"/>
                    </a:lnTo>
                    <a:lnTo>
                      <a:pt x="1718" y="1347"/>
                    </a:lnTo>
                    <a:lnTo>
                      <a:pt x="1730" y="1353"/>
                    </a:lnTo>
                    <a:lnTo>
                      <a:pt x="1741" y="1360"/>
                    </a:lnTo>
                    <a:lnTo>
                      <a:pt x="1750" y="1369"/>
                    </a:lnTo>
                    <a:lnTo>
                      <a:pt x="1758" y="1377"/>
                    </a:lnTo>
                    <a:lnTo>
                      <a:pt x="1764" y="1386"/>
                    </a:lnTo>
                    <a:lnTo>
                      <a:pt x="1767" y="1393"/>
                    </a:lnTo>
                    <a:lnTo>
                      <a:pt x="1771" y="1402"/>
                    </a:lnTo>
                    <a:lnTo>
                      <a:pt x="1771" y="1402"/>
                    </a:lnTo>
                    <a:lnTo>
                      <a:pt x="1787" y="1520"/>
                    </a:lnTo>
                    <a:lnTo>
                      <a:pt x="1795" y="1607"/>
                    </a:lnTo>
                    <a:lnTo>
                      <a:pt x="1799" y="1644"/>
                    </a:lnTo>
                    <a:lnTo>
                      <a:pt x="1799" y="1681"/>
                    </a:lnTo>
                    <a:lnTo>
                      <a:pt x="1799" y="1716"/>
                    </a:lnTo>
                    <a:lnTo>
                      <a:pt x="1795" y="1755"/>
                    </a:lnTo>
                    <a:lnTo>
                      <a:pt x="1795" y="1755"/>
                    </a:lnTo>
                    <a:lnTo>
                      <a:pt x="1794" y="1764"/>
                    </a:lnTo>
                    <a:lnTo>
                      <a:pt x="1790" y="1773"/>
                    </a:lnTo>
                    <a:lnTo>
                      <a:pt x="1785" y="1780"/>
                    </a:lnTo>
                    <a:lnTo>
                      <a:pt x="1779" y="1787"/>
                    </a:lnTo>
                    <a:lnTo>
                      <a:pt x="1772" y="1792"/>
                    </a:lnTo>
                    <a:lnTo>
                      <a:pt x="1764" y="1795"/>
                    </a:lnTo>
                    <a:lnTo>
                      <a:pt x="1755" y="1799"/>
                    </a:lnTo>
                    <a:lnTo>
                      <a:pt x="1746" y="1799"/>
                    </a:lnTo>
                    <a:lnTo>
                      <a:pt x="1180" y="1799"/>
                    </a:lnTo>
                    <a:lnTo>
                      <a:pt x="1180" y="1799"/>
                    </a:lnTo>
                    <a:lnTo>
                      <a:pt x="1172" y="1799"/>
                    </a:lnTo>
                    <a:lnTo>
                      <a:pt x="1163" y="1795"/>
                    </a:lnTo>
                    <a:lnTo>
                      <a:pt x="1156" y="1792"/>
                    </a:lnTo>
                    <a:lnTo>
                      <a:pt x="1149" y="1787"/>
                    </a:lnTo>
                    <a:lnTo>
                      <a:pt x="1142" y="1780"/>
                    </a:lnTo>
                    <a:lnTo>
                      <a:pt x="1138" y="1773"/>
                    </a:lnTo>
                    <a:lnTo>
                      <a:pt x="1135" y="1764"/>
                    </a:lnTo>
                    <a:lnTo>
                      <a:pt x="1133" y="1755"/>
                    </a:lnTo>
                    <a:lnTo>
                      <a:pt x="1133" y="1755"/>
                    </a:lnTo>
                    <a:lnTo>
                      <a:pt x="1129" y="1716"/>
                    </a:lnTo>
                    <a:lnTo>
                      <a:pt x="1128" y="1681"/>
                    </a:lnTo>
                    <a:lnTo>
                      <a:pt x="1129" y="1644"/>
                    </a:lnTo>
                    <a:lnTo>
                      <a:pt x="1131" y="1607"/>
                    </a:lnTo>
                    <a:lnTo>
                      <a:pt x="1142" y="1520"/>
                    </a:lnTo>
                    <a:lnTo>
                      <a:pt x="1158" y="1402"/>
                    </a:lnTo>
                    <a:lnTo>
                      <a:pt x="1158" y="1402"/>
                    </a:lnTo>
                    <a:lnTo>
                      <a:pt x="1159" y="1393"/>
                    </a:lnTo>
                    <a:lnTo>
                      <a:pt x="1163" y="1386"/>
                    </a:lnTo>
                    <a:lnTo>
                      <a:pt x="1170" y="1377"/>
                    </a:lnTo>
                    <a:lnTo>
                      <a:pt x="1177" y="1369"/>
                    </a:lnTo>
                    <a:lnTo>
                      <a:pt x="1186" y="1360"/>
                    </a:lnTo>
                    <a:lnTo>
                      <a:pt x="1196" y="1353"/>
                    </a:lnTo>
                    <a:lnTo>
                      <a:pt x="1209" y="1347"/>
                    </a:lnTo>
                    <a:lnTo>
                      <a:pt x="1223" y="1344"/>
                    </a:lnTo>
                    <a:lnTo>
                      <a:pt x="1333" y="1325"/>
                    </a:lnTo>
                    <a:lnTo>
                      <a:pt x="1333" y="1325"/>
                    </a:lnTo>
                    <a:lnTo>
                      <a:pt x="1342" y="1325"/>
                    </a:lnTo>
                    <a:lnTo>
                      <a:pt x="1349" y="1326"/>
                    </a:lnTo>
                    <a:lnTo>
                      <a:pt x="1354" y="1330"/>
                    </a:lnTo>
                    <a:lnTo>
                      <a:pt x="1360" y="1337"/>
                    </a:lnTo>
                    <a:lnTo>
                      <a:pt x="1463" y="1481"/>
                    </a:lnTo>
                    <a:lnTo>
                      <a:pt x="1463" y="1481"/>
                    </a:lnTo>
                    <a:close/>
                  </a:path>
                </a:pathLst>
              </a:custGeom>
              <a:solidFill>
                <a:srgbClr val="A8700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2935826" flipH="1" flipV="1">
            <a:off x="3349295" y="3862660"/>
            <a:ext cx="279219" cy="51836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0106290">
            <a:off x="1345397" y="3417163"/>
            <a:ext cx="279219" cy="51836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248121" y="774903"/>
            <a:ext cx="279219" cy="51836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238393" y="2535893"/>
            <a:ext cx="279219" cy="518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440997"/>
            <a:ext cx="12191999" cy="3411161"/>
            <a:chOff x="0" y="2118270"/>
            <a:chExt cx="12191999" cy="32704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 cstate="screen"/>
            <a:srcRect t="27090" r="331" b="17619"/>
            <a:stretch>
              <a:fillRect/>
            </a:stretch>
          </p:blipFill>
          <p:spPr>
            <a:xfrm>
              <a:off x="838200" y="2118270"/>
              <a:ext cx="10480829" cy="327047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0" y="2118270"/>
              <a:ext cx="838200" cy="7201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1319028" y="4772416"/>
              <a:ext cx="872971" cy="61633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3568700" y="186058"/>
            <a:ext cx="5054600" cy="945071"/>
            <a:chOff x="3568700" y="186058"/>
            <a:chExt cx="5054600" cy="945071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smtClean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游戏展示</a:t>
              </a:r>
              <a:endParaRPr lang="zh-CN" sz="4000" smtClean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26162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“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精美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”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的界面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&amp;“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流畅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”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的画面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&amp;“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优秀</a:t>
              </a:r>
              <a:r>
                <a:rPr lang="en-US" alt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”</a:t>
              </a:r>
              <a:r>
                <a:rPr lang="zh-CN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的算法</a:t>
              </a:r>
              <a:endParaRPr lang="zh-CN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25" name="Straight Connector 24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2103233" y="1669742"/>
            <a:ext cx="2284503" cy="832288"/>
            <a:chOff x="2361695" y="1680500"/>
            <a:chExt cx="2284503" cy="832288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2361695" y="1680500"/>
              <a:ext cx="2058474" cy="46164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/>
              <a:r>
                <a:rPr lang="zh-CN" sz="2400" smtClean="0">
                  <a:solidFill>
                    <a:srgbClr val="2494D3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开始面板</a:t>
              </a:r>
              <a:endParaRPr lang="zh-CN" sz="2400" smtClean="0">
                <a:solidFill>
                  <a:srgbClr val="2494D3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9" name="Rectangle 3"/>
            <p:cNvSpPr txBox="1">
              <a:spLocks noChangeArrowheads="1"/>
            </p:cNvSpPr>
            <p:nvPr/>
          </p:nvSpPr>
          <p:spPr bwMode="auto">
            <a:xfrm>
              <a:off x="2361696" y="2171793"/>
              <a:ext cx="2284502" cy="34099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lnSpc>
                  <a:spcPct val="90000"/>
                </a:lnSpc>
              </a:pPr>
              <a:r>
                <a:rPr lang="zh-CN" sz="18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致敬经典</a:t>
              </a:r>
              <a:endParaRPr lang="zh-CN" sz="18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5942" y="1687636"/>
            <a:ext cx="6061220" cy="3687144"/>
            <a:chOff x="4555942" y="1687636"/>
            <a:chExt cx="6061220" cy="3687144"/>
          </a:xfrm>
        </p:grpSpPr>
        <p:grpSp>
          <p:nvGrpSpPr>
            <p:cNvPr id="40" name="Group 39"/>
            <p:cNvGrpSpPr/>
            <p:nvPr/>
          </p:nvGrpSpPr>
          <p:grpSpPr>
            <a:xfrm>
              <a:off x="8332659" y="1687636"/>
              <a:ext cx="2284503" cy="825189"/>
              <a:chOff x="2361695" y="1698394"/>
              <a:chExt cx="2284503" cy="825189"/>
            </a:xfrm>
          </p:grpSpPr>
          <p:sp>
            <p:nvSpPr>
              <p:cNvPr id="41" name="Rectangle 3"/>
              <p:cNvSpPr txBox="1">
                <a:spLocks noChangeArrowheads="1"/>
              </p:cNvSpPr>
              <p:nvPr/>
            </p:nvSpPr>
            <p:spPr bwMode="auto">
              <a:xfrm>
                <a:off x="2361695" y="1698394"/>
                <a:ext cx="2058474" cy="46164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zh-CN" sz="2400" smtClean="0">
                    <a:solidFill>
                      <a:srgbClr val="ED7D31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Calibri" panose="020F0502020204030204" pitchFamily="34" charset="0"/>
                  </a:rPr>
                  <a:t>准备面板</a:t>
                </a:r>
                <a:endParaRPr lang="zh-CN" sz="2400" smtClean="0">
                  <a:solidFill>
                    <a:srgbClr val="ED7D3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Rectangle 3"/>
              <p:cNvSpPr txBox="1">
                <a:spLocks noChangeArrowheads="1"/>
              </p:cNvSpPr>
              <p:nvPr/>
            </p:nvSpPr>
            <p:spPr bwMode="auto">
              <a:xfrm>
                <a:off x="2361696" y="2182588"/>
                <a:ext cx="2284502" cy="34099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>
                  <a:lnSpc>
                    <a:spcPct val="90000"/>
                  </a:lnSpc>
                </a:pP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简洁的游戏规则介绍</a:t>
                </a:r>
                <a:endParaRPr 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55942" y="2970634"/>
              <a:ext cx="4651375" cy="933790"/>
              <a:chOff x="892940" y="1604414"/>
              <a:chExt cx="4651375" cy="933790"/>
            </a:xfrm>
          </p:grpSpPr>
          <p:sp>
            <p:nvSpPr>
              <p:cNvPr id="44" name="Rectangle 3"/>
              <p:cNvSpPr txBox="1">
                <a:spLocks noChangeArrowheads="1"/>
              </p:cNvSpPr>
              <p:nvPr/>
            </p:nvSpPr>
            <p:spPr bwMode="auto">
              <a:xfrm>
                <a:off x="957710" y="1604414"/>
                <a:ext cx="2058474" cy="46164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zh-CN" sz="2400" dirty="0" smtClean="0">
                    <a:solidFill>
                      <a:srgbClr val="A0B862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Calibri" panose="020F0502020204030204" pitchFamily="34" charset="0"/>
                  </a:rPr>
                  <a:t>游戏面板</a:t>
                </a:r>
                <a:endParaRPr lang="zh-CN" sz="2400" dirty="0" smtClean="0">
                  <a:solidFill>
                    <a:srgbClr val="A0B862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Rectangle 3"/>
              <p:cNvSpPr txBox="1">
                <a:spLocks noChangeArrowheads="1"/>
              </p:cNvSpPr>
              <p:nvPr/>
            </p:nvSpPr>
            <p:spPr bwMode="auto">
              <a:xfrm>
                <a:off x="892940" y="1977159"/>
                <a:ext cx="4651375" cy="56104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>
                  <a:lnSpc>
                    <a:spcPct val="90000"/>
                  </a:lnSpc>
                </a:pP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“</a:t>
                </a: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鬼畜</a:t>
                </a: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</a:t>
                </a: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的乌龟不怀好意</a:t>
                </a: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/</a:t>
                </a: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飘忽的云朵忽远忽近</a:t>
                </a: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/</a:t>
                </a: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头顶的食人花张开了它的血盆大口</a:t>
                </a:r>
                <a:r>
                  <a:rPr lang="en-US" alt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……</a:t>
                </a:r>
                <a:endParaRPr 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40685" y="4527690"/>
              <a:ext cx="2675255" cy="847090"/>
              <a:chOff x="170945" y="1709189"/>
              <a:chExt cx="2675255" cy="847090"/>
            </a:xfrm>
          </p:grpSpPr>
          <p:sp>
            <p:nvSpPr>
              <p:cNvPr id="50" name="Rectangle 3"/>
              <p:cNvSpPr txBox="1">
                <a:spLocks noChangeArrowheads="1"/>
              </p:cNvSpPr>
              <p:nvPr/>
            </p:nvSpPr>
            <p:spPr bwMode="auto">
              <a:xfrm>
                <a:off x="170945" y="1709189"/>
                <a:ext cx="2058474" cy="46164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/>
                <a:r>
                  <a:rPr lang="zh-CN" sz="2400" smtClean="0">
                    <a:solidFill>
                      <a:srgbClr val="20A8B6"/>
                    </a:solidFill>
                    <a:effectLst>
                      <a:innerShdw blurRad="50800" dist="38100" dir="16200000">
                        <a:prstClr val="black">
                          <a:alpha val="59000"/>
                        </a:prstClr>
                      </a:innerShdw>
                    </a:effectLst>
                    <a:latin typeface="Calibri" panose="020F0502020204030204" pitchFamily="34" charset="0"/>
                  </a:rPr>
                  <a:t>结束面板</a:t>
                </a:r>
                <a:endParaRPr lang="zh-CN" sz="2400" smtClean="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Rectangle 3"/>
              <p:cNvSpPr txBox="1">
                <a:spLocks noChangeArrowheads="1"/>
              </p:cNvSpPr>
              <p:nvPr/>
            </p:nvSpPr>
            <p:spPr bwMode="auto">
              <a:xfrm>
                <a:off x="213490" y="2215284"/>
                <a:ext cx="2632710" cy="34099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 latinLnBrk="0">
                  <a:lnSpc>
                    <a:spcPct val="90000"/>
                  </a:lnSpc>
                </a:pPr>
                <a:r>
                  <a:rPr lang="zh-CN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你输啦？再来一局叭？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400000" flipH="1">
            <a:off x="7164128" y="5266366"/>
            <a:ext cx="308297" cy="57234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12804960">
            <a:off x="2832739" y="4103487"/>
            <a:ext cx="308297" cy="572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 rot="5400000" flipH="1">
            <a:off x="6739668" y="2433885"/>
            <a:ext cx="308297" cy="57234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7" cstate="screen"/>
          <a:srcRect/>
          <a:stretch>
            <a:fillRect/>
          </a:stretch>
        </p:blipFill>
        <p:spPr>
          <a:xfrm rot="5400000" flipH="1">
            <a:off x="3012887" y="2427404"/>
            <a:ext cx="308296" cy="57234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962199" y="1630550"/>
            <a:ext cx="1389386" cy="1149218"/>
            <a:chOff x="962199" y="1630550"/>
            <a:chExt cx="1389386" cy="1149218"/>
          </a:xfrm>
        </p:grpSpPr>
        <p:sp>
          <p:nvSpPr>
            <p:cNvPr id="7" name="Oval 6"/>
            <p:cNvSpPr/>
            <p:nvPr/>
          </p:nvSpPr>
          <p:spPr>
            <a:xfrm>
              <a:off x="962199" y="2636912"/>
              <a:ext cx="1389386" cy="14285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8000"/>
                  </a:schemeClr>
                </a:gs>
                <a:gs pos="43000">
                  <a:schemeClr val="tx1">
                    <a:lumMod val="95000"/>
                    <a:lumOff val="5000"/>
                    <a:alpha val="11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10755" y="1630550"/>
              <a:ext cx="892272" cy="892274"/>
              <a:chOff x="514172" y="2985860"/>
              <a:chExt cx="581330" cy="581331"/>
            </a:xfrm>
          </p:grpSpPr>
          <p:sp>
            <p:nvSpPr>
              <p:cNvPr id="13" name="Teardrop 12"/>
              <p:cNvSpPr/>
              <p:nvPr/>
            </p:nvSpPr>
            <p:spPr>
              <a:xfrm rot="8100000">
                <a:off x="514172" y="2985860"/>
                <a:ext cx="581330" cy="581331"/>
              </a:xfrm>
              <a:prstGeom prst="teardrop">
                <a:avLst/>
              </a:prstGeom>
              <a:solidFill>
                <a:srgbClr val="2494D3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635304" y="3147269"/>
                <a:ext cx="339066" cy="338316"/>
              </a:xfrm>
              <a:custGeom>
                <a:avLst/>
                <a:gdLst>
                  <a:gd name="T0" fmla="*/ 1005 w 1806"/>
                  <a:gd name="T1" fmla="*/ 1323 h 1801"/>
                  <a:gd name="T2" fmla="*/ 1075 w 1806"/>
                  <a:gd name="T3" fmla="*/ 1249 h 1801"/>
                  <a:gd name="T4" fmla="*/ 1249 w 1806"/>
                  <a:gd name="T5" fmla="*/ 1066 h 1801"/>
                  <a:gd name="T6" fmla="*/ 1432 w 1806"/>
                  <a:gd name="T7" fmla="*/ 731 h 1801"/>
                  <a:gd name="T8" fmla="*/ 1395 w 1806"/>
                  <a:gd name="T9" fmla="*/ 451 h 1801"/>
                  <a:gd name="T10" fmla="*/ 1223 w 1806"/>
                  <a:gd name="T11" fmla="*/ 232 h 1801"/>
                  <a:gd name="T12" fmla="*/ 957 w 1806"/>
                  <a:gd name="T13" fmla="*/ 130 h 1801"/>
                  <a:gd name="T14" fmla="*/ 696 w 1806"/>
                  <a:gd name="T15" fmla="*/ 168 h 1801"/>
                  <a:gd name="T16" fmla="*/ 476 w 1806"/>
                  <a:gd name="T17" fmla="*/ 341 h 1801"/>
                  <a:gd name="T18" fmla="*/ 372 w 1806"/>
                  <a:gd name="T19" fmla="*/ 604 h 1801"/>
                  <a:gd name="T20" fmla="*/ 444 w 1806"/>
                  <a:gd name="T21" fmla="*/ 931 h 1801"/>
                  <a:gd name="T22" fmla="*/ 683 w 1806"/>
                  <a:gd name="T23" fmla="*/ 1154 h 1801"/>
                  <a:gd name="T24" fmla="*/ 1015 w 1806"/>
                  <a:gd name="T25" fmla="*/ 1758 h 1801"/>
                  <a:gd name="T26" fmla="*/ 824 w 1806"/>
                  <a:gd name="T27" fmla="*/ 1788 h 1801"/>
                  <a:gd name="T28" fmla="*/ 690 w 1806"/>
                  <a:gd name="T29" fmla="*/ 1720 h 1801"/>
                  <a:gd name="T30" fmla="*/ 610 w 1806"/>
                  <a:gd name="T31" fmla="*/ 1611 h 1801"/>
                  <a:gd name="T32" fmla="*/ 478 w 1806"/>
                  <a:gd name="T33" fmla="*/ 1163 h 1801"/>
                  <a:gd name="T34" fmla="*/ 249 w 1806"/>
                  <a:gd name="T35" fmla="*/ 748 h 1801"/>
                  <a:gd name="T36" fmla="*/ 295 w 1806"/>
                  <a:gd name="T37" fmla="*/ 402 h 1801"/>
                  <a:gd name="T38" fmla="*/ 509 w 1806"/>
                  <a:gd name="T39" fmla="*/ 132 h 1801"/>
                  <a:gd name="T40" fmla="*/ 836 w 1806"/>
                  <a:gd name="T41" fmla="*/ 3 h 1801"/>
                  <a:gd name="T42" fmla="*/ 1160 w 1806"/>
                  <a:gd name="T43" fmla="*/ 53 h 1801"/>
                  <a:gd name="T44" fmla="*/ 1432 w 1806"/>
                  <a:gd name="T45" fmla="*/ 265 h 1801"/>
                  <a:gd name="T46" fmla="*/ 1560 w 1806"/>
                  <a:gd name="T47" fmla="*/ 592 h 1801"/>
                  <a:gd name="T48" fmla="*/ 1470 w 1806"/>
                  <a:gd name="T49" fmla="*/ 996 h 1801"/>
                  <a:gd name="T50" fmla="*/ 1203 w 1806"/>
                  <a:gd name="T51" fmla="*/ 1254 h 1801"/>
                  <a:gd name="T52" fmla="*/ 1168 w 1806"/>
                  <a:gd name="T53" fmla="*/ 1681 h 1801"/>
                  <a:gd name="T54" fmla="*/ 1028 w 1806"/>
                  <a:gd name="T55" fmla="*/ 1730 h 1801"/>
                  <a:gd name="T56" fmla="*/ 1532 w 1806"/>
                  <a:gd name="T57" fmla="*/ 1015 h 1801"/>
                  <a:gd name="T58" fmla="*/ 1678 w 1806"/>
                  <a:gd name="T59" fmla="*/ 1052 h 1801"/>
                  <a:gd name="T60" fmla="*/ 1667 w 1806"/>
                  <a:gd name="T61" fmla="*/ 1121 h 1801"/>
                  <a:gd name="T62" fmla="*/ 1572 w 1806"/>
                  <a:gd name="T63" fmla="*/ 311 h 1801"/>
                  <a:gd name="T64" fmla="*/ 1527 w 1806"/>
                  <a:gd name="T65" fmla="*/ 258 h 1801"/>
                  <a:gd name="T66" fmla="*/ 1667 w 1806"/>
                  <a:gd name="T67" fmla="*/ 184 h 1801"/>
                  <a:gd name="T68" fmla="*/ 1678 w 1806"/>
                  <a:gd name="T69" fmla="*/ 255 h 1801"/>
                  <a:gd name="T70" fmla="*/ 1632 w 1806"/>
                  <a:gd name="T71" fmla="*/ 669 h 1801"/>
                  <a:gd name="T72" fmla="*/ 1671 w 1806"/>
                  <a:gd name="T73" fmla="*/ 611 h 1801"/>
                  <a:gd name="T74" fmla="*/ 1806 w 1806"/>
                  <a:gd name="T75" fmla="*/ 653 h 1801"/>
                  <a:gd name="T76" fmla="*/ 260 w 1806"/>
                  <a:gd name="T77" fmla="*/ 233 h 1801"/>
                  <a:gd name="T78" fmla="*/ 271 w 1806"/>
                  <a:gd name="T79" fmla="*/ 297 h 1801"/>
                  <a:gd name="T80" fmla="*/ 125 w 1806"/>
                  <a:gd name="T81" fmla="*/ 248 h 1801"/>
                  <a:gd name="T82" fmla="*/ 148 w 1806"/>
                  <a:gd name="T83" fmla="*/ 183 h 1801"/>
                  <a:gd name="T84" fmla="*/ 242 w 1806"/>
                  <a:gd name="T85" fmla="*/ 994 h 1801"/>
                  <a:gd name="T86" fmla="*/ 278 w 1806"/>
                  <a:gd name="T87" fmla="*/ 1056 h 1801"/>
                  <a:gd name="T88" fmla="*/ 132 w 1806"/>
                  <a:gd name="T89" fmla="*/ 1117 h 1801"/>
                  <a:gd name="T90" fmla="*/ 137 w 1806"/>
                  <a:gd name="T91" fmla="*/ 1047 h 1801"/>
                  <a:gd name="T92" fmla="*/ 177 w 1806"/>
                  <a:gd name="T93" fmla="*/ 645 h 1801"/>
                  <a:gd name="T94" fmla="*/ 42 w 1806"/>
                  <a:gd name="T95" fmla="*/ 696 h 1801"/>
                  <a:gd name="T96" fmla="*/ 2 w 1806"/>
                  <a:gd name="T97" fmla="*/ 645 h 1801"/>
                  <a:gd name="T98" fmla="*/ 587 w 1806"/>
                  <a:gd name="T99" fmla="*/ 465 h 1801"/>
                  <a:gd name="T100" fmla="*/ 631 w 1806"/>
                  <a:gd name="T101" fmla="*/ 413 h 1801"/>
                  <a:gd name="T102" fmla="*/ 780 w 1806"/>
                  <a:gd name="T103" fmla="*/ 497 h 1801"/>
                  <a:gd name="T104" fmla="*/ 880 w 1806"/>
                  <a:gd name="T105" fmla="*/ 388 h 1801"/>
                  <a:gd name="T106" fmla="*/ 945 w 1806"/>
                  <a:gd name="T107" fmla="*/ 414 h 1801"/>
                  <a:gd name="T108" fmla="*/ 1140 w 1806"/>
                  <a:gd name="T109" fmla="*/ 443 h 1801"/>
                  <a:gd name="T110" fmla="*/ 1200 w 1806"/>
                  <a:gd name="T111" fmla="*/ 416 h 1801"/>
                  <a:gd name="T112" fmla="*/ 1058 w 1806"/>
                  <a:gd name="T113" fmla="*/ 1010 h 1801"/>
                  <a:gd name="T114" fmla="*/ 989 w 1806"/>
                  <a:gd name="T115" fmla="*/ 1003 h 1801"/>
                  <a:gd name="T116" fmla="*/ 979 w 1806"/>
                  <a:gd name="T117" fmla="*/ 574 h 1801"/>
                  <a:gd name="T118" fmla="*/ 903 w 1806"/>
                  <a:gd name="T119" fmla="*/ 717 h 1801"/>
                  <a:gd name="T120" fmla="*/ 861 w 1806"/>
                  <a:gd name="T121" fmla="*/ 571 h 1801"/>
                  <a:gd name="T122" fmla="*/ 822 w 1806"/>
                  <a:gd name="T123" fmla="*/ 989 h 1801"/>
                  <a:gd name="T124" fmla="*/ 761 w 1806"/>
                  <a:gd name="T125" fmla="*/ 1021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06" h="1801">
                    <a:moveTo>
                      <a:pt x="734" y="1272"/>
                    </a:moveTo>
                    <a:lnTo>
                      <a:pt x="734" y="1272"/>
                    </a:lnTo>
                    <a:lnTo>
                      <a:pt x="738" y="1282"/>
                    </a:lnTo>
                    <a:lnTo>
                      <a:pt x="743" y="1293"/>
                    </a:lnTo>
                    <a:lnTo>
                      <a:pt x="750" y="1302"/>
                    </a:lnTo>
                    <a:lnTo>
                      <a:pt x="759" y="1309"/>
                    </a:lnTo>
                    <a:lnTo>
                      <a:pt x="768" y="1314"/>
                    </a:lnTo>
                    <a:lnTo>
                      <a:pt x="778" y="1319"/>
                    </a:lnTo>
                    <a:lnTo>
                      <a:pt x="791" y="1323"/>
                    </a:lnTo>
                    <a:lnTo>
                      <a:pt x="803" y="1323"/>
                    </a:lnTo>
                    <a:lnTo>
                      <a:pt x="1005" y="1323"/>
                    </a:lnTo>
                    <a:lnTo>
                      <a:pt x="1005" y="1323"/>
                    </a:lnTo>
                    <a:lnTo>
                      <a:pt x="1015" y="1323"/>
                    </a:lnTo>
                    <a:lnTo>
                      <a:pt x="1028" y="1319"/>
                    </a:lnTo>
                    <a:lnTo>
                      <a:pt x="1038" y="1314"/>
                    </a:lnTo>
                    <a:lnTo>
                      <a:pt x="1049" y="1309"/>
                    </a:lnTo>
                    <a:lnTo>
                      <a:pt x="1058" y="1302"/>
                    </a:lnTo>
                    <a:lnTo>
                      <a:pt x="1065" y="1293"/>
                    </a:lnTo>
                    <a:lnTo>
                      <a:pt x="1070" y="1282"/>
                    </a:lnTo>
                    <a:lnTo>
                      <a:pt x="1072" y="1272"/>
                    </a:lnTo>
                    <a:lnTo>
                      <a:pt x="1072" y="1272"/>
                    </a:lnTo>
                    <a:lnTo>
                      <a:pt x="1075" y="1249"/>
                    </a:lnTo>
                    <a:lnTo>
                      <a:pt x="1080" y="1228"/>
                    </a:lnTo>
                    <a:lnTo>
                      <a:pt x="1087" y="1207"/>
                    </a:lnTo>
                    <a:lnTo>
                      <a:pt x="1098" y="1187"/>
                    </a:lnTo>
                    <a:lnTo>
                      <a:pt x="1110" y="1170"/>
                    </a:lnTo>
                    <a:lnTo>
                      <a:pt x="1124" y="1154"/>
                    </a:lnTo>
                    <a:lnTo>
                      <a:pt x="1140" y="1140"/>
                    </a:lnTo>
                    <a:lnTo>
                      <a:pt x="1160" y="1128"/>
                    </a:lnTo>
                    <a:lnTo>
                      <a:pt x="1160" y="1128"/>
                    </a:lnTo>
                    <a:lnTo>
                      <a:pt x="1191" y="1108"/>
                    </a:lnTo>
                    <a:lnTo>
                      <a:pt x="1221" y="1089"/>
                    </a:lnTo>
                    <a:lnTo>
                      <a:pt x="1249" y="1066"/>
                    </a:lnTo>
                    <a:lnTo>
                      <a:pt x="1275" y="1042"/>
                    </a:lnTo>
                    <a:lnTo>
                      <a:pt x="1300" y="1017"/>
                    </a:lnTo>
                    <a:lnTo>
                      <a:pt x="1323" y="989"/>
                    </a:lnTo>
                    <a:lnTo>
                      <a:pt x="1342" y="961"/>
                    </a:lnTo>
                    <a:lnTo>
                      <a:pt x="1362" y="931"/>
                    </a:lnTo>
                    <a:lnTo>
                      <a:pt x="1379" y="901"/>
                    </a:lnTo>
                    <a:lnTo>
                      <a:pt x="1393" y="868"/>
                    </a:lnTo>
                    <a:lnTo>
                      <a:pt x="1407" y="836"/>
                    </a:lnTo>
                    <a:lnTo>
                      <a:pt x="1418" y="801"/>
                    </a:lnTo>
                    <a:lnTo>
                      <a:pt x="1425" y="768"/>
                    </a:lnTo>
                    <a:lnTo>
                      <a:pt x="1432" y="731"/>
                    </a:lnTo>
                    <a:lnTo>
                      <a:pt x="1435" y="696"/>
                    </a:lnTo>
                    <a:lnTo>
                      <a:pt x="1437" y="659"/>
                    </a:lnTo>
                    <a:lnTo>
                      <a:pt x="1437" y="659"/>
                    </a:lnTo>
                    <a:lnTo>
                      <a:pt x="1435" y="632"/>
                    </a:lnTo>
                    <a:lnTo>
                      <a:pt x="1434" y="604"/>
                    </a:lnTo>
                    <a:lnTo>
                      <a:pt x="1430" y="578"/>
                    </a:lnTo>
                    <a:lnTo>
                      <a:pt x="1425" y="551"/>
                    </a:lnTo>
                    <a:lnTo>
                      <a:pt x="1420" y="527"/>
                    </a:lnTo>
                    <a:lnTo>
                      <a:pt x="1412" y="501"/>
                    </a:lnTo>
                    <a:lnTo>
                      <a:pt x="1404" y="476"/>
                    </a:lnTo>
                    <a:lnTo>
                      <a:pt x="1395" y="451"/>
                    </a:lnTo>
                    <a:lnTo>
                      <a:pt x="1384" y="428"/>
                    </a:lnTo>
                    <a:lnTo>
                      <a:pt x="1372" y="406"/>
                    </a:lnTo>
                    <a:lnTo>
                      <a:pt x="1360" y="383"/>
                    </a:lnTo>
                    <a:lnTo>
                      <a:pt x="1346" y="362"/>
                    </a:lnTo>
                    <a:lnTo>
                      <a:pt x="1330" y="341"/>
                    </a:lnTo>
                    <a:lnTo>
                      <a:pt x="1314" y="320"/>
                    </a:lnTo>
                    <a:lnTo>
                      <a:pt x="1298" y="300"/>
                    </a:lnTo>
                    <a:lnTo>
                      <a:pt x="1281" y="283"/>
                    </a:lnTo>
                    <a:lnTo>
                      <a:pt x="1261" y="265"/>
                    </a:lnTo>
                    <a:lnTo>
                      <a:pt x="1242" y="248"/>
                    </a:lnTo>
                    <a:lnTo>
                      <a:pt x="1223" y="232"/>
                    </a:lnTo>
                    <a:lnTo>
                      <a:pt x="1202" y="218"/>
                    </a:lnTo>
                    <a:lnTo>
                      <a:pt x="1181" y="204"/>
                    </a:lnTo>
                    <a:lnTo>
                      <a:pt x="1158" y="191"/>
                    </a:lnTo>
                    <a:lnTo>
                      <a:pt x="1135" y="179"/>
                    </a:lnTo>
                    <a:lnTo>
                      <a:pt x="1110" y="168"/>
                    </a:lnTo>
                    <a:lnTo>
                      <a:pt x="1087" y="158"/>
                    </a:lnTo>
                    <a:lnTo>
                      <a:pt x="1061" y="151"/>
                    </a:lnTo>
                    <a:lnTo>
                      <a:pt x="1037" y="144"/>
                    </a:lnTo>
                    <a:lnTo>
                      <a:pt x="1010" y="137"/>
                    </a:lnTo>
                    <a:lnTo>
                      <a:pt x="984" y="133"/>
                    </a:lnTo>
                    <a:lnTo>
                      <a:pt x="957" y="130"/>
                    </a:lnTo>
                    <a:lnTo>
                      <a:pt x="931" y="126"/>
                    </a:lnTo>
                    <a:lnTo>
                      <a:pt x="903" y="126"/>
                    </a:lnTo>
                    <a:lnTo>
                      <a:pt x="903" y="126"/>
                    </a:lnTo>
                    <a:lnTo>
                      <a:pt x="877" y="126"/>
                    </a:lnTo>
                    <a:lnTo>
                      <a:pt x="849" y="130"/>
                    </a:lnTo>
                    <a:lnTo>
                      <a:pt x="822" y="133"/>
                    </a:lnTo>
                    <a:lnTo>
                      <a:pt x="796" y="137"/>
                    </a:lnTo>
                    <a:lnTo>
                      <a:pt x="769" y="144"/>
                    </a:lnTo>
                    <a:lnTo>
                      <a:pt x="745" y="151"/>
                    </a:lnTo>
                    <a:lnTo>
                      <a:pt x="720" y="158"/>
                    </a:lnTo>
                    <a:lnTo>
                      <a:pt x="696" y="168"/>
                    </a:lnTo>
                    <a:lnTo>
                      <a:pt x="673" y="179"/>
                    </a:lnTo>
                    <a:lnTo>
                      <a:pt x="650" y="191"/>
                    </a:lnTo>
                    <a:lnTo>
                      <a:pt x="627" y="204"/>
                    </a:lnTo>
                    <a:lnTo>
                      <a:pt x="606" y="218"/>
                    </a:lnTo>
                    <a:lnTo>
                      <a:pt x="585" y="232"/>
                    </a:lnTo>
                    <a:lnTo>
                      <a:pt x="564" y="248"/>
                    </a:lnTo>
                    <a:lnTo>
                      <a:pt x="545" y="265"/>
                    </a:lnTo>
                    <a:lnTo>
                      <a:pt x="527" y="283"/>
                    </a:lnTo>
                    <a:lnTo>
                      <a:pt x="509" y="300"/>
                    </a:lnTo>
                    <a:lnTo>
                      <a:pt x="492" y="320"/>
                    </a:lnTo>
                    <a:lnTo>
                      <a:pt x="476" y="341"/>
                    </a:lnTo>
                    <a:lnTo>
                      <a:pt x="462" y="362"/>
                    </a:lnTo>
                    <a:lnTo>
                      <a:pt x="448" y="383"/>
                    </a:lnTo>
                    <a:lnTo>
                      <a:pt x="436" y="406"/>
                    </a:lnTo>
                    <a:lnTo>
                      <a:pt x="423" y="428"/>
                    </a:lnTo>
                    <a:lnTo>
                      <a:pt x="413" y="451"/>
                    </a:lnTo>
                    <a:lnTo>
                      <a:pt x="402" y="476"/>
                    </a:lnTo>
                    <a:lnTo>
                      <a:pt x="395" y="501"/>
                    </a:lnTo>
                    <a:lnTo>
                      <a:pt x="387" y="527"/>
                    </a:lnTo>
                    <a:lnTo>
                      <a:pt x="381" y="551"/>
                    </a:lnTo>
                    <a:lnTo>
                      <a:pt x="376" y="578"/>
                    </a:lnTo>
                    <a:lnTo>
                      <a:pt x="372" y="604"/>
                    </a:lnTo>
                    <a:lnTo>
                      <a:pt x="371" y="632"/>
                    </a:lnTo>
                    <a:lnTo>
                      <a:pt x="371" y="659"/>
                    </a:lnTo>
                    <a:lnTo>
                      <a:pt x="371" y="659"/>
                    </a:lnTo>
                    <a:lnTo>
                      <a:pt x="372" y="696"/>
                    </a:lnTo>
                    <a:lnTo>
                      <a:pt x="376" y="731"/>
                    </a:lnTo>
                    <a:lnTo>
                      <a:pt x="381" y="768"/>
                    </a:lnTo>
                    <a:lnTo>
                      <a:pt x="390" y="801"/>
                    </a:lnTo>
                    <a:lnTo>
                      <a:pt x="401" y="836"/>
                    </a:lnTo>
                    <a:lnTo>
                      <a:pt x="413" y="868"/>
                    </a:lnTo>
                    <a:lnTo>
                      <a:pt x="429" y="901"/>
                    </a:lnTo>
                    <a:lnTo>
                      <a:pt x="444" y="931"/>
                    </a:lnTo>
                    <a:lnTo>
                      <a:pt x="464" y="961"/>
                    </a:lnTo>
                    <a:lnTo>
                      <a:pt x="485" y="989"/>
                    </a:lnTo>
                    <a:lnTo>
                      <a:pt x="508" y="1017"/>
                    </a:lnTo>
                    <a:lnTo>
                      <a:pt x="532" y="1042"/>
                    </a:lnTo>
                    <a:lnTo>
                      <a:pt x="559" y="1066"/>
                    </a:lnTo>
                    <a:lnTo>
                      <a:pt x="587" y="1089"/>
                    </a:lnTo>
                    <a:lnTo>
                      <a:pt x="617" y="1108"/>
                    </a:lnTo>
                    <a:lnTo>
                      <a:pt x="648" y="1128"/>
                    </a:lnTo>
                    <a:lnTo>
                      <a:pt x="648" y="1128"/>
                    </a:lnTo>
                    <a:lnTo>
                      <a:pt x="666" y="1140"/>
                    </a:lnTo>
                    <a:lnTo>
                      <a:pt x="683" y="1154"/>
                    </a:lnTo>
                    <a:lnTo>
                      <a:pt x="697" y="1170"/>
                    </a:lnTo>
                    <a:lnTo>
                      <a:pt x="710" y="1187"/>
                    </a:lnTo>
                    <a:lnTo>
                      <a:pt x="719" y="1207"/>
                    </a:lnTo>
                    <a:lnTo>
                      <a:pt x="726" y="1228"/>
                    </a:lnTo>
                    <a:lnTo>
                      <a:pt x="733" y="1249"/>
                    </a:lnTo>
                    <a:lnTo>
                      <a:pt x="734" y="1272"/>
                    </a:lnTo>
                    <a:lnTo>
                      <a:pt x="734" y="1272"/>
                    </a:lnTo>
                    <a:close/>
                    <a:moveTo>
                      <a:pt x="1028" y="1730"/>
                    </a:moveTo>
                    <a:lnTo>
                      <a:pt x="1028" y="1730"/>
                    </a:lnTo>
                    <a:lnTo>
                      <a:pt x="1022" y="1744"/>
                    </a:lnTo>
                    <a:lnTo>
                      <a:pt x="1015" y="1758"/>
                    </a:lnTo>
                    <a:lnTo>
                      <a:pt x="1007" y="1771"/>
                    </a:lnTo>
                    <a:lnTo>
                      <a:pt x="996" y="1781"/>
                    </a:lnTo>
                    <a:lnTo>
                      <a:pt x="984" y="1788"/>
                    </a:lnTo>
                    <a:lnTo>
                      <a:pt x="970" y="1795"/>
                    </a:lnTo>
                    <a:lnTo>
                      <a:pt x="954" y="1799"/>
                    </a:lnTo>
                    <a:lnTo>
                      <a:pt x="938" y="1801"/>
                    </a:lnTo>
                    <a:lnTo>
                      <a:pt x="868" y="1801"/>
                    </a:lnTo>
                    <a:lnTo>
                      <a:pt x="868" y="1801"/>
                    </a:lnTo>
                    <a:lnTo>
                      <a:pt x="852" y="1799"/>
                    </a:lnTo>
                    <a:lnTo>
                      <a:pt x="838" y="1795"/>
                    </a:lnTo>
                    <a:lnTo>
                      <a:pt x="824" y="1788"/>
                    </a:lnTo>
                    <a:lnTo>
                      <a:pt x="812" y="1781"/>
                    </a:lnTo>
                    <a:lnTo>
                      <a:pt x="801" y="1771"/>
                    </a:lnTo>
                    <a:lnTo>
                      <a:pt x="791" y="1758"/>
                    </a:lnTo>
                    <a:lnTo>
                      <a:pt x="784" y="1744"/>
                    </a:lnTo>
                    <a:lnTo>
                      <a:pt x="780" y="1730"/>
                    </a:lnTo>
                    <a:lnTo>
                      <a:pt x="743" y="1730"/>
                    </a:lnTo>
                    <a:lnTo>
                      <a:pt x="743" y="1730"/>
                    </a:lnTo>
                    <a:lnTo>
                      <a:pt x="729" y="1730"/>
                    </a:lnTo>
                    <a:lnTo>
                      <a:pt x="717" y="1727"/>
                    </a:lnTo>
                    <a:lnTo>
                      <a:pt x="703" y="1725"/>
                    </a:lnTo>
                    <a:lnTo>
                      <a:pt x="690" y="1720"/>
                    </a:lnTo>
                    <a:lnTo>
                      <a:pt x="680" y="1714"/>
                    </a:lnTo>
                    <a:lnTo>
                      <a:pt x="668" y="1707"/>
                    </a:lnTo>
                    <a:lnTo>
                      <a:pt x="657" y="1700"/>
                    </a:lnTo>
                    <a:lnTo>
                      <a:pt x="648" y="1692"/>
                    </a:lnTo>
                    <a:lnTo>
                      <a:pt x="639" y="1681"/>
                    </a:lnTo>
                    <a:lnTo>
                      <a:pt x="632" y="1671"/>
                    </a:lnTo>
                    <a:lnTo>
                      <a:pt x="625" y="1660"/>
                    </a:lnTo>
                    <a:lnTo>
                      <a:pt x="618" y="1649"/>
                    </a:lnTo>
                    <a:lnTo>
                      <a:pt x="615" y="1637"/>
                    </a:lnTo>
                    <a:lnTo>
                      <a:pt x="611" y="1623"/>
                    </a:lnTo>
                    <a:lnTo>
                      <a:pt x="610" y="1611"/>
                    </a:lnTo>
                    <a:lnTo>
                      <a:pt x="608" y="1597"/>
                    </a:lnTo>
                    <a:lnTo>
                      <a:pt x="610" y="1275"/>
                    </a:lnTo>
                    <a:lnTo>
                      <a:pt x="610" y="1275"/>
                    </a:lnTo>
                    <a:lnTo>
                      <a:pt x="608" y="1263"/>
                    </a:lnTo>
                    <a:lnTo>
                      <a:pt x="604" y="1254"/>
                    </a:lnTo>
                    <a:lnTo>
                      <a:pt x="597" y="1245"/>
                    </a:lnTo>
                    <a:lnTo>
                      <a:pt x="587" y="1238"/>
                    </a:lnTo>
                    <a:lnTo>
                      <a:pt x="587" y="1238"/>
                    </a:lnTo>
                    <a:lnTo>
                      <a:pt x="548" y="1216"/>
                    </a:lnTo>
                    <a:lnTo>
                      <a:pt x="511" y="1189"/>
                    </a:lnTo>
                    <a:lnTo>
                      <a:pt x="478" y="1163"/>
                    </a:lnTo>
                    <a:lnTo>
                      <a:pt x="444" y="1133"/>
                    </a:lnTo>
                    <a:lnTo>
                      <a:pt x="415" y="1101"/>
                    </a:lnTo>
                    <a:lnTo>
                      <a:pt x="387" y="1068"/>
                    </a:lnTo>
                    <a:lnTo>
                      <a:pt x="360" y="1033"/>
                    </a:lnTo>
                    <a:lnTo>
                      <a:pt x="336" y="996"/>
                    </a:lnTo>
                    <a:lnTo>
                      <a:pt x="314" y="957"/>
                    </a:lnTo>
                    <a:lnTo>
                      <a:pt x="297" y="919"/>
                    </a:lnTo>
                    <a:lnTo>
                      <a:pt x="281" y="876"/>
                    </a:lnTo>
                    <a:lnTo>
                      <a:pt x="267" y="834"/>
                    </a:lnTo>
                    <a:lnTo>
                      <a:pt x="258" y="792"/>
                    </a:lnTo>
                    <a:lnTo>
                      <a:pt x="249" y="748"/>
                    </a:lnTo>
                    <a:lnTo>
                      <a:pt x="246" y="704"/>
                    </a:lnTo>
                    <a:lnTo>
                      <a:pt x="244" y="659"/>
                    </a:lnTo>
                    <a:lnTo>
                      <a:pt x="244" y="659"/>
                    </a:lnTo>
                    <a:lnTo>
                      <a:pt x="244" y="625"/>
                    </a:lnTo>
                    <a:lnTo>
                      <a:pt x="248" y="592"/>
                    </a:lnTo>
                    <a:lnTo>
                      <a:pt x="251" y="559"/>
                    </a:lnTo>
                    <a:lnTo>
                      <a:pt x="258" y="527"/>
                    </a:lnTo>
                    <a:lnTo>
                      <a:pt x="265" y="495"/>
                    </a:lnTo>
                    <a:lnTo>
                      <a:pt x="274" y="464"/>
                    </a:lnTo>
                    <a:lnTo>
                      <a:pt x="285" y="432"/>
                    </a:lnTo>
                    <a:lnTo>
                      <a:pt x="295" y="402"/>
                    </a:lnTo>
                    <a:lnTo>
                      <a:pt x="309" y="374"/>
                    </a:lnTo>
                    <a:lnTo>
                      <a:pt x="323" y="344"/>
                    </a:lnTo>
                    <a:lnTo>
                      <a:pt x="339" y="318"/>
                    </a:lnTo>
                    <a:lnTo>
                      <a:pt x="357" y="291"/>
                    </a:lnTo>
                    <a:lnTo>
                      <a:pt x="374" y="265"/>
                    </a:lnTo>
                    <a:lnTo>
                      <a:pt x="395" y="241"/>
                    </a:lnTo>
                    <a:lnTo>
                      <a:pt x="415" y="216"/>
                    </a:lnTo>
                    <a:lnTo>
                      <a:pt x="437" y="193"/>
                    </a:lnTo>
                    <a:lnTo>
                      <a:pt x="460" y="172"/>
                    </a:lnTo>
                    <a:lnTo>
                      <a:pt x="483" y="151"/>
                    </a:lnTo>
                    <a:lnTo>
                      <a:pt x="509" y="132"/>
                    </a:lnTo>
                    <a:lnTo>
                      <a:pt x="534" y="112"/>
                    </a:lnTo>
                    <a:lnTo>
                      <a:pt x="562" y="95"/>
                    </a:lnTo>
                    <a:lnTo>
                      <a:pt x="589" y="79"/>
                    </a:lnTo>
                    <a:lnTo>
                      <a:pt x="618" y="65"/>
                    </a:lnTo>
                    <a:lnTo>
                      <a:pt x="647" y="53"/>
                    </a:lnTo>
                    <a:lnTo>
                      <a:pt x="676" y="40"/>
                    </a:lnTo>
                    <a:lnTo>
                      <a:pt x="708" y="30"/>
                    </a:lnTo>
                    <a:lnTo>
                      <a:pt x="738" y="21"/>
                    </a:lnTo>
                    <a:lnTo>
                      <a:pt x="771" y="14"/>
                    </a:lnTo>
                    <a:lnTo>
                      <a:pt x="803" y="7"/>
                    </a:lnTo>
                    <a:lnTo>
                      <a:pt x="836" y="3"/>
                    </a:lnTo>
                    <a:lnTo>
                      <a:pt x="870" y="2"/>
                    </a:lnTo>
                    <a:lnTo>
                      <a:pt x="903" y="0"/>
                    </a:lnTo>
                    <a:lnTo>
                      <a:pt x="903" y="0"/>
                    </a:lnTo>
                    <a:lnTo>
                      <a:pt x="938" y="2"/>
                    </a:lnTo>
                    <a:lnTo>
                      <a:pt x="972" y="3"/>
                    </a:lnTo>
                    <a:lnTo>
                      <a:pt x="1003" y="7"/>
                    </a:lnTo>
                    <a:lnTo>
                      <a:pt x="1037" y="14"/>
                    </a:lnTo>
                    <a:lnTo>
                      <a:pt x="1068" y="21"/>
                    </a:lnTo>
                    <a:lnTo>
                      <a:pt x="1100" y="30"/>
                    </a:lnTo>
                    <a:lnTo>
                      <a:pt x="1130" y="40"/>
                    </a:lnTo>
                    <a:lnTo>
                      <a:pt x="1160" y="53"/>
                    </a:lnTo>
                    <a:lnTo>
                      <a:pt x="1189" y="65"/>
                    </a:lnTo>
                    <a:lnTo>
                      <a:pt x="1217" y="79"/>
                    </a:lnTo>
                    <a:lnTo>
                      <a:pt x="1246" y="95"/>
                    </a:lnTo>
                    <a:lnTo>
                      <a:pt x="1272" y="112"/>
                    </a:lnTo>
                    <a:lnTo>
                      <a:pt x="1298" y="132"/>
                    </a:lnTo>
                    <a:lnTo>
                      <a:pt x="1323" y="151"/>
                    </a:lnTo>
                    <a:lnTo>
                      <a:pt x="1347" y="172"/>
                    </a:lnTo>
                    <a:lnTo>
                      <a:pt x="1370" y="193"/>
                    </a:lnTo>
                    <a:lnTo>
                      <a:pt x="1391" y="216"/>
                    </a:lnTo>
                    <a:lnTo>
                      <a:pt x="1412" y="241"/>
                    </a:lnTo>
                    <a:lnTo>
                      <a:pt x="1432" y="265"/>
                    </a:lnTo>
                    <a:lnTo>
                      <a:pt x="1449" y="291"/>
                    </a:lnTo>
                    <a:lnTo>
                      <a:pt x="1467" y="318"/>
                    </a:lnTo>
                    <a:lnTo>
                      <a:pt x="1483" y="344"/>
                    </a:lnTo>
                    <a:lnTo>
                      <a:pt x="1499" y="374"/>
                    </a:lnTo>
                    <a:lnTo>
                      <a:pt x="1511" y="402"/>
                    </a:lnTo>
                    <a:lnTo>
                      <a:pt x="1523" y="432"/>
                    </a:lnTo>
                    <a:lnTo>
                      <a:pt x="1534" y="464"/>
                    </a:lnTo>
                    <a:lnTo>
                      <a:pt x="1542" y="495"/>
                    </a:lnTo>
                    <a:lnTo>
                      <a:pt x="1550" y="527"/>
                    </a:lnTo>
                    <a:lnTo>
                      <a:pt x="1555" y="559"/>
                    </a:lnTo>
                    <a:lnTo>
                      <a:pt x="1560" y="592"/>
                    </a:lnTo>
                    <a:lnTo>
                      <a:pt x="1562" y="625"/>
                    </a:lnTo>
                    <a:lnTo>
                      <a:pt x="1564" y="659"/>
                    </a:lnTo>
                    <a:lnTo>
                      <a:pt x="1564" y="659"/>
                    </a:lnTo>
                    <a:lnTo>
                      <a:pt x="1562" y="704"/>
                    </a:lnTo>
                    <a:lnTo>
                      <a:pt x="1557" y="748"/>
                    </a:lnTo>
                    <a:lnTo>
                      <a:pt x="1550" y="792"/>
                    </a:lnTo>
                    <a:lnTo>
                      <a:pt x="1539" y="834"/>
                    </a:lnTo>
                    <a:lnTo>
                      <a:pt x="1527" y="876"/>
                    </a:lnTo>
                    <a:lnTo>
                      <a:pt x="1511" y="919"/>
                    </a:lnTo>
                    <a:lnTo>
                      <a:pt x="1492" y="957"/>
                    </a:lnTo>
                    <a:lnTo>
                      <a:pt x="1470" y="996"/>
                    </a:lnTo>
                    <a:lnTo>
                      <a:pt x="1448" y="1033"/>
                    </a:lnTo>
                    <a:lnTo>
                      <a:pt x="1421" y="1068"/>
                    </a:lnTo>
                    <a:lnTo>
                      <a:pt x="1393" y="1101"/>
                    </a:lnTo>
                    <a:lnTo>
                      <a:pt x="1363" y="1133"/>
                    </a:lnTo>
                    <a:lnTo>
                      <a:pt x="1330" y="1163"/>
                    </a:lnTo>
                    <a:lnTo>
                      <a:pt x="1295" y="1189"/>
                    </a:lnTo>
                    <a:lnTo>
                      <a:pt x="1258" y="1216"/>
                    </a:lnTo>
                    <a:lnTo>
                      <a:pt x="1219" y="1238"/>
                    </a:lnTo>
                    <a:lnTo>
                      <a:pt x="1219" y="1238"/>
                    </a:lnTo>
                    <a:lnTo>
                      <a:pt x="1210" y="1245"/>
                    </a:lnTo>
                    <a:lnTo>
                      <a:pt x="1203" y="1254"/>
                    </a:lnTo>
                    <a:lnTo>
                      <a:pt x="1200" y="1263"/>
                    </a:lnTo>
                    <a:lnTo>
                      <a:pt x="1198" y="1275"/>
                    </a:lnTo>
                    <a:lnTo>
                      <a:pt x="1198" y="1597"/>
                    </a:lnTo>
                    <a:lnTo>
                      <a:pt x="1198" y="1597"/>
                    </a:lnTo>
                    <a:lnTo>
                      <a:pt x="1198" y="1611"/>
                    </a:lnTo>
                    <a:lnTo>
                      <a:pt x="1196" y="1623"/>
                    </a:lnTo>
                    <a:lnTo>
                      <a:pt x="1193" y="1637"/>
                    </a:lnTo>
                    <a:lnTo>
                      <a:pt x="1188" y="1649"/>
                    </a:lnTo>
                    <a:lnTo>
                      <a:pt x="1182" y="1660"/>
                    </a:lnTo>
                    <a:lnTo>
                      <a:pt x="1175" y="1671"/>
                    </a:lnTo>
                    <a:lnTo>
                      <a:pt x="1168" y="1681"/>
                    </a:lnTo>
                    <a:lnTo>
                      <a:pt x="1160" y="1692"/>
                    </a:lnTo>
                    <a:lnTo>
                      <a:pt x="1149" y="1700"/>
                    </a:lnTo>
                    <a:lnTo>
                      <a:pt x="1138" y="1707"/>
                    </a:lnTo>
                    <a:lnTo>
                      <a:pt x="1128" y="1714"/>
                    </a:lnTo>
                    <a:lnTo>
                      <a:pt x="1116" y="1720"/>
                    </a:lnTo>
                    <a:lnTo>
                      <a:pt x="1103" y="1725"/>
                    </a:lnTo>
                    <a:lnTo>
                      <a:pt x="1091" y="1727"/>
                    </a:lnTo>
                    <a:lnTo>
                      <a:pt x="1077" y="1730"/>
                    </a:lnTo>
                    <a:lnTo>
                      <a:pt x="1065" y="1730"/>
                    </a:lnTo>
                    <a:lnTo>
                      <a:pt x="1028" y="1730"/>
                    </a:lnTo>
                    <a:lnTo>
                      <a:pt x="1028" y="1730"/>
                    </a:lnTo>
                    <a:close/>
                    <a:moveTo>
                      <a:pt x="1546" y="1073"/>
                    </a:moveTo>
                    <a:lnTo>
                      <a:pt x="1546" y="1073"/>
                    </a:lnTo>
                    <a:lnTo>
                      <a:pt x="1539" y="1068"/>
                    </a:lnTo>
                    <a:lnTo>
                      <a:pt x="1534" y="1061"/>
                    </a:lnTo>
                    <a:lnTo>
                      <a:pt x="1530" y="1056"/>
                    </a:lnTo>
                    <a:lnTo>
                      <a:pt x="1527" y="1047"/>
                    </a:lnTo>
                    <a:lnTo>
                      <a:pt x="1525" y="1040"/>
                    </a:lnTo>
                    <a:lnTo>
                      <a:pt x="1527" y="1031"/>
                    </a:lnTo>
                    <a:lnTo>
                      <a:pt x="1528" y="1022"/>
                    </a:lnTo>
                    <a:lnTo>
                      <a:pt x="1532" y="1015"/>
                    </a:lnTo>
                    <a:lnTo>
                      <a:pt x="1532" y="1015"/>
                    </a:lnTo>
                    <a:lnTo>
                      <a:pt x="1537" y="1008"/>
                    </a:lnTo>
                    <a:lnTo>
                      <a:pt x="1542" y="1003"/>
                    </a:lnTo>
                    <a:lnTo>
                      <a:pt x="1550" y="999"/>
                    </a:lnTo>
                    <a:lnTo>
                      <a:pt x="1557" y="996"/>
                    </a:lnTo>
                    <a:lnTo>
                      <a:pt x="1565" y="994"/>
                    </a:lnTo>
                    <a:lnTo>
                      <a:pt x="1572" y="994"/>
                    </a:lnTo>
                    <a:lnTo>
                      <a:pt x="1581" y="996"/>
                    </a:lnTo>
                    <a:lnTo>
                      <a:pt x="1588" y="999"/>
                    </a:lnTo>
                    <a:lnTo>
                      <a:pt x="1671" y="1047"/>
                    </a:lnTo>
                    <a:lnTo>
                      <a:pt x="1671" y="1047"/>
                    </a:lnTo>
                    <a:lnTo>
                      <a:pt x="1678" y="1052"/>
                    </a:lnTo>
                    <a:lnTo>
                      <a:pt x="1683" y="1057"/>
                    </a:lnTo>
                    <a:lnTo>
                      <a:pt x="1687" y="1064"/>
                    </a:lnTo>
                    <a:lnTo>
                      <a:pt x="1690" y="1073"/>
                    </a:lnTo>
                    <a:lnTo>
                      <a:pt x="1692" y="1080"/>
                    </a:lnTo>
                    <a:lnTo>
                      <a:pt x="1690" y="1089"/>
                    </a:lnTo>
                    <a:lnTo>
                      <a:pt x="1688" y="1096"/>
                    </a:lnTo>
                    <a:lnTo>
                      <a:pt x="1685" y="1105"/>
                    </a:lnTo>
                    <a:lnTo>
                      <a:pt x="1685" y="1105"/>
                    </a:lnTo>
                    <a:lnTo>
                      <a:pt x="1681" y="1112"/>
                    </a:lnTo>
                    <a:lnTo>
                      <a:pt x="1674" y="1117"/>
                    </a:lnTo>
                    <a:lnTo>
                      <a:pt x="1667" y="1121"/>
                    </a:lnTo>
                    <a:lnTo>
                      <a:pt x="1660" y="1124"/>
                    </a:lnTo>
                    <a:lnTo>
                      <a:pt x="1651" y="1126"/>
                    </a:lnTo>
                    <a:lnTo>
                      <a:pt x="1644" y="1126"/>
                    </a:lnTo>
                    <a:lnTo>
                      <a:pt x="1636" y="1124"/>
                    </a:lnTo>
                    <a:lnTo>
                      <a:pt x="1629" y="1121"/>
                    </a:lnTo>
                    <a:lnTo>
                      <a:pt x="1546" y="1073"/>
                    </a:lnTo>
                    <a:lnTo>
                      <a:pt x="1546" y="1073"/>
                    </a:lnTo>
                    <a:close/>
                    <a:moveTo>
                      <a:pt x="1588" y="306"/>
                    </a:moveTo>
                    <a:lnTo>
                      <a:pt x="1588" y="306"/>
                    </a:lnTo>
                    <a:lnTo>
                      <a:pt x="1581" y="309"/>
                    </a:lnTo>
                    <a:lnTo>
                      <a:pt x="1572" y="311"/>
                    </a:lnTo>
                    <a:lnTo>
                      <a:pt x="1565" y="311"/>
                    </a:lnTo>
                    <a:lnTo>
                      <a:pt x="1557" y="311"/>
                    </a:lnTo>
                    <a:lnTo>
                      <a:pt x="1550" y="307"/>
                    </a:lnTo>
                    <a:lnTo>
                      <a:pt x="1542" y="304"/>
                    </a:lnTo>
                    <a:lnTo>
                      <a:pt x="1537" y="297"/>
                    </a:lnTo>
                    <a:lnTo>
                      <a:pt x="1532" y="290"/>
                    </a:lnTo>
                    <a:lnTo>
                      <a:pt x="1532" y="290"/>
                    </a:lnTo>
                    <a:lnTo>
                      <a:pt x="1528" y="283"/>
                    </a:lnTo>
                    <a:lnTo>
                      <a:pt x="1527" y="274"/>
                    </a:lnTo>
                    <a:lnTo>
                      <a:pt x="1525" y="267"/>
                    </a:lnTo>
                    <a:lnTo>
                      <a:pt x="1527" y="258"/>
                    </a:lnTo>
                    <a:lnTo>
                      <a:pt x="1530" y="251"/>
                    </a:lnTo>
                    <a:lnTo>
                      <a:pt x="1534" y="244"/>
                    </a:lnTo>
                    <a:lnTo>
                      <a:pt x="1539" y="239"/>
                    </a:lnTo>
                    <a:lnTo>
                      <a:pt x="1546" y="233"/>
                    </a:lnTo>
                    <a:lnTo>
                      <a:pt x="1629" y="186"/>
                    </a:lnTo>
                    <a:lnTo>
                      <a:pt x="1629" y="186"/>
                    </a:lnTo>
                    <a:lnTo>
                      <a:pt x="1636" y="183"/>
                    </a:lnTo>
                    <a:lnTo>
                      <a:pt x="1644" y="181"/>
                    </a:lnTo>
                    <a:lnTo>
                      <a:pt x="1651" y="181"/>
                    </a:lnTo>
                    <a:lnTo>
                      <a:pt x="1660" y="183"/>
                    </a:lnTo>
                    <a:lnTo>
                      <a:pt x="1667" y="184"/>
                    </a:lnTo>
                    <a:lnTo>
                      <a:pt x="1674" y="190"/>
                    </a:lnTo>
                    <a:lnTo>
                      <a:pt x="1681" y="195"/>
                    </a:lnTo>
                    <a:lnTo>
                      <a:pt x="1685" y="202"/>
                    </a:lnTo>
                    <a:lnTo>
                      <a:pt x="1685" y="202"/>
                    </a:lnTo>
                    <a:lnTo>
                      <a:pt x="1688" y="209"/>
                    </a:lnTo>
                    <a:lnTo>
                      <a:pt x="1690" y="218"/>
                    </a:lnTo>
                    <a:lnTo>
                      <a:pt x="1692" y="225"/>
                    </a:lnTo>
                    <a:lnTo>
                      <a:pt x="1690" y="233"/>
                    </a:lnTo>
                    <a:lnTo>
                      <a:pt x="1687" y="241"/>
                    </a:lnTo>
                    <a:lnTo>
                      <a:pt x="1683" y="248"/>
                    </a:lnTo>
                    <a:lnTo>
                      <a:pt x="1678" y="255"/>
                    </a:lnTo>
                    <a:lnTo>
                      <a:pt x="1671" y="258"/>
                    </a:lnTo>
                    <a:lnTo>
                      <a:pt x="1588" y="306"/>
                    </a:lnTo>
                    <a:lnTo>
                      <a:pt x="1588" y="306"/>
                    </a:lnTo>
                    <a:close/>
                    <a:moveTo>
                      <a:pt x="1671" y="696"/>
                    </a:moveTo>
                    <a:lnTo>
                      <a:pt x="1671" y="696"/>
                    </a:lnTo>
                    <a:lnTo>
                      <a:pt x="1662" y="694"/>
                    </a:lnTo>
                    <a:lnTo>
                      <a:pt x="1655" y="692"/>
                    </a:lnTo>
                    <a:lnTo>
                      <a:pt x="1646" y="689"/>
                    </a:lnTo>
                    <a:lnTo>
                      <a:pt x="1641" y="683"/>
                    </a:lnTo>
                    <a:lnTo>
                      <a:pt x="1636" y="676"/>
                    </a:lnTo>
                    <a:lnTo>
                      <a:pt x="1632" y="669"/>
                    </a:lnTo>
                    <a:lnTo>
                      <a:pt x="1629" y="662"/>
                    </a:lnTo>
                    <a:lnTo>
                      <a:pt x="1629" y="653"/>
                    </a:lnTo>
                    <a:lnTo>
                      <a:pt x="1629" y="653"/>
                    </a:lnTo>
                    <a:lnTo>
                      <a:pt x="1629" y="645"/>
                    </a:lnTo>
                    <a:lnTo>
                      <a:pt x="1632" y="636"/>
                    </a:lnTo>
                    <a:lnTo>
                      <a:pt x="1636" y="629"/>
                    </a:lnTo>
                    <a:lnTo>
                      <a:pt x="1641" y="624"/>
                    </a:lnTo>
                    <a:lnTo>
                      <a:pt x="1646" y="618"/>
                    </a:lnTo>
                    <a:lnTo>
                      <a:pt x="1655" y="615"/>
                    </a:lnTo>
                    <a:lnTo>
                      <a:pt x="1662" y="611"/>
                    </a:lnTo>
                    <a:lnTo>
                      <a:pt x="1671" y="611"/>
                    </a:lnTo>
                    <a:lnTo>
                      <a:pt x="1764" y="611"/>
                    </a:lnTo>
                    <a:lnTo>
                      <a:pt x="1764" y="611"/>
                    </a:lnTo>
                    <a:lnTo>
                      <a:pt x="1773" y="611"/>
                    </a:lnTo>
                    <a:lnTo>
                      <a:pt x="1781" y="615"/>
                    </a:lnTo>
                    <a:lnTo>
                      <a:pt x="1788" y="618"/>
                    </a:lnTo>
                    <a:lnTo>
                      <a:pt x="1794" y="624"/>
                    </a:lnTo>
                    <a:lnTo>
                      <a:pt x="1799" y="629"/>
                    </a:lnTo>
                    <a:lnTo>
                      <a:pt x="1803" y="636"/>
                    </a:lnTo>
                    <a:lnTo>
                      <a:pt x="1806" y="645"/>
                    </a:lnTo>
                    <a:lnTo>
                      <a:pt x="1806" y="653"/>
                    </a:lnTo>
                    <a:lnTo>
                      <a:pt x="1806" y="653"/>
                    </a:lnTo>
                    <a:lnTo>
                      <a:pt x="1806" y="662"/>
                    </a:lnTo>
                    <a:lnTo>
                      <a:pt x="1803" y="669"/>
                    </a:lnTo>
                    <a:lnTo>
                      <a:pt x="1799" y="676"/>
                    </a:lnTo>
                    <a:lnTo>
                      <a:pt x="1794" y="683"/>
                    </a:lnTo>
                    <a:lnTo>
                      <a:pt x="1788" y="689"/>
                    </a:lnTo>
                    <a:lnTo>
                      <a:pt x="1781" y="692"/>
                    </a:lnTo>
                    <a:lnTo>
                      <a:pt x="1773" y="694"/>
                    </a:lnTo>
                    <a:lnTo>
                      <a:pt x="1764" y="696"/>
                    </a:lnTo>
                    <a:lnTo>
                      <a:pt x="1671" y="696"/>
                    </a:lnTo>
                    <a:lnTo>
                      <a:pt x="1671" y="696"/>
                    </a:lnTo>
                    <a:close/>
                    <a:moveTo>
                      <a:pt x="260" y="233"/>
                    </a:moveTo>
                    <a:lnTo>
                      <a:pt x="260" y="233"/>
                    </a:lnTo>
                    <a:lnTo>
                      <a:pt x="267" y="239"/>
                    </a:lnTo>
                    <a:lnTo>
                      <a:pt x="272" y="244"/>
                    </a:lnTo>
                    <a:lnTo>
                      <a:pt x="278" y="251"/>
                    </a:lnTo>
                    <a:lnTo>
                      <a:pt x="279" y="258"/>
                    </a:lnTo>
                    <a:lnTo>
                      <a:pt x="281" y="267"/>
                    </a:lnTo>
                    <a:lnTo>
                      <a:pt x="281" y="274"/>
                    </a:lnTo>
                    <a:lnTo>
                      <a:pt x="279" y="283"/>
                    </a:lnTo>
                    <a:lnTo>
                      <a:pt x="276" y="290"/>
                    </a:lnTo>
                    <a:lnTo>
                      <a:pt x="276" y="290"/>
                    </a:lnTo>
                    <a:lnTo>
                      <a:pt x="271" y="297"/>
                    </a:lnTo>
                    <a:lnTo>
                      <a:pt x="265" y="304"/>
                    </a:lnTo>
                    <a:lnTo>
                      <a:pt x="258" y="307"/>
                    </a:lnTo>
                    <a:lnTo>
                      <a:pt x="249" y="311"/>
                    </a:lnTo>
                    <a:lnTo>
                      <a:pt x="242" y="311"/>
                    </a:lnTo>
                    <a:lnTo>
                      <a:pt x="234" y="311"/>
                    </a:lnTo>
                    <a:lnTo>
                      <a:pt x="227" y="309"/>
                    </a:lnTo>
                    <a:lnTo>
                      <a:pt x="218" y="306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0" y="255"/>
                    </a:lnTo>
                    <a:lnTo>
                      <a:pt x="125" y="248"/>
                    </a:lnTo>
                    <a:lnTo>
                      <a:pt x="119" y="241"/>
                    </a:lnTo>
                    <a:lnTo>
                      <a:pt x="118" y="233"/>
                    </a:lnTo>
                    <a:lnTo>
                      <a:pt x="116" y="225"/>
                    </a:lnTo>
                    <a:lnTo>
                      <a:pt x="116" y="218"/>
                    </a:lnTo>
                    <a:lnTo>
                      <a:pt x="118" y="209"/>
                    </a:lnTo>
                    <a:lnTo>
                      <a:pt x="121" y="202"/>
                    </a:lnTo>
                    <a:lnTo>
                      <a:pt x="121" y="202"/>
                    </a:lnTo>
                    <a:lnTo>
                      <a:pt x="126" y="195"/>
                    </a:lnTo>
                    <a:lnTo>
                      <a:pt x="132" y="190"/>
                    </a:lnTo>
                    <a:lnTo>
                      <a:pt x="139" y="184"/>
                    </a:lnTo>
                    <a:lnTo>
                      <a:pt x="148" y="183"/>
                    </a:lnTo>
                    <a:lnTo>
                      <a:pt x="155" y="181"/>
                    </a:lnTo>
                    <a:lnTo>
                      <a:pt x="163" y="181"/>
                    </a:lnTo>
                    <a:lnTo>
                      <a:pt x="170" y="183"/>
                    </a:lnTo>
                    <a:lnTo>
                      <a:pt x="179" y="186"/>
                    </a:lnTo>
                    <a:lnTo>
                      <a:pt x="260" y="233"/>
                    </a:lnTo>
                    <a:lnTo>
                      <a:pt x="260" y="233"/>
                    </a:lnTo>
                    <a:close/>
                    <a:moveTo>
                      <a:pt x="218" y="999"/>
                    </a:moveTo>
                    <a:lnTo>
                      <a:pt x="218" y="999"/>
                    </a:lnTo>
                    <a:lnTo>
                      <a:pt x="227" y="996"/>
                    </a:lnTo>
                    <a:lnTo>
                      <a:pt x="234" y="994"/>
                    </a:lnTo>
                    <a:lnTo>
                      <a:pt x="242" y="994"/>
                    </a:lnTo>
                    <a:lnTo>
                      <a:pt x="249" y="996"/>
                    </a:lnTo>
                    <a:lnTo>
                      <a:pt x="258" y="999"/>
                    </a:lnTo>
                    <a:lnTo>
                      <a:pt x="265" y="1003"/>
                    </a:lnTo>
                    <a:lnTo>
                      <a:pt x="271" y="1008"/>
                    </a:lnTo>
                    <a:lnTo>
                      <a:pt x="276" y="1015"/>
                    </a:lnTo>
                    <a:lnTo>
                      <a:pt x="276" y="1015"/>
                    </a:lnTo>
                    <a:lnTo>
                      <a:pt x="279" y="1022"/>
                    </a:lnTo>
                    <a:lnTo>
                      <a:pt x="281" y="1031"/>
                    </a:lnTo>
                    <a:lnTo>
                      <a:pt x="281" y="1040"/>
                    </a:lnTo>
                    <a:lnTo>
                      <a:pt x="279" y="1047"/>
                    </a:lnTo>
                    <a:lnTo>
                      <a:pt x="278" y="1056"/>
                    </a:lnTo>
                    <a:lnTo>
                      <a:pt x="272" y="1061"/>
                    </a:lnTo>
                    <a:lnTo>
                      <a:pt x="267" y="1068"/>
                    </a:lnTo>
                    <a:lnTo>
                      <a:pt x="260" y="1073"/>
                    </a:lnTo>
                    <a:lnTo>
                      <a:pt x="179" y="1121"/>
                    </a:lnTo>
                    <a:lnTo>
                      <a:pt x="179" y="1121"/>
                    </a:lnTo>
                    <a:lnTo>
                      <a:pt x="170" y="1124"/>
                    </a:lnTo>
                    <a:lnTo>
                      <a:pt x="163" y="1126"/>
                    </a:lnTo>
                    <a:lnTo>
                      <a:pt x="155" y="1126"/>
                    </a:lnTo>
                    <a:lnTo>
                      <a:pt x="148" y="1124"/>
                    </a:lnTo>
                    <a:lnTo>
                      <a:pt x="139" y="1121"/>
                    </a:lnTo>
                    <a:lnTo>
                      <a:pt x="132" y="1117"/>
                    </a:lnTo>
                    <a:lnTo>
                      <a:pt x="126" y="1112"/>
                    </a:lnTo>
                    <a:lnTo>
                      <a:pt x="121" y="1105"/>
                    </a:lnTo>
                    <a:lnTo>
                      <a:pt x="121" y="1105"/>
                    </a:lnTo>
                    <a:lnTo>
                      <a:pt x="118" y="1096"/>
                    </a:lnTo>
                    <a:lnTo>
                      <a:pt x="116" y="1089"/>
                    </a:lnTo>
                    <a:lnTo>
                      <a:pt x="116" y="1080"/>
                    </a:lnTo>
                    <a:lnTo>
                      <a:pt x="118" y="1073"/>
                    </a:lnTo>
                    <a:lnTo>
                      <a:pt x="119" y="1064"/>
                    </a:lnTo>
                    <a:lnTo>
                      <a:pt x="125" y="1057"/>
                    </a:lnTo>
                    <a:lnTo>
                      <a:pt x="130" y="1052"/>
                    </a:lnTo>
                    <a:lnTo>
                      <a:pt x="137" y="1047"/>
                    </a:lnTo>
                    <a:lnTo>
                      <a:pt x="218" y="999"/>
                    </a:lnTo>
                    <a:lnTo>
                      <a:pt x="218" y="999"/>
                    </a:lnTo>
                    <a:close/>
                    <a:moveTo>
                      <a:pt x="137" y="611"/>
                    </a:moveTo>
                    <a:lnTo>
                      <a:pt x="137" y="611"/>
                    </a:lnTo>
                    <a:lnTo>
                      <a:pt x="144" y="611"/>
                    </a:lnTo>
                    <a:lnTo>
                      <a:pt x="153" y="615"/>
                    </a:lnTo>
                    <a:lnTo>
                      <a:pt x="160" y="618"/>
                    </a:lnTo>
                    <a:lnTo>
                      <a:pt x="167" y="624"/>
                    </a:lnTo>
                    <a:lnTo>
                      <a:pt x="172" y="629"/>
                    </a:lnTo>
                    <a:lnTo>
                      <a:pt x="176" y="636"/>
                    </a:lnTo>
                    <a:lnTo>
                      <a:pt x="177" y="645"/>
                    </a:lnTo>
                    <a:lnTo>
                      <a:pt x="179" y="653"/>
                    </a:lnTo>
                    <a:lnTo>
                      <a:pt x="179" y="653"/>
                    </a:lnTo>
                    <a:lnTo>
                      <a:pt x="177" y="662"/>
                    </a:lnTo>
                    <a:lnTo>
                      <a:pt x="176" y="669"/>
                    </a:lnTo>
                    <a:lnTo>
                      <a:pt x="172" y="676"/>
                    </a:lnTo>
                    <a:lnTo>
                      <a:pt x="167" y="683"/>
                    </a:lnTo>
                    <a:lnTo>
                      <a:pt x="160" y="689"/>
                    </a:lnTo>
                    <a:lnTo>
                      <a:pt x="153" y="692"/>
                    </a:lnTo>
                    <a:lnTo>
                      <a:pt x="144" y="694"/>
                    </a:lnTo>
                    <a:lnTo>
                      <a:pt x="137" y="696"/>
                    </a:lnTo>
                    <a:lnTo>
                      <a:pt x="42" y="696"/>
                    </a:lnTo>
                    <a:lnTo>
                      <a:pt x="42" y="696"/>
                    </a:lnTo>
                    <a:lnTo>
                      <a:pt x="33" y="694"/>
                    </a:lnTo>
                    <a:lnTo>
                      <a:pt x="26" y="692"/>
                    </a:lnTo>
                    <a:lnTo>
                      <a:pt x="19" y="689"/>
                    </a:lnTo>
                    <a:lnTo>
                      <a:pt x="12" y="683"/>
                    </a:lnTo>
                    <a:lnTo>
                      <a:pt x="7" y="676"/>
                    </a:lnTo>
                    <a:lnTo>
                      <a:pt x="4" y="669"/>
                    </a:lnTo>
                    <a:lnTo>
                      <a:pt x="2" y="662"/>
                    </a:lnTo>
                    <a:lnTo>
                      <a:pt x="0" y="653"/>
                    </a:lnTo>
                    <a:lnTo>
                      <a:pt x="0" y="653"/>
                    </a:lnTo>
                    <a:lnTo>
                      <a:pt x="2" y="645"/>
                    </a:lnTo>
                    <a:lnTo>
                      <a:pt x="4" y="636"/>
                    </a:lnTo>
                    <a:lnTo>
                      <a:pt x="7" y="629"/>
                    </a:lnTo>
                    <a:lnTo>
                      <a:pt x="12" y="624"/>
                    </a:lnTo>
                    <a:lnTo>
                      <a:pt x="19" y="618"/>
                    </a:lnTo>
                    <a:lnTo>
                      <a:pt x="26" y="615"/>
                    </a:lnTo>
                    <a:lnTo>
                      <a:pt x="33" y="611"/>
                    </a:lnTo>
                    <a:lnTo>
                      <a:pt x="42" y="611"/>
                    </a:lnTo>
                    <a:lnTo>
                      <a:pt x="137" y="611"/>
                    </a:lnTo>
                    <a:lnTo>
                      <a:pt x="137" y="611"/>
                    </a:lnTo>
                    <a:close/>
                    <a:moveTo>
                      <a:pt x="587" y="465"/>
                    </a:moveTo>
                    <a:lnTo>
                      <a:pt x="587" y="465"/>
                    </a:lnTo>
                    <a:lnTo>
                      <a:pt x="585" y="457"/>
                    </a:lnTo>
                    <a:lnTo>
                      <a:pt x="585" y="450"/>
                    </a:lnTo>
                    <a:lnTo>
                      <a:pt x="587" y="441"/>
                    </a:lnTo>
                    <a:lnTo>
                      <a:pt x="590" y="434"/>
                    </a:lnTo>
                    <a:lnTo>
                      <a:pt x="594" y="427"/>
                    </a:lnTo>
                    <a:lnTo>
                      <a:pt x="601" y="421"/>
                    </a:lnTo>
                    <a:lnTo>
                      <a:pt x="608" y="416"/>
                    </a:lnTo>
                    <a:lnTo>
                      <a:pt x="615" y="413"/>
                    </a:lnTo>
                    <a:lnTo>
                      <a:pt x="615" y="413"/>
                    </a:lnTo>
                    <a:lnTo>
                      <a:pt x="624" y="413"/>
                    </a:lnTo>
                    <a:lnTo>
                      <a:pt x="631" y="413"/>
                    </a:lnTo>
                    <a:lnTo>
                      <a:pt x="639" y="414"/>
                    </a:lnTo>
                    <a:lnTo>
                      <a:pt x="647" y="416"/>
                    </a:lnTo>
                    <a:lnTo>
                      <a:pt x="654" y="421"/>
                    </a:lnTo>
                    <a:lnTo>
                      <a:pt x="659" y="427"/>
                    </a:lnTo>
                    <a:lnTo>
                      <a:pt x="664" y="434"/>
                    </a:lnTo>
                    <a:lnTo>
                      <a:pt x="668" y="443"/>
                    </a:lnTo>
                    <a:lnTo>
                      <a:pt x="690" y="525"/>
                    </a:lnTo>
                    <a:lnTo>
                      <a:pt x="690" y="525"/>
                    </a:lnTo>
                    <a:lnTo>
                      <a:pt x="734" y="509"/>
                    </a:lnTo>
                    <a:lnTo>
                      <a:pt x="780" y="497"/>
                    </a:lnTo>
                    <a:lnTo>
                      <a:pt x="780" y="497"/>
                    </a:lnTo>
                    <a:lnTo>
                      <a:pt x="782" y="497"/>
                    </a:lnTo>
                    <a:lnTo>
                      <a:pt x="782" y="497"/>
                    </a:lnTo>
                    <a:lnTo>
                      <a:pt x="820" y="490"/>
                    </a:lnTo>
                    <a:lnTo>
                      <a:pt x="861" y="486"/>
                    </a:lnTo>
                    <a:lnTo>
                      <a:pt x="861" y="423"/>
                    </a:lnTo>
                    <a:lnTo>
                      <a:pt x="861" y="423"/>
                    </a:lnTo>
                    <a:lnTo>
                      <a:pt x="863" y="414"/>
                    </a:lnTo>
                    <a:lnTo>
                      <a:pt x="864" y="406"/>
                    </a:lnTo>
                    <a:lnTo>
                      <a:pt x="868" y="399"/>
                    </a:lnTo>
                    <a:lnTo>
                      <a:pt x="873" y="393"/>
                    </a:lnTo>
                    <a:lnTo>
                      <a:pt x="880" y="388"/>
                    </a:lnTo>
                    <a:lnTo>
                      <a:pt x="887" y="385"/>
                    </a:lnTo>
                    <a:lnTo>
                      <a:pt x="894" y="381"/>
                    </a:lnTo>
                    <a:lnTo>
                      <a:pt x="903" y="381"/>
                    </a:lnTo>
                    <a:lnTo>
                      <a:pt x="903" y="381"/>
                    </a:lnTo>
                    <a:lnTo>
                      <a:pt x="912" y="381"/>
                    </a:lnTo>
                    <a:lnTo>
                      <a:pt x="921" y="385"/>
                    </a:lnTo>
                    <a:lnTo>
                      <a:pt x="928" y="388"/>
                    </a:lnTo>
                    <a:lnTo>
                      <a:pt x="933" y="393"/>
                    </a:lnTo>
                    <a:lnTo>
                      <a:pt x="938" y="399"/>
                    </a:lnTo>
                    <a:lnTo>
                      <a:pt x="942" y="406"/>
                    </a:lnTo>
                    <a:lnTo>
                      <a:pt x="945" y="414"/>
                    </a:lnTo>
                    <a:lnTo>
                      <a:pt x="945" y="423"/>
                    </a:lnTo>
                    <a:lnTo>
                      <a:pt x="945" y="486"/>
                    </a:lnTo>
                    <a:lnTo>
                      <a:pt x="945" y="486"/>
                    </a:lnTo>
                    <a:lnTo>
                      <a:pt x="986" y="490"/>
                    </a:lnTo>
                    <a:lnTo>
                      <a:pt x="1026" y="497"/>
                    </a:lnTo>
                    <a:lnTo>
                      <a:pt x="1026" y="499"/>
                    </a:lnTo>
                    <a:lnTo>
                      <a:pt x="1026" y="497"/>
                    </a:lnTo>
                    <a:lnTo>
                      <a:pt x="1026" y="497"/>
                    </a:lnTo>
                    <a:lnTo>
                      <a:pt x="1072" y="509"/>
                    </a:lnTo>
                    <a:lnTo>
                      <a:pt x="1116" y="525"/>
                    </a:lnTo>
                    <a:lnTo>
                      <a:pt x="1140" y="443"/>
                    </a:lnTo>
                    <a:lnTo>
                      <a:pt x="1140" y="443"/>
                    </a:lnTo>
                    <a:lnTo>
                      <a:pt x="1144" y="434"/>
                    </a:lnTo>
                    <a:lnTo>
                      <a:pt x="1147" y="427"/>
                    </a:lnTo>
                    <a:lnTo>
                      <a:pt x="1152" y="421"/>
                    </a:lnTo>
                    <a:lnTo>
                      <a:pt x="1160" y="416"/>
                    </a:lnTo>
                    <a:lnTo>
                      <a:pt x="1167" y="414"/>
                    </a:lnTo>
                    <a:lnTo>
                      <a:pt x="1175" y="413"/>
                    </a:lnTo>
                    <a:lnTo>
                      <a:pt x="1184" y="413"/>
                    </a:lnTo>
                    <a:lnTo>
                      <a:pt x="1191" y="413"/>
                    </a:lnTo>
                    <a:lnTo>
                      <a:pt x="1191" y="413"/>
                    </a:lnTo>
                    <a:lnTo>
                      <a:pt x="1200" y="416"/>
                    </a:lnTo>
                    <a:lnTo>
                      <a:pt x="1207" y="421"/>
                    </a:lnTo>
                    <a:lnTo>
                      <a:pt x="1212" y="427"/>
                    </a:lnTo>
                    <a:lnTo>
                      <a:pt x="1217" y="434"/>
                    </a:lnTo>
                    <a:lnTo>
                      <a:pt x="1221" y="441"/>
                    </a:lnTo>
                    <a:lnTo>
                      <a:pt x="1221" y="450"/>
                    </a:lnTo>
                    <a:lnTo>
                      <a:pt x="1223" y="457"/>
                    </a:lnTo>
                    <a:lnTo>
                      <a:pt x="1221" y="465"/>
                    </a:lnTo>
                    <a:lnTo>
                      <a:pt x="1066" y="994"/>
                    </a:lnTo>
                    <a:lnTo>
                      <a:pt x="1066" y="994"/>
                    </a:lnTo>
                    <a:lnTo>
                      <a:pt x="1063" y="1003"/>
                    </a:lnTo>
                    <a:lnTo>
                      <a:pt x="1058" y="1010"/>
                    </a:lnTo>
                    <a:lnTo>
                      <a:pt x="1052" y="1015"/>
                    </a:lnTo>
                    <a:lnTo>
                      <a:pt x="1045" y="1021"/>
                    </a:lnTo>
                    <a:lnTo>
                      <a:pt x="1038" y="1022"/>
                    </a:lnTo>
                    <a:lnTo>
                      <a:pt x="1031" y="1024"/>
                    </a:lnTo>
                    <a:lnTo>
                      <a:pt x="1022" y="1026"/>
                    </a:lnTo>
                    <a:lnTo>
                      <a:pt x="1014" y="1024"/>
                    </a:lnTo>
                    <a:lnTo>
                      <a:pt x="1014" y="1024"/>
                    </a:lnTo>
                    <a:lnTo>
                      <a:pt x="1007" y="1021"/>
                    </a:lnTo>
                    <a:lnTo>
                      <a:pt x="1000" y="1015"/>
                    </a:lnTo>
                    <a:lnTo>
                      <a:pt x="993" y="1010"/>
                    </a:lnTo>
                    <a:lnTo>
                      <a:pt x="989" y="1003"/>
                    </a:lnTo>
                    <a:lnTo>
                      <a:pt x="986" y="996"/>
                    </a:lnTo>
                    <a:lnTo>
                      <a:pt x="984" y="989"/>
                    </a:lnTo>
                    <a:lnTo>
                      <a:pt x="984" y="980"/>
                    </a:lnTo>
                    <a:lnTo>
                      <a:pt x="986" y="971"/>
                    </a:lnTo>
                    <a:lnTo>
                      <a:pt x="1093" y="606"/>
                    </a:lnTo>
                    <a:lnTo>
                      <a:pt x="1093" y="606"/>
                    </a:lnTo>
                    <a:lnTo>
                      <a:pt x="1052" y="592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1008" y="580"/>
                    </a:lnTo>
                    <a:lnTo>
                      <a:pt x="979" y="574"/>
                    </a:lnTo>
                    <a:lnTo>
                      <a:pt x="945" y="571"/>
                    </a:lnTo>
                    <a:lnTo>
                      <a:pt x="945" y="674"/>
                    </a:lnTo>
                    <a:lnTo>
                      <a:pt x="945" y="674"/>
                    </a:lnTo>
                    <a:lnTo>
                      <a:pt x="945" y="681"/>
                    </a:lnTo>
                    <a:lnTo>
                      <a:pt x="942" y="690"/>
                    </a:lnTo>
                    <a:lnTo>
                      <a:pt x="938" y="697"/>
                    </a:lnTo>
                    <a:lnTo>
                      <a:pt x="933" y="703"/>
                    </a:lnTo>
                    <a:lnTo>
                      <a:pt x="928" y="708"/>
                    </a:lnTo>
                    <a:lnTo>
                      <a:pt x="921" y="713"/>
                    </a:lnTo>
                    <a:lnTo>
                      <a:pt x="912" y="715"/>
                    </a:lnTo>
                    <a:lnTo>
                      <a:pt x="903" y="717"/>
                    </a:lnTo>
                    <a:lnTo>
                      <a:pt x="903" y="717"/>
                    </a:lnTo>
                    <a:lnTo>
                      <a:pt x="894" y="715"/>
                    </a:lnTo>
                    <a:lnTo>
                      <a:pt x="887" y="713"/>
                    </a:lnTo>
                    <a:lnTo>
                      <a:pt x="880" y="708"/>
                    </a:lnTo>
                    <a:lnTo>
                      <a:pt x="873" y="703"/>
                    </a:lnTo>
                    <a:lnTo>
                      <a:pt x="868" y="697"/>
                    </a:lnTo>
                    <a:lnTo>
                      <a:pt x="864" y="690"/>
                    </a:lnTo>
                    <a:lnTo>
                      <a:pt x="863" y="681"/>
                    </a:lnTo>
                    <a:lnTo>
                      <a:pt x="861" y="674"/>
                    </a:lnTo>
                    <a:lnTo>
                      <a:pt x="861" y="571"/>
                    </a:lnTo>
                    <a:lnTo>
                      <a:pt x="861" y="571"/>
                    </a:lnTo>
                    <a:lnTo>
                      <a:pt x="829" y="574"/>
                    </a:lnTo>
                    <a:lnTo>
                      <a:pt x="799" y="580"/>
                    </a:lnTo>
                    <a:lnTo>
                      <a:pt x="799" y="580"/>
                    </a:lnTo>
                    <a:lnTo>
                      <a:pt x="798" y="580"/>
                    </a:lnTo>
                    <a:lnTo>
                      <a:pt x="798" y="580"/>
                    </a:lnTo>
                    <a:lnTo>
                      <a:pt x="755" y="592"/>
                    </a:lnTo>
                    <a:lnTo>
                      <a:pt x="715" y="606"/>
                    </a:lnTo>
                    <a:lnTo>
                      <a:pt x="822" y="971"/>
                    </a:lnTo>
                    <a:lnTo>
                      <a:pt x="822" y="971"/>
                    </a:lnTo>
                    <a:lnTo>
                      <a:pt x="822" y="980"/>
                    </a:lnTo>
                    <a:lnTo>
                      <a:pt x="822" y="989"/>
                    </a:lnTo>
                    <a:lnTo>
                      <a:pt x="820" y="996"/>
                    </a:lnTo>
                    <a:lnTo>
                      <a:pt x="819" y="1003"/>
                    </a:lnTo>
                    <a:lnTo>
                      <a:pt x="813" y="1010"/>
                    </a:lnTo>
                    <a:lnTo>
                      <a:pt x="808" y="1015"/>
                    </a:lnTo>
                    <a:lnTo>
                      <a:pt x="801" y="1021"/>
                    </a:lnTo>
                    <a:lnTo>
                      <a:pt x="792" y="1024"/>
                    </a:lnTo>
                    <a:lnTo>
                      <a:pt x="792" y="1024"/>
                    </a:lnTo>
                    <a:lnTo>
                      <a:pt x="785" y="1026"/>
                    </a:lnTo>
                    <a:lnTo>
                      <a:pt x="777" y="1024"/>
                    </a:lnTo>
                    <a:lnTo>
                      <a:pt x="768" y="1022"/>
                    </a:lnTo>
                    <a:lnTo>
                      <a:pt x="761" y="1021"/>
                    </a:lnTo>
                    <a:lnTo>
                      <a:pt x="754" y="1015"/>
                    </a:lnTo>
                    <a:lnTo>
                      <a:pt x="748" y="1010"/>
                    </a:lnTo>
                    <a:lnTo>
                      <a:pt x="743" y="1003"/>
                    </a:lnTo>
                    <a:lnTo>
                      <a:pt x="741" y="994"/>
                    </a:lnTo>
                    <a:lnTo>
                      <a:pt x="587" y="465"/>
                    </a:lnTo>
                    <a:lnTo>
                      <a:pt x="587" y="465"/>
                    </a:lnTo>
                    <a:close/>
                  </a:path>
                </a:pathLst>
              </a:custGeom>
              <a:solidFill>
                <a:srgbClr val="124968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176120" y="1628775"/>
            <a:ext cx="1389386" cy="1150993"/>
            <a:chOff x="7176120" y="1628775"/>
            <a:chExt cx="1389386" cy="1150993"/>
          </a:xfrm>
        </p:grpSpPr>
        <p:sp>
          <p:nvSpPr>
            <p:cNvPr id="56" name="Oval 55"/>
            <p:cNvSpPr/>
            <p:nvPr/>
          </p:nvSpPr>
          <p:spPr>
            <a:xfrm>
              <a:off x="7176120" y="2636912"/>
              <a:ext cx="1389386" cy="14285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8000"/>
                  </a:schemeClr>
                </a:gs>
                <a:gs pos="43000">
                  <a:schemeClr val="tx1">
                    <a:lumMod val="95000"/>
                    <a:lumOff val="5000"/>
                    <a:alpha val="11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423789" y="1628775"/>
              <a:ext cx="894048" cy="894049"/>
              <a:chOff x="5749874" y="2071849"/>
              <a:chExt cx="692252" cy="692254"/>
            </a:xfrm>
          </p:grpSpPr>
          <p:sp>
            <p:nvSpPr>
              <p:cNvPr id="10" name="Teardrop 9"/>
              <p:cNvSpPr/>
              <p:nvPr/>
            </p:nvSpPr>
            <p:spPr>
              <a:xfrm rot="8100000">
                <a:off x="5749874" y="2071849"/>
                <a:ext cx="692252" cy="692254"/>
              </a:xfrm>
              <a:prstGeom prst="teardrop">
                <a:avLst/>
              </a:prstGeom>
              <a:solidFill>
                <a:schemeClr val="accent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843C0C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5945823" y="2226581"/>
                <a:ext cx="300356" cy="399881"/>
              </a:xfrm>
              <a:custGeom>
                <a:avLst/>
                <a:gdLst>
                  <a:gd name="T0" fmla="*/ 828 w 1353"/>
                  <a:gd name="T1" fmla="*/ 1302 h 1799"/>
                  <a:gd name="T2" fmla="*/ 1330 w 1353"/>
                  <a:gd name="T3" fmla="*/ 963 h 1799"/>
                  <a:gd name="T4" fmla="*/ 1311 w 1353"/>
                  <a:gd name="T5" fmla="*/ 1327 h 1799"/>
                  <a:gd name="T6" fmla="*/ 561 w 1353"/>
                  <a:gd name="T7" fmla="*/ 99 h 1799"/>
                  <a:gd name="T8" fmla="*/ 562 w 1353"/>
                  <a:gd name="T9" fmla="*/ 79 h 1799"/>
                  <a:gd name="T10" fmla="*/ 578 w 1353"/>
                  <a:gd name="T11" fmla="*/ 44 h 1799"/>
                  <a:gd name="T12" fmla="*/ 604 w 1353"/>
                  <a:gd name="T13" fmla="*/ 18 h 1799"/>
                  <a:gd name="T14" fmla="*/ 640 w 1353"/>
                  <a:gd name="T15" fmla="*/ 2 h 1799"/>
                  <a:gd name="T16" fmla="*/ 659 w 1353"/>
                  <a:gd name="T17" fmla="*/ 0 h 1799"/>
                  <a:gd name="T18" fmla="*/ 698 w 1353"/>
                  <a:gd name="T19" fmla="*/ 7 h 1799"/>
                  <a:gd name="T20" fmla="*/ 729 w 1353"/>
                  <a:gd name="T21" fmla="*/ 29 h 1799"/>
                  <a:gd name="T22" fmla="*/ 750 w 1353"/>
                  <a:gd name="T23" fmla="*/ 60 h 1799"/>
                  <a:gd name="T24" fmla="*/ 757 w 1353"/>
                  <a:gd name="T25" fmla="*/ 99 h 1799"/>
                  <a:gd name="T26" fmla="*/ 561 w 1353"/>
                  <a:gd name="T27" fmla="*/ 238 h 1799"/>
                  <a:gd name="T28" fmla="*/ 561 w 1353"/>
                  <a:gd name="T29" fmla="*/ 99 h 1799"/>
                  <a:gd name="T30" fmla="*/ 757 w 1353"/>
                  <a:gd name="T31" fmla="*/ 1631 h 1799"/>
                  <a:gd name="T32" fmla="*/ 759 w 1353"/>
                  <a:gd name="T33" fmla="*/ 1636 h 1799"/>
                  <a:gd name="T34" fmla="*/ 766 w 1353"/>
                  <a:gd name="T35" fmla="*/ 1650 h 1799"/>
                  <a:gd name="T36" fmla="*/ 780 w 1353"/>
                  <a:gd name="T37" fmla="*/ 1659 h 1799"/>
                  <a:gd name="T38" fmla="*/ 840 w 1353"/>
                  <a:gd name="T39" fmla="*/ 1659 h 1799"/>
                  <a:gd name="T40" fmla="*/ 856 w 1353"/>
                  <a:gd name="T41" fmla="*/ 1661 h 1799"/>
                  <a:gd name="T42" fmla="*/ 884 w 1353"/>
                  <a:gd name="T43" fmla="*/ 1673 h 1799"/>
                  <a:gd name="T44" fmla="*/ 907 w 1353"/>
                  <a:gd name="T45" fmla="*/ 1694 h 1799"/>
                  <a:gd name="T46" fmla="*/ 917 w 1353"/>
                  <a:gd name="T47" fmla="*/ 1722 h 1799"/>
                  <a:gd name="T48" fmla="*/ 919 w 1353"/>
                  <a:gd name="T49" fmla="*/ 1799 h 1799"/>
                  <a:gd name="T50" fmla="*/ 399 w 1353"/>
                  <a:gd name="T51" fmla="*/ 1738 h 1799"/>
                  <a:gd name="T52" fmla="*/ 401 w 1353"/>
                  <a:gd name="T53" fmla="*/ 1722 h 1799"/>
                  <a:gd name="T54" fmla="*/ 413 w 1353"/>
                  <a:gd name="T55" fmla="*/ 1694 h 1799"/>
                  <a:gd name="T56" fmla="*/ 434 w 1353"/>
                  <a:gd name="T57" fmla="*/ 1673 h 1799"/>
                  <a:gd name="T58" fmla="*/ 462 w 1353"/>
                  <a:gd name="T59" fmla="*/ 1661 h 1799"/>
                  <a:gd name="T60" fmla="*/ 532 w 1353"/>
                  <a:gd name="T61" fmla="*/ 1659 h 1799"/>
                  <a:gd name="T62" fmla="*/ 538 w 1353"/>
                  <a:gd name="T63" fmla="*/ 1659 h 1799"/>
                  <a:gd name="T64" fmla="*/ 553 w 1353"/>
                  <a:gd name="T65" fmla="*/ 1650 h 1799"/>
                  <a:gd name="T66" fmla="*/ 561 w 1353"/>
                  <a:gd name="T67" fmla="*/ 1636 h 1799"/>
                  <a:gd name="T68" fmla="*/ 561 w 1353"/>
                  <a:gd name="T69" fmla="*/ 745 h 1799"/>
                  <a:gd name="T70" fmla="*/ 757 w 1353"/>
                  <a:gd name="T71" fmla="*/ 735 h 1799"/>
                  <a:gd name="T72" fmla="*/ 132 w 1353"/>
                  <a:gd name="T73" fmla="*/ 1265 h 1799"/>
                  <a:gd name="T74" fmla="*/ 151 w 1353"/>
                  <a:gd name="T75" fmla="*/ 902 h 1799"/>
                  <a:gd name="T76" fmla="*/ 490 w 1353"/>
                  <a:gd name="T77" fmla="*/ 1285 h 1799"/>
                  <a:gd name="T78" fmla="*/ 23 w 1353"/>
                  <a:gd name="T79" fmla="*/ 338 h 1799"/>
                  <a:gd name="T80" fmla="*/ 1204 w 1353"/>
                  <a:gd name="T81" fmla="*/ 274 h 1799"/>
                  <a:gd name="T82" fmla="*/ 1223 w 1353"/>
                  <a:gd name="T83" fmla="*/ 640 h 1799"/>
                  <a:gd name="T84" fmla="*/ 42 w 1353"/>
                  <a:gd name="T85" fmla="*/ 703 h 1799"/>
                  <a:gd name="T86" fmla="*/ 23 w 1353"/>
                  <a:gd name="T87" fmla="*/ 33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3" h="1799">
                    <a:moveTo>
                      <a:pt x="1311" y="1327"/>
                    </a:moveTo>
                    <a:lnTo>
                      <a:pt x="828" y="1302"/>
                    </a:lnTo>
                    <a:lnTo>
                      <a:pt x="828" y="937"/>
                    </a:lnTo>
                    <a:lnTo>
                      <a:pt x="1330" y="963"/>
                    </a:lnTo>
                    <a:lnTo>
                      <a:pt x="1181" y="1137"/>
                    </a:lnTo>
                    <a:lnTo>
                      <a:pt x="1311" y="1327"/>
                    </a:lnTo>
                    <a:lnTo>
                      <a:pt x="1311" y="1327"/>
                    </a:lnTo>
                    <a:close/>
                    <a:moveTo>
                      <a:pt x="561" y="99"/>
                    </a:moveTo>
                    <a:lnTo>
                      <a:pt x="561" y="99"/>
                    </a:lnTo>
                    <a:lnTo>
                      <a:pt x="562" y="79"/>
                    </a:lnTo>
                    <a:lnTo>
                      <a:pt x="569" y="60"/>
                    </a:lnTo>
                    <a:lnTo>
                      <a:pt x="578" y="44"/>
                    </a:lnTo>
                    <a:lnTo>
                      <a:pt x="590" y="29"/>
                    </a:lnTo>
                    <a:lnTo>
                      <a:pt x="604" y="18"/>
                    </a:lnTo>
                    <a:lnTo>
                      <a:pt x="620" y="7"/>
                    </a:lnTo>
                    <a:lnTo>
                      <a:pt x="640" y="2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80" y="2"/>
                    </a:lnTo>
                    <a:lnTo>
                      <a:pt x="698" y="7"/>
                    </a:lnTo>
                    <a:lnTo>
                      <a:pt x="715" y="18"/>
                    </a:lnTo>
                    <a:lnTo>
                      <a:pt x="729" y="29"/>
                    </a:lnTo>
                    <a:lnTo>
                      <a:pt x="741" y="44"/>
                    </a:lnTo>
                    <a:lnTo>
                      <a:pt x="750" y="60"/>
                    </a:lnTo>
                    <a:lnTo>
                      <a:pt x="756" y="79"/>
                    </a:lnTo>
                    <a:lnTo>
                      <a:pt x="757" y="99"/>
                    </a:lnTo>
                    <a:lnTo>
                      <a:pt x="757" y="229"/>
                    </a:lnTo>
                    <a:lnTo>
                      <a:pt x="561" y="238"/>
                    </a:lnTo>
                    <a:lnTo>
                      <a:pt x="561" y="99"/>
                    </a:lnTo>
                    <a:lnTo>
                      <a:pt x="561" y="99"/>
                    </a:lnTo>
                    <a:close/>
                    <a:moveTo>
                      <a:pt x="757" y="735"/>
                    </a:moveTo>
                    <a:lnTo>
                      <a:pt x="757" y="1631"/>
                    </a:lnTo>
                    <a:lnTo>
                      <a:pt x="757" y="1631"/>
                    </a:lnTo>
                    <a:lnTo>
                      <a:pt x="759" y="1636"/>
                    </a:lnTo>
                    <a:lnTo>
                      <a:pt x="761" y="1641"/>
                    </a:lnTo>
                    <a:lnTo>
                      <a:pt x="766" y="1650"/>
                    </a:lnTo>
                    <a:lnTo>
                      <a:pt x="775" y="1657"/>
                    </a:lnTo>
                    <a:lnTo>
                      <a:pt x="780" y="1659"/>
                    </a:lnTo>
                    <a:lnTo>
                      <a:pt x="785" y="1659"/>
                    </a:lnTo>
                    <a:lnTo>
                      <a:pt x="840" y="1659"/>
                    </a:lnTo>
                    <a:lnTo>
                      <a:pt x="840" y="1659"/>
                    </a:lnTo>
                    <a:lnTo>
                      <a:pt x="856" y="1661"/>
                    </a:lnTo>
                    <a:lnTo>
                      <a:pt x="871" y="1666"/>
                    </a:lnTo>
                    <a:lnTo>
                      <a:pt x="884" y="1673"/>
                    </a:lnTo>
                    <a:lnTo>
                      <a:pt x="896" y="1682"/>
                    </a:lnTo>
                    <a:lnTo>
                      <a:pt x="907" y="1694"/>
                    </a:lnTo>
                    <a:lnTo>
                      <a:pt x="914" y="1708"/>
                    </a:lnTo>
                    <a:lnTo>
                      <a:pt x="917" y="1722"/>
                    </a:lnTo>
                    <a:lnTo>
                      <a:pt x="919" y="1738"/>
                    </a:lnTo>
                    <a:lnTo>
                      <a:pt x="919" y="1799"/>
                    </a:lnTo>
                    <a:lnTo>
                      <a:pt x="399" y="1799"/>
                    </a:lnTo>
                    <a:lnTo>
                      <a:pt x="399" y="1738"/>
                    </a:lnTo>
                    <a:lnTo>
                      <a:pt x="399" y="1738"/>
                    </a:lnTo>
                    <a:lnTo>
                      <a:pt x="401" y="1722"/>
                    </a:lnTo>
                    <a:lnTo>
                      <a:pt x="406" y="1708"/>
                    </a:lnTo>
                    <a:lnTo>
                      <a:pt x="413" y="1694"/>
                    </a:lnTo>
                    <a:lnTo>
                      <a:pt x="422" y="1682"/>
                    </a:lnTo>
                    <a:lnTo>
                      <a:pt x="434" y="1673"/>
                    </a:lnTo>
                    <a:lnTo>
                      <a:pt x="448" y="1666"/>
                    </a:lnTo>
                    <a:lnTo>
                      <a:pt x="462" y="1661"/>
                    </a:lnTo>
                    <a:lnTo>
                      <a:pt x="478" y="1659"/>
                    </a:lnTo>
                    <a:lnTo>
                      <a:pt x="532" y="1659"/>
                    </a:lnTo>
                    <a:lnTo>
                      <a:pt x="532" y="1659"/>
                    </a:lnTo>
                    <a:lnTo>
                      <a:pt x="538" y="1659"/>
                    </a:lnTo>
                    <a:lnTo>
                      <a:pt x="543" y="1657"/>
                    </a:lnTo>
                    <a:lnTo>
                      <a:pt x="553" y="1650"/>
                    </a:lnTo>
                    <a:lnTo>
                      <a:pt x="559" y="1641"/>
                    </a:lnTo>
                    <a:lnTo>
                      <a:pt x="561" y="1636"/>
                    </a:lnTo>
                    <a:lnTo>
                      <a:pt x="561" y="1631"/>
                    </a:lnTo>
                    <a:lnTo>
                      <a:pt x="561" y="745"/>
                    </a:lnTo>
                    <a:lnTo>
                      <a:pt x="757" y="735"/>
                    </a:lnTo>
                    <a:lnTo>
                      <a:pt x="757" y="735"/>
                    </a:lnTo>
                    <a:close/>
                    <a:moveTo>
                      <a:pt x="490" y="1285"/>
                    </a:moveTo>
                    <a:lnTo>
                      <a:pt x="132" y="1265"/>
                    </a:lnTo>
                    <a:lnTo>
                      <a:pt x="0" y="1076"/>
                    </a:lnTo>
                    <a:lnTo>
                      <a:pt x="151" y="902"/>
                    </a:lnTo>
                    <a:lnTo>
                      <a:pt x="490" y="919"/>
                    </a:lnTo>
                    <a:lnTo>
                      <a:pt x="490" y="1285"/>
                    </a:lnTo>
                    <a:lnTo>
                      <a:pt x="490" y="1285"/>
                    </a:lnTo>
                    <a:close/>
                    <a:moveTo>
                      <a:pt x="23" y="338"/>
                    </a:moveTo>
                    <a:lnTo>
                      <a:pt x="613" y="306"/>
                    </a:lnTo>
                    <a:lnTo>
                      <a:pt x="1204" y="274"/>
                    </a:lnTo>
                    <a:lnTo>
                      <a:pt x="1353" y="450"/>
                    </a:lnTo>
                    <a:lnTo>
                      <a:pt x="1223" y="640"/>
                    </a:lnTo>
                    <a:lnTo>
                      <a:pt x="633" y="672"/>
                    </a:lnTo>
                    <a:lnTo>
                      <a:pt x="42" y="703"/>
                    </a:lnTo>
                    <a:lnTo>
                      <a:pt x="174" y="512"/>
                    </a:lnTo>
                    <a:lnTo>
                      <a:pt x="23" y="338"/>
                    </a:lnTo>
                    <a:lnTo>
                      <a:pt x="23" y="33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431268" y="2968557"/>
            <a:ext cx="1389386" cy="1176383"/>
            <a:chOff x="4840333" y="3034597"/>
            <a:chExt cx="1389386" cy="1176383"/>
          </a:xfrm>
        </p:grpSpPr>
        <p:sp>
          <p:nvSpPr>
            <p:cNvPr id="57" name="Oval 56"/>
            <p:cNvSpPr/>
            <p:nvPr/>
          </p:nvSpPr>
          <p:spPr>
            <a:xfrm>
              <a:off x="4840333" y="4068124"/>
              <a:ext cx="1389386" cy="14285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8000"/>
                  </a:schemeClr>
                </a:gs>
                <a:gs pos="43000">
                  <a:schemeClr val="tx1">
                    <a:lumMod val="95000"/>
                    <a:lumOff val="5000"/>
                    <a:alpha val="11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088002" y="3034597"/>
              <a:ext cx="894048" cy="894049"/>
              <a:chOff x="2867384" y="5386160"/>
              <a:chExt cx="581330" cy="581331"/>
            </a:xfrm>
          </p:grpSpPr>
          <p:sp>
            <p:nvSpPr>
              <p:cNvPr id="28" name="Teardrop 27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603546" y="4474436"/>
            <a:ext cx="1389386" cy="1185529"/>
            <a:chOff x="7882561" y="4444591"/>
            <a:chExt cx="1389386" cy="1185529"/>
          </a:xfrm>
        </p:grpSpPr>
        <p:grpSp>
          <p:nvGrpSpPr>
            <p:cNvPr id="22" name="Group 21"/>
            <p:cNvGrpSpPr/>
            <p:nvPr/>
          </p:nvGrpSpPr>
          <p:grpSpPr>
            <a:xfrm>
              <a:off x="8130230" y="4444591"/>
              <a:ext cx="894048" cy="894049"/>
              <a:chOff x="8654872" y="5386160"/>
              <a:chExt cx="581330" cy="581331"/>
            </a:xfrm>
          </p:grpSpPr>
          <p:sp>
            <p:nvSpPr>
              <p:cNvPr id="23" name="Teardrop 22"/>
              <p:cNvSpPr/>
              <p:nvPr/>
            </p:nvSpPr>
            <p:spPr>
              <a:xfrm rot="8100000">
                <a:off x="8654872" y="5386160"/>
                <a:ext cx="581330" cy="581331"/>
              </a:xfrm>
              <a:prstGeom prst="teardrop">
                <a:avLst/>
              </a:prstGeom>
              <a:solidFill>
                <a:srgbClr val="20A8B6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15587D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8774459" y="5580030"/>
                <a:ext cx="342156" cy="284123"/>
              </a:xfrm>
              <a:custGeom>
                <a:avLst/>
                <a:gdLst>
                  <a:gd name="T0" fmla="*/ 1518 w 1697"/>
                  <a:gd name="T1" fmla="*/ 799 h 1410"/>
                  <a:gd name="T2" fmla="*/ 1542 w 1697"/>
                  <a:gd name="T3" fmla="*/ 977 h 1410"/>
                  <a:gd name="T4" fmla="*/ 1484 w 1697"/>
                  <a:gd name="T5" fmla="*/ 1112 h 1410"/>
                  <a:gd name="T6" fmla="*/ 1351 w 1697"/>
                  <a:gd name="T7" fmla="*/ 1201 h 1410"/>
                  <a:gd name="T8" fmla="*/ 1274 w 1697"/>
                  <a:gd name="T9" fmla="*/ 1303 h 1410"/>
                  <a:gd name="T10" fmla="*/ 1161 w 1697"/>
                  <a:gd name="T11" fmla="*/ 1368 h 1410"/>
                  <a:gd name="T12" fmla="*/ 989 w 1697"/>
                  <a:gd name="T13" fmla="*/ 1395 h 1410"/>
                  <a:gd name="T14" fmla="*/ 1036 w 1697"/>
                  <a:gd name="T15" fmla="*/ 1323 h 1410"/>
                  <a:gd name="T16" fmla="*/ 1110 w 1697"/>
                  <a:gd name="T17" fmla="*/ 1295 h 1410"/>
                  <a:gd name="T18" fmla="*/ 989 w 1697"/>
                  <a:gd name="T19" fmla="*/ 1124 h 1410"/>
                  <a:gd name="T20" fmla="*/ 1172 w 1697"/>
                  <a:gd name="T21" fmla="*/ 1205 h 1410"/>
                  <a:gd name="T22" fmla="*/ 1261 w 1697"/>
                  <a:gd name="T23" fmla="*/ 1210 h 1410"/>
                  <a:gd name="T24" fmla="*/ 1114 w 1697"/>
                  <a:gd name="T25" fmla="*/ 1045 h 1410"/>
                  <a:gd name="T26" fmla="*/ 1133 w 1697"/>
                  <a:gd name="T27" fmla="*/ 978 h 1410"/>
                  <a:gd name="T28" fmla="*/ 1342 w 1697"/>
                  <a:gd name="T29" fmla="*/ 1115 h 1410"/>
                  <a:gd name="T30" fmla="*/ 1400 w 1697"/>
                  <a:gd name="T31" fmla="*/ 1056 h 1410"/>
                  <a:gd name="T32" fmla="*/ 1200 w 1697"/>
                  <a:gd name="T33" fmla="*/ 859 h 1410"/>
                  <a:gd name="T34" fmla="*/ 1267 w 1697"/>
                  <a:gd name="T35" fmla="*/ 836 h 1410"/>
                  <a:gd name="T36" fmla="*/ 1474 w 1697"/>
                  <a:gd name="T37" fmla="*/ 927 h 1410"/>
                  <a:gd name="T38" fmla="*/ 1008 w 1697"/>
                  <a:gd name="T39" fmla="*/ 444 h 1410"/>
                  <a:gd name="T40" fmla="*/ 1079 w 1697"/>
                  <a:gd name="T41" fmla="*/ 421 h 1410"/>
                  <a:gd name="T42" fmla="*/ 142 w 1697"/>
                  <a:gd name="T43" fmla="*/ 648 h 1410"/>
                  <a:gd name="T44" fmla="*/ 0 w 1697"/>
                  <a:gd name="T45" fmla="*/ 376 h 1410"/>
                  <a:gd name="T46" fmla="*/ 256 w 1697"/>
                  <a:gd name="T47" fmla="*/ 47 h 1410"/>
                  <a:gd name="T48" fmla="*/ 383 w 1697"/>
                  <a:gd name="T49" fmla="*/ 3 h 1410"/>
                  <a:gd name="T50" fmla="*/ 534 w 1697"/>
                  <a:gd name="T51" fmla="*/ 88 h 1410"/>
                  <a:gd name="T52" fmla="*/ 775 w 1697"/>
                  <a:gd name="T53" fmla="*/ 60 h 1410"/>
                  <a:gd name="T54" fmla="*/ 499 w 1697"/>
                  <a:gd name="T55" fmla="*/ 165 h 1410"/>
                  <a:gd name="T56" fmla="*/ 344 w 1697"/>
                  <a:gd name="T57" fmla="*/ 88 h 1410"/>
                  <a:gd name="T58" fmla="*/ 88 w 1697"/>
                  <a:gd name="T59" fmla="*/ 395 h 1410"/>
                  <a:gd name="T60" fmla="*/ 211 w 1697"/>
                  <a:gd name="T61" fmla="*/ 543 h 1410"/>
                  <a:gd name="T62" fmla="*/ 220 w 1697"/>
                  <a:gd name="T63" fmla="*/ 739 h 1410"/>
                  <a:gd name="T64" fmla="*/ 794 w 1697"/>
                  <a:gd name="T65" fmla="*/ 1165 h 1410"/>
                  <a:gd name="T66" fmla="*/ 755 w 1697"/>
                  <a:gd name="T67" fmla="*/ 1142 h 1410"/>
                  <a:gd name="T68" fmla="*/ 673 w 1697"/>
                  <a:gd name="T69" fmla="*/ 1045 h 1410"/>
                  <a:gd name="T70" fmla="*/ 581 w 1697"/>
                  <a:gd name="T71" fmla="*/ 1049 h 1410"/>
                  <a:gd name="T72" fmla="*/ 546 w 1697"/>
                  <a:gd name="T73" fmla="*/ 948 h 1410"/>
                  <a:gd name="T74" fmla="*/ 436 w 1697"/>
                  <a:gd name="T75" fmla="*/ 926 h 1410"/>
                  <a:gd name="T76" fmla="*/ 418 w 1697"/>
                  <a:gd name="T77" fmla="*/ 806 h 1410"/>
                  <a:gd name="T78" fmla="*/ 288 w 1697"/>
                  <a:gd name="T79" fmla="*/ 778 h 1410"/>
                  <a:gd name="T80" fmla="*/ 198 w 1697"/>
                  <a:gd name="T81" fmla="*/ 898 h 1410"/>
                  <a:gd name="T82" fmla="*/ 256 w 1697"/>
                  <a:gd name="T83" fmla="*/ 1006 h 1410"/>
                  <a:gd name="T84" fmla="*/ 339 w 1697"/>
                  <a:gd name="T85" fmla="*/ 1022 h 1410"/>
                  <a:gd name="T86" fmla="*/ 353 w 1697"/>
                  <a:gd name="T87" fmla="*/ 1173 h 1410"/>
                  <a:gd name="T88" fmla="*/ 502 w 1697"/>
                  <a:gd name="T89" fmla="*/ 1166 h 1410"/>
                  <a:gd name="T90" fmla="*/ 529 w 1697"/>
                  <a:gd name="T91" fmla="*/ 1245 h 1410"/>
                  <a:gd name="T92" fmla="*/ 676 w 1697"/>
                  <a:gd name="T93" fmla="*/ 1273 h 1410"/>
                  <a:gd name="T94" fmla="*/ 706 w 1697"/>
                  <a:gd name="T95" fmla="*/ 1305 h 1410"/>
                  <a:gd name="T96" fmla="*/ 798 w 1697"/>
                  <a:gd name="T97" fmla="*/ 1384 h 1410"/>
                  <a:gd name="T98" fmla="*/ 912 w 1697"/>
                  <a:gd name="T99" fmla="*/ 1321 h 1410"/>
                  <a:gd name="T100" fmla="*/ 889 w 1697"/>
                  <a:gd name="T101" fmla="*/ 1187 h 1410"/>
                  <a:gd name="T102" fmla="*/ 1528 w 1697"/>
                  <a:gd name="T103" fmla="*/ 653 h 1410"/>
                  <a:gd name="T104" fmla="*/ 1609 w 1697"/>
                  <a:gd name="T105" fmla="*/ 462 h 1410"/>
                  <a:gd name="T106" fmla="*/ 1669 w 1697"/>
                  <a:gd name="T107" fmla="*/ 255 h 1410"/>
                  <a:gd name="T108" fmla="*/ 1275 w 1697"/>
                  <a:gd name="T109" fmla="*/ 61 h 1410"/>
                  <a:gd name="T110" fmla="*/ 1012 w 1697"/>
                  <a:gd name="T111" fmla="*/ 63 h 1410"/>
                  <a:gd name="T112" fmla="*/ 492 w 1697"/>
                  <a:gd name="T113" fmla="*/ 365 h 1410"/>
                  <a:gd name="T114" fmla="*/ 529 w 1697"/>
                  <a:gd name="T115" fmla="*/ 499 h 1410"/>
                  <a:gd name="T116" fmla="*/ 899 w 1697"/>
                  <a:gd name="T117" fmla="*/ 328 h 1410"/>
                  <a:gd name="T118" fmla="*/ 1052 w 1697"/>
                  <a:gd name="T119" fmla="*/ 355 h 1410"/>
                  <a:gd name="T120" fmla="*/ 1177 w 1697"/>
                  <a:gd name="T121" fmla="*/ 377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97" h="1410">
                    <a:moveTo>
                      <a:pt x="1105" y="420"/>
                    </a:moveTo>
                    <a:lnTo>
                      <a:pt x="1105" y="420"/>
                    </a:lnTo>
                    <a:lnTo>
                      <a:pt x="1258" y="558"/>
                    </a:lnTo>
                    <a:lnTo>
                      <a:pt x="1333" y="627"/>
                    </a:lnTo>
                    <a:lnTo>
                      <a:pt x="1409" y="699"/>
                    </a:lnTo>
                    <a:lnTo>
                      <a:pt x="1409" y="699"/>
                    </a:lnTo>
                    <a:lnTo>
                      <a:pt x="1419" y="706"/>
                    </a:lnTo>
                    <a:lnTo>
                      <a:pt x="1430" y="715"/>
                    </a:lnTo>
                    <a:lnTo>
                      <a:pt x="1486" y="766"/>
                    </a:lnTo>
                    <a:lnTo>
                      <a:pt x="1518" y="799"/>
                    </a:lnTo>
                    <a:lnTo>
                      <a:pt x="1518" y="799"/>
                    </a:lnTo>
                    <a:lnTo>
                      <a:pt x="1532" y="815"/>
                    </a:lnTo>
                    <a:lnTo>
                      <a:pt x="1542" y="831"/>
                    </a:lnTo>
                    <a:lnTo>
                      <a:pt x="1551" y="847"/>
                    </a:lnTo>
                    <a:lnTo>
                      <a:pt x="1556" y="864"/>
                    </a:lnTo>
                    <a:lnTo>
                      <a:pt x="1562" y="880"/>
                    </a:lnTo>
                    <a:lnTo>
                      <a:pt x="1562" y="898"/>
                    </a:lnTo>
                    <a:lnTo>
                      <a:pt x="1562" y="913"/>
                    </a:lnTo>
                    <a:lnTo>
                      <a:pt x="1560" y="931"/>
                    </a:lnTo>
                    <a:lnTo>
                      <a:pt x="1556" y="947"/>
                    </a:lnTo>
                    <a:lnTo>
                      <a:pt x="1549" y="963"/>
                    </a:lnTo>
                    <a:lnTo>
                      <a:pt x="1542" y="977"/>
                    </a:lnTo>
                    <a:lnTo>
                      <a:pt x="1534" y="991"/>
                    </a:lnTo>
                    <a:lnTo>
                      <a:pt x="1521" y="1003"/>
                    </a:lnTo>
                    <a:lnTo>
                      <a:pt x="1509" y="1013"/>
                    </a:lnTo>
                    <a:lnTo>
                      <a:pt x="1497" y="1022"/>
                    </a:lnTo>
                    <a:lnTo>
                      <a:pt x="1481" y="1029"/>
                    </a:lnTo>
                    <a:lnTo>
                      <a:pt x="1481" y="1029"/>
                    </a:lnTo>
                    <a:lnTo>
                      <a:pt x="1486" y="1047"/>
                    </a:lnTo>
                    <a:lnTo>
                      <a:pt x="1490" y="1064"/>
                    </a:lnTo>
                    <a:lnTo>
                      <a:pt x="1490" y="1080"/>
                    </a:lnTo>
                    <a:lnTo>
                      <a:pt x="1488" y="1096"/>
                    </a:lnTo>
                    <a:lnTo>
                      <a:pt x="1484" y="1112"/>
                    </a:lnTo>
                    <a:lnTo>
                      <a:pt x="1479" y="1126"/>
                    </a:lnTo>
                    <a:lnTo>
                      <a:pt x="1472" y="1140"/>
                    </a:lnTo>
                    <a:lnTo>
                      <a:pt x="1463" y="1152"/>
                    </a:lnTo>
                    <a:lnTo>
                      <a:pt x="1453" y="1163"/>
                    </a:lnTo>
                    <a:lnTo>
                      <a:pt x="1442" y="1173"/>
                    </a:lnTo>
                    <a:lnTo>
                      <a:pt x="1428" y="1182"/>
                    </a:lnTo>
                    <a:lnTo>
                      <a:pt x="1414" y="1191"/>
                    </a:lnTo>
                    <a:lnTo>
                      <a:pt x="1400" y="1196"/>
                    </a:lnTo>
                    <a:lnTo>
                      <a:pt x="1384" y="1200"/>
                    </a:lnTo>
                    <a:lnTo>
                      <a:pt x="1368" y="1201"/>
                    </a:lnTo>
                    <a:lnTo>
                      <a:pt x="1351" y="1201"/>
                    </a:lnTo>
                    <a:lnTo>
                      <a:pt x="1351" y="1201"/>
                    </a:lnTo>
                    <a:lnTo>
                      <a:pt x="1349" y="1215"/>
                    </a:lnTo>
                    <a:lnTo>
                      <a:pt x="1346" y="1230"/>
                    </a:lnTo>
                    <a:lnTo>
                      <a:pt x="1340" y="1242"/>
                    </a:lnTo>
                    <a:lnTo>
                      <a:pt x="1333" y="1254"/>
                    </a:lnTo>
                    <a:lnTo>
                      <a:pt x="1326" y="1265"/>
                    </a:lnTo>
                    <a:lnTo>
                      <a:pt x="1318" y="1273"/>
                    </a:lnTo>
                    <a:lnTo>
                      <a:pt x="1307" y="1284"/>
                    </a:lnTo>
                    <a:lnTo>
                      <a:pt x="1296" y="1291"/>
                    </a:lnTo>
                    <a:lnTo>
                      <a:pt x="1286" y="1298"/>
                    </a:lnTo>
                    <a:lnTo>
                      <a:pt x="1274" y="1303"/>
                    </a:lnTo>
                    <a:lnTo>
                      <a:pt x="1261" y="1309"/>
                    </a:lnTo>
                    <a:lnTo>
                      <a:pt x="1249" y="1312"/>
                    </a:lnTo>
                    <a:lnTo>
                      <a:pt x="1235" y="1314"/>
                    </a:lnTo>
                    <a:lnTo>
                      <a:pt x="1221" y="1314"/>
                    </a:lnTo>
                    <a:lnTo>
                      <a:pt x="1207" y="1312"/>
                    </a:lnTo>
                    <a:lnTo>
                      <a:pt x="1193" y="1310"/>
                    </a:lnTo>
                    <a:lnTo>
                      <a:pt x="1193" y="1310"/>
                    </a:lnTo>
                    <a:lnTo>
                      <a:pt x="1188" y="1326"/>
                    </a:lnTo>
                    <a:lnTo>
                      <a:pt x="1180" y="1342"/>
                    </a:lnTo>
                    <a:lnTo>
                      <a:pt x="1172" y="1356"/>
                    </a:lnTo>
                    <a:lnTo>
                      <a:pt x="1161" y="1368"/>
                    </a:lnTo>
                    <a:lnTo>
                      <a:pt x="1149" y="1381"/>
                    </a:lnTo>
                    <a:lnTo>
                      <a:pt x="1137" y="1389"/>
                    </a:lnTo>
                    <a:lnTo>
                      <a:pt x="1123" y="1396"/>
                    </a:lnTo>
                    <a:lnTo>
                      <a:pt x="1107" y="1403"/>
                    </a:lnTo>
                    <a:lnTo>
                      <a:pt x="1091" y="1407"/>
                    </a:lnTo>
                    <a:lnTo>
                      <a:pt x="1075" y="1410"/>
                    </a:lnTo>
                    <a:lnTo>
                      <a:pt x="1058" y="1410"/>
                    </a:lnTo>
                    <a:lnTo>
                      <a:pt x="1040" y="1409"/>
                    </a:lnTo>
                    <a:lnTo>
                      <a:pt x="1022" y="1407"/>
                    </a:lnTo>
                    <a:lnTo>
                      <a:pt x="1005" y="1402"/>
                    </a:lnTo>
                    <a:lnTo>
                      <a:pt x="989" y="1395"/>
                    </a:lnTo>
                    <a:lnTo>
                      <a:pt x="971" y="1386"/>
                    </a:lnTo>
                    <a:lnTo>
                      <a:pt x="959" y="1377"/>
                    </a:lnTo>
                    <a:lnTo>
                      <a:pt x="959" y="1377"/>
                    </a:lnTo>
                    <a:lnTo>
                      <a:pt x="971" y="1360"/>
                    </a:lnTo>
                    <a:lnTo>
                      <a:pt x="980" y="1340"/>
                    </a:lnTo>
                    <a:lnTo>
                      <a:pt x="987" y="1321"/>
                    </a:lnTo>
                    <a:lnTo>
                      <a:pt x="993" y="1300"/>
                    </a:lnTo>
                    <a:lnTo>
                      <a:pt x="993" y="1300"/>
                    </a:lnTo>
                    <a:lnTo>
                      <a:pt x="1010" y="1310"/>
                    </a:lnTo>
                    <a:lnTo>
                      <a:pt x="1028" y="1319"/>
                    </a:lnTo>
                    <a:lnTo>
                      <a:pt x="1036" y="1323"/>
                    </a:lnTo>
                    <a:lnTo>
                      <a:pt x="1045" y="1324"/>
                    </a:lnTo>
                    <a:lnTo>
                      <a:pt x="1054" y="1326"/>
                    </a:lnTo>
                    <a:lnTo>
                      <a:pt x="1065" y="1326"/>
                    </a:lnTo>
                    <a:lnTo>
                      <a:pt x="1065" y="1326"/>
                    </a:lnTo>
                    <a:lnTo>
                      <a:pt x="1080" y="1323"/>
                    </a:lnTo>
                    <a:lnTo>
                      <a:pt x="1093" y="1317"/>
                    </a:lnTo>
                    <a:lnTo>
                      <a:pt x="1098" y="1312"/>
                    </a:lnTo>
                    <a:lnTo>
                      <a:pt x="1103" y="1307"/>
                    </a:lnTo>
                    <a:lnTo>
                      <a:pt x="1107" y="1302"/>
                    </a:lnTo>
                    <a:lnTo>
                      <a:pt x="1110" y="1295"/>
                    </a:lnTo>
                    <a:lnTo>
                      <a:pt x="1110" y="1295"/>
                    </a:lnTo>
                    <a:lnTo>
                      <a:pt x="1112" y="1280"/>
                    </a:lnTo>
                    <a:lnTo>
                      <a:pt x="1108" y="1263"/>
                    </a:lnTo>
                    <a:lnTo>
                      <a:pt x="1000" y="1175"/>
                    </a:lnTo>
                    <a:lnTo>
                      <a:pt x="1000" y="1175"/>
                    </a:lnTo>
                    <a:lnTo>
                      <a:pt x="994" y="1170"/>
                    </a:lnTo>
                    <a:lnTo>
                      <a:pt x="989" y="1163"/>
                    </a:lnTo>
                    <a:lnTo>
                      <a:pt x="985" y="1156"/>
                    </a:lnTo>
                    <a:lnTo>
                      <a:pt x="984" y="1147"/>
                    </a:lnTo>
                    <a:lnTo>
                      <a:pt x="984" y="1140"/>
                    </a:lnTo>
                    <a:lnTo>
                      <a:pt x="985" y="1131"/>
                    </a:lnTo>
                    <a:lnTo>
                      <a:pt x="989" y="1124"/>
                    </a:lnTo>
                    <a:lnTo>
                      <a:pt x="993" y="1117"/>
                    </a:lnTo>
                    <a:lnTo>
                      <a:pt x="993" y="1117"/>
                    </a:lnTo>
                    <a:lnTo>
                      <a:pt x="1000" y="1110"/>
                    </a:lnTo>
                    <a:lnTo>
                      <a:pt x="1007" y="1107"/>
                    </a:lnTo>
                    <a:lnTo>
                      <a:pt x="1014" y="1103"/>
                    </a:lnTo>
                    <a:lnTo>
                      <a:pt x="1021" y="1101"/>
                    </a:lnTo>
                    <a:lnTo>
                      <a:pt x="1029" y="1101"/>
                    </a:lnTo>
                    <a:lnTo>
                      <a:pt x="1036" y="1103"/>
                    </a:lnTo>
                    <a:lnTo>
                      <a:pt x="1045" y="1105"/>
                    </a:lnTo>
                    <a:lnTo>
                      <a:pt x="1052" y="1110"/>
                    </a:lnTo>
                    <a:lnTo>
                      <a:pt x="1172" y="1205"/>
                    </a:lnTo>
                    <a:lnTo>
                      <a:pt x="1172" y="1205"/>
                    </a:lnTo>
                    <a:lnTo>
                      <a:pt x="1182" y="1214"/>
                    </a:lnTo>
                    <a:lnTo>
                      <a:pt x="1193" y="1221"/>
                    </a:lnTo>
                    <a:lnTo>
                      <a:pt x="1205" y="1226"/>
                    </a:lnTo>
                    <a:lnTo>
                      <a:pt x="1216" y="1228"/>
                    </a:lnTo>
                    <a:lnTo>
                      <a:pt x="1224" y="1230"/>
                    </a:lnTo>
                    <a:lnTo>
                      <a:pt x="1235" y="1228"/>
                    </a:lnTo>
                    <a:lnTo>
                      <a:pt x="1245" y="1224"/>
                    </a:lnTo>
                    <a:lnTo>
                      <a:pt x="1254" y="1219"/>
                    </a:lnTo>
                    <a:lnTo>
                      <a:pt x="1254" y="1219"/>
                    </a:lnTo>
                    <a:lnTo>
                      <a:pt x="1261" y="1210"/>
                    </a:lnTo>
                    <a:lnTo>
                      <a:pt x="1267" y="1201"/>
                    </a:lnTo>
                    <a:lnTo>
                      <a:pt x="1267" y="1201"/>
                    </a:lnTo>
                    <a:lnTo>
                      <a:pt x="1268" y="1191"/>
                    </a:lnTo>
                    <a:lnTo>
                      <a:pt x="1270" y="1180"/>
                    </a:lnTo>
                    <a:lnTo>
                      <a:pt x="1270" y="1175"/>
                    </a:lnTo>
                    <a:lnTo>
                      <a:pt x="1268" y="1170"/>
                    </a:lnTo>
                    <a:lnTo>
                      <a:pt x="1265" y="1166"/>
                    </a:lnTo>
                    <a:lnTo>
                      <a:pt x="1261" y="1161"/>
                    </a:lnTo>
                    <a:lnTo>
                      <a:pt x="1119" y="1050"/>
                    </a:lnTo>
                    <a:lnTo>
                      <a:pt x="1119" y="1050"/>
                    </a:lnTo>
                    <a:lnTo>
                      <a:pt x="1114" y="1045"/>
                    </a:lnTo>
                    <a:lnTo>
                      <a:pt x="1108" y="1038"/>
                    </a:lnTo>
                    <a:lnTo>
                      <a:pt x="1105" y="1031"/>
                    </a:lnTo>
                    <a:lnTo>
                      <a:pt x="1103" y="1022"/>
                    </a:lnTo>
                    <a:lnTo>
                      <a:pt x="1103" y="1015"/>
                    </a:lnTo>
                    <a:lnTo>
                      <a:pt x="1105" y="1006"/>
                    </a:lnTo>
                    <a:lnTo>
                      <a:pt x="1108" y="999"/>
                    </a:lnTo>
                    <a:lnTo>
                      <a:pt x="1112" y="992"/>
                    </a:lnTo>
                    <a:lnTo>
                      <a:pt x="1112" y="992"/>
                    </a:lnTo>
                    <a:lnTo>
                      <a:pt x="1119" y="985"/>
                    </a:lnTo>
                    <a:lnTo>
                      <a:pt x="1126" y="982"/>
                    </a:lnTo>
                    <a:lnTo>
                      <a:pt x="1133" y="978"/>
                    </a:lnTo>
                    <a:lnTo>
                      <a:pt x="1140" y="977"/>
                    </a:lnTo>
                    <a:lnTo>
                      <a:pt x="1149" y="977"/>
                    </a:lnTo>
                    <a:lnTo>
                      <a:pt x="1156" y="977"/>
                    </a:lnTo>
                    <a:lnTo>
                      <a:pt x="1165" y="980"/>
                    </a:lnTo>
                    <a:lnTo>
                      <a:pt x="1172" y="985"/>
                    </a:lnTo>
                    <a:lnTo>
                      <a:pt x="1319" y="1101"/>
                    </a:lnTo>
                    <a:lnTo>
                      <a:pt x="1319" y="1101"/>
                    </a:lnTo>
                    <a:lnTo>
                      <a:pt x="1323" y="1103"/>
                    </a:lnTo>
                    <a:lnTo>
                      <a:pt x="1323" y="1103"/>
                    </a:lnTo>
                    <a:lnTo>
                      <a:pt x="1332" y="1110"/>
                    </a:lnTo>
                    <a:lnTo>
                      <a:pt x="1342" y="1115"/>
                    </a:lnTo>
                    <a:lnTo>
                      <a:pt x="1353" y="1117"/>
                    </a:lnTo>
                    <a:lnTo>
                      <a:pt x="1361" y="1119"/>
                    </a:lnTo>
                    <a:lnTo>
                      <a:pt x="1372" y="1117"/>
                    </a:lnTo>
                    <a:lnTo>
                      <a:pt x="1381" y="1114"/>
                    </a:lnTo>
                    <a:lnTo>
                      <a:pt x="1388" y="1108"/>
                    </a:lnTo>
                    <a:lnTo>
                      <a:pt x="1395" y="1103"/>
                    </a:lnTo>
                    <a:lnTo>
                      <a:pt x="1400" y="1094"/>
                    </a:lnTo>
                    <a:lnTo>
                      <a:pt x="1404" y="1085"/>
                    </a:lnTo>
                    <a:lnTo>
                      <a:pt x="1405" y="1077"/>
                    </a:lnTo>
                    <a:lnTo>
                      <a:pt x="1404" y="1066"/>
                    </a:lnTo>
                    <a:lnTo>
                      <a:pt x="1400" y="1056"/>
                    </a:lnTo>
                    <a:lnTo>
                      <a:pt x="1395" y="1043"/>
                    </a:lnTo>
                    <a:lnTo>
                      <a:pt x="1384" y="1033"/>
                    </a:lnTo>
                    <a:lnTo>
                      <a:pt x="1372" y="1020"/>
                    </a:lnTo>
                    <a:lnTo>
                      <a:pt x="1216" y="903"/>
                    </a:lnTo>
                    <a:lnTo>
                      <a:pt x="1216" y="903"/>
                    </a:lnTo>
                    <a:lnTo>
                      <a:pt x="1209" y="898"/>
                    </a:lnTo>
                    <a:lnTo>
                      <a:pt x="1205" y="890"/>
                    </a:lnTo>
                    <a:lnTo>
                      <a:pt x="1202" y="883"/>
                    </a:lnTo>
                    <a:lnTo>
                      <a:pt x="1200" y="875"/>
                    </a:lnTo>
                    <a:lnTo>
                      <a:pt x="1200" y="868"/>
                    </a:lnTo>
                    <a:lnTo>
                      <a:pt x="1200" y="859"/>
                    </a:lnTo>
                    <a:lnTo>
                      <a:pt x="1203" y="852"/>
                    </a:lnTo>
                    <a:lnTo>
                      <a:pt x="1207" y="845"/>
                    </a:lnTo>
                    <a:lnTo>
                      <a:pt x="1207" y="845"/>
                    </a:lnTo>
                    <a:lnTo>
                      <a:pt x="1214" y="838"/>
                    </a:lnTo>
                    <a:lnTo>
                      <a:pt x="1219" y="832"/>
                    </a:lnTo>
                    <a:lnTo>
                      <a:pt x="1228" y="829"/>
                    </a:lnTo>
                    <a:lnTo>
                      <a:pt x="1235" y="827"/>
                    </a:lnTo>
                    <a:lnTo>
                      <a:pt x="1244" y="827"/>
                    </a:lnTo>
                    <a:lnTo>
                      <a:pt x="1251" y="829"/>
                    </a:lnTo>
                    <a:lnTo>
                      <a:pt x="1260" y="831"/>
                    </a:lnTo>
                    <a:lnTo>
                      <a:pt x="1267" y="836"/>
                    </a:lnTo>
                    <a:lnTo>
                      <a:pt x="1421" y="952"/>
                    </a:lnTo>
                    <a:lnTo>
                      <a:pt x="1421" y="952"/>
                    </a:lnTo>
                    <a:lnTo>
                      <a:pt x="1428" y="955"/>
                    </a:lnTo>
                    <a:lnTo>
                      <a:pt x="1433" y="955"/>
                    </a:lnTo>
                    <a:lnTo>
                      <a:pt x="1441" y="955"/>
                    </a:lnTo>
                    <a:lnTo>
                      <a:pt x="1446" y="954"/>
                    </a:lnTo>
                    <a:lnTo>
                      <a:pt x="1453" y="950"/>
                    </a:lnTo>
                    <a:lnTo>
                      <a:pt x="1458" y="947"/>
                    </a:lnTo>
                    <a:lnTo>
                      <a:pt x="1469" y="936"/>
                    </a:lnTo>
                    <a:lnTo>
                      <a:pt x="1469" y="936"/>
                    </a:lnTo>
                    <a:lnTo>
                      <a:pt x="1474" y="927"/>
                    </a:lnTo>
                    <a:lnTo>
                      <a:pt x="1477" y="917"/>
                    </a:lnTo>
                    <a:lnTo>
                      <a:pt x="1479" y="908"/>
                    </a:lnTo>
                    <a:lnTo>
                      <a:pt x="1479" y="898"/>
                    </a:lnTo>
                    <a:lnTo>
                      <a:pt x="1476" y="887"/>
                    </a:lnTo>
                    <a:lnTo>
                      <a:pt x="1472" y="876"/>
                    </a:lnTo>
                    <a:lnTo>
                      <a:pt x="1467" y="868"/>
                    </a:lnTo>
                    <a:lnTo>
                      <a:pt x="1458" y="859"/>
                    </a:lnTo>
                    <a:lnTo>
                      <a:pt x="1426" y="825"/>
                    </a:lnTo>
                    <a:lnTo>
                      <a:pt x="1012" y="448"/>
                    </a:lnTo>
                    <a:lnTo>
                      <a:pt x="1012" y="448"/>
                    </a:lnTo>
                    <a:lnTo>
                      <a:pt x="1008" y="444"/>
                    </a:lnTo>
                    <a:lnTo>
                      <a:pt x="1008" y="441"/>
                    </a:lnTo>
                    <a:lnTo>
                      <a:pt x="1007" y="437"/>
                    </a:lnTo>
                    <a:lnTo>
                      <a:pt x="1008" y="432"/>
                    </a:lnTo>
                    <a:lnTo>
                      <a:pt x="1010" y="428"/>
                    </a:lnTo>
                    <a:lnTo>
                      <a:pt x="1014" y="427"/>
                    </a:lnTo>
                    <a:lnTo>
                      <a:pt x="1017" y="425"/>
                    </a:lnTo>
                    <a:lnTo>
                      <a:pt x="1022" y="425"/>
                    </a:lnTo>
                    <a:lnTo>
                      <a:pt x="1022" y="425"/>
                    </a:lnTo>
                    <a:lnTo>
                      <a:pt x="1042" y="425"/>
                    </a:lnTo>
                    <a:lnTo>
                      <a:pt x="1061" y="423"/>
                    </a:lnTo>
                    <a:lnTo>
                      <a:pt x="1079" y="421"/>
                    </a:lnTo>
                    <a:lnTo>
                      <a:pt x="1098" y="420"/>
                    </a:lnTo>
                    <a:lnTo>
                      <a:pt x="1098" y="420"/>
                    </a:lnTo>
                    <a:lnTo>
                      <a:pt x="1105" y="420"/>
                    </a:lnTo>
                    <a:lnTo>
                      <a:pt x="1105" y="420"/>
                    </a:lnTo>
                    <a:close/>
                    <a:moveTo>
                      <a:pt x="190" y="771"/>
                    </a:moveTo>
                    <a:lnTo>
                      <a:pt x="190" y="771"/>
                    </a:lnTo>
                    <a:lnTo>
                      <a:pt x="176" y="748"/>
                    </a:lnTo>
                    <a:lnTo>
                      <a:pt x="165" y="725"/>
                    </a:lnTo>
                    <a:lnTo>
                      <a:pt x="156" y="701"/>
                    </a:lnTo>
                    <a:lnTo>
                      <a:pt x="149" y="674"/>
                    </a:lnTo>
                    <a:lnTo>
                      <a:pt x="142" y="648"/>
                    </a:lnTo>
                    <a:lnTo>
                      <a:pt x="139" y="622"/>
                    </a:lnTo>
                    <a:lnTo>
                      <a:pt x="132" y="565"/>
                    </a:lnTo>
                    <a:lnTo>
                      <a:pt x="79" y="516"/>
                    </a:lnTo>
                    <a:lnTo>
                      <a:pt x="79" y="516"/>
                    </a:lnTo>
                    <a:lnTo>
                      <a:pt x="49" y="485"/>
                    </a:lnTo>
                    <a:lnTo>
                      <a:pt x="35" y="469"/>
                    </a:lnTo>
                    <a:lnTo>
                      <a:pt x="24" y="453"/>
                    </a:lnTo>
                    <a:lnTo>
                      <a:pt x="14" y="437"/>
                    </a:lnTo>
                    <a:lnTo>
                      <a:pt x="7" y="418"/>
                    </a:lnTo>
                    <a:lnTo>
                      <a:pt x="2" y="399"/>
                    </a:lnTo>
                    <a:lnTo>
                      <a:pt x="0" y="376"/>
                    </a:lnTo>
                    <a:lnTo>
                      <a:pt x="0" y="376"/>
                    </a:lnTo>
                    <a:lnTo>
                      <a:pt x="2" y="363"/>
                    </a:lnTo>
                    <a:lnTo>
                      <a:pt x="3" y="351"/>
                    </a:lnTo>
                    <a:lnTo>
                      <a:pt x="5" y="339"/>
                    </a:lnTo>
                    <a:lnTo>
                      <a:pt x="10" y="328"/>
                    </a:lnTo>
                    <a:lnTo>
                      <a:pt x="16" y="316"/>
                    </a:lnTo>
                    <a:lnTo>
                      <a:pt x="21" y="305"/>
                    </a:lnTo>
                    <a:lnTo>
                      <a:pt x="28" y="295"/>
                    </a:lnTo>
                    <a:lnTo>
                      <a:pt x="37" y="284"/>
                    </a:lnTo>
                    <a:lnTo>
                      <a:pt x="256" y="47"/>
                    </a:lnTo>
                    <a:lnTo>
                      <a:pt x="256" y="47"/>
                    </a:lnTo>
                    <a:lnTo>
                      <a:pt x="265" y="37"/>
                    </a:lnTo>
                    <a:lnTo>
                      <a:pt x="276" y="30"/>
                    </a:lnTo>
                    <a:lnTo>
                      <a:pt x="286" y="23"/>
                    </a:lnTo>
                    <a:lnTo>
                      <a:pt x="299" y="16"/>
                    </a:lnTo>
                    <a:lnTo>
                      <a:pt x="309" y="10"/>
                    </a:lnTo>
                    <a:lnTo>
                      <a:pt x="321" y="7"/>
                    </a:lnTo>
                    <a:lnTo>
                      <a:pt x="334" y="3"/>
                    </a:lnTo>
                    <a:lnTo>
                      <a:pt x="346" y="2"/>
                    </a:lnTo>
                    <a:lnTo>
                      <a:pt x="358" y="2"/>
                    </a:lnTo>
                    <a:lnTo>
                      <a:pt x="371" y="2"/>
                    </a:lnTo>
                    <a:lnTo>
                      <a:pt x="383" y="3"/>
                    </a:lnTo>
                    <a:lnTo>
                      <a:pt x="395" y="7"/>
                    </a:lnTo>
                    <a:lnTo>
                      <a:pt x="407" y="10"/>
                    </a:lnTo>
                    <a:lnTo>
                      <a:pt x="420" y="16"/>
                    </a:lnTo>
                    <a:lnTo>
                      <a:pt x="430" y="23"/>
                    </a:lnTo>
                    <a:lnTo>
                      <a:pt x="441" y="30"/>
                    </a:lnTo>
                    <a:lnTo>
                      <a:pt x="441" y="30"/>
                    </a:lnTo>
                    <a:lnTo>
                      <a:pt x="464" y="47"/>
                    </a:lnTo>
                    <a:lnTo>
                      <a:pt x="485" y="61"/>
                    </a:lnTo>
                    <a:lnTo>
                      <a:pt x="506" y="75"/>
                    </a:lnTo>
                    <a:lnTo>
                      <a:pt x="534" y="88"/>
                    </a:lnTo>
                    <a:lnTo>
                      <a:pt x="534" y="88"/>
                    </a:lnTo>
                    <a:lnTo>
                      <a:pt x="553" y="95"/>
                    </a:lnTo>
                    <a:lnTo>
                      <a:pt x="564" y="96"/>
                    </a:lnTo>
                    <a:lnTo>
                      <a:pt x="564" y="96"/>
                    </a:lnTo>
                    <a:lnTo>
                      <a:pt x="588" y="91"/>
                    </a:lnTo>
                    <a:lnTo>
                      <a:pt x="613" y="86"/>
                    </a:lnTo>
                    <a:lnTo>
                      <a:pt x="666" y="74"/>
                    </a:lnTo>
                    <a:lnTo>
                      <a:pt x="692" y="68"/>
                    </a:lnTo>
                    <a:lnTo>
                      <a:pt x="720" y="63"/>
                    </a:lnTo>
                    <a:lnTo>
                      <a:pt x="747" y="60"/>
                    </a:lnTo>
                    <a:lnTo>
                      <a:pt x="775" y="60"/>
                    </a:lnTo>
                    <a:lnTo>
                      <a:pt x="775" y="60"/>
                    </a:lnTo>
                    <a:lnTo>
                      <a:pt x="740" y="84"/>
                    </a:lnTo>
                    <a:lnTo>
                      <a:pt x="692" y="121"/>
                    </a:lnTo>
                    <a:lnTo>
                      <a:pt x="629" y="168"/>
                    </a:lnTo>
                    <a:lnTo>
                      <a:pt x="629" y="168"/>
                    </a:lnTo>
                    <a:lnTo>
                      <a:pt x="601" y="175"/>
                    </a:lnTo>
                    <a:lnTo>
                      <a:pt x="574" y="179"/>
                    </a:lnTo>
                    <a:lnTo>
                      <a:pt x="574" y="179"/>
                    </a:lnTo>
                    <a:lnTo>
                      <a:pt x="559" y="179"/>
                    </a:lnTo>
                    <a:lnTo>
                      <a:pt x="539" y="177"/>
                    </a:lnTo>
                    <a:lnTo>
                      <a:pt x="520" y="172"/>
                    </a:lnTo>
                    <a:lnTo>
                      <a:pt x="499" y="165"/>
                    </a:lnTo>
                    <a:lnTo>
                      <a:pt x="480" y="156"/>
                    </a:lnTo>
                    <a:lnTo>
                      <a:pt x="462" y="147"/>
                    </a:lnTo>
                    <a:lnTo>
                      <a:pt x="446" y="137"/>
                    </a:lnTo>
                    <a:lnTo>
                      <a:pt x="432" y="130"/>
                    </a:lnTo>
                    <a:lnTo>
                      <a:pt x="390" y="96"/>
                    </a:lnTo>
                    <a:lnTo>
                      <a:pt x="390" y="96"/>
                    </a:lnTo>
                    <a:lnTo>
                      <a:pt x="381" y="91"/>
                    </a:lnTo>
                    <a:lnTo>
                      <a:pt x="372" y="88"/>
                    </a:lnTo>
                    <a:lnTo>
                      <a:pt x="364" y="86"/>
                    </a:lnTo>
                    <a:lnTo>
                      <a:pt x="353" y="86"/>
                    </a:lnTo>
                    <a:lnTo>
                      <a:pt x="344" y="88"/>
                    </a:lnTo>
                    <a:lnTo>
                      <a:pt x="335" y="91"/>
                    </a:lnTo>
                    <a:lnTo>
                      <a:pt x="327" y="96"/>
                    </a:lnTo>
                    <a:lnTo>
                      <a:pt x="318" y="103"/>
                    </a:lnTo>
                    <a:lnTo>
                      <a:pt x="98" y="341"/>
                    </a:lnTo>
                    <a:lnTo>
                      <a:pt x="98" y="341"/>
                    </a:lnTo>
                    <a:lnTo>
                      <a:pt x="93" y="349"/>
                    </a:lnTo>
                    <a:lnTo>
                      <a:pt x="88" y="358"/>
                    </a:lnTo>
                    <a:lnTo>
                      <a:pt x="86" y="367"/>
                    </a:lnTo>
                    <a:lnTo>
                      <a:pt x="84" y="377"/>
                    </a:lnTo>
                    <a:lnTo>
                      <a:pt x="86" y="386"/>
                    </a:lnTo>
                    <a:lnTo>
                      <a:pt x="88" y="395"/>
                    </a:lnTo>
                    <a:lnTo>
                      <a:pt x="93" y="404"/>
                    </a:lnTo>
                    <a:lnTo>
                      <a:pt x="98" y="413"/>
                    </a:lnTo>
                    <a:lnTo>
                      <a:pt x="98" y="413"/>
                    </a:lnTo>
                    <a:lnTo>
                      <a:pt x="125" y="442"/>
                    </a:lnTo>
                    <a:lnTo>
                      <a:pt x="155" y="472"/>
                    </a:lnTo>
                    <a:lnTo>
                      <a:pt x="155" y="472"/>
                    </a:lnTo>
                    <a:lnTo>
                      <a:pt x="172" y="490"/>
                    </a:lnTo>
                    <a:lnTo>
                      <a:pt x="191" y="511"/>
                    </a:lnTo>
                    <a:lnTo>
                      <a:pt x="200" y="522"/>
                    </a:lnTo>
                    <a:lnTo>
                      <a:pt x="205" y="532"/>
                    </a:lnTo>
                    <a:lnTo>
                      <a:pt x="211" y="543"/>
                    </a:lnTo>
                    <a:lnTo>
                      <a:pt x="214" y="553"/>
                    </a:lnTo>
                    <a:lnTo>
                      <a:pt x="214" y="553"/>
                    </a:lnTo>
                    <a:lnTo>
                      <a:pt x="220" y="595"/>
                    </a:lnTo>
                    <a:lnTo>
                      <a:pt x="227" y="639"/>
                    </a:lnTo>
                    <a:lnTo>
                      <a:pt x="232" y="662"/>
                    </a:lnTo>
                    <a:lnTo>
                      <a:pt x="237" y="681"/>
                    </a:lnTo>
                    <a:lnTo>
                      <a:pt x="246" y="701"/>
                    </a:lnTo>
                    <a:lnTo>
                      <a:pt x="255" y="717"/>
                    </a:lnTo>
                    <a:lnTo>
                      <a:pt x="255" y="717"/>
                    </a:lnTo>
                    <a:lnTo>
                      <a:pt x="235" y="727"/>
                    </a:lnTo>
                    <a:lnTo>
                      <a:pt x="220" y="739"/>
                    </a:lnTo>
                    <a:lnTo>
                      <a:pt x="205" y="753"/>
                    </a:lnTo>
                    <a:lnTo>
                      <a:pt x="190" y="771"/>
                    </a:lnTo>
                    <a:lnTo>
                      <a:pt x="190" y="771"/>
                    </a:lnTo>
                    <a:close/>
                    <a:moveTo>
                      <a:pt x="889" y="1187"/>
                    </a:moveTo>
                    <a:lnTo>
                      <a:pt x="889" y="1187"/>
                    </a:lnTo>
                    <a:lnTo>
                      <a:pt x="875" y="1177"/>
                    </a:lnTo>
                    <a:lnTo>
                      <a:pt x="859" y="1170"/>
                    </a:lnTo>
                    <a:lnTo>
                      <a:pt x="843" y="1165"/>
                    </a:lnTo>
                    <a:lnTo>
                      <a:pt x="827" y="1161"/>
                    </a:lnTo>
                    <a:lnTo>
                      <a:pt x="810" y="1161"/>
                    </a:lnTo>
                    <a:lnTo>
                      <a:pt x="794" y="1165"/>
                    </a:lnTo>
                    <a:lnTo>
                      <a:pt x="778" y="1168"/>
                    </a:lnTo>
                    <a:lnTo>
                      <a:pt x="764" y="1177"/>
                    </a:lnTo>
                    <a:lnTo>
                      <a:pt x="764" y="1177"/>
                    </a:lnTo>
                    <a:lnTo>
                      <a:pt x="759" y="1177"/>
                    </a:lnTo>
                    <a:lnTo>
                      <a:pt x="755" y="1175"/>
                    </a:lnTo>
                    <a:lnTo>
                      <a:pt x="755" y="1175"/>
                    </a:lnTo>
                    <a:lnTo>
                      <a:pt x="754" y="1173"/>
                    </a:lnTo>
                    <a:lnTo>
                      <a:pt x="754" y="1168"/>
                    </a:lnTo>
                    <a:lnTo>
                      <a:pt x="754" y="1168"/>
                    </a:lnTo>
                    <a:lnTo>
                      <a:pt x="755" y="1156"/>
                    </a:lnTo>
                    <a:lnTo>
                      <a:pt x="755" y="1142"/>
                    </a:lnTo>
                    <a:lnTo>
                      <a:pt x="752" y="1128"/>
                    </a:lnTo>
                    <a:lnTo>
                      <a:pt x="748" y="1114"/>
                    </a:lnTo>
                    <a:lnTo>
                      <a:pt x="743" y="1101"/>
                    </a:lnTo>
                    <a:lnTo>
                      <a:pt x="736" y="1089"/>
                    </a:lnTo>
                    <a:lnTo>
                      <a:pt x="727" y="1077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18" y="1068"/>
                    </a:lnTo>
                    <a:lnTo>
                      <a:pt x="704" y="1057"/>
                    </a:lnTo>
                    <a:lnTo>
                      <a:pt x="689" y="1049"/>
                    </a:lnTo>
                    <a:lnTo>
                      <a:pt x="673" y="1045"/>
                    </a:lnTo>
                    <a:lnTo>
                      <a:pt x="655" y="1042"/>
                    </a:lnTo>
                    <a:lnTo>
                      <a:pt x="639" y="1042"/>
                    </a:lnTo>
                    <a:lnTo>
                      <a:pt x="624" y="1043"/>
                    </a:lnTo>
                    <a:lnTo>
                      <a:pt x="608" y="1049"/>
                    </a:lnTo>
                    <a:lnTo>
                      <a:pt x="592" y="1057"/>
                    </a:lnTo>
                    <a:lnTo>
                      <a:pt x="592" y="1057"/>
                    </a:lnTo>
                    <a:lnTo>
                      <a:pt x="588" y="1057"/>
                    </a:lnTo>
                    <a:lnTo>
                      <a:pt x="585" y="1056"/>
                    </a:lnTo>
                    <a:lnTo>
                      <a:pt x="585" y="1056"/>
                    </a:lnTo>
                    <a:lnTo>
                      <a:pt x="581" y="1054"/>
                    </a:lnTo>
                    <a:lnTo>
                      <a:pt x="581" y="1049"/>
                    </a:lnTo>
                    <a:lnTo>
                      <a:pt x="581" y="1049"/>
                    </a:lnTo>
                    <a:lnTo>
                      <a:pt x="583" y="1035"/>
                    </a:lnTo>
                    <a:lnTo>
                      <a:pt x="583" y="1022"/>
                    </a:lnTo>
                    <a:lnTo>
                      <a:pt x="581" y="1008"/>
                    </a:lnTo>
                    <a:lnTo>
                      <a:pt x="578" y="994"/>
                    </a:lnTo>
                    <a:lnTo>
                      <a:pt x="573" y="982"/>
                    </a:lnTo>
                    <a:lnTo>
                      <a:pt x="566" y="970"/>
                    </a:lnTo>
                    <a:lnTo>
                      <a:pt x="557" y="957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46" y="948"/>
                    </a:lnTo>
                    <a:lnTo>
                      <a:pt x="536" y="940"/>
                    </a:lnTo>
                    <a:lnTo>
                      <a:pt x="523" y="933"/>
                    </a:lnTo>
                    <a:lnTo>
                      <a:pt x="509" y="927"/>
                    </a:lnTo>
                    <a:lnTo>
                      <a:pt x="497" y="924"/>
                    </a:lnTo>
                    <a:lnTo>
                      <a:pt x="483" y="922"/>
                    </a:lnTo>
                    <a:lnTo>
                      <a:pt x="469" y="922"/>
                    </a:lnTo>
                    <a:lnTo>
                      <a:pt x="455" y="924"/>
                    </a:lnTo>
                    <a:lnTo>
                      <a:pt x="443" y="927"/>
                    </a:lnTo>
                    <a:lnTo>
                      <a:pt x="443" y="927"/>
                    </a:lnTo>
                    <a:lnTo>
                      <a:pt x="439" y="927"/>
                    </a:lnTo>
                    <a:lnTo>
                      <a:pt x="436" y="926"/>
                    </a:lnTo>
                    <a:lnTo>
                      <a:pt x="436" y="926"/>
                    </a:lnTo>
                    <a:lnTo>
                      <a:pt x="434" y="922"/>
                    </a:lnTo>
                    <a:lnTo>
                      <a:pt x="434" y="919"/>
                    </a:lnTo>
                    <a:lnTo>
                      <a:pt x="434" y="919"/>
                    </a:lnTo>
                    <a:lnTo>
                      <a:pt x="439" y="901"/>
                    </a:lnTo>
                    <a:lnTo>
                      <a:pt x="443" y="885"/>
                    </a:lnTo>
                    <a:lnTo>
                      <a:pt x="443" y="868"/>
                    </a:lnTo>
                    <a:lnTo>
                      <a:pt x="441" y="852"/>
                    </a:lnTo>
                    <a:lnTo>
                      <a:pt x="436" y="836"/>
                    </a:lnTo>
                    <a:lnTo>
                      <a:pt x="429" y="820"/>
                    </a:lnTo>
                    <a:lnTo>
                      <a:pt x="418" y="806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406" y="794"/>
                    </a:lnTo>
                    <a:lnTo>
                      <a:pt x="397" y="787"/>
                    </a:lnTo>
                    <a:lnTo>
                      <a:pt x="388" y="782"/>
                    </a:lnTo>
                    <a:lnTo>
                      <a:pt x="378" y="776"/>
                    </a:lnTo>
                    <a:lnTo>
                      <a:pt x="369" y="773"/>
                    </a:lnTo>
                    <a:lnTo>
                      <a:pt x="348" y="767"/>
                    </a:lnTo>
                    <a:lnTo>
                      <a:pt x="327" y="767"/>
                    </a:lnTo>
                    <a:lnTo>
                      <a:pt x="307" y="771"/>
                    </a:lnTo>
                    <a:lnTo>
                      <a:pt x="288" y="778"/>
                    </a:lnTo>
                    <a:lnTo>
                      <a:pt x="279" y="783"/>
                    </a:lnTo>
                    <a:lnTo>
                      <a:pt x="270" y="790"/>
                    </a:lnTo>
                    <a:lnTo>
                      <a:pt x="262" y="797"/>
                    </a:lnTo>
                    <a:lnTo>
                      <a:pt x="255" y="804"/>
                    </a:lnTo>
                    <a:lnTo>
                      <a:pt x="223" y="840"/>
                    </a:lnTo>
                    <a:lnTo>
                      <a:pt x="223" y="840"/>
                    </a:lnTo>
                    <a:lnTo>
                      <a:pt x="216" y="848"/>
                    </a:lnTo>
                    <a:lnTo>
                      <a:pt x="211" y="859"/>
                    </a:lnTo>
                    <a:lnTo>
                      <a:pt x="205" y="868"/>
                    </a:lnTo>
                    <a:lnTo>
                      <a:pt x="202" y="878"/>
                    </a:lnTo>
                    <a:lnTo>
                      <a:pt x="198" y="898"/>
                    </a:lnTo>
                    <a:lnTo>
                      <a:pt x="197" y="919"/>
                    </a:lnTo>
                    <a:lnTo>
                      <a:pt x="200" y="938"/>
                    </a:lnTo>
                    <a:lnTo>
                      <a:pt x="209" y="957"/>
                    </a:lnTo>
                    <a:lnTo>
                      <a:pt x="214" y="968"/>
                    </a:lnTo>
                    <a:lnTo>
                      <a:pt x="220" y="977"/>
                    </a:lnTo>
                    <a:lnTo>
                      <a:pt x="227" y="984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34" y="992"/>
                    </a:lnTo>
                    <a:lnTo>
                      <a:pt x="244" y="999"/>
                    </a:lnTo>
                    <a:lnTo>
                      <a:pt x="256" y="1006"/>
                    </a:lnTo>
                    <a:lnTo>
                      <a:pt x="269" y="1012"/>
                    </a:lnTo>
                    <a:lnTo>
                      <a:pt x="281" y="1015"/>
                    </a:lnTo>
                    <a:lnTo>
                      <a:pt x="293" y="1017"/>
                    </a:lnTo>
                    <a:lnTo>
                      <a:pt x="306" y="1017"/>
                    </a:lnTo>
                    <a:lnTo>
                      <a:pt x="318" y="1017"/>
                    </a:lnTo>
                    <a:lnTo>
                      <a:pt x="330" y="1015"/>
                    </a:lnTo>
                    <a:lnTo>
                      <a:pt x="330" y="1015"/>
                    </a:lnTo>
                    <a:lnTo>
                      <a:pt x="335" y="1015"/>
                    </a:lnTo>
                    <a:lnTo>
                      <a:pt x="339" y="1017"/>
                    </a:lnTo>
                    <a:lnTo>
                      <a:pt x="339" y="1017"/>
                    </a:lnTo>
                    <a:lnTo>
                      <a:pt x="339" y="1022"/>
                    </a:lnTo>
                    <a:lnTo>
                      <a:pt x="337" y="1026"/>
                    </a:lnTo>
                    <a:lnTo>
                      <a:pt x="337" y="1026"/>
                    </a:lnTo>
                    <a:lnTo>
                      <a:pt x="327" y="1043"/>
                    </a:lnTo>
                    <a:lnTo>
                      <a:pt x="320" y="1063"/>
                    </a:lnTo>
                    <a:lnTo>
                      <a:pt x="316" y="1082"/>
                    </a:lnTo>
                    <a:lnTo>
                      <a:pt x="316" y="1101"/>
                    </a:lnTo>
                    <a:lnTo>
                      <a:pt x="320" y="1121"/>
                    </a:lnTo>
                    <a:lnTo>
                      <a:pt x="327" y="1140"/>
                    </a:lnTo>
                    <a:lnTo>
                      <a:pt x="337" y="1158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53" y="1173"/>
                    </a:lnTo>
                    <a:lnTo>
                      <a:pt x="369" y="1184"/>
                    </a:lnTo>
                    <a:lnTo>
                      <a:pt x="388" y="1193"/>
                    </a:lnTo>
                    <a:lnTo>
                      <a:pt x="407" y="1198"/>
                    </a:lnTo>
                    <a:lnTo>
                      <a:pt x="427" y="1198"/>
                    </a:lnTo>
                    <a:lnTo>
                      <a:pt x="446" y="1196"/>
                    </a:lnTo>
                    <a:lnTo>
                      <a:pt x="465" y="1189"/>
                    </a:lnTo>
                    <a:lnTo>
                      <a:pt x="483" y="1180"/>
                    </a:lnTo>
                    <a:lnTo>
                      <a:pt x="499" y="1168"/>
                    </a:lnTo>
                    <a:lnTo>
                      <a:pt x="499" y="1168"/>
                    </a:lnTo>
                    <a:lnTo>
                      <a:pt x="502" y="1166"/>
                    </a:lnTo>
                    <a:lnTo>
                      <a:pt x="506" y="1166"/>
                    </a:lnTo>
                    <a:lnTo>
                      <a:pt x="506" y="1166"/>
                    </a:lnTo>
                    <a:lnTo>
                      <a:pt x="509" y="1170"/>
                    </a:lnTo>
                    <a:lnTo>
                      <a:pt x="509" y="1173"/>
                    </a:lnTo>
                    <a:lnTo>
                      <a:pt x="509" y="1173"/>
                    </a:lnTo>
                    <a:lnTo>
                      <a:pt x="509" y="1186"/>
                    </a:lnTo>
                    <a:lnTo>
                      <a:pt x="511" y="1198"/>
                    </a:lnTo>
                    <a:lnTo>
                      <a:pt x="513" y="1212"/>
                    </a:lnTo>
                    <a:lnTo>
                      <a:pt x="516" y="1223"/>
                    </a:lnTo>
                    <a:lnTo>
                      <a:pt x="522" y="1235"/>
                    </a:lnTo>
                    <a:lnTo>
                      <a:pt x="529" y="1245"/>
                    </a:lnTo>
                    <a:lnTo>
                      <a:pt x="537" y="125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46" y="1266"/>
                    </a:lnTo>
                    <a:lnTo>
                      <a:pt x="564" y="1277"/>
                    </a:lnTo>
                    <a:lnTo>
                      <a:pt x="581" y="1286"/>
                    </a:lnTo>
                    <a:lnTo>
                      <a:pt x="601" y="1291"/>
                    </a:lnTo>
                    <a:lnTo>
                      <a:pt x="620" y="1291"/>
                    </a:lnTo>
                    <a:lnTo>
                      <a:pt x="639" y="1289"/>
                    </a:lnTo>
                    <a:lnTo>
                      <a:pt x="659" y="1282"/>
                    </a:lnTo>
                    <a:lnTo>
                      <a:pt x="676" y="1273"/>
                    </a:lnTo>
                    <a:lnTo>
                      <a:pt x="692" y="1261"/>
                    </a:lnTo>
                    <a:lnTo>
                      <a:pt x="692" y="1261"/>
                    </a:lnTo>
                    <a:lnTo>
                      <a:pt x="696" y="1259"/>
                    </a:lnTo>
                    <a:lnTo>
                      <a:pt x="699" y="1259"/>
                    </a:lnTo>
                    <a:lnTo>
                      <a:pt x="699" y="1259"/>
                    </a:lnTo>
                    <a:lnTo>
                      <a:pt x="703" y="1263"/>
                    </a:lnTo>
                    <a:lnTo>
                      <a:pt x="704" y="1266"/>
                    </a:lnTo>
                    <a:lnTo>
                      <a:pt x="704" y="1266"/>
                    </a:lnTo>
                    <a:lnTo>
                      <a:pt x="703" y="1279"/>
                    </a:lnTo>
                    <a:lnTo>
                      <a:pt x="704" y="1291"/>
                    </a:lnTo>
                    <a:lnTo>
                      <a:pt x="706" y="1305"/>
                    </a:lnTo>
                    <a:lnTo>
                      <a:pt x="711" y="1316"/>
                    </a:lnTo>
                    <a:lnTo>
                      <a:pt x="717" y="1328"/>
                    </a:lnTo>
                    <a:lnTo>
                      <a:pt x="722" y="1338"/>
                    </a:lnTo>
                    <a:lnTo>
                      <a:pt x="731" y="1349"/>
                    </a:lnTo>
                    <a:lnTo>
                      <a:pt x="741" y="1360"/>
                    </a:lnTo>
                    <a:lnTo>
                      <a:pt x="741" y="1360"/>
                    </a:lnTo>
                    <a:lnTo>
                      <a:pt x="748" y="1365"/>
                    </a:lnTo>
                    <a:lnTo>
                      <a:pt x="759" y="1372"/>
                    </a:lnTo>
                    <a:lnTo>
                      <a:pt x="768" y="1375"/>
                    </a:lnTo>
                    <a:lnTo>
                      <a:pt x="778" y="1379"/>
                    </a:lnTo>
                    <a:lnTo>
                      <a:pt x="798" y="1384"/>
                    </a:lnTo>
                    <a:lnTo>
                      <a:pt x="819" y="1384"/>
                    </a:lnTo>
                    <a:lnTo>
                      <a:pt x="840" y="1381"/>
                    </a:lnTo>
                    <a:lnTo>
                      <a:pt x="859" y="1374"/>
                    </a:lnTo>
                    <a:lnTo>
                      <a:pt x="868" y="1368"/>
                    </a:lnTo>
                    <a:lnTo>
                      <a:pt x="877" y="1363"/>
                    </a:lnTo>
                    <a:lnTo>
                      <a:pt x="884" y="1356"/>
                    </a:lnTo>
                    <a:lnTo>
                      <a:pt x="892" y="1347"/>
                    </a:lnTo>
                    <a:lnTo>
                      <a:pt x="899" y="1338"/>
                    </a:lnTo>
                    <a:lnTo>
                      <a:pt x="899" y="1338"/>
                    </a:lnTo>
                    <a:lnTo>
                      <a:pt x="906" y="1330"/>
                    </a:lnTo>
                    <a:lnTo>
                      <a:pt x="912" y="1321"/>
                    </a:lnTo>
                    <a:lnTo>
                      <a:pt x="917" y="1310"/>
                    </a:lnTo>
                    <a:lnTo>
                      <a:pt x="920" y="1302"/>
                    </a:lnTo>
                    <a:lnTo>
                      <a:pt x="926" y="1280"/>
                    </a:lnTo>
                    <a:lnTo>
                      <a:pt x="926" y="1261"/>
                    </a:lnTo>
                    <a:lnTo>
                      <a:pt x="922" y="1240"/>
                    </a:lnTo>
                    <a:lnTo>
                      <a:pt x="915" y="1221"/>
                    </a:lnTo>
                    <a:lnTo>
                      <a:pt x="910" y="1212"/>
                    </a:lnTo>
                    <a:lnTo>
                      <a:pt x="903" y="1203"/>
                    </a:lnTo>
                    <a:lnTo>
                      <a:pt x="896" y="1194"/>
                    </a:lnTo>
                    <a:lnTo>
                      <a:pt x="889" y="1187"/>
                    </a:lnTo>
                    <a:lnTo>
                      <a:pt x="889" y="1187"/>
                    </a:lnTo>
                    <a:close/>
                    <a:moveTo>
                      <a:pt x="1177" y="377"/>
                    </a:moveTo>
                    <a:lnTo>
                      <a:pt x="1177" y="377"/>
                    </a:lnTo>
                    <a:lnTo>
                      <a:pt x="1458" y="648"/>
                    </a:lnTo>
                    <a:lnTo>
                      <a:pt x="1458" y="648"/>
                    </a:lnTo>
                    <a:lnTo>
                      <a:pt x="1469" y="655"/>
                    </a:lnTo>
                    <a:lnTo>
                      <a:pt x="1479" y="660"/>
                    </a:lnTo>
                    <a:lnTo>
                      <a:pt x="1491" y="664"/>
                    </a:lnTo>
                    <a:lnTo>
                      <a:pt x="1506" y="662"/>
                    </a:lnTo>
                    <a:lnTo>
                      <a:pt x="1506" y="662"/>
                    </a:lnTo>
                    <a:lnTo>
                      <a:pt x="1518" y="659"/>
                    </a:lnTo>
                    <a:lnTo>
                      <a:pt x="1528" y="653"/>
                    </a:lnTo>
                    <a:lnTo>
                      <a:pt x="1539" y="645"/>
                    </a:lnTo>
                    <a:lnTo>
                      <a:pt x="1546" y="634"/>
                    </a:lnTo>
                    <a:lnTo>
                      <a:pt x="1546" y="634"/>
                    </a:lnTo>
                    <a:lnTo>
                      <a:pt x="1562" y="604"/>
                    </a:lnTo>
                    <a:lnTo>
                      <a:pt x="1574" y="572"/>
                    </a:lnTo>
                    <a:lnTo>
                      <a:pt x="1583" y="539"/>
                    </a:lnTo>
                    <a:lnTo>
                      <a:pt x="1592" y="504"/>
                    </a:lnTo>
                    <a:lnTo>
                      <a:pt x="1592" y="504"/>
                    </a:lnTo>
                    <a:lnTo>
                      <a:pt x="1595" y="488"/>
                    </a:lnTo>
                    <a:lnTo>
                      <a:pt x="1600" y="474"/>
                    </a:lnTo>
                    <a:lnTo>
                      <a:pt x="1609" y="462"/>
                    </a:lnTo>
                    <a:lnTo>
                      <a:pt x="1618" y="450"/>
                    </a:lnTo>
                    <a:lnTo>
                      <a:pt x="1667" y="397"/>
                    </a:lnTo>
                    <a:lnTo>
                      <a:pt x="1667" y="397"/>
                    </a:lnTo>
                    <a:lnTo>
                      <a:pt x="1681" y="381"/>
                    </a:lnTo>
                    <a:lnTo>
                      <a:pt x="1690" y="363"/>
                    </a:lnTo>
                    <a:lnTo>
                      <a:pt x="1695" y="344"/>
                    </a:lnTo>
                    <a:lnTo>
                      <a:pt x="1697" y="325"/>
                    </a:lnTo>
                    <a:lnTo>
                      <a:pt x="1695" y="307"/>
                    </a:lnTo>
                    <a:lnTo>
                      <a:pt x="1690" y="288"/>
                    </a:lnTo>
                    <a:lnTo>
                      <a:pt x="1681" y="270"/>
                    </a:lnTo>
                    <a:lnTo>
                      <a:pt x="1669" y="255"/>
                    </a:lnTo>
                    <a:lnTo>
                      <a:pt x="1467" y="33"/>
                    </a:lnTo>
                    <a:lnTo>
                      <a:pt x="1467" y="33"/>
                    </a:lnTo>
                    <a:lnTo>
                      <a:pt x="1451" y="19"/>
                    </a:lnTo>
                    <a:lnTo>
                      <a:pt x="1435" y="10"/>
                    </a:lnTo>
                    <a:lnTo>
                      <a:pt x="1416" y="3"/>
                    </a:lnTo>
                    <a:lnTo>
                      <a:pt x="1397" y="0"/>
                    </a:lnTo>
                    <a:lnTo>
                      <a:pt x="1377" y="0"/>
                    </a:lnTo>
                    <a:lnTo>
                      <a:pt x="1358" y="3"/>
                    </a:lnTo>
                    <a:lnTo>
                      <a:pt x="1340" y="10"/>
                    </a:lnTo>
                    <a:lnTo>
                      <a:pt x="1323" y="23"/>
                    </a:lnTo>
                    <a:lnTo>
                      <a:pt x="1275" y="61"/>
                    </a:lnTo>
                    <a:lnTo>
                      <a:pt x="1275" y="61"/>
                    </a:lnTo>
                    <a:lnTo>
                      <a:pt x="1258" y="72"/>
                    </a:lnTo>
                    <a:lnTo>
                      <a:pt x="1247" y="77"/>
                    </a:lnTo>
                    <a:lnTo>
                      <a:pt x="1238" y="81"/>
                    </a:lnTo>
                    <a:lnTo>
                      <a:pt x="1228" y="82"/>
                    </a:lnTo>
                    <a:lnTo>
                      <a:pt x="1217" y="84"/>
                    </a:lnTo>
                    <a:lnTo>
                      <a:pt x="1196" y="84"/>
                    </a:lnTo>
                    <a:lnTo>
                      <a:pt x="1196" y="84"/>
                    </a:lnTo>
                    <a:lnTo>
                      <a:pt x="1045" y="65"/>
                    </a:lnTo>
                    <a:lnTo>
                      <a:pt x="1045" y="65"/>
                    </a:lnTo>
                    <a:lnTo>
                      <a:pt x="1012" y="63"/>
                    </a:lnTo>
                    <a:lnTo>
                      <a:pt x="977" y="63"/>
                    </a:lnTo>
                    <a:lnTo>
                      <a:pt x="943" y="67"/>
                    </a:lnTo>
                    <a:lnTo>
                      <a:pt x="912" y="74"/>
                    </a:lnTo>
                    <a:lnTo>
                      <a:pt x="880" y="84"/>
                    </a:lnTo>
                    <a:lnTo>
                      <a:pt x="848" y="98"/>
                    </a:lnTo>
                    <a:lnTo>
                      <a:pt x="819" y="114"/>
                    </a:lnTo>
                    <a:lnTo>
                      <a:pt x="790" y="135"/>
                    </a:lnTo>
                    <a:lnTo>
                      <a:pt x="790" y="135"/>
                    </a:lnTo>
                    <a:lnTo>
                      <a:pt x="641" y="249"/>
                    </a:lnTo>
                    <a:lnTo>
                      <a:pt x="492" y="365"/>
                    </a:lnTo>
                    <a:lnTo>
                      <a:pt x="492" y="365"/>
                    </a:lnTo>
                    <a:lnTo>
                      <a:pt x="476" y="379"/>
                    </a:lnTo>
                    <a:lnTo>
                      <a:pt x="465" y="395"/>
                    </a:lnTo>
                    <a:lnTo>
                      <a:pt x="458" y="411"/>
                    </a:lnTo>
                    <a:lnTo>
                      <a:pt x="457" y="425"/>
                    </a:lnTo>
                    <a:lnTo>
                      <a:pt x="458" y="441"/>
                    </a:lnTo>
                    <a:lnTo>
                      <a:pt x="464" y="455"/>
                    </a:lnTo>
                    <a:lnTo>
                      <a:pt x="472" y="467"/>
                    </a:lnTo>
                    <a:lnTo>
                      <a:pt x="483" y="478"/>
                    </a:lnTo>
                    <a:lnTo>
                      <a:pt x="495" y="486"/>
                    </a:lnTo>
                    <a:lnTo>
                      <a:pt x="511" y="495"/>
                    </a:lnTo>
                    <a:lnTo>
                      <a:pt x="529" y="499"/>
                    </a:lnTo>
                    <a:lnTo>
                      <a:pt x="548" y="502"/>
                    </a:lnTo>
                    <a:lnTo>
                      <a:pt x="569" y="500"/>
                    </a:lnTo>
                    <a:lnTo>
                      <a:pt x="590" y="497"/>
                    </a:lnTo>
                    <a:lnTo>
                      <a:pt x="611" y="490"/>
                    </a:lnTo>
                    <a:lnTo>
                      <a:pt x="634" y="478"/>
                    </a:lnTo>
                    <a:lnTo>
                      <a:pt x="850" y="344"/>
                    </a:lnTo>
                    <a:lnTo>
                      <a:pt x="850" y="344"/>
                    </a:lnTo>
                    <a:lnTo>
                      <a:pt x="863" y="337"/>
                    </a:lnTo>
                    <a:lnTo>
                      <a:pt x="875" y="332"/>
                    </a:lnTo>
                    <a:lnTo>
                      <a:pt x="887" y="330"/>
                    </a:lnTo>
                    <a:lnTo>
                      <a:pt x="899" y="328"/>
                    </a:lnTo>
                    <a:lnTo>
                      <a:pt x="912" y="328"/>
                    </a:lnTo>
                    <a:lnTo>
                      <a:pt x="924" y="328"/>
                    </a:lnTo>
                    <a:lnTo>
                      <a:pt x="936" y="332"/>
                    </a:lnTo>
                    <a:lnTo>
                      <a:pt x="949" y="337"/>
                    </a:lnTo>
                    <a:lnTo>
                      <a:pt x="949" y="337"/>
                    </a:lnTo>
                    <a:lnTo>
                      <a:pt x="964" y="342"/>
                    </a:lnTo>
                    <a:lnTo>
                      <a:pt x="982" y="348"/>
                    </a:lnTo>
                    <a:lnTo>
                      <a:pt x="1000" y="351"/>
                    </a:lnTo>
                    <a:lnTo>
                      <a:pt x="1017" y="353"/>
                    </a:lnTo>
                    <a:lnTo>
                      <a:pt x="1035" y="355"/>
                    </a:lnTo>
                    <a:lnTo>
                      <a:pt x="1052" y="355"/>
                    </a:lnTo>
                    <a:lnTo>
                      <a:pt x="1070" y="353"/>
                    </a:lnTo>
                    <a:lnTo>
                      <a:pt x="1086" y="351"/>
                    </a:lnTo>
                    <a:lnTo>
                      <a:pt x="1086" y="351"/>
                    </a:lnTo>
                    <a:lnTo>
                      <a:pt x="1098" y="349"/>
                    </a:lnTo>
                    <a:lnTo>
                      <a:pt x="1110" y="349"/>
                    </a:lnTo>
                    <a:lnTo>
                      <a:pt x="1123" y="349"/>
                    </a:lnTo>
                    <a:lnTo>
                      <a:pt x="1135" y="353"/>
                    </a:lnTo>
                    <a:lnTo>
                      <a:pt x="1145" y="356"/>
                    </a:lnTo>
                    <a:lnTo>
                      <a:pt x="1156" y="363"/>
                    </a:lnTo>
                    <a:lnTo>
                      <a:pt x="1166" y="370"/>
                    </a:lnTo>
                    <a:lnTo>
                      <a:pt x="1177" y="377"/>
                    </a:lnTo>
                    <a:lnTo>
                      <a:pt x="1177" y="377"/>
                    </a:lnTo>
                    <a:close/>
                  </a:path>
                </a:pathLst>
              </a:custGeom>
              <a:solidFill>
                <a:srgbClr val="15587D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7882561" y="5487264"/>
              <a:ext cx="1389386" cy="14285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8000"/>
                  </a:schemeClr>
                </a:gs>
                <a:gs pos="43000">
                  <a:schemeClr val="tx1">
                    <a:lumMod val="95000"/>
                    <a:lumOff val="5000"/>
                    <a:alpha val="11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图片 4" descr="Mario_&amp;_Cappy_rende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405" y="2986405"/>
            <a:ext cx="2600960" cy="2406650"/>
          </a:xfrm>
          <a:prstGeom prst="rect">
            <a:avLst/>
          </a:prstGeom>
        </p:spPr>
      </p:pic>
      <p:pic>
        <p:nvPicPr>
          <p:cNvPr id="36" name="图片 35" descr="mario-pose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0595" y="3937000"/>
            <a:ext cx="3651250" cy="298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962400" y="1646975"/>
            <a:ext cx="4438650" cy="4314826"/>
            <a:chOff x="3962400" y="1685924"/>
            <a:chExt cx="4438650" cy="4314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1685924"/>
              <a:ext cx="2476500" cy="23241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1685924"/>
              <a:ext cx="2476500" cy="23241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3962400" y="3676649"/>
              <a:ext cx="2476500" cy="23241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>
              <a:off x="5924550" y="3676649"/>
              <a:ext cx="2476500" cy="232410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2700000">
              <a:off x="5639037" y="3313483"/>
              <a:ext cx="913928" cy="913928"/>
            </a:xfrm>
            <a:prstGeom prst="rect">
              <a:avLst/>
            </a:prstGeom>
            <a:solidFill>
              <a:srgbClr val="68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4487" y="4349059"/>
            <a:ext cx="1028700" cy="793237"/>
            <a:chOff x="4614487" y="4314769"/>
            <a:chExt cx="1028700" cy="793237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4924597" y="4564174"/>
              <a:ext cx="408480" cy="543832"/>
            </a:xfrm>
            <a:custGeom>
              <a:avLst/>
              <a:gdLst>
                <a:gd name="T0" fmla="*/ 828 w 1353"/>
                <a:gd name="T1" fmla="*/ 1302 h 1799"/>
                <a:gd name="T2" fmla="*/ 1330 w 1353"/>
                <a:gd name="T3" fmla="*/ 963 h 1799"/>
                <a:gd name="T4" fmla="*/ 1311 w 1353"/>
                <a:gd name="T5" fmla="*/ 1327 h 1799"/>
                <a:gd name="T6" fmla="*/ 561 w 1353"/>
                <a:gd name="T7" fmla="*/ 99 h 1799"/>
                <a:gd name="T8" fmla="*/ 562 w 1353"/>
                <a:gd name="T9" fmla="*/ 79 h 1799"/>
                <a:gd name="T10" fmla="*/ 578 w 1353"/>
                <a:gd name="T11" fmla="*/ 44 h 1799"/>
                <a:gd name="T12" fmla="*/ 604 w 1353"/>
                <a:gd name="T13" fmla="*/ 18 h 1799"/>
                <a:gd name="T14" fmla="*/ 640 w 1353"/>
                <a:gd name="T15" fmla="*/ 2 h 1799"/>
                <a:gd name="T16" fmla="*/ 659 w 1353"/>
                <a:gd name="T17" fmla="*/ 0 h 1799"/>
                <a:gd name="T18" fmla="*/ 698 w 1353"/>
                <a:gd name="T19" fmla="*/ 7 h 1799"/>
                <a:gd name="T20" fmla="*/ 729 w 1353"/>
                <a:gd name="T21" fmla="*/ 29 h 1799"/>
                <a:gd name="T22" fmla="*/ 750 w 1353"/>
                <a:gd name="T23" fmla="*/ 60 h 1799"/>
                <a:gd name="T24" fmla="*/ 757 w 1353"/>
                <a:gd name="T25" fmla="*/ 99 h 1799"/>
                <a:gd name="T26" fmla="*/ 561 w 1353"/>
                <a:gd name="T27" fmla="*/ 238 h 1799"/>
                <a:gd name="T28" fmla="*/ 561 w 1353"/>
                <a:gd name="T29" fmla="*/ 99 h 1799"/>
                <a:gd name="T30" fmla="*/ 757 w 1353"/>
                <a:gd name="T31" fmla="*/ 1631 h 1799"/>
                <a:gd name="T32" fmla="*/ 759 w 1353"/>
                <a:gd name="T33" fmla="*/ 1636 h 1799"/>
                <a:gd name="T34" fmla="*/ 766 w 1353"/>
                <a:gd name="T35" fmla="*/ 1650 h 1799"/>
                <a:gd name="T36" fmla="*/ 780 w 1353"/>
                <a:gd name="T37" fmla="*/ 1659 h 1799"/>
                <a:gd name="T38" fmla="*/ 840 w 1353"/>
                <a:gd name="T39" fmla="*/ 1659 h 1799"/>
                <a:gd name="T40" fmla="*/ 856 w 1353"/>
                <a:gd name="T41" fmla="*/ 1661 h 1799"/>
                <a:gd name="T42" fmla="*/ 884 w 1353"/>
                <a:gd name="T43" fmla="*/ 1673 h 1799"/>
                <a:gd name="T44" fmla="*/ 907 w 1353"/>
                <a:gd name="T45" fmla="*/ 1694 h 1799"/>
                <a:gd name="T46" fmla="*/ 917 w 1353"/>
                <a:gd name="T47" fmla="*/ 1722 h 1799"/>
                <a:gd name="T48" fmla="*/ 919 w 1353"/>
                <a:gd name="T49" fmla="*/ 1799 h 1799"/>
                <a:gd name="T50" fmla="*/ 399 w 1353"/>
                <a:gd name="T51" fmla="*/ 1738 h 1799"/>
                <a:gd name="T52" fmla="*/ 401 w 1353"/>
                <a:gd name="T53" fmla="*/ 1722 h 1799"/>
                <a:gd name="T54" fmla="*/ 413 w 1353"/>
                <a:gd name="T55" fmla="*/ 1694 h 1799"/>
                <a:gd name="T56" fmla="*/ 434 w 1353"/>
                <a:gd name="T57" fmla="*/ 1673 h 1799"/>
                <a:gd name="T58" fmla="*/ 462 w 1353"/>
                <a:gd name="T59" fmla="*/ 1661 h 1799"/>
                <a:gd name="T60" fmla="*/ 532 w 1353"/>
                <a:gd name="T61" fmla="*/ 1659 h 1799"/>
                <a:gd name="T62" fmla="*/ 538 w 1353"/>
                <a:gd name="T63" fmla="*/ 1659 h 1799"/>
                <a:gd name="T64" fmla="*/ 553 w 1353"/>
                <a:gd name="T65" fmla="*/ 1650 h 1799"/>
                <a:gd name="T66" fmla="*/ 561 w 1353"/>
                <a:gd name="T67" fmla="*/ 1636 h 1799"/>
                <a:gd name="T68" fmla="*/ 561 w 1353"/>
                <a:gd name="T69" fmla="*/ 745 h 1799"/>
                <a:gd name="T70" fmla="*/ 757 w 1353"/>
                <a:gd name="T71" fmla="*/ 735 h 1799"/>
                <a:gd name="T72" fmla="*/ 132 w 1353"/>
                <a:gd name="T73" fmla="*/ 1265 h 1799"/>
                <a:gd name="T74" fmla="*/ 151 w 1353"/>
                <a:gd name="T75" fmla="*/ 902 h 1799"/>
                <a:gd name="T76" fmla="*/ 490 w 1353"/>
                <a:gd name="T77" fmla="*/ 1285 h 1799"/>
                <a:gd name="T78" fmla="*/ 23 w 1353"/>
                <a:gd name="T79" fmla="*/ 338 h 1799"/>
                <a:gd name="T80" fmla="*/ 1204 w 1353"/>
                <a:gd name="T81" fmla="*/ 274 h 1799"/>
                <a:gd name="T82" fmla="*/ 1223 w 1353"/>
                <a:gd name="T83" fmla="*/ 640 h 1799"/>
                <a:gd name="T84" fmla="*/ 42 w 1353"/>
                <a:gd name="T85" fmla="*/ 703 h 1799"/>
                <a:gd name="T86" fmla="*/ 23 w 1353"/>
                <a:gd name="T87" fmla="*/ 338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3" h="1799">
                  <a:moveTo>
                    <a:pt x="1311" y="1327"/>
                  </a:moveTo>
                  <a:lnTo>
                    <a:pt x="828" y="1302"/>
                  </a:lnTo>
                  <a:lnTo>
                    <a:pt x="828" y="937"/>
                  </a:lnTo>
                  <a:lnTo>
                    <a:pt x="1330" y="963"/>
                  </a:lnTo>
                  <a:lnTo>
                    <a:pt x="1181" y="1137"/>
                  </a:lnTo>
                  <a:lnTo>
                    <a:pt x="1311" y="1327"/>
                  </a:lnTo>
                  <a:lnTo>
                    <a:pt x="1311" y="1327"/>
                  </a:lnTo>
                  <a:close/>
                  <a:moveTo>
                    <a:pt x="561" y="99"/>
                  </a:moveTo>
                  <a:lnTo>
                    <a:pt x="561" y="99"/>
                  </a:lnTo>
                  <a:lnTo>
                    <a:pt x="562" y="79"/>
                  </a:lnTo>
                  <a:lnTo>
                    <a:pt x="569" y="60"/>
                  </a:lnTo>
                  <a:lnTo>
                    <a:pt x="578" y="44"/>
                  </a:lnTo>
                  <a:lnTo>
                    <a:pt x="590" y="29"/>
                  </a:lnTo>
                  <a:lnTo>
                    <a:pt x="604" y="18"/>
                  </a:lnTo>
                  <a:lnTo>
                    <a:pt x="620" y="7"/>
                  </a:lnTo>
                  <a:lnTo>
                    <a:pt x="640" y="2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80" y="2"/>
                  </a:lnTo>
                  <a:lnTo>
                    <a:pt x="698" y="7"/>
                  </a:lnTo>
                  <a:lnTo>
                    <a:pt x="715" y="18"/>
                  </a:lnTo>
                  <a:lnTo>
                    <a:pt x="729" y="29"/>
                  </a:lnTo>
                  <a:lnTo>
                    <a:pt x="741" y="44"/>
                  </a:lnTo>
                  <a:lnTo>
                    <a:pt x="750" y="60"/>
                  </a:lnTo>
                  <a:lnTo>
                    <a:pt x="756" y="79"/>
                  </a:lnTo>
                  <a:lnTo>
                    <a:pt x="757" y="99"/>
                  </a:lnTo>
                  <a:lnTo>
                    <a:pt x="757" y="229"/>
                  </a:lnTo>
                  <a:lnTo>
                    <a:pt x="561" y="238"/>
                  </a:lnTo>
                  <a:lnTo>
                    <a:pt x="561" y="99"/>
                  </a:lnTo>
                  <a:lnTo>
                    <a:pt x="561" y="99"/>
                  </a:lnTo>
                  <a:close/>
                  <a:moveTo>
                    <a:pt x="757" y="735"/>
                  </a:moveTo>
                  <a:lnTo>
                    <a:pt x="757" y="1631"/>
                  </a:lnTo>
                  <a:lnTo>
                    <a:pt x="757" y="1631"/>
                  </a:lnTo>
                  <a:lnTo>
                    <a:pt x="759" y="1636"/>
                  </a:lnTo>
                  <a:lnTo>
                    <a:pt x="761" y="1641"/>
                  </a:lnTo>
                  <a:lnTo>
                    <a:pt x="766" y="1650"/>
                  </a:lnTo>
                  <a:lnTo>
                    <a:pt x="775" y="1657"/>
                  </a:lnTo>
                  <a:lnTo>
                    <a:pt x="780" y="1659"/>
                  </a:lnTo>
                  <a:lnTo>
                    <a:pt x="785" y="1659"/>
                  </a:lnTo>
                  <a:lnTo>
                    <a:pt x="840" y="1659"/>
                  </a:lnTo>
                  <a:lnTo>
                    <a:pt x="840" y="1659"/>
                  </a:lnTo>
                  <a:lnTo>
                    <a:pt x="856" y="1661"/>
                  </a:lnTo>
                  <a:lnTo>
                    <a:pt x="871" y="1666"/>
                  </a:lnTo>
                  <a:lnTo>
                    <a:pt x="884" y="1673"/>
                  </a:lnTo>
                  <a:lnTo>
                    <a:pt x="896" y="1682"/>
                  </a:lnTo>
                  <a:lnTo>
                    <a:pt x="907" y="1694"/>
                  </a:lnTo>
                  <a:lnTo>
                    <a:pt x="914" y="1708"/>
                  </a:lnTo>
                  <a:lnTo>
                    <a:pt x="917" y="1722"/>
                  </a:lnTo>
                  <a:lnTo>
                    <a:pt x="919" y="1738"/>
                  </a:lnTo>
                  <a:lnTo>
                    <a:pt x="919" y="1799"/>
                  </a:lnTo>
                  <a:lnTo>
                    <a:pt x="399" y="1799"/>
                  </a:lnTo>
                  <a:lnTo>
                    <a:pt x="399" y="1738"/>
                  </a:lnTo>
                  <a:lnTo>
                    <a:pt x="399" y="1738"/>
                  </a:lnTo>
                  <a:lnTo>
                    <a:pt x="401" y="1722"/>
                  </a:lnTo>
                  <a:lnTo>
                    <a:pt x="406" y="1708"/>
                  </a:lnTo>
                  <a:lnTo>
                    <a:pt x="413" y="1694"/>
                  </a:lnTo>
                  <a:lnTo>
                    <a:pt x="422" y="1682"/>
                  </a:lnTo>
                  <a:lnTo>
                    <a:pt x="434" y="1673"/>
                  </a:lnTo>
                  <a:lnTo>
                    <a:pt x="448" y="1666"/>
                  </a:lnTo>
                  <a:lnTo>
                    <a:pt x="462" y="1661"/>
                  </a:lnTo>
                  <a:lnTo>
                    <a:pt x="478" y="1659"/>
                  </a:lnTo>
                  <a:lnTo>
                    <a:pt x="532" y="1659"/>
                  </a:lnTo>
                  <a:lnTo>
                    <a:pt x="532" y="1659"/>
                  </a:lnTo>
                  <a:lnTo>
                    <a:pt x="538" y="1659"/>
                  </a:lnTo>
                  <a:lnTo>
                    <a:pt x="543" y="1657"/>
                  </a:lnTo>
                  <a:lnTo>
                    <a:pt x="553" y="1650"/>
                  </a:lnTo>
                  <a:lnTo>
                    <a:pt x="559" y="1641"/>
                  </a:lnTo>
                  <a:lnTo>
                    <a:pt x="561" y="1636"/>
                  </a:lnTo>
                  <a:lnTo>
                    <a:pt x="561" y="1631"/>
                  </a:lnTo>
                  <a:lnTo>
                    <a:pt x="561" y="745"/>
                  </a:lnTo>
                  <a:lnTo>
                    <a:pt x="757" y="735"/>
                  </a:lnTo>
                  <a:lnTo>
                    <a:pt x="757" y="735"/>
                  </a:lnTo>
                  <a:close/>
                  <a:moveTo>
                    <a:pt x="490" y="1285"/>
                  </a:moveTo>
                  <a:lnTo>
                    <a:pt x="132" y="1265"/>
                  </a:lnTo>
                  <a:lnTo>
                    <a:pt x="0" y="1076"/>
                  </a:lnTo>
                  <a:lnTo>
                    <a:pt x="151" y="902"/>
                  </a:lnTo>
                  <a:lnTo>
                    <a:pt x="490" y="919"/>
                  </a:lnTo>
                  <a:lnTo>
                    <a:pt x="490" y="1285"/>
                  </a:lnTo>
                  <a:lnTo>
                    <a:pt x="490" y="1285"/>
                  </a:lnTo>
                  <a:close/>
                  <a:moveTo>
                    <a:pt x="23" y="338"/>
                  </a:moveTo>
                  <a:lnTo>
                    <a:pt x="613" y="306"/>
                  </a:lnTo>
                  <a:lnTo>
                    <a:pt x="1204" y="274"/>
                  </a:lnTo>
                  <a:lnTo>
                    <a:pt x="1353" y="450"/>
                  </a:lnTo>
                  <a:lnTo>
                    <a:pt x="1223" y="640"/>
                  </a:lnTo>
                  <a:lnTo>
                    <a:pt x="633" y="672"/>
                  </a:lnTo>
                  <a:lnTo>
                    <a:pt x="42" y="703"/>
                  </a:lnTo>
                  <a:lnTo>
                    <a:pt x="174" y="512"/>
                  </a:lnTo>
                  <a:lnTo>
                    <a:pt x="23" y="338"/>
                  </a:lnTo>
                  <a:lnTo>
                    <a:pt x="23" y="338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 bwMode="auto">
            <a:xfrm>
              <a:off x="461448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ED7D31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游戏面板</a:t>
              </a:r>
              <a:endParaRPr lang="zh-CN" sz="1400">
                <a:solidFill>
                  <a:srgbClr val="ED7D31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576637" y="4349059"/>
            <a:ext cx="1028700" cy="725545"/>
            <a:chOff x="6576637" y="4314769"/>
            <a:chExt cx="1028700" cy="725545"/>
          </a:xfrm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839293" y="4614310"/>
              <a:ext cx="513018" cy="426004"/>
            </a:xfrm>
            <a:custGeom>
              <a:avLst/>
              <a:gdLst>
                <a:gd name="T0" fmla="*/ 1518 w 1697"/>
                <a:gd name="T1" fmla="*/ 799 h 1410"/>
                <a:gd name="T2" fmla="*/ 1542 w 1697"/>
                <a:gd name="T3" fmla="*/ 977 h 1410"/>
                <a:gd name="T4" fmla="*/ 1484 w 1697"/>
                <a:gd name="T5" fmla="*/ 1112 h 1410"/>
                <a:gd name="T6" fmla="*/ 1351 w 1697"/>
                <a:gd name="T7" fmla="*/ 1201 h 1410"/>
                <a:gd name="T8" fmla="*/ 1274 w 1697"/>
                <a:gd name="T9" fmla="*/ 1303 h 1410"/>
                <a:gd name="T10" fmla="*/ 1161 w 1697"/>
                <a:gd name="T11" fmla="*/ 1368 h 1410"/>
                <a:gd name="T12" fmla="*/ 989 w 1697"/>
                <a:gd name="T13" fmla="*/ 1395 h 1410"/>
                <a:gd name="T14" fmla="*/ 1036 w 1697"/>
                <a:gd name="T15" fmla="*/ 1323 h 1410"/>
                <a:gd name="T16" fmla="*/ 1110 w 1697"/>
                <a:gd name="T17" fmla="*/ 1295 h 1410"/>
                <a:gd name="T18" fmla="*/ 989 w 1697"/>
                <a:gd name="T19" fmla="*/ 1124 h 1410"/>
                <a:gd name="T20" fmla="*/ 1172 w 1697"/>
                <a:gd name="T21" fmla="*/ 1205 h 1410"/>
                <a:gd name="T22" fmla="*/ 1261 w 1697"/>
                <a:gd name="T23" fmla="*/ 1210 h 1410"/>
                <a:gd name="T24" fmla="*/ 1114 w 1697"/>
                <a:gd name="T25" fmla="*/ 1045 h 1410"/>
                <a:gd name="T26" fmla="*/ 1133 w 1697"/>
                <a:gd name="T27" fmla="*/ 978 h 1410"/>
                <a:gd name="T28" fmla="*/ 1342 w 1697"/>
                <a:gd name="T29" fmla="*/ 1115 h 1410"/>
                <a:gd name="T30" fmla="*/ 1400 w 1697"/>
                <a:gd name="T31" fmla="*/ 1056 h 1410"/>
                <a:gd name="T32" fmla="*/ 1200 w 1697"/>
                <a:gd name="T33" fmla="*/ 859 h 1410"/>
                <a:gd name="T34" fmla="*/ 1267 w 1697"/>
                <a:gd name="T35" fmla="*/ 836 h 1410"/>
                <a:gd name="T36" fmla="*/ 1474 w 1697"/>
                <a:gd name="T37" fmla="*/ 927 h 1410"/>
                <a:gd name="T38" fmla="*/ 1008 w 1697"/>
                <a:gd name="T39" fmla="*/ 444 h 1410"/>
                <a:gd name="T40" fmla="*/ 1079 w 1697"/>
                <a:gd name="T41" fmla="*/ 421 h 1410"/>
                <a:gd name="T42" fmla="*/ 142 w 1697"/>
                <a:gd name="T43" fmla="*/ 648 h 1410"/>
                <a:gd name="T44" fmla="*/ 0 w 1697"/>
                <a:gd name="T45" fmla="*/ 376 h 1410"/>
                <a:gd name="T46" fmla="*/ 256 w 1697"/>
                <a:gd name="T47" fmla="*/ 47 h 1410"/>
                <a:gd name="T48" fmla="*/ 383 w 1697"/>
                <a:gd name="T49" fmla="*/ 3 h 1410"/>
                <a:gd name="T50" fmla="*/ 534 w 1697"/>
                <a:gd name="T51" fmla="*/ 88 h 1410"/>
                <a:gd name="T52" fmla="*/ 775 w 1697"/>
                <a:gd name="T53" fmla="*/ 60 h 1410"/>
                <a:gd name="T54" fmla="*/ 499 w 1697"/>
                <a:gd name="T55" fmla="*/ 165 h 1410"/>
                <a:gd name="T56" fmla="*/ 344 w 1697"/>
                <a:gd name="T57" fmla="*/ 88 h 1410"/>
                <a:gd name="T58" fmla="*/ 88 w 1697"/>
                <a:gd name="T59" fmla="*/ 395 h 1410"/>
                <a:gd name="T60" fmla="*/ 211 w 1697"/>
                <a:gd name="T61" fmla="*/ 543 h 1410"/>
                <a:gd name="T62" fmla="*/ 220 w 1697"/>
                <a:gd name="T63" fmla="*/ 739 h 1410"/>
                <a:gd name="T64" fmla="*/ 794 w 1697"/>
                <a:gd name="T65" fmla="*/ 1165 h 1410"/>
                <a:gd name="T66" fmla="*/ 755 w 1697"/>
                <a:gd name="T67" fmla="*/ 1142 h 1410"/>
                <a:gd name="T68" fmla="*/ 673 w 1697"/>
                <a:gd name="T69" fmla="*/ 1045 h 1410"/>
                <a:gd name="T70" fmla="*/ 581 w 1697"/>
                <a:gd name="T71" fmla="*/ 1049 h 1410"/>
                <a:gd name="T72" fmla="*/ 546 w 1697"/>
                <a:gd name="T73" fmla="*/ 948 h 1410"/>
                <a:gd name="T74" fmla="*/ 436 w 1697"/>
                <a:gd name="T75" fmla="*/ 926 h 1410"/>
                <a:gd name="T76" fmla="*/ 418 w 1697"/>
                <a:gd name="T77" fmla="*/ 806 h 1410"/>
                <a:gd name="T78" fmla="*/ 288 w 1697"/>
                <a:gd name="T79" fmla="*/ 778 h 1410"/>
                <a:gd name="T80" fmla="*/ 198 w 1697"/>
                <a:gd name="T81" fmla="*/ 898 h 1410"/>
                <a:gd name="T82" fmla="*/ 256 w 1697"/>
                <a:gd name="T83" fmla="*/ 1006 h 1410"/>
                <a:gd name="T84" fmla="*/ 339 w 1697"/>
                <a:gd name="T85" fmla="*/ 1022 h 1410"/>
                <a:gd name="T86" fmla="*/ 353 w 1697"/>
                <a:gd name="T87" fmla="*/ 1173 h 1410"/>
                <a:gd name="T88" fmla="*/ 502 w 1697"/>
                <a:gd name="T89" fmla="*/ 1166 h 1410"/>
                <a:gd name="T90" fmla="*/ 529 w 1697"/>
                <a:gd name="T91" fmla="*/ 1245 h 1410"/>
                <a:gd name="T92" fmla="*/ 676 w 1697"/>
                <a:gd name="T93" fmla="*/ 1273 h 1410"/>
                <a:gd name="T94" fmla="*/ 706 w 1697"/>
                <a:gd name="T95" fmla="*/ 1305 h 1410"/>
                <a:gd name="T96" fmla="*/ 798 w 1697"/>
                <a:gd name="T97" fmla="*/ 1384 h 1410"/>
                <a:gd name="T98" fmla="*/ 912 w 1697"/>
                <a:gd name="T99" fmla="*/ 1321 h 1410"/>
                <a:gd name="T100" fmla="*/ 889 w 1697"/>
                <a:gd name="T101" fmla="*/ 1187 h 1410"/>
                <a:gd name="T102" fmla="*/ 1528 w 1697"/>
                <a:gd name="T103" fmla="*/ 653 h 1410"/>
                <a:gd name="T104" fmla="*/ 1609 w 1697"/>
                <a:gd name="T105" fmla="*/ 462 h 1410"/>
                <a:gd name="T106" fmla="*/ 1669 w 1697"/>
                <a:gd name="T107" fmla="*/ 255 h 1410"/>
                <a:gd name="T108" fmla="*/ 1275 w 1697"/>
                <a:gd name="T109" fmla="*/ 61 h 1410"/>
                <a:gd name="T110" fmla="*/ 1012 w 1697"/>
                <a:gd name="T111" fmla="*/ 63 h 1410"/>
                <a:gd name="T112" fmla="*/ 492 w 1697"/>
                <a:gd name="T113" fmla="*/ 365 h 1410"/>
                <a:gd name="T114" fmla="*/ 529 w 1697"/>
                <a:gd name="T115" fmla="*/ 499 h 1410"/>
                <a:gd name="T116" fmla="*/ 899 w 1697"/>
                <a:gd name="T117" fmla="*/ 328 h 1410"/>
                <a:gd name="T118" fmla="*/ 1052 w 1697"/>
                <a:gd name="T119" fmla="*/ 355 h 1410"/>
                <a:gd name="T120" fmla="*/ 1177 w 1697"/>
                <a:gd name="T121" fmla="*/ 377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97" h="1410">
                  <a:moveTo>
                    <a:pt x="1105" y="420"/>
                  </a:moveTo>
                  <a:lnTo>
                    <a:pt x="1105" y="420"/>
                  </a:lnTo>
                  <a:lnTo>
                    <a:pt x="1258" y="558"/>
                  </a:lnTo>
                  <a:lnTo>
                    <a:pt x="1333" y="627"/>
                  </a:lnTo>
                  <a:lnTo>
                    <a:pt x="1409" y="699"/>
                  </a:lnTo>
                  <a:lnTo>
                    <a:pt x="1409" y="699"/>
                  </a:lnTo>
                  <a:lnTo>
                    <a:pt x="1419" y="706"/>
                  </a:lnTo>
                  <a:lnTo>
                    <a:pt x="1430" y="715"/>
                  </a:lnTo>
                  <a:lnTo>
                    <a:pt x="1486" y="766"/>
                  </a:lnTo>
                  <a:lnTo>
                    <a:pt x="1518" y="799"/>
                  </a:lnTo>
                  <a:lnTo>
                    <a:pt x="1518" y="799"/>
                  </a:lnTo>
                  <a:lnTo>
                    <a:pt x="1532" y="815"/>
                  </a:lnTo>
                  <a:lnTo>
                    <a:pt x="1542" y="831"/>
                  </a:lnTo>
                  <a:lnTo>
                    <a:pt x="1551" y="847"/>
                  </a:lnTo>
                  <a:lnTo>
                    <a:pt x="1556" y="864"/>
                  </a:lnTo>
                  <a:lnTo>
                    <a:pt x="1562" y="880"/>
                  </a:lnTo>
                  <a:lnTo>
                    <a:pt x="1562" y="898"/>
                  </a:lnTo>
                  <a:lnTo>
                    <a:pt x="1562" y="913"/>
                  </a:lnTo>
                  <a:lnTo>
                    <a:pt x="1560" y="931"/>
                  </a:lnTo>
                  <a:lnTo>
                    <a:pt x="1556" y="947"/>
                  </a:lnTo>
                  <a:lnTo>
                    <a:pt x="1549" y="963"/>
                  </a:lnTo>
                  <a:lnTo>
                    <a:pt x="1542" y="977"/>
                  </a:lnTo>
                  <a:lnTo>
                    <a:pt x="1534" y="991"/>
                  </a:lnTo>
                  <a:lnTo>
                    <a:pt x="1521" y="1003"/>
                  </a:lnTo>
                  <a:lnTo>
                    <a:pt x="1509" y="1013"/>
                  </a:lnTo>
                  <a:lnTo>
                    <a:pt x="1497" y="1022"/>
                  </a:lnTo>
                  <a:lnTo>
                    <a:pt x="1481" y="1029"/>
                  </a:lnTo>
                  <a:lnTo>
                    <a:pt x="1481" y="1029"/>
                  </a:lnTo>
                  <a:lnTo>
                    <a:pt x="1486" y="1047"/>
                  </a:lnTo>
                  <a:lnTo>
                    <a:pt x="1490" y="1064"/>
                  </a:lnTo>
                  <a:lnTo>
                    <a:pt x="1490" y="1080"/>
                  </a:lnTo>
                  <a:lnTo>
                    <a:pt x="1488" y="1096"/>
                  </a:lnTo>
                  <a:lnTo>
                    <a:pt x="1484" y="1112"/>
                  </a:lnTo>
                  <a:lnTo>
                    <a:pt x="1479" y="1126"/>
                  </a:lnTo>
                  <a:lnTo>
                    <a:pt x="1472" y="1140"/>
                  </a:lnTo>
                  <a:lnTo>
                    <a:pt x="1463" y="1152"/>
                  </a:lnTo>
                  <a:lnTo>
                    <a:pt x="1453" y="1163"/>
                  </a:lnTo>
                  <a:lnTo>
                    <a:pt x="1442" y="1173"/>
                  </a:lnTo>
                  <a:lnTo>
                    <a:pt x="1428" y="1182"/>
                  </a:lnTo>
                  <a:lnTo>
                    <a:pt x="1414" y="1191"/>
                  </a:lnTo>
                  <a:lnTo>
                    <a:pt x="1400" y="1196"/>
                  </a:lnTo>
                  <a:lnTo>
                    <a:pt x="1384" y="1200"/>
                  </a:lnTo>
                  <a:lnTo>
                    <a:pt x="1368" y="1201"/>
                  </a:lnTo>
                  <a:lnTo>
                    <a:pt x="1351" y="1201"/>
                  </a:lnTo>
                  <a:lnTo>
                    <a:pt x="1351" y="1201"/>
                  </a:lnTo>
                  <a:lnTo>
                    <a:pt x="1349" y="1215"/>
                  </a:lnTo>
                  <a:lnTo>
                    <a:pt x="1346" y="1230"/>
                  </a:lnTo>
                  <a:lnTo>
                    <a:pt x="1340" y="1242"/>
                  </a:lnTo>
                  <a:lnTo>
                    <a:pt x="1333" y="1254"/>
                  </a:lnTo>
                  <a:lnTo>
                    <a:pt x="1326" y="1265"/>
                  </a:lnTo>
                  <a:lnTo>
                    <a:pt x="1318" y="1273"/>
                  </a:lnTo>
                  <a:lnTo>
                    <a:pt x="1307" y="1284"/>
                  </a:lnTo>
                  <a:lnTo>
                    <a:pt x="1296" y="1291"/>
                  </a:lnTo>
                  <a:lnTo>
                    <a:pt x="1286" y="1298"/>
                  </a:lnTo>
                  <a:lnTo>
                    <a:pt x="1274" y="1303"/>
                  </a:lnTo>
                  <a:lnTo>
                    <a:pt x="1261" y="1309"/>
                  </a:lnTo>
                  <a:lnTo>
                    <a:pt x="1249" y="1312"/>
                  </a:lnTo>
                  <a:lnTo>
                    <a:pt x="1235" y="1314"/>
                  </a:lnTo>
                  <a:lnTo>
                    <a:pt x="1221" y="1314"/>
                  </a:lnTo>
                  <a:lnTo>
                    <a:pt x="1207" y="1312"/>
                  </a:lnTo>
                  <a:lnTo>
                    <a:pt x="1193" y="1310"/>
                  </a:lnTo>
                  <a:lnTo>
                    <a:pt x="1193" y="1310"/>
                  </a:lnTo>
                  <a:lnTo>
                    <a:pt x="1188" y="1326"/>
                  </a:lnTo>
                  <a:lnTo>
                    <a:pt x="1180" y="1342"/>
                  </a:lnTo>
                  <a:lnTo>
                    <a:pt x="1172" y="1356"/>
                  </a:lnTo>
                  <a:lnTo>
                    <a:pt x="1161" y="1368"/>
                  </a:lnTo>
                  <a:lnTo>
                    <a:pt x="1149" y="1381"/>
                  </a:lnTo>
                  <a:lnTo>
                    <a:pt x="1137" y="1389"/>
                  </a:lnTo>
                  <a:lnTo>
                    <a:pt x="1123" y="1396"/>
                  </a:lnTo>
                  <a:lnTo>
                    <a:pt x="1107" y="1403"/>
                  </a:lnTo>
                  <a:lnTo>
                    <a:pt x="1091" y="1407"/>
                  </a:lnTo>
                  <a:lnTo>
                    <a:pt x="1075" y="1410"/>
                  </a:lnTo>
                  <a:lnTo>
                    <a:pt x="1058" y="1410"/>
                  </a:lnTo>
                  <a:lnTo>
                    <a:pt x="1040" y="1409"/>
                  </a:lnTo>
                  <a:lnTo>
                    <a:pt x="1022" y="1407"/>
                  </a:lnTo>
                  <a:lnTo>
                    <a:pt x="1005" y="1402"/>
                  </a:lnTo>
                  <a:lnTo>
                    <a:pt x="989" y="1395"/>
                  </a:lnTo>
                  <a:lnTo>
                    <a:pt x="971" y="1386"/>
                  </a:lnTo>
                  <a:lnTo>
                    <a:pt x="959" y="1377"/>
                  </a:lnTo>
                  <a:lnTo>
                    <a:pt x="959" y="1377"/>
                  </a:lnTo>
                  <a:lnTo>
                    <a:pt x="971" y="1360"/>
                  </a:lnTo>
                  <a:lnTo>
                    <a:pt x="980" y="1340"/>
                  </a:lnTo>
                  <a:lnTo>
                    <a:pt x="987" y="1321"/>
                  </a:lnTo>
                  <a:lnTo>
                    <a:pt x="993" y="1300"/>
                  </a:lnTo>
                  <a:lnTo>
                    <a:pt x="993" y="1300"/>
                  </a:lnTo>
                  <a:lnTo>
                    <a:pt x="1010" y="1310"/>
                  </a:lnTo>
                  <a:lnTo>
                    <a:pt x="1028" y="1319"/>
                  </a:lnTo>
                  <a:lnTo>
                    <a:pt x="1036" y="1323"/>
                  </a:lnTo>
                  <a:lnTo>
                    <a:pt x="1045" y="1324"/>
                  </a:lnTo>
                  <a:lnTo>
                    <a:pt x="1054" y="1326"/>
                  </a:lnTo>
                  <a:lnTo>
                    <a:pt x="1065" y="1326"/>
                  </a:lnTo>
                  <a:lnTo>
                    <a:pt x="1065" y="1326"/>
                  </a:lnTo>
                  <a:lnTo>
                    <a:pt x="1080" y="1323"/>
                  </a:lnTo>
                  <a:lnTo>
                    <a:pt x="1093" y="1317"/>
                  </a:lnTo>
                  <a:lnTo>
                    <a:pt x="1098" y="1312"/>
                  </a:lnTo>
                  <a:lnTo>
                    <a:pt x="1103" y="1307"/>
                  </a:lnTo>
                  <a:lnTo>
                    <a:pt x="1107" y="1302"/>
                  </a:lnTo>
                  <a:lnTo>
                    <a:pt x="1110" y="1295"/>
                  </a:lnTo>
                  <a:lnTo>
                    <a:pt x="1110" y="1295"/>
                  </a:lnTo>
                  <a:lnTo>
                    <a:pt x="1112" y="1280"/>
                  </a:lnTo>
                  <a:lnTo>
                    <a:pt x="1108" y="1263"/>
                  </a:lnTo>
                  <a:lnTo>
                    <a:pt x="1000" y="1175"/>
                  </a:lnTo>
                  <a:lnTo>
                    <a:pt x="1000" y="1175"/>
                  </a:lnTo>
                  <a:lnTo>
                    <a:pt x="994" y="1170"/>
                  </a:lnTo>
                  <a:lnTo>
                    <a:pt x="989" y="1163"/>
                  </a:lnTo>
                  <a:lnTo>
                    <a:pt x="985" y="1156"/>
                  </a:lnTo>
                  <a:lnTo>
                    <a:pt x="984" y="1147"/>
                  </a:lnTo>
                  <a:lnTo>
                    <a:pt x="984" y="1140"/>
                  </a:lnTo>
                  <a:lnTo>
                    <a:pt x="985" y="1131"/>
                  </a:lnTo>
                  <a:lnTo>
                    <a:pt x="989" y="1124"/>
                  </a:lnTo>
                  <a:lnTo>
                    <a:pt x="993" y="1117"/>
                  </a:lnTo>
                  <a:lnTo>
                    <a:pt x="993" y="1117"/>
                  </a:lnTo>
                  <a:lnTo>
                    <a:pt x="1000" y="1110"/>
                  </a:lnTo>
                  <a:lnTo>
                    <a:pt x="1007" y="1107"/>
                  </a:lnTo>
                  <a:lnTo>
                    <a:pt x="1014" y="1103"/>
                  </a:lnTo>
                  <a:lnTo>
                    <a:pt x="1021" y="1101"/>
                  </a:lnTo>
                  <a:lnTo>
                    <a:pt x="1029" y="1101"/>
                  </a:lnTo>
                  <a:lnTo>
                    <a:pt x="1036" y="1103"/>
                  </a:lnTo>
                  <a:lnTo>
                    <a:pt x="1045" y="1105"/>
                  </a:lnTo>
                  <a:lnTo>
                    <a:pt x="1052" y="1110"/>
                  </a:lnTo>
                  <a:lnTo>
                    <a:pt x="1172" y="1205"/>
                  </a:lnTo>
                  <a:lnTo>
                    <a:pt x="1172" y="1205"/>
                  </a:lnTo>
                  <a:lnTo>
                    <a:pt x="1182" y="1214"/>
                  </a:lnTo>
                  <a:lnTo>
                    <a:pt x="1193" y="1221"/>
                  </a:lnTo>
                  <a:lnTo>
                    <a:pt x="1205" y="1226"/>
                  </a:lnTo>
                  <a:lnTo>
                    <a:pt x="1216" y="1228"/>
                  </a:lnTo>
                  <a:lnTo>
                    <a:pt x="1224" y="1230"/>
                  </a:lnTo>
                  <a:lnTo>
                    <a:pt x="1235" y="1228"/>
                  </a:lnTo>
                  <a:lnTo>
                    <a:pt x="1245" y="1224"/>
                  </a:lnTo>
                  <a:lnTo>
                    <a:pt x="1254" y="1219"/>
                  </a:lnTo>
                  <a:lnTo>
                    <a:pt x="1254" y="1219"/>
                  </a:lnTo>
                  <a:lnTo>
                    <a:pt x="1261" y="1210"/>
                  </a:lnTo>
                  <a:lnTo>
                    <a:pt x="1267" y="1201"/>
                  </a:lnTo>
                  <a:lnTo>
                    <a:pt x="1267" y="1201"/>
                  </a:lnTo>
                  <a:lnTo>
                    <a:pt x="1268" y="1191"/>
                  </a:lnTo>
                  <a:lnTo>
                    <a:pt x="1270" y="1180"/>
                  </a:lnTo>
                  <a:lnTo>
                    <a:pt x="1270" y="1175"/>
                  </a:lnTo>
                  <a:lnTo>
                    <a:pt x="1268" y="1170"/>
                  </a:lnTo>
                  <a:lnTo>
                    <a:pt x="1265" y="1166"/>
                  </a:lnTo>
                  <a:lnTo>
                    <a:pt x="1261" y="1161"/>
                  </a:lnTo>
                  <a:lnTo>
                    <a:pt x="1119" y="1050"/>
                  </a:lnTo>
                  <a:lnTo>
                    <a:pt x="1119" y="1050"/>
                  </a:lnTo>
                  <a:lnTo>
                    <a:pt x="1114" y="1045"/>
                  </a:lnTo>
                  <a:lnTo>
                    <a:pt x="1108" y="1038"/>
                  </a:lnTo>
                  <a:lnTo>
                    <a:pt x="1105" y="1031"/>
                  </a:lnTo>
                  <a:lnTo>
                    <a:pt x="1103" y="1022"/>
                  </a:lnTo>
                  <a:lnTo>
                    <a:pt x="1103" y="1015"/>
                  </a:lnTo>
                  <a:lnTo>
                    <a:pt x="1105" y="1006"/>
                  </a:lnTo>
                  <a:lnTo>
                    <a:pt x="1108" y="999"/>
                  </a:lnTo>
                  <a:lnTo>
                    <a:pt x="1112" y="992"/>
                  </a:lnTo>
                  <a:lnTo>
                    <a:pt x="1112" y="992"/>
                  </a:lnTo>
                  <a:lnTo>
                    <a:pt x="1119" y="985"/>
                  </a:lnTo>
                  <a:lnTo>
                    <a:pt x="1126" y="982"/>
                  </a:lnTo>
                  <a:lnTo>
                    <a:pt x="1133" y="978"/>
                  </a:lnTo>
                  <a:lnTo>
                    <a:pt x="1140" y="977"/>
                  </a:lnTo>
                  <a:lnTo>
                    <a:pt x="1149" y="977"/>
                  </a:lnTo>
                  <a:lnTo>
                    <a:pt x="1156" y="977"/>
                  </a:lnTo>
                  <a:lnTo>
                    <a:pt x="1165" y="980"/>
                  </a:lnTo>
                  <a:lnTo>
                    <a:pt x="1172" y="985"/>
                  </a:lnTo>
                  <a:lnTo>
                    <a:pt x="1319" y="1101"/>
                  </a:lnTo>
                  <a:lnTo>
                    <a:pt x="1319" y="1101"/>
                  </a:lnTo>
                  <a:lnTo>
                    <a:pt x="1323" y="1103"/>
                  </a:lnTo>
                  <a:lnTo>
                    <a:pt x="1323" y="1103"/>
                  </a:lnTo>
                  <a:lnTo>
                    <a:pt x="1332" y="1110"/>
                  </a:lnTo>
                  <a:lnTo>
                    <a:pt x="1342" y="1115"/>
                  </a:lnTo>
                  <a:lnTo>
                    <a:pt x="1353" y="1117"/>
                  </a:lnTo>
                  <a:lnTo>
                    <a:pt x="1361" y="1119"/>
                  </a:lnTo>
                  <a:lnTo>
                    <a:pt x="1372" y="1117"/>
                  </a:lnTo>
                  <a:lnTo>
                    <a:pt x="1381" y="1114"/>
                  </a:lnTo>
                  <a:lnTo>
                    <a:pt x="1388" y="1108"/>
                  </a:lnTo>
                  <a:lnTo>
                    <a:pt x="1395" y="1103"/>
                  </a:lnTo>
                  <a:lnTo>
                    <a:pt x="1400" y="1094"/>
                  </a:lnTo>
                  <a:lnTo>
                    <a:pt x="1404" y="1085"/>
                  </a:lnTo>
                  <a:lnTo>
                    <a:pt x="1405" y="1077"/>
                  </a:lnTo>
                  <a:lnTo>
                    <a:pt x="1404" y="1066"/>
                  </a:lnTo>
                  <a:lnTo>
                    <a:pt x="1400" y="1056"/>
                  </a:lnTo>
                  <a:lnTo>
                    <a:pt x="1395" y="1043"/>
                  </a:lnTo>
                  <a:lnTo>
                    <a:pt x="1384" y="1033"/>
                  </a:lnTo>
                  <a:lnTo>
                    <a:pt x="1372" y="1020"/>
                  </a:lnTo>
                  <a:lnTo>
                    <a:pt x="1216" y="903"/>
                  </a:lnTo>
                  <a:lnTo>
                    <a:pt x="1216" y="903"/>
                  </a:lnTo>
                  <a:lnTo>
                    <a:pt x="1209" y="898"/>
                  </a:lnTo>
                  <a:lnTo>
                    <a:pt x="1205" y="890"/>
                  </a:lnTo>
                  <a:lnTo>
                    <a:pt x="1202" y="883"/>
                  </a:lnTo>
                  <a:lnTo>
                    <a:pt x="1200" y="875"/>
                  </a:lnTo>
                  <a:lnTo>
                    <a:pt x="1200" y="868"/>
                  </a:lnTo>
                  <a:lnTo>
                    <a:pt x="1200" y="859"/>
                  </a:lnTo>
                  <a:lnTo>
                    <a:pt x="1203" y="852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14" y="838"/>
                  </a:lnTo>
                  <a:lnTo>
                    <a:pt x="1219" y="832"/>
                  </a:lnTo>
                  <a:lnTo>
                    <a:pt x="1228" y="829"/>
                  </a:lnTo>
                  <a:lnTo>
                    <a:pt x="1235" y="827"/>
                  </a:lnTo>
                  <a:lnTo>
                    <a:pt x="1244" y="827"/>
                  </a:lnTo>
                  <a:lnTo>
                    <a:pt x="1251" y="829"/>
                  </a:lnTo>
                  <a:lnTo>
                    <a:pt x="1260" y="831"/>
                  </a:lnTo>
                  <a:lnTo>
                    <a:pt x="1267" y="836"/>
                  </a:lnTo>
                  <a:lnTo>
                    <a:pt x="1421" y="952"/>
                  </a:lnTo>
                  <a:lnTo>
                    <a:pt x="1421" y="952"/>
                  </a:lnTo>
                  <a:lnTo>
                    <a:pt x="1428" y="955"/>
                  </a:lnTo>
                  <a:lnTo>
                    <a:pt x="1433" y="955"/>
                  </a:lnTo>
                  <a:lnTo>
                    <a:pt x="1441" y="955"/>
                  </a:lnTo>
                  <a:lnTo>
                    <a:pt x="1446" y="954"/>
                  </a:lnTo>
                  <a:lnTo>
                    <a:pt x="1453" y="950"/>
                  </a:lnTo>
                  <a:lnTo>
                    <a:pt x="1458" y="947"/>
                  </a:lnTo>
                  <a:lnTo>
                    <a:pt x="1469" y="936"/>
                  </a:lnTo>
                  <a:lnTo>
                    <a:pt x="1469" y="936"/>
                  </a:lnTo>
                  <a:lnTo>
                    <a:pt x="1474" y="927"/>
                  </a:lnTo>
                  <a:lnTo>
                    <a:pt x="1477" y="917"/>
                  </a:lnTo>
                  <a:lnTo>
                    <a:pt x="1479" y="908"/>
                  </a:lnTo>
                  <a:lnTo>
                    <a:pt x="1479" y="898"/>
                  </a:lnTo>
                  <a:lnTo>
                    <a:pt x="1476" y="887"/>
                  </a:lnTo>
                  <a:lnTo>
                    <a:pt x="1472" y="876"/>
                  </a:lnTo>
                  <a:lnTo>
                    <a:pt x="1467" y="868"/>
                  </a:lnTo>
                  <a:lnTo>
                    <a:pt x="1458" y="859"/>
                  </a:lnTo>
                  <a:lnTo>
                    <a:pt x="1426" y="825"/>
                  </a:lnTo>
                  <a:lnTo>
                    <a:pt x="1012" y="448"/>
                  </a:lnTo>
                  <a:lnTo>
                    <a:pt x="1012" y="448"/>
                  </a:lnTo>
                  <a:lnTo>
                    <a:pt x="1008" y="444"/>
                  </a:lnTo>
                  <a:lnTo>
                    <a:pt x="1008" y="441"/>
                  </a:lnTo>
                  <a:lnTo>
                    <a:pt x="1007" y="437"/>
                  </a:lnTo>
                  <a:lnTo>
                    <a:pt x="1008" y="432"/>
                  </a:lnTo>
                  <a:lnTo>
                    <a:pt x="1010" y="428"/>
                  </a:lnTo>
                  <a:lnTo>
                    <a:pt x="1014" y="427"/>
                  </a:lnTo>
                  <a:lnTo>
                    <a:pt x="1017" y="425"/>
                  </a:lnTo>
                  <a:lnTo>
                    <a:pt x="1022" y="425"/>
                  </a:lnTo>
                  <a:lnTo>
                    <a:pt x="1022" y="425"/>
                  </a:lnTo>
                  <a:lnTo>
                    <a:pt x="1042" y="425"/>
                  </a:lnTo>
                  <a:lnTo>
                    <a:pt x="1061" y="423"/>
                  </a:lnTo>
                  <a:lnTo>
                    <a:pt x="1079" y="421"/>
                  </a:lnTo>
                  <a:lnTo>
                    <a:pt x="1098" y="420"/>
                  </a:lnTo>
                  <a:lnTo>
                    <a:pt x="1098" y="420"/>
                  </a:lnTo>
                  <a:lnTo>
                    <a:pt x="1105" y="420"/>
                  </a:lnTo>
                  <a:lnTo>
                    <a:pt x="1105" y="420"/>
                  </a:lnTo>
                  <a:close/>
                  <a:moveTo>
                    <a:pt x="190" y="771"/>
                  </a:moveTo>
                  <a:lnTo>
                    <a:pt x="190" y="771"/>
                  </a:lnTo>
                  <a:lnTo>
                    <a:pt x="176" y="748"/>
                  </a:lnTo>
                  <a:lnTo>
                    <a:pt x="165" y="725"/>
                  </a:lnTo>
                  <a:lnTo>
                    <a:pt x="156" y="701"/>
                  </a:lnTo>
                  <a:lnTo>
                    <a:pt x="149" y="674"/>
                  </a:lnTo>
                  <a:lnTo>
                    <a:pt x="142" y="648"/>
                  </a:lnTo>
                  <a:lnTo>
                    <a:pt x="139" y="622"/>
                  </a:lnTo>
                  <a:lnTo>
                    <a:pt x="132" y="565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49" y="485"/>
                  </a:lnTo>
                  <a:lnTo>
                    <a:pt x="35" y="469"/>
                  </a:lnTo>
                  <a:lnTo>
                    <a:pt x="24" y="453"/>
                  </a:lnTo>
                  <a:lnTo>
                    <a:pt x="14" y="437"/>
                  </a:lnTo>
                  <a:lnTo>
                    <a:pt x="7" y="418"/>
                  </a:lnTo>
                  <a:lnTo>
                    <a:pt x="2" y="39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2" y="363"/>
                  </a:lnTo>
                  <a:lnTo>
                    <a:pt x="3" y="351"/>
                  </a:lnTo>
                  <a:lnTo>
                    <a:pt x="5" y="339"/>
                  </a:lnTo>
                  <a:lnTo>
                    <a:pt x="10" y="328"/>
                  </a:lnTo>
                  <a:lnTo>
                    <a:pt x="16" y="316"/>
                  </a:lnTo>
                  <a:lnTo>
                    <a:pt x="21" y="305"/>
                  </a:lnTo>
                  <a:lnTo>
                    <a:pt x="28" y="295"/>
                  </a:lnTo>
                  <a:lnTo>
                    <a:pt x="37" y="284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65" y="37"/>
                  </a:lnTo>
                  <a:lnTo>
                    <a:pt x="276" y="30"/>
                  </a:lnTo>
                  <a:lnTo>
                    <a:pt x="286" y="23"/>
                  </a:lnTo>
                  <a:lnTo>
                    <a:pt x="299" y="16"/>
                  </a:lnTo>
                  <a:lnTo>
                    <a:pt x="309" y="10"/>
                  </a:lnTo>
                  <a:lnTo>
                    <a:pt x="321" y="7"/>
                  </a:lnTo>
                  <a:lnTo>
                    <a:pt x="334" y="3"/>
                  </a:lnTo>
                  <a:lnTo>
                    <a:pt x="346" y="2"/>
                  </a:lnTo>
                  <a:lnTo>
                    <a:pt x="358" y="2"/>
                  </a:lnTo>
                  <a:lnTo>
                    <a:pt x="371" y="2"/>
                  </a:lnTo>
                  <a:lnTo>
                    <a:pt x="383" y="3"/>
                  </a:lnTo>
                  <a:lnTo>
                    <a:pt x="395" y="7"/>
                  </a:lnTo>
                  <a:lnTo>
                    <a:pt x="407" y="10"/>
                  </a:lnTo>
                  <a:lnTo>
                    <a:pt x="420" y="16"/>
                  </a:lnTo>
                  <a:lnTo>
                    <a:pt x="430" y="23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464" y="47"/>
                  </a:lnTo>
                  <a:lnTo>
                    <a:pt x="485" y="61"/>
                  </a:lnTo>
                  <a:lnTo>
                    <a:pt x="506" y="75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53" y="95"/>
                  </a:lnTo>
                  <a:lnTo>
                    <a:pt x="564" y="96"/>
                  </a:lnTo>
                  <a:lnTo>
                    <a:pt x="564" y="96"/>
                  </a:lnTo>
                  <a:lnTo>
                    <a:pt x="588" y="91"/>
                  </a:lnTo>
                  <a:lnTo>
                    <a:pt x="613" y="86"/>
                  </a:lnTo>
                  <a:lnTo>
                    <a:pt x="666" y="74"/>
                  </a:lnTo>
                  <a:lnTo>
                    <a:pt x="692" y="68"/>
                  </a:lnTo>
                  <a:lnTo>
                    <a:pt x="720" y="63"/>
                  </a:lnTo>
                  <a:lnTo>
                    <a:pt x="747" y="60"/>
                  </a:lnTo>
                  <a:lnTo>
                    <a:pt x="775" y="60"/>
                  </a:lnTo>
                  <a:lnTo>
                    <a:pt x="775" y="60"/>
                  </a:lnTo>
                  <a:lnTo>
                    <a:pt x="740" y="84"/>
                  </a:lnTo>
                  <a:lnTo>
                    <a:pt x="692" y="121"/>
                  </a:lnTo>
                  <a:lnTo>
                    <a:pt x="629" y="168"/>
                  </a:lnTo>
                  <a:lnTo>
                    <a:pt x="629" y="168"/>
                  </a:lnTo>
                  <a:lnTo>
                    <a:pt x="601" y="175"/>
                  </a:lnTo>
                  <a:lnTo>
                    <a:pt x="574" y="179"/>
                  </a:lnTo>
                  <a:lnTo>
                    <a:pt x="574" y="179"/>
                  </a:lnTo>
                  <a:lnTo>
                    <a:pt x="559" y="179"/>
                  </a:lnTo>
                  <a:lnTo>
                    <a:pt x="539" y="177"/>
                  </a:lnTo>
                  <a:lnTo>
                    <a:pt x="520" y="172"/>
                  </a:lnTo>
                  <a:lnTo>
                    <a:pt x="499" y="165"/>
                  </a:lnTo>
                  <a:lnTo>
                    <a:pt x="480" y="156"/>
                  </a:lnTo>
                  <a:lnTo>
                    <a:pt x="462" y="147"/>
                  </a:lnTo>
                  <a:lnTo>
                    <a:pt x="446" y="137"/>
                  </a:lnTo>
                  <a:lnTo>
                    <a:pt x="432" y="130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1" y="91"/>
                  </a:lnTo>
                  <a:lnTo>
                    <a:pt x="372" y="88"/>
                  </a:lnTo>
                  <a:lnTo>
                    <a:pt x="364" y="86"/>
                  </a:lnTo>
                  <a:lnTo>
                    <a:pt x="353" y="86"/>
                  </a:lnTo>
                  <a:lnTo>
                    <a:pt x="344" y="88"/>
                  </a:lnTo>
                  <a:lnTo>
                    <a:pt x="335" y="91"/>
                  </a:lnTo>
                  <a:lnTo>
                    <a:pt x="327" y="96"/>
                  </a:lnTo>
                  <a:lnTo>
                    <a:pt x="318" y="103"/>
                  </a:lnTo>
                  <a:lnTo>
                    <a:pt x="98" y="341"/>
                  </a:lnTo>
                  <a:lnTo>
                    <a:pt x="98" y="341"/>
                  </a:lnTo>
                  <a:lnTo>
                    <a:pt x="93" y="349"/>
                  </a:lnTo>
                  <a:lnTo>
                    <a:pt x="88" y="358"/>
                  </a:lnTo>
                  <a:lnTo>
                    <a:pt x="86" y="367"/>
                  </a:lnTo>
                  <a:lnTo>
                    <a:pt x="84" y="377"/>
                  </a:lnTo>
                  <a:lnTo>
                    <a:pt x="86" y="386"/>
                  </a:lnTo>
                  <a:lnTo>
                    <a:pt x="88" y="395"/>
                  </a:lnTo>
                  <a:lnTo>
                    <a:pt x="93" y="404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25" y="442"/>
                  </a:lnTo>
                  <a:lnTo>
                    <a:pt x="155" y="472"/>
                  </a:lnTo>
                  <a:lnTo>
                    <a:pt x="155" y="472"/>
                  </a:lnTo>
                  <a:lnTo>
                    <a:pt x="172" y="490"/>
                  </a:lnTo>
                  <a:lnTo>
                    <a:pt x="191" y="511"/>
                  </a:lnTo>
                  <a:lnTo>
                    <a:pt x="200" y="522"/>
                  </a:lnTo>
                  <a:lnTo>
                    <a:pt x="205" y="532"/>
                  </a:lnTo>
                  <a:lnTo>
                    <a:pt x="211" y="543"/>
                  </a:lnTo>
                  <a:lnTo>
                    <a:pt x="214" y="553"/>
                  </a:lnTo>
                  <a:lnTo>
                    <a:pt x="214" y="553"/>
                  </a:lnTo>
                  <a:lnTo>
                    <a:pt x="220" y="595"/>
                  </a:lnTo>
                  <a:lnTo>
                    <a:pt x="227" y="639"/>
                  </a:lnTo>
                  <a:lnTo>
                    <a:pt x="232" y="662"/>
                  </a:lnTo>
                  <a:lnTo>
                    <a:pt x="237" y="681"/>
                  </a:lnTo>
                  <a:lnTo>
                    <a:pt x="246" y="701"/>
                  </a:lnTo>
                  <a:lnTo>
                    <a:pt x="255" y="717"/>
                  </a:lnTo>
                  <a:lnTo>
                    <a:pt x="255" y="717"/>
                  </a:lnTo>
                  <a:lnTo>
                    <a:pt x="235" y="727"/>
                  </a:lnTo>
                  <a:lnTo>
                    <a:pt x="220" y="739"/>
                  </a:lnTo>
                  <a:lnTo>
                    <a:pt x="205" y="753"/>
                  </a:lnTo>
                  <a:lnTo>
                    <a:pt x="190" y="771"/>
                  </a:lnTo>
                  <a:lnTo>
                    <a:pt x="190" y="771"/>
                  </a:lnTo>
                  <a:close/>
                  <a:moveTo>
                    <a:pt x="889" y="1187"/>
                  </a:moveTo>
                  <a:lnTo>
                    <a:pt x="889" y="1187"/>
                  </a:lnTo>
                  <a:lnTo>
                    <a:pt x="875" y="1177"/>
                  </a:lnTo>
                  <a:lnTo>
                    <a:pt x="859" y="1170"/>
                  </a:lnTo>
                  <a:lnTo>
                    <a:pt x="843" y="1165"/>
                  </a:lnTo>
                  <a:lnTo>
                    <a:pt x="827" y="1161"/>
                  </a:lnTo>
                  <a:lnTo>
                    <a:pt x="810" y="1161"/>
                  </a:lnTo>
                  <a:lnTo>
                    <a:pt x="794" y="1165"/>
                  </a:lnTo>
                  <a:lnTo>
                    <a:pt x="778" y="1168"/>
                  </a:lnTo>
                  <a:lnTo>
                    <a:pt x="764" y="1177"/>
                  </a:lnTo>
                  <a:lnTo>
                    <a:pt x="764" y="1177"/>
                  </a:lnTo>
                  <a:lnTo>
                    <a:pt x="759" y="1177"/>
                  </a:lnTo>
                  <a:lnTo>
                    <a:pt x="755" y="1175"/>
                  </a:lnTo>
                  <a:lnTo>
                    <a:pt x="755" y="1175"/>
                  </a:lnTo>
                  <a:lnTo>
                    <a:pt x="754" y="1173"/>
                  </a:lnTo>
                  <a:lnTo>
                    <a:pt x="754" y="1168"/>
                  </a:lnTo>
                  <a:lnTo>
                    <a:pt x="754" y="1168"/>
                  </a:lnTo>
                  <a:lnTo>
                    <a:pt x="755" y="1156"/>
                  </a:lnTo>
                  <a:lnTo>
                    <a:pt x="755" y="1142"/>
                  </a:lnTo>
                  <a:lnTo>
                    <a:pt x="752" y="1128"/>
                  </a:lnTo>
                  <a:lnTo>
                    <a:pt x="748" y="1114"/>
                  </a:lnTo>
                  <a:lnTo>
                    <a:pt x="743" y="1101"/>
                  </a:lnTo>
                  <a:lnTo>
                    <a:pt x="736" y="1089"/>
                  </a:lnTo>
                  <a:lnTo>
                    <a:pt x="727" y="1077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18" y="1068"/>
                  </a:lnTo>
                  <a:lnTo>
                    <a:pt x="704" y="1057"/>
                  </a:lnTo>
                  <a:lnTo>
                    <a:pt x="689" y="1049"/>
                  </a:lnTo>
                  <a:lnTo>
                    <a:pt x="673" y="1045"/>
                  </a:lnTo>
                  <a:lnTo>
                    <a:pt x="655" y="1042"/>
                  </a:lnTo>
                  <a:lnTo>
                    <a:pt x="639" y="1042"/>
                  </a:lnTo>
                  <a:lnTo>
                    <a:pt x="624" y="1043"/>
                  </a:lnTo>
                  <a:lnTo>
                    <a:pt x="608" y="1049"/>
                  </a:lnTo>
                  <a:lnTo>
                    <a:pt x="592" y="1057"/>
                  </a:lnTo>
                  <a:lnTo>
                    <a:pt x="592" y="1057"/>
                  </a:lnTo>
                  <a:lnTo>
                    <a:pt x="588" y="1057"/>
                  </a:lnTo>
                  <a:lnTo>
                    <a:pt x="585" y="1056"/>
                  </a:lnTo>
                  <a:lnTo>
                    <a:pt x="585" y="1056"/>
                  </a:lnTo>
                  <a:lnTo>
                    <a:pt x="581" y="1054"/>
                  </a:lnTo>
                  <a:lnTo>
                    <a:pt x="581" y="1049"/>
                  </a:lnTo>
                  <a:lnTo>
                    <a:pt x="581" y="1049"/>
                  </a:lnTo>
                  <a:lnTo>
                    <a:pt x="583" y="1035"/>
                  </a:lnTo>
                  <a:lnTo>
                    <a:pt x="583" y="1022"/>
                  </a:lnTo>
                  <a:lnTo>
                    <a:pt x="581" y="1008"/>
                  </a:lnTo>
                  <a:lnTo>
                    <a:pt x="578" y="994"/>
                  </a:lnTo>
                  <a:lnTo>
                    <a:pt x="573" y="982"/>
                  </a:lnTo>
                  <a:lnTo>
                    <a:pt x="566" y="970"/>
                  </a:lnTo>
                  <a:lnTo>
                    <a:pt x="557" y="957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46" y="948"/>
                  </a:lnTo>
                  <a:lnTo>
                    <a:pt x="536" y="940"/>
                  </a:lnTo>
                  <a:lnTo>
                    <a:pt x="523" y="933"/>
                  </a:lnTo>
                  <a:lnTo>
                    <a:pt x="509" y="927"/>
                  </a:lnTo>
                  <a:lnTo>
                    <a:pt x="497" y="924"/>
                  </a:lnTo>
                  <a:lnTo>
                    <a:pt x="483" y="922"/>
                  </a:lnTo>
                  <a:lnTo>
                    <a:pt x="469" y="922"/>
                  </a:lnTo>
                  <a:lnTo>
                    <a:pt x="455" y="924"/>
                  </a:lnTo>
                  <a:lnTo>
                    <a:pt x="443" y="927"/>
                  </a:lnTo>
                  <a:lnTo>
                    <a:pt x="443" y="927"/>
                  </a:lnTo>
                  <a:lnTo>
                    <a:pt x="439" y="927"/>
                  </a:lnTo>
                  <a:lnTo>
                    <a:pt x="436" y="926"/>
                  </a:lnTo>
                  <a:lnTo>
                    <a:pt x="436" y="926"/>
                  </a:lnTo>
                  <a:lnTo>
                    <a:pt x="434" y="922"/>
                  </a:lnTo>
                  <a:lnTo>
                    <a:pt x="434" y="919"/>
                  </a:lnTo>
                  <a:lnTo>
                    <a:pt x="434" y="919"/>
                  </a:lnTo>
                  <a:lnTo>
                    <a:pt x="439" y="901"/>
                  </a:lnTo>
                  <a:lnTo>
                    <a:pt x="443" y="885"/>
                  </a:lnTo>
                  <a:lnTo>
                    <a:pt x="443" y="868"/>
                  </a:lnTo>
                  <a:lnTo>
                    <a:pt x="441" y="852"/>
                  </a:lnTo>
                  <a:lnTo>
                    <a:pt x="436" y="836"/>
                  </a:lnTo>
                  <a:lnTo>
                    <a:pt x="429" y="820"/>
                  </a:lnTo>
                  <a:lnTo>
                    <a:pt x="418" y="806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406" y="794"/>
                  </a:lnTo>
                  <a:lnTo>
                    <a:pt x="397" y="787"/>
                  </a:lnTo>
                  <a:lnTo>
                    <a:pt x="388" y="782"/>
                  </a:lnTo>
                  <a:lnTo>
                    <a:pt x="378" y="776"/>
                  </a:lnTo>
                  <a:lnTo>
                    <a:pt x="369" y="773"/>
                  </a:lnTo>
                  <a:lnTo>
                    <a:pt x="348" y="767"/>
                  </a:lnTo>
                  <a:lnTo>
                    <a:pt x="327" y="767"/>
                  </a:lnTo>
                  <a:lnTo>
                    <a:pt x="307" y="771"/>
                  </a:lnTo>
                  <a:lnTo>
                    <a:pt x="288" y="778"/>
                  </a:lnTo>
                  <a:lnTo>
                    <a:pt x="279" y="783"/>
                  </a:lnTo>
                  <a:lnTo>
                    <a:pt x="270" y="790"/>
                  </a:lnTo>
                  <a:lnTo>
                    <a:pt x="262" y="797"/>
                  </a:lnTo>
                  <a:lnTo>
                    <a:pt x="255" y="804"/>
                  </a:lnTo>
                  <a:lnTo>
                    <a:pt x="223" y="840"/>
                  </a:lnTo>
                  <a:lnTo>
                    <a:pt x="223" y="840"/>
                  </a:lnTo>
                  <a:lnTo>
                    <a:pt x="216" y="848"/>
                  </a:lnTo>
                  <a:lnTo>
                    <a:pt x="211" y="859"/>
                  </a:lnTo>
                  <a:lnTo>
                    <a:pt x="205" y="868"/>
                  </a:lnTo>
                  <a:lnTo>
                    <a:pt x="202" y="878"/>
                  </a:lnTo>
                  <a:lnTo>
                    <a:pt x="198" y="898"/>
                  </a:lnTo>
                  <a:lnTo>
                    <a:pt x="197" y="919"/>
                  </a:lnTo>
                  <a:lnTo>
                    <a:pt x="200" y="938"/>
                  </a:lnTo>
                  <a:lnTo>
                    <a:pt x="209" y="957"/>
                  </a:lnTo>
                  <a:lnTo>
                    <a:pt x="214" y="968"/>
                  </a:lnTo>
                  <a:lnTo>
                    <a:pt x="220" y="977"/>
                  </a:lnTo>
                  <a:lnTo>
                    <a:pt x="227" y="984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34" y="992"/>
                  </a:lnTo>
                  <a:lnTo>
                    <a:pt x="244" y="999"/>
                  </a:lnTo>
                  <a:lnTo>
                    <a:pt x="256" y="1006"/>
                  </a:lnTo>
                  <a:lnTo>
                    <a:pt x="269" y="1012"/>
                  </a:lnTo>
                  <a:lnTo>
                    <a:pt x="281" y="1015"/>
                  </a:lnTo>
                  <a:lnTo>
                    <a:pt x="293" y="1017"/>
                  </a:lnTo>
                  <a:lnTo>
                    <a:pt x="306" y="1017"/>
                  </a:lnTo>
                  <a:lnTo>
                    <a:pt x="318" y="1017"/>
                  </a:lnTo>
                  <a:lnTo>
                    <a:pt x="330" y="1015"/>
                  </a:lnTo>
                  <a:lnTo>
                    <a:pt x="330" y="1015"/>
                  </a:lnTo>
                  <a:lnTo>
                    <a:pt x="335" y="1015"/>
                  </a:lnTo>
                  <a:lnTo>
                    <a:pt x="339" y="1017"/>
                  </a:lnTo>
                  <a:lnTo>
                    <a:pt x="339" y="1017"/>
                  </a:lnTo>
                  <a:lnTo>
                    <a:pt x="339" y="1022"/>
                  </a:lnTo>
                  <a:lnTo>
                    <a:pt x="337" y="1026"/>
                  </a:lnTo>
                  <a:lnTo>
                    <a:pt x="337" y="1026"/>
                  </a:lnTo>
                  <a:lnTo>
                    <a:pt x="327" y="1043"/>
                  </a:lnTo>
                  <a:lnTo>
                    <a:pt x="320" y="1063"/>
                  </a:lnTo>
                  <a:lnTo>
                    <a:pt x="316" y="1082"/>
                  </a:lnTo>
                  <a:lnTo>
                    <a:pt x="316" y="1101"/>
                  </a:lnTo>
                  <a:lnTo>
                    <a:pt x="320" y="1121"/>
                  </a:lnTo>
                  <a:lnTo>
                    <a:pt x="327" y="1140"/>
                  </a:lnTo>
                  <a:lnTo>
                    <a:pt x="337" y="1158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53" y="1173"/>
                  </a:lnTo>
                  <a:lnTo>
                    <a:pt x="369" y="1184"/>
                  </a:lnTo>
                  <a:lnTo>
                    <a:pt x="388" y="1193"/>
                  </a:lnTo>
                  <a:lnTo>
                    <a:pt x="407" y="1198"/>
                  </a:lnTo>
                  <a:lnTo>
                    <a:pt x="427" y="1198"/>
                  </a:lnTo>
                  <a:lnTo>
                    <a:pt x="446" y="1196"/>
                  </a:lnTo>
                  <a:lnTo>
                    <a:pt x="465" y="1189"/>
                  </a:lnTo>
                  <a:lnTo>
                    <a:pt x="483" y="1180"/>
                  </a:lnTo>
                  <a:lnTo>
                    <a:pt x="499" y="1168"/>
                  </a:lnTo>
                  <a:lnTo>
                    <a:pt x="499" y="1168"/>
                  </a:lnTo>
                  <a:lnTo>
                    <a:pt x="502" y="1166"/>
                  </a:lnTo>
                  <a:lnTo>
                    <a:pt x="506" y="1166"/>
                  </a:lnTo>
                  <a:lnTo>
                    <a:pt x="506" y="1166"/>
                  </a:lnTo>
                  <a:lnTo>
                    <a:pt x="509" y="1170"/>
                  </a:lnTo>
                  <a:lnTo>
                    <a:pt x="509" y="1173"/>
                  </a:lnTo>
                  <a:lnTo>
                    <a:pt x="509" y="1173"/>
                  </a:lnTo>
                  <a:lnTo>
                    <a:pt x="509" y="1186"/>
                  </a:lnTo>
                  <a:lnTo>
                    <a:pt x="511" y="1198"/>
                  </a:lnTo>
                  <a:lnTo>
                    <a:pt x="513" y="1212"/>
                  </a:lnTo>
                  <a:lnTo>
                    <a:pt x="516" y="1223"/>
                  </a:lnTo>
                  <a:lnTo>
                    <a:pt x="522" y="1235"/>
                  </a:lnTo>
                  <a:lnTo>
                    <a:pt x="529" y="1245"/>
                  </a:lnTo>
                  <a:lnTo>
                    <a:pt x="537" y="125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46" y="1266"/>
                  </a:lnTo>
                  <a:lnTo>
                    <a:pt x="564" y="1277"/>
                  </a:lnTo>
                  <a:lnTo>
                    <a:pt x="581" y="1286"/>
                  </a:lnTo>
                  <a:lnTo>
                    <a:pt x="601" y="1291"/>
                  </a:lnTo>
                  <a:lnTo>
                    <a:pt x="620" y="1291"/>
                  </a:lnTo>
                  <a:lnTo>
                    <a:pt x="639" y="1289"/>
                  </a:lnTo>
                  <a:lnTo>
                    <a:pt x="659" y="1282"/>
                  </a:lnTo>
                  <a:lnTo>
                    <a:pt x="676" y="1273"/>
                  </a:lnTo>
                  <a:lnTo>
                    <a:pt x="692" y="1261"/>
                  </a:lnTo>
                  <a:lnTo>
                    <a:pt x="692" y="1261"/>
                  </a:lnTo>
                  <a:lnTo>
                    <a:pt x="696" y="1259"/>
                  </a:lnTo>
                  <a:lnTo>
                    <a:pt x="699" y="1259"/>
                  </a:lnTo>
                  <a:lnTo>
                    <a:pt x="699" y="1259"/>
                  </a:lnTo>
                  <a:lnTo>
                    <a:pt x="703" y="1263"/>
                  </a:lnTo>
                  <a:lnTo>
                    <a:pt x="704" y="1266"/>
                  </a:lnTo>
                  <a:lnTo>
                    <a:pt x="704" y="1266"/>
                  </a:lnTo>
                  <a:lnTo>
                    <a:pt x="703" y="1279"/>
                  </a:lnTo>
                  <a:lnTo>
                    <a:pt x="704" y="1291"/>
                  </a:lnTo>
                  <a:lnTo>
                    <a:pt x="706" y="1305"/>
                  </a:lnTo>
                  <a:lnTo>
                    <a:pt x="711" y="1316"/>
                  </a:lnTo>
                  <a:lnTo>
                    <a:pt x="717" y="1328"/>
                  </a:lnTo>
                  <a:lnTo>
                    <a:pt x="722" y="1338"/>
                  </a:lnTo>
                  <a:lnTo>
                    <a:pt x="731" y="1349"/>
                  </a:lnTo>
                  <a:lnTo>
                    <a:pt x="741" y="1360"/>
                  </a:lnTo>
                  <a:lnTo>
                    <a:pt x="741" y="1360"/>
                  </a:lnTo>
                  <a:lnTo>
                    <a:pt x="748" y="1365"/>
                  </a:lnTo>
                  <a:lnTo>
                    <a:pt x="759" y="1372"/>
                  </a:lnTo>
                  <a:lnTo>
                    <a:pt x="768" y="1375"/>
                  </a:lnTo>
                  <a:lnTo>
                    <a:pt x="778" y="1379"/>
                  </a:lnTo>
                  <a:lnTo>
                    <a:pt x="798" y="1384"/>
                  </a:lnTo>
                  <a:lnTo>
                    <a:pt x="819" y="1384"/>
                  </a:lnTo>
                  <a:lnTo>
                    <a:pt x="840" y="1381"/>
                  </a:lnTo>
                  <a:lnTo>
                    <a:pt x="859" y="1374"/>
                  </a:lnTo>
                  <a:lnTo>
                    <a:pt x="868" y="1368"/>
                  </a:lnTo>
                  <a:lnTo>
                    <a:pt x="877" y="1363"/>
                  </a:lnTo>
                  <a:lnTo>
                    <a:pt x="884" y="1356"/>
                  </a:lnTo>
                  <a:lnTo>
                    <a:pt x="892" y="1347"/>
                  </a:lnTo>
                  <a:lnTo>
                    <a:pt x="899" y="1338"/>
                  </a:lnTo>
                  <a:lnTo>
                    <a:pt x="899" y="1338"/>
                  </a:lnTo>
                  <a:lnTo>
                    <a:pt x="906" y="1330"/>
                  </a:lnTo>
                  <a:lnTo>
                    <a:pt x="912" y="1321"/>
                  </a:lnTo>
                  <a:lnTo>
                    <a:pt x="917" y="1310"/>
                  </a:lnTo>
                  <a:lnTo>
                    <a:pt x="920" y="1302"/>
                  </a:lnTo>
                  <a:lnTo>
                    <a:pt x="926" y="1280"/>
                  </a:lnTo>
                  <a:lnTo>
                    <a:pt x="926" y="1261"/>
                  </a:lnTo>
                  <a:lnTo>
                    <a:pt x="922" y="1240"/>
                  </a:lnTo>
                  <a:lnTo>
                    <a:pt x="915" y="1221"/>
                  </a:lnTo>
                  <a:lnTo>
                    <a:pt x="910" y="1212"/>
                  </a:lnTo>
                  <a:lnTo>
                    <a:pt x="903" y="1203"/>
                  </a:lnTo>
                  <a:lnTo>
                    <a:pt x="896" y="1194"/>
                  </a:lnTo>
                  <a:lnTo>
                    <a:pt x="889" y="1187"/>
                  </a:lnTo>
                  <a:lnTo>
                    <a:pt x="889" y="1187"/>
                  </a:lnTo>
                  <a:close/>
                  <a:moveTo>
                    <a:pt x="1177" y="377"/>
                  </a:moveTo>
                  <a:lnTo>
                    <a:pt x="1177" y="377"/>
                  </a:lnTo>
                  <a:lnTo>
                    <a:pt x="1458" y="648"/>
                  </a:lnTo>
                  <a:lnTo>
                    <a:pt x="1458" y="648"/>
                  </a:lnTo>
                  <a:lnTo>
                    <a:pt x="1469" y="655"/>
                  </a:lnTo>
                  <a:lnTo>
                    <a:pt x="1479" y="660"/>
                  </a:lnTo>
                  <a:lnTo>
                    <a:pt x="1491" y="664"/>
                  </a:lnTo>
                  <a:lnTo>
                    <a:pt x="1506" y="662"/>
                  </a:lnTo>
                  <a:lnTo>
                    <a:pt x="1506" y="662"/>
                  </a:lnTo>
                  <a:lnTo>
                    <a:pt x="1518" y="659"/>
                  </a:lnTo>
                  <a:lnTo>
                    <a:pt x="1528" y="653"/>
                  </a:lnTo>
                  <a:lnTo>
                    <a:pt x="1539" y="645"/>
                  </a:lnTo>
                  <a:lnTo>
                    <a:pt x="1546" y="634"/>
                  </a:lnTo>
                  <a:lnTo>
                    <a:pt x="1546" y="634"/>
                  </a:lnTo>
                  <a:lnTo>
                    <a:pt x="1562" y="604"/>
                  </a:lnTo>
                  <a:lnTo>
                    <a:pt x="1574" y="572"/>
                  </a:lnTo>
                  <a:lnTo>
                    <a:pt x="1583" y="539"/>
                  </a:lnTo>
                  <a:lnTo>
                    <a:pt x="1592" y="504"/>
                  </a:lnTo>
                  <a:lnTo>
                    <a:pt x="1592" y="504"/>
                  </a:lnTo>
                  <a:lnTo>
                    <a:pt x="1595" y="488"/>
                  </a:lnTo>
                  <a:lnTo>
                    <a:pt x="1600" y="474"/>
                  </a:lnTo>
                  <a:lnTo>
                    <a:pt x="1609" y="462"/>
                  </a:lnTo>
                  <a:lnTo>
                    <a:pt x="1618" y="450"/>
                  </a:lnTo>
                  <a:lnTo>
                    <a:pt x="1667" y="397"/>
                  </a:lnTo>
                  <a:lnTo>
                    <a:pt x="1667" y="397"/>
                  </a:lnTo>
                  <a:lnTo>
                    <a:pt x="1681" y="381"/>
                  </a:lnTo>
                  <a:lnTo>
                    <a:pt x="1690" y="363"/>
                  </a:lnTo>
                  <a:lnTo>
                    <a:pt x="1695" y="344"/>
                  </a:lnTo>
                  <a:lnTo>
                    <a:pt x="1697" y="325"/>
                  </a:lnTo>
                  <a:lnTo>
                    <a:pt x="1695" y="307"/>
                  </a:lnTo>
                  <a:lnTo>
                    <a:pt x="1690" y="288"/>
                  </a:lnTo>
                  <a:lnTo>
                    <a:pt x="1681" y="270"/>
                  </a:lnTo>
                  <a:lnTo>
                    <a:pt x="1669" y="255"/>
                  </a:lnTo>
                  <a:lnTo>
                    <a:pt x="1467" y="33"/>
                  </a:lnTo>
                  <a:lnTo>
                    <a:pt x="1467" y="33"/>
                  </a:lnTo>
                  <a:lnTo>
                    <a:pt x="1451" y="19"/>
                  </a:lnTo>
                  <a:lnTo>
                    <a:pt x="1435" y="10"/>
                  </a:lnTo>
                  <a:lnTo>
                    <a:pt x="1416" y="3"/>
                  </a:lnTo>
                  <a:lnTo>
                    <a:pt x="1397" y="0"/>
                  </a:lnTo>
                  <a:lnTo>
                    <a:pt x="1377" y="0"/>
                  </a:lnTo>
                  <a:lnTo>
                    <a:pt x="1358" y="3"/>
                  </a:lnTo>
                  <a:lnTo>
                    <a:pt x="1340" y="10"/>
                  </a:lnTo>
                  <a:lnTo>
                    <a:pt x="1323" y="23"/>
                  </a:lnTo>
                  <a:lnTo>
                    <a:pt x="1275" y="61"/>
                  </a:lnTo>
                  <a:lnTo>
                    <a:pt x="1275" y="61"/>
                  </a:lnTo>
                  <a:lnTo>
                    <a:pt x="1258" y="72"/>
                  </a:lnTo>
                  <a:lnTo>
                    <a:pt x="1247" y="77"/>
                  </a:lnTo>
                  <a:lnTo>
                    <a:pt x="1238" y="81"/>
                  </a:lnTo>
                  <a:lnTo>
                    <a:pt x="1228" y="82"/>
                  </a:lnTo>
                  <a:lnTo>
                    <a:pt x="1217" y="84"/>
                  </a:lnTo>
                  <a:lnTo>
                    <a:pt x="1196" y="84"/>
                  </a:lnTo>
                  <a:lnTo>
                    <a:pt x="1196" y="84"/>
                  </a:lnTo>
                  <a:lnTo>
                    <a:pt x="1045" y="65"/>
                  </a:lnTo>
                  <a:lnTo>
                    <a:pt x="1045" y="65"/>
                  </a:lnTo>
                  <a:lnTo>
                    <a:pt x="1012" y="63"/>
                  </a:lnTo>
                  <a:lnTo>
                    <a:pt x="977" y="63"/>
                  </a:lnTo>
                  <a:lnTo>
                    <a:pt x="943" y="67"/>
                  </a:lnTo>
                  <a:lnTo>
                    <a:pt x="912" y="74"/>
                  </a:lnTo>
                  <a:lnTo>
                    <a:pt x="880" y="84"/>
                  </a:lnTo>
                  <a:lnTo>
                    <a:pt x="848" y="98"/>
                  </a:lnTo>
                  <a:lnTo>
                    <a:pt x="819" y="114"/>
                  </a:lnTo>
                  <a:lnTo>
                    <a:pt x="790" y="135"/>
                  </a:lnTo>
                  <a:lnTo>
                    <a:pt x="790" y="135"/>
                  </a:lnTo>
                  <a:lnTo>
                    <a:pt x="641" y="249"/>
                  </a:lnTo>
                  <a:lnTo>
                    <a:pt x="492" y="365"/>
                  </a:lnTo>
                  <a:lnTo>
                    <a:pt x="492" y="365"/>
                  </a:lnTo>
                  <a:lnTo>
                    <a:pt x="476" y="379"/>
                  </a:lnTo>
                  <a:lnTo>
                    <a:pt x="465" y="395"/>
                  </a:lnTo>
                  <a:lnTo>
                    <a:pt x="458" y="411"/>
                  </a:lnTo>
                  <a:lnTo>
                    <a:pt x="457" y="425"/>
                  </a:lnTo>
                  <a:lnTo>
                    <a:pt x="458" y="441"/>
                  </a:lnTo>
                  <a:lnTo>
                    <a:pt x="464" y="455"/>
                  </a:lnTo>
                  <a:lnTo>
                    <a:pt x="472" y="467"/>
                  </a:lnTo>
                  <a:lnTo>
                    <a:pt x="483" y="478"/>
                  </a:lnTo>
                  <a:lnTo>
                    <a:pt x="495" y="486"/>
                  </a:lnTo>
                  <a:lnTo>
                    <a:pt x="511" y="495"/>
                  </a:lnTo>
                  <a:lnTo>
                    <a:pt x="529" y="499"/>
                  </a:lnTo>
                  <a:lnTo>
                    <a:pt x="548" y="502"/>
                  </a:lnTo>
                  <a:lnTo>
                    <a:pt x="569" y="500"/>
                  </a:lnTo>
                  <a:lnTo>
                    <a:pt x="590" y="497"/>
                  </a:lnTo>
                  <a:lnTo>
                    <a:pt x="611" y="490"/>
                  </a:lnTo>
                  <a:lnTo>
                    <a:pt x="634" y="478"/>
                  </a:lnTo>
                  <a:lnTo>
                    <a:pt x="850" y="344"/>
                  </a:lnTo>
                  <a:lnTo>
                    <a:pt x="850" y="344"/>
                  </a:lnTo>
                  <a:lnTo>
                    <a:pt x="863" y="337"/>
                  </a:lnTo>
                  <a:lnTo>
                    <a:pt x="875" y="332"/>
                  </a:lnTo>
                  <a:lnTo>
                    <a:pt x="887" y="330"/>
                  </a:lnTo>
                  <a:lnTo>
                    <a:pt x="899" y="328"/>
                  </a:lnTo>
                  <a:lnTo>
                    <a:pt x="912" y="328"/>
                  </a:lnTo>
                  <a:lnTo>
                    <a:pt x="924" y="328"/>
                  </a:lnTo>
                  <a:lnTo>
                    <a:pt x="936" y="332"/>
                  </a:lnTo>
                  <a:lnTo>
                    <a:pt x="949" y="337"/>
                  </a:lnTo>
                  <a:lnTo>
                    <a:pt x="949" y="337"/>
                  </a:lnTo>
                  <a:lnTo>
                    <a:pt x="964" y="342"/>
                  </a:lnTo>
                  <a:lnTo>
                    <a:pt x="982" y="348"/>
                  </a:lnTo>
                  <a:lnTo>
                    <a:pt x="1000" y="351"/>
                  </a:lnTo>
                  <a:lnTo>
                    <a:pt x="1017" y="353"/>
                  </a:lnTo>
                  <a:lnTo>
                    <a:pt x="1035" y="355"/>
                  </a:lnTo>
                  <a:lnTo>
                    <a:pt x="1052" y="355"/>
                  </a:lnTo>
                  <a:lnTo>
                    <a:pt x="1070" y="353"/>
                  </a:lnTo>
                  <a:lnTo>
                    <a:pt x="1086" y="351"/>
                  </a:lnTo>
                  <a:lnTo>
                    <a:pt x="1086" y="351"/>
                  </a:lnTo>
                  <a:lnTo>
                    <a:pt x="1098" y="349"/>
                  </a:lnTo>
                  <a:lnTo>
                    <a:pt x="1110" y="349"/>
                  </a:lnTo>
                  <a:lnTo>
                    <a:pt x="1123" y="349"/>
                  </a:lnTo>
                  <a:lnTo>
                    <a:pt x="1135" y="353"/>
                  </a:lnTo>
                  <a:lnTo>
                    <a:pt x="1145" y="356"/>
                  </a:lnTo>
                  <a:lnTo>
                    <a:pt x="1156" y="363"/>
                  </a:lnTo>
                  <a:lnTo>
                    <a:pt x="1166" y="370"/>
                  </a:lnTo>
                  <a:lnTo>
                    <a:pt x="1177" y="377"/>
                  </a:lnTo>
                  <a:lnTo>
                    <a:pt x="1177" y="377"/>
                  </a:lnTo>
                  <a:close/>
                </a:path>
              </a:pathLst>
            </a:custGeom>
            <a:solidFill>
              <a:srgbClr val="A0B862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8" name="Rectangle 3"/>
            <p:cNvSpPr txBox="1">
              <a:spLocks noChangeArrowheads="1"/>
            </p:cNvSpPr>
            <p:nvPr/>
          </p:nvSpPr>
          <p:spPr bwMode="auto">
            <a:xfrm>
              <a:off x="6576637" y="431476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A0B862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结束面板</a:t>
              </a:r>
              <a:endParaRPr lang="zh-CN" sz="1400">
                <a:solidFill>
                  <a:srgbClr val="A0B862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5727" y="2207839"/>
            <a:ext cx="1462405" cy="1155700"/>
            <a:chOff x="4375727" y="2104969"/>
            <a:chExt cx="1462405" cy="1155700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737042" y="2477079"/>
              <a:ext cx="786765" cy="783590"/>
            </a:xfrm>
            <a:custGeom>
              <a:avLst/>
              <a:gdLst>
                <a:gd name="T0" fmla="*/ 1005 w 1806"/>
                <a:gd name="T1" fmla="*/ 1323 h 1801"/>
                <a:gd name="T2" fmla="*/ 1075 w 1806"/>
                <a:gd name="T3" fmla="*/ 1249 h 1801"/>
                <a:gd name="T4" fmla="*/ 1249 w 1806"/>
                <a:gd name="T5" fmla="*/ 1066 h 1801"/>
                <a:gd name="T6" fmla="*/ 1432 w 1806"/>
                <a:gd name="T7" fmla="*/ 731 h 1801"/>
                <a:gd name="T8" fmla="*/ 1395 w 1806"/>
                <a:gd name="T9" fmla="*/ 451 h 1801"/>
                <a:gd name="T10" fmla="*/ 1223 w 1806"/>
                <a:gd name="T11" fmla="*/ 232 h 1801"/>
                <a:gd name="T12" fmla="*/ 957 w 1806"/>
                <a:gd name="T13" fmla="*/ 130 h 1801"/>
                <a:gd name="T14" fmla="*/ 696 w 1806"/>
                <a:gd name="T15" fmla="*/ 168 h 1801"/>
                <a:gd name="T16" fmla="*/ 476 w 1806"/>
                <a:gd name="T17" fmla="*/ 341 h 1801"/>
                <a:gd name="T18" fmla="*/ 372 w 1806"/>
                <a:gd name="T19" fmla="*/ 604 h 1801"/>
                <a:gd name="T20" fmla="*/ 444 w 1806"/>
                <a:gd name="T21" fmla="*/ 931 h 1801"/>
                <a:gd name="T22" fmla="*/ 683 w 1806"/>
                <a:gd name="T23" fmla="*/ 1154 h 1801"/>
                <a:gd name="T24" fmla="*/ 1015 w 1806"/>
                <a:gd name="T25" fmla="*/ 1758 h 1801"/>
                <a:gd name="T26" fmla="*/ 824 w 1806"/>
                <a:gd name="T27" fmla="*/ 1788 h 1801"/>
                <a:gd name="T28" fmla="*/ 690 w 1806"/>
                <a:gd name="T29" fmla="*/ 1720 h 1801"/>
                <a:gd name="T30" fmla="*/ 610 w 1806"/>
                <a:gd name="T31" fmla="*/ 1611 h 1801"/>
                <a:gd name="T32" fmla="*/ 478 w 1806"/>
                <a:gd name="T33" fmla="*/ 1163 h 1801"/>
                <a:gd name="T34" fmla="*/ 249 w 1806"/>
                <a:gd name="T35" fmla="*/ 748 h 1801"/>
                <a:gd name="T36" fmla="*/ 295 w 1806"/>
                <a:gd name="T37" fmla="*/ 402 h 1801"/>
                <a:gd name="T38" fmla="*/ 509 w 1806"/>
                <a:gd name="T39" fmla="*/ 132 h 1801"/>
                <a:gd name="T40" fmla="*/ 836 w 1806"/>
                <a:gd name="T41" fmla="*/ 3 h 1801"/>
                <a:gd name="T42" fmla="*/ 1160 w 1806"/>
                <a:gd name="T43" fmla="*/ 53 h 1801"/>
                <a:gd name="T44" fmla="*/ 1432 w 1806"/>
                <a:gd name="T45" fmla="*/ 265 h 1801"/>
                <a:gd name="T46" fmla="*/ 1560 w 1806"/>
                <a:gd name="T47" fmla="*/ 592 h 1801"/>
                <a:gd name="T48" fmla="*/ 1470 w 1806"/>
                <a:gd name="T49" fmla="*/ 996 h 1801"/>
                <a:gd name="T50" fmla="*/ 1203 w 1806"/>
                <a:gd name="T51" fmla="*/ 1254 h 1801"/>
                <a:gd name="T52" fmla="*/ 1168 w 1806"/>
                <a:gd name="T53" fmla="*/ 1681 h 1801"/>
                <a:gd name="T54" fmla="*/ 1028 w 1806"/>
                <a:gd name="T55" fmla="*/ 1730 h 1801"/>
                <a:gd name="T56" fmla="*/ 1532 w 1806"/>
                <a:gd name="T57" fmla="*/ 1015 h 1801"/>
                <a:gd name="T58" fmla="*/ 1678 w 1806"/>
                <a:gd name="T59" fmla="*/ 1052 h 1801"/>
                <a:gd name="T60" fmla="*/ 1667 w 1806"/>
                <a:gd name="T61" fmla="*/ 1121 h 1801"/>
                <a:gd name="T62" fmla="*/ 1572 w 1806"/>
                <a:gd name="T63" fmla="*/ 311 h 1801"/>
                <a:gd name="T64" fmla="*/ 1527 w 1806"/>
                <a:gd name="T65" fmla="*/ 258 h 1801"/>
                <a:gd name="T66" fmla="*/ 1667 w 1806"/>
                <a:gd name="T67" fmla="*/ 184 h 1801"/>
                <a:gd name="T68" fmla="*/ 1678 w 1806"/>
                <a:gd name="T69" fmla="*/ 255 h 1801"/>
                <a:gd name="T70" fmla="*/ 1632 w 1806"/>
                <a:gd name="T71" fmla="*/ 669 h 1801"/>
                <a:gd name="T72" fmla="*/ 1671 w 1806"/>
                <a:gd name="T73" fmla="*/ 611 h 1801"/>
                <a:gd name="T74" fmla="*/ 1806 w 1806"/>
                <a:gd name="T75" fmla="*/ 653 h 1801"/>
                <a:gd name="T76" fmla="*/ 260 w 1806"/>
                <a:gd name="T77" fmla="*/ 233 h 1801"/>
                <a:gd name="T78" fmla="*/ 271 w 1806"/>
                <a:gd name="T79" fmla="*/ 297 h 1801"/>
                <a:gd name="T80" fmla="*/ 125 w 1806"/>
                <a:gd name="T81" fmla="*/ 248 h 1801"/>
                <a:gd name="T82" fmla="*/ 148 w 1806"/>
                <a:gd name="T83" fmla="*/ 183 h 1801"/>
                <a:gd name="T84" fmla="*/ 242 w 1806"/>
                <a:gd name="T85" fmla="*/ 994 h 1801"/>
                <a:gd name="T86" fmla="*/ 278 w 1806"/>
                <a:gd name="T87" fmla="*/ 1056 h 1801"/>
                <a:gd name="T88" fmla="*/ 132 w 1806"/>
                <a:gd name="T89" fmla="*/ 1117 h 1801"/>
                <a:gd name="T90" fmla="*/ 137 w 1806"/>
                <a:gd name="T91" fmla="*/ 1047 h 1801"/>
                <a:gd name="T92" fmla="*/ 177 w 1806"/>
                <a:gd name="T93" fmla="*/ 645 h 1801"/>
                <a:gd name="T94" fmla="*/ 42 w 1806"/>
                <a:gd name="T95" fmla="*/ 696 h 1801"/>
                <a:gd name="T96" fmla="*/ 2 w 1806"/>
                <a:gd name="T97" fmla="*/ 645 h 1801"/>
                <a:gd name="T98" fmla="*/ 587 w 1806"/>
                <a:gd name="T99" fmla="*/ 465 h 1801"/>
                <a:gd name="T100" fmla="*/ 631 w 1806"/>
                <a:gd name="T101" fmla="*/ 413 h 1801"/>
                <a:gd name="T102" fmla="*/ 780 w 1806"/>
                <a:gd name="T103" fmla="*/ 497 h 1801"/>
                <a:gd name="T104" fmla="*/ 880 w 1806"/>
                <a:gd name="T105" fmla="*/ 388 h 1801"/>
                <a:gd name="T106" fmla="*/ 945 w 1806"/>
                <a:gd name="T107" fmla="*/ 414 h 1801"/>
                <a:gd name="T108" fmla="*/ 1140 w 1806"/>
                <a:gd name="T109" fmla="*/ 443 h 1801"/>
                <a:gd name="T110" fmla="*/ 1200 w 1806"/>
                <a:gd name="T111" fmla="*/ 416 h 1801"/>
                <a:gd name="T112" fmla="*/ 1058 w 1806"/>
                <a:gd name="T113" fmla="*/ 1010 h 1801"/>
                <a:gd name="T114" fmla="*/ 989 w 1806"/>
                <a:gd name="T115" fmla="*/ 1003 h 1801"/>
                <a:gd name="T116" fmla="*/ 979 w 1806"/>
                <a:gd name="T117" fmla="*/ 574 h 1801"/>
                <a:gd name="T118" fmla="*/ 903 w 1806"/>
                <a:gd name="T119" fmla="*/ 717 h 1801"/>
                <a:gd name="T120" fmla="*/ 861 w 1806"/>
                <a:gd name="T121" fmla="*/ 571 h 1801"/>
                <a:gd name="T122" fmla="*/ 822 w 1806"/>
                <a:gd name="T123" fmla="*/ 989 h 1801"/>
                <a:gd name="T124" fmla="*/ 761 w 1806"/>
                <a:gd name="T125" fmla="*/ 102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06" h="1801">
                  <a:moveTo>
                    <a:pt x="734" y="1272"/>
                  </a:moveTo>
                  <a:lnTo>
                    <a:pt x="734" y="1272"/>
                  </a:lnTo>
                  <a:lnTo>
                    <a:pt x="738" y="1282"/>
                  </a:lnTo>
                  <a:lnTo>
                    <a:pt x="743" y="1293"/>
                  </a:lnTo>
                  <a:lnTo>
                    <a:pt x="750" y="1302"/>
                  </a:lnTo>
                  <a:lnTo>
                    <a:pt x="759" y="1309"/>
                  </a:lnTo>
                  <a:lnTo>
                    <a:pt x="768" y="1314"/>
                  </a:lnTo>
                  <a:lnTo>
                    <a:pt x="778" y="1319"/>
                  </a:lnTo>
                  <a:lnTo>
                    <a:pt x="791" y="1323"/>
                  </a:lnTo>
                  <a:lnTo>
                    <a:pt x="803" y="1323"/>
                  </a:lnTo>
                  <a:lnTo>
                    <a:pt x="1005" y="1323"/>
                  </a:lnTo>
                  <a:lnTo>
                    <a:pt x="1005" y="1323"/>
                  </a:lnTo>
                  <a:lnTo>
                    <a:pt x="1015" y="1323"/>
                  </a:lnTo>
                  <a:lnTo>
                    <a:pt x="1028" y="1319"/>
                  </a:lnTo>
                  <a:lnTo>
                    <a:pt x="1038" y="1314"/>
                  </a:lnTo>
                  <a:lnTo>
                    <a:pt x="1049" y="1309"/>
                  </a:lnTo>
                  <a:lnTo>
                    <a:pt x="1058" y="1302"/>
                  </a:lnTo>
                  <a:lnTo>
                    <a:pt x="1065" y="1293"/>
                  </a:lnTo>
                  <a:lnTo>
                    <a:pt x="1070" y="1282"/>
                  </a:lnTo>
                  <a:lnTo>
                    <a:pt x="1072" y="1272"/>
                  </a:lnTo>
                  <a:lnTo>
                    <a:pt x="1072" y="1272"/>
                  </a:lnTo>
                  <a:lnTo>
                    <a:pt x="1075" y="1249"/>
                  </a:lnTo>
                  <a:lnTo>
                    <a:pt x="1080" y="1228"/>
                  </a:lnTo>
                  <a:lnTo>
                    <a:pt x="1087" y="1207"/>
                  </a:lnTo>
                  <a:lnTo>
                    <a:pt x="1098" y="1187"/>
                  </a:lnTo>
                  <a:lnTo>
                    <a:pt x="1110" y="1170"/>
                  </a:lnTo>
                  <a:lnTo>
                    <a:pt x="1124" y="1154"/>
                  </a:lnTo>
                  <a:lnTo>
                    <a:pt x="1140" y="1140"/>
                  </a:lnTo>
                  <a:lnTo>
                    <a:pt x="1160" y="1128"/>
                  </a:lnTo>
                  <a:lnTo>
                    <a:pt x="1160" y="1128"/>
                  </a:lnTo>
                  <a:lnTo>
                    <a:pt x="1191" y="1108"/>
                  </a:lnTo>
                  <a:lnTo>
                    <a:pt x="1221" y="1089"/>
                  </a:lnTo>
                  <a:lnTo>
                    <a:pt x="1249" y="1066"/>
                  </a:lnTo>
                  <a:lnTo>
                    <a:pt x="1275" y="1042"/>
                  </a:lnTo>
                  <a:lnTo>
                    <a:pt x="1300" y="1017"/>
                  </a:lnTo>
                  <a:lnTo>
                    <a:pt x="1323" y="989"/>
                  </a:lnTo>
                  <a:lnTo>
                    <a:pt x="1342" y="961"/>
                  </a:lnTo>
                  <a:lnTo>
                    <a:pt x="1362" y="931"/>
                  </a:lnTo>
                  <a:lnTo>
                    <a:pt x="1379" y="901"/>
                  </a:lnTo>
                  <a:lnTo>
                    <a:pt x="1393" y="868"/>
                  </a:lnTo>
                  <a:lnTo>
                    <a:pt x="1407" y="836"/>
                  </a:lnTo>
                  <a:lnTo>
                    <a:pt x="1418" y="801"/>
                  </a:lnTo>
                  <a:lnTo>
                    <a:pt x="1425" y="768"/>
                  </a:lnTo>
                  <a:lnTo>
                    <a:pt x="1432" y="731"/>
                  </a:lnTo>
                  <a:lnTo>
                    <a:pt x="1435" y="696"/>
                  </a:lnTo>
                  <a:lnTo>
                    <a:pt x="1437" y="659"/>
                  </a:lnTo>
                  <a:lnTo>
                    <a:pt x="1437" y="659"/>
                  </a:lnTo>
                  <a:lnTo>
                    <a:pt x="1435" y="632"/>
                  </a:lnTo>
                  <a:lnTo>
                    <a:pt x="1434" y="604"/>
                  </a:lnTo>
                  <a:lnTo>
                    <a:pt x="1430" y="578"/>
                  </a:lnTo>
                  <a:lnTo>
                    <a:pt x="1425" y="551"/>
                  </a:lnTo>
                  <a:lnTo>
                    <a:pt x="1420" y="527"/>
                  </a:lnTo>
                  <a:lnTo>
                    <a:pt x="1412" y="501"/>
                  </a:lnTo>
                  <a:lnTo>
                    <a:pt x="1404" y="476"/>
                  </a:lnTo>
                  <a:lnTo>
                    <a:pt x="1395" y="451"/>
                  </a:lnTo>
                  <a:lnTo>
                    <a:pt x="1384" y="428"/>
                  </a:lnTo>
                  <a:lnTo>
                    <a:pt x="1372" y="406"/>
                  </a:lnTo>
                  <a:lnTo>
                    <a:pt x="1360" y="383"/>
                  </a:lnTo>
                  <a:lnTo>
                    <a:pt x="1346" y="362"/>
                  </a:lnTo>
                  <a:lnTo>
                    <a:pt x="1330" y="341"/>
                  </a:lnTo>
                  <a:lnTo>
                    <a:pt x="1314" y="320"/>
                  </a:lnTo>
                  <a:lnTo>
                    <a:pt x="1298" y="300"/>
                  </a:lnTo>
                  <a:lnTo>
                    <a:pt x="1281" y="283"/>
                  </a:lnTo>
                  <a:lnTo>
                    <a:pt x="1261" y="265"/>
                  </a:lnTo>
                  <a:lnTo>
                    <a:pt x="1242" y="248"/>
                  </a:lnTo>
                  <a:lnTo>
                    <a:pt x="1223" y="232"/>
                  </a:lnTo>
                  <a:lnTo>
                    <a:pt x="1202" y="218"/>
                  </a:lnTo>
                  <a:lnTo>
                    <a:pt x="1181" y="204"/>
                  </a:lnTo>
                  <a:lnTo>
                    <a:pt x="1158" y="191"/>
                  </a:lnTo>
                  <a:lnTo>
                    <a:pt x="1135" y="179"/>
                  </a:lnTo>
                  <a:lnTo>
                    <a:pt x="1110" y="168"/>
                  </a:lnTo>
                  <a:lnTo>
                    <a:pt x="1087" y="158"/>
                  </a:lnTo>
                  <a:lnTo>
                    <a:pt x="1061" y="151"/>
                  </a:lnTo>
                  <a:lnTo>
                    <a:pt x="1037" y="144"/>
                  </a:lnTo>
                  <a:lnTo>
                    <a:pt x="1010" y="137"/>
                  </a:lnTo>
                  <a:lnTo>
                    <a:pt x="984" y="133"/>
                  </a:lnTo>
                  <a:lnTo>
                    <a:pt x="957" y="130"/>
                  </a:lnTo>
                  <a:lnTo>
                    <a:pt x="931" y="126"/>
                  </a:lnTo>
                  <a:lnTo>
                    <a:pt x="903" y="126"/>
                  </a:lnTo>
                  <a:lnTo>
                    <a:pt x="903" y="126"/>
                  </a:lnTo>
                  <a:lnTo>
                    <a:pt x="877" y="126"/>
                  </a:lnTo>
                  <a:lnTo>
                    <a:pt x="849" y="130"/>
                  </a:lnTo>
                  <a:lnTo>
                    <a:pt x="822" y="133"/>
                  </a:lnTo>
                  <a:lnTo>
                    <a:pt x="796" y="137"/>
                  </a:lnTo>
                  <a:lnTo>
                    <a:pt x="769" y="144"/>
                  </a:lnTo>
                  <a:lnTo>
                    <a:pt x="745" y="151"/>
                  </a:lnTo>
                  <a:lnTo>
                    <a:pt x="720" y="158"/>
                  </a:lnTo>
                  <a:lnTo>
                    <a:pt x="696" y="168"/>
                  </a:lnTo>
                  <a:lnTo>
                    <a:pt x="673" y="179"/>
                  </a:lnTo>
                  <a:lnTo>
                    <a:pt x="650" y="191"/>
                  </a:lnTo>
                  <a:lnTo>
                    <a:pt x="627" y="204"/>
                  </a:lnTo>
                  <a:lnTo>
                    <a:pt x="606" y="218"/>
                  </a:lnTo>
                  <a:lnTo>
                    <a:pt x="585" y="232"/>
                  </a:lnTo>
                  <a:lnTo>
                    <a:pt x="564" y="248"/>
                  </a:lnTo>
                  <a:lnTo>
                    <a:pt x="545" y="265"/>
                  </a:lnTo>
                  <a:lnTo>
                    <a:pt x="527" y="283"/>
                  </a:lnTo>
                  <a:lnTo>
                    <a:pt x="509" y="300"/>
                  </a:lnTo>
                  <a:lnTo>
                    <a:pt x="492" y="320"/>
                  </a:lnTo>
                  <a:lnTo>
                    <a:pt x="476" y="341"/>
                  </a:lnTo>
                  <a:lnTo>
                    <a:pt x="462" y="362"/>
                  </a:lnTo>
                  <a:lnTo>
                    <a:pt x="448" y="383"/>
                  </a:lnTo>
                  <a:lnTo>
                    <a:pt x="436" y="406"/>
                  </a:lnTo>
                  <a:lnTo>
                    <a:pt x="423" y="428"/>
                  </a:lnTo>
                  <a:lnTo>
                    <a:pt x="413" y="451"/>
                  </a:lnTo>
                  <a:lnTo>
                    <a:pt x="402" y="476"/>
                  </a:lnTo>
                  <a:lnTo>
                    <a:pt x="395" y="501"/>
                  </a:lnTo>
                  <a:lnTo>
                    <a:pt x="387" y="527"/>
                  </a:lnTo>
                  <a:lnTo>
                    <a:pt x="381" y="551"/>
                  </a:lnTo>
                  <a:lnTo>
                    <a:pt x="376" y="578"/>
                  </a:lnTo>
                  <a:lnTo>
                    <a:pt x="372" y="604"/>
                  </a:lnTo>
                  <a:lnTo>
                    <a:pt x="371" y="632"/>
                  </a:lnTo>
                  <a:lnTo>
                    <a:pt x="371" y="659"/>
                  </a:lnTo>
                  <a:lnTo>
                    <a:pt x="371" y="659"/>
                  </a:lnTo>
                  <a:lnTo>
                    <a:pt x="372" y="696"/>
                  </a:lnTo>
                  <a:lnTo>
                    <a:pt x="376" y="731"/>
                  </a:lnTo>
                  <a:lnTo>
                    <a:pt x="381" y="768"/>
                  </a:lnTo>
                  <a:lnTo>
                    <a:pt x="390" y="801"/>
                  </a:lnTo>
                  <a:lnTo>
                    <a:pt x="401" y="836"/>
                  </a:lnTo>
                  <a:lnTo>
                    <a:pt x="413" y="868"/>
                  </a:lnTo>
                  <a:lnTo>
                    <a:pt x="429" y="901"/>
                  </a:lnTo>
                  <a:lnTo>
                    <a:pt x="444" y="931"/>
                  </a:lnTo>
                  <a:lnTo>
                    <a:pt x="464" y="961"/>
                  </a:lnTo>
                  <a:lnTo>
                    <a:pt x="485" y="989"/>
                  </a:lnTo>
                  <a:lnTo>
                    <a:pt x="508" y="1017"/>
                  </a:lnTo>
                  <a:lnTo>
                    <a:pt x="532" y="1042"/>
                  </a:lnTo>
                  <a:lnTo>
                    <a:pt x="559" y="1066"/>
                  </a:lnTo>
                  <a:lnTo>
                    <a:pt x="587" y="1089"/>
                  </a:lnTo>
                  <a:lnTo>
                    <a:pt x="617" y="1108"/>
                  </a:lnTo>
                  <a:lnTo>
                    <a:pt x="648" y="1128"/>
                  </a:lnTo>
                  <a:lnTo>
                    <a:pt x="648" y="1128"/>
                  </a:lnTo>
                  <a:lnTo>
                    <a:pt x="666" y="1140"/>
                  </a:lnTo>
                  <a:lnTo>
                    <a:pt x="683" y="1154"/>
                  </a:lnTo>
                  <a:lnTo>
                    <a:pt x="697" y="1170"/>
                  </a:lnTo>
                  <a:lnTo>
                    <a:pt x="710" y="1187"/>
                  </a:lnTo>
                  <a:lnTo>
                    <a:pt x="719" y="1207"/>
                  </a:lnTo>
                  <a:lnTo>
                    <a:pt x="726" y="1228"/>
                  </a:lnTo>
                  <a:lnTo>
                    <a:pt x="733" y="1249"/>
                  </a:lnTo>
                  <a:lnTo>
                    <a:pt x="734" y="1272"/>
                  </a:lnTo>
                  <a:lnTo>
                    <a:pt x="734" y="1272"/>
                  </a:lnTo>
                  <a:close/>
                  <a:moveTo>
                    <a:pt x="1028" y="1730"/>
                  </a:moveTo>
                  <a:lnTo>
                    <a:pt x="1028" y="1730"/>
                  </a:lnTo>
                  <a:lnTo>
                    <a:pt x="1022" y="1744"/>
                  </a:lnTo>
                  <a:lnTo>
                    <a:pt x="1015" y="1758"/>
                  </a:lnTo>
                  <a:lnTo>
                    <a:pt x="1007" y="1771"/>
                  </a:lnTo>
                  <a:lnTo>
                    <a:pt x="996" y="1781"/>
                  </a:lnTo>
                  <a:lnTo>
                    <a:pt x="984" y="1788"/>
                  </a:lnTo>
                  <a:lnTo>
                    <a:pt x="970" y="1795"/>
                  </a:lnTo>
                  <a:lnTo>
                    <a:pt x="954" y="1799"/>
                  </a:lnTo>
                  <a:lnTo>
                    <a:pt x="938" y="1801"/>
                  </a:lnTo>
                  <a:lnTo>
                    <a:pt x="868" y="1801"/>
                  </a:lnTo>
                  <a:lnTo>
                    <a:pt x="868" y="1801"/>
                  </a:lnTo>
                  <a:lnTo>
                    <a:pt x="852" y="1799"/>
                  </a:lnTo>
                  <a:lnTo>
                    <a:pt x="838" y="1795"/>
                  </a:lnTo>
                  <a:lnTo>
                    <a:pt x="824" y="1788"/>
                  </a:lnTo>
                  <a:lnTo>
                    <a:pt x="812" y="1781"/>
                  </a:lnTo>
                  <a:lnTo>
                    <a:pt x="801" y="1771"/>
                  </a:lnTo>
                  <a:lnTo>
                    <a:pt x="791" y="1758"/>
                  </a:lnTo>
                  <a:lnTo>
                    <a:pt x="784" y="1744"/>
                  </a:lnTo>
                  <a:lnTo>
                    <a:pt x="780" y="1730"/>
                  </a:lnTo>
                  <a:lnTo>
                    <a:pt x="743" y="1730"/>
                  </a:lnTo>
                  <a:lnTo>
                    <a:pt x="743" y="1730"/>
                  </a:lnTo>
                  <a:lnTo>
                    <a:pt x="729" y="1730"/>
                  </a:lnTo>
                  <a:lnTo>
                    <a:pt x="717" y="1727"/>
                  </a:lnTo>
                  <a:lnTo>
                    <a:pt x="703" y="1725"/>
                  </a:lnTo>
                  <a:lnTo>
                    <a:pt x="690" y="1720"/>
                  </a:lnTo>
                  <a:lnTo>
                    <a:pt x="680" y="1714"/>
                  </a:lnTo>
                  <a:lnTo>
                    <a:pt x="668" y="1707"/>
                  </a:lnTo>
                  <a:lnTo>
                    <a:pt x="657" y="1700"/>
                  </a:lnTo>
                  <a:lnTo>
                    <a:pt x="648" y="1692"/>
                  </a:lnTo>
                  <a:lnTo>
                    <a:pt x="639" y="1681"/>
                  </a:lnTo>
                  <a:lnTo>
                    <a:pt x="632" y="1671"/>
                  </a:lnTo>
                  <a:lnTo>
                    <a:pt x="625" y="1660"/>
                  </a:lnTo>
                  <a:lnTo>
                    <a:pt x="618" y="1649"/>
                  </a:lnTo>
                  <a:lnTo>
                    <a:pt x="615" y="1637"/>
                  </a:lnTo>
                  <a:lnTo>
                    <a:pt x="611" y="1623"/>
                  </a:lnTo>
                  <a:lnTo>
                    <a:pt x="610" y="1611"/>
                  </a:lnTo>
                  <a:lnTo>
                    <a:pt x="608" y="1597"/>
                  </a:lnTo>
                  <a:lnTo>
                    <a:pt x="610" y="1275"/>
                  </a:lnTo>
                  <a:lnTo>
                    <a:pt x="610" y="1275"/>
                  </a:lnTo>
                  <a:lnTo>
                    <a:pt x="608" y="1263"/>
                  </a:lnTo>
                  <a:lnTo>
                    <a:pt x="604" y="1254"/>
                  </a:lnTo>
                  <a:lnTo>
                    <a:pt x="597" y="1245"/>
                  </a:lnTo>
                  <a:lnTo>
                    <a:pt x="587" y="1238"/>
                  </a:lnTo>
                  <a:lnTo>
                    <a:pt x="587" y="1238"/>
                  </a:lnTo>
                  <a:lnTo>
                    <a:pt x="548" y="1216"/>
                  </a:lnTo>
                  <a:lnTo>
                    <a:pt x="511" y="1189"/>
                  </a:lnTo>
                  <a:lnTo>
                    <a:pt x="478" y="1163"/>
                  </a:lnTo>
                  <a:lnTo>
                    <a:pt x="444" y="1133"/>
                  </a:lnTo>
                  <a:lnTo>
                    <a:pt x="415" y="1101"/>
                  </a:lnTo>
                  <a:lnTo>
                    <a:pt x="387" y="1068"/>
                  </a:lnTo>
                  <a:lnTo>
                    <a:pt x="360" y="1033"/>
                  </a:lnTo>
                  <a:lnTo>
                    <a:pt x="336" y="996"/>
                  </a:lnTo>
                  <a:lnTo>
                    <a:pt x="314" y="957"/>
                  </a:lnTo>
                  <a:lnTo>
                    <a:pt x="297" y="919"/>
                  </a:lnTo>
                  <a:lnTo>
                    <a:pt x="281" y="876"/>
                  </a:lnTo>
                  <a:lnTo>
                    <a:pt x="267" y="834"/>
                  </a:lnTo>
                  <a:lnTo>
                    <a:pt x="258" y="792"/>
                  </a:lnTo>
                  <a:lnTo>
                    <a:pt x="249" y="748"/>
                  </a:lnTo>
                  <a:lnTo>
                    <a:pt x="246" y="704"/>
                  </a:lnTo>
                  <a:lnTo>
                    <a:pt x="244" y="659"/>
                  </a:lnTo>
                  <a:lnTo>
                    <a:pt x="244" y="659"/>
                  </a:lnTo>
                  <a:lnTo>
                    <a:pt x="244" y="625"/>
                  </a:lnTo>
                  <a:lnTo>
                    <a:pt x="248" y="592"/>
                  </a:lnTo>
                  <a:lnTo>
                    <a:pt x="251" y="559"/>
                  </a:lnTo>
                  <a:lnTo>
                    <a:pt x="258" y="527"/>
                  </a:lnTo>
                  <a:lnTo>
                    <a:pt x="265" y="495"/>
                  </a:lnTo>
                  <a:lnTo>
                    <a:pt x="274" y="464"/>
                  </a:lnTo>
                  <a:lnTo>
                    <a:pt x="285" y="432"/>
                  </a:lnTo>
                  <a:lnTo>
                    <a:pt x="295" y="402"/>
                  </a:lnTo>
                  <a:lnTo>
                    <a:pt x="309" y="374"/>
                  </a:lnTo>
                  <a:lnTo>
                    <a:pt x="323" y="344"/>
                  </a:lnTo>
                  <a:lnTo>
                    <a:pt x="339" y="318"/>
                  </a:lnTo>
                  <a:lnTo>
                    <a:pt x="357" y="291"/>
                  </a:lnTo>
                  <a:lnTo>
                    <a:pt x="374" y="265"/>
                  </a:lnTo>
                  <a:lnTo>
                    <a:pt x="395" y="241"/>
                  </a:lnTo>
                  <a:lnTo>
                    <a:pt x="415" y="216"/>
                  </a:lnTo>
                  <a:lnTo>
                    <a:pt x="437" y="193"/>
                  </a:lnTo>
                  <a:lnTo>
                    <a:pt x="460" y="172"/>
                  </a:lnTo>
                  <a:lnTo>
                    <a:pt x="483" y="151"/>
                  </a:lnTo>
                  <a:lnTo>
                    <a:pt x="509" y="132"/>
                  </a:lnTo>
                  <a:lnTo>
                    <a:pt x="534" y="112"/>
                  </a:lnTo>
                  <a:lnTo>
                    <a:pt x="562" y="95"/>
                  </a:lnTo>
                  <a:lnTo>
                    <a:pt x="589" y="79"/>
                  </a:lnTo>
                  <a:lnTo>
                    <a:pt x="618" y="65"/>
                  </a:lnTo>
                  <a:lnTo>
                    <a:pt x="647" y="53"/>
                  </a:lnTo>
                  <a:lnTo>
                    <a:pt x="676" y="40"/>
                  </a:lnTo>
                  <a:lnTo>
                    <a:pt x="708" y="30"/>
                  </a:lnTo>
                  <a:lnTo>
                    <a:pt x="738" y="21"/>
                  </a:lnTo>
                  <a:lnTo>
                    <a:pt x="771" y="14"/>
                  </a:lnTo>
                  <a:lnTo>
                    <a:pt x="803" y="7"/>
                  </a:lnTo>
                  <a:lnTo>
                    <a:pt x="836" y="3"/>
                  </a:lnTo>
                  <a:lnTo>
                    <a:pt x="870" y="2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38" y="2"/>
                  </a:lnTo>
                  <a:lnTo>
                    <a:pt x="972" y="3"/>
                  </a:lnTo>
                  <a:lnTo>
                    <a:pt x="1003" y="7"/>
                  </a:lnTo>
                  <a:lnTo>
                    <a:pt x="1037" y="14"/>
                  </a:lnTo>
                  <a:lnTo>
                    <a:pt x="1068" y="21"/>
                  </a:lnTo>
                  <a:lnTo>
                    <a:pt x="1100" y="30"/>
                  </a:lnTo>
                  <a:lnTo>
                    <a:pt x="1130" y="40"/>
                  </a:lnTo>
                  <a:lnTo>
                    <a:pt x="1160" y="53"/>
                  </a:lnTo>
                  <a:lnTo>
                    <a:pt x="1189" y="65"/>
                  </a:lnTo>
                  <a:lnTo>
                    <a:pt x="1217" y="79"/>
                  </a:lnTo>
                  <a:lnTo>
                    <a:pt x="1246" y="95"/>
                  </a:lnTo>
                  <a:lnTo>
                    <a:pt x="1272" y="112"/>
                  </a:lnTo>
                  <a:lnTo>
                    <a:pt x="1298" y="132"/>
                  </a:lnTo>
                  <a:lnTo>
                    <a:pt x="1323" y="151"/>
                  </a:lnTo>
                  <a:lnTo>
                    <a:pt x="1347" y="172"/>
                  </a:lnTo>
                  <a:lnTo>
                    <a:pt x="1370" y="193"/>
                  </a:lnTo>
                  <a:lnTo>
                    <a:pt x="1391" y="216"/>
                  </a:lnTo>
                  <a:lnTo>
                    <a:pt x="1412" y="241"/>
                  </a:lnTo>
                  <a:lnTo>
                    <a:pt x="1432" y="265"/>
                  </a:lnTo>
                  <a:lnTo>
                    <a:pt x="1449" y="291"/>
                  </a:lnTo>
                  <a:lnTo>
                    <a:pt x="1467" y="318"/>
                  </a:lnTo>
                  <a:lnTo>
                    <a:pt x="1483" y="344"/>
                  </a:lnTo>
                  <a:lnTo>
                    <a:pt x="1499" y="374"/>
                  </a:lnTo>
                  <a:lnTo>
                    <a:pt x="1511" y="402"/>
                  </a:lnTo>
                  <a:lnTo>
                    <a:pt x="1523" y="432"/>
                  </a:lnTo>
                  <a:lnTo>
                    <a:pt x="1534" y="464"/>
                  </a:lnTo>
                  <a:lnTo>
                    <a:pt x="1542" y="495"/>
                  </a:lnTo>
                  <a:lnTo>
                    <a:pt x="1550" y="527"/>
                  </a:lnTo>
                  <a:lnTo>
                    <a:pt x="1555" y="559"/>
                  </a:lnTo>
                  <a:lnTo>
                    <a:pt x="1560" y="592"/>
                  </a:lnTo>
                  <a:lnTo>
                    <a:pt x="1562" y="625"/>
                  </a:lnTo>
                  <a:lnTo>
                    <a:pt x="1564" y="659"/>
                  </a:lnTo>
                  <a:lnTo>
                    <a:pt x="1564" y="659"/>
                  </a:lnTo>
                  <a:lnTo>
                    <a:pt x="1562" y="704"/>
                  </a:lnTo>
                  <a:lnTo>
                    <a:pt x="1557" y="748"/>
                  </a:lnTo>
                  <a:lnTo>
                    <a:pt x="1550" y="792"/>
                  </a:lnTo>
                  <a:lnTo>
                    <a:pt x="1539" y="834"/>
                  </a:lnTo>
                  <a:lnTo>
                    <a:pt x="1527" y="876"/>
                  </a:lnTo>
                  <a:lnTo>
                    <a:pt x="1511" y="919"/>
                  </a:lnTo>
                  <a:lnTo>
                    <a:pt x="1492" y="957"/>
                  </a:lnTo>
                  <a:lnTo>
                    <a:pt x="1470" y="996"/>
                  </a:lnTo>
                  <a:lnTo>
                    <a:pt x="1448" y="1033"/>
                  </a:lnTo>
                  <a:lnTo>
                    <a:pt x="1421" y="1068"/>
                  </a:lnTo>
                  <a:lnTo>
                    <a:pt x="1393" y="1101"/>
                  </a:lnTo>
                  <a:lnTo>
                    <a:pt x="1363" y="1133"/>
                  </a:lnTo>
                  <a:lnTo>
                    <a:pt x="1330" y="1163"/>
                  </a:lnTo>
                  <a:lnTo>
                    <a:pt x="1295" y="1189"/>
                  </a:lnTo>
                  <a:lnTo>
                    <a:pt x="1258" y="1216"/>
                  </a:lnTo>
                  <a:lnTo>
                    <a:pt x="1219" y="1238"/>
                  </a:lnTo>
                  <a:lnTo>
                    <a:pt x="1219" y="1238"/>
                  </a:lnTo>
                  <a:lnTo>
                    <a:pt x="1210" y="1245"/>
                  </a:lnTo>
                  <a:lnTo>
                    <a:pt x="1203" y="1254"/>
                  </a:lnTo>
                  <a:lnTo>
                    <a:pt x="1200" y="1263"/>
                  </a:lnTo>
                  <a:lnTo>
                    <a:pt x="1198" y="1275"/>
                  </a:lnTo>
                  <a:lnTo>
                    <a:pt x="1198" y="1597"/>
                  </a:lnTo>
                  <a:lnTo>
                    <a:pt x="1198" y="1597"/>
                  </a:lnTo>
                  <a:lnTo>
                    <a:pt x="1198" y="1611"/>
                  </a:lnTo>
                  <a:lnTo>
                    <a:pt x="1196" y="1623"/>
                  </a:lnTo>
                  <a:lnTo>
                    <a:pt x="1193" y="1637"/>
                  </a:lnTo>
                  <a:lnTo>
                    <a:pt x="1188" y="1649"/>
                  </a:lnTo>
                  <a:lnTo>
                    <a:pt x="1182" y="1660"/>
                  </a:lnTo>
                  <a:lnTo>
                    <a:pt x="1175" y="1671"/>
                  </a:lnTo>
                  <a:lnTo>
                    <a:pt x="1168" y="1681"/>
                  </a:lnTo>
                  <a:lnTo>
                    <a:pt x="1160" y="1692"/>
                  </a:lnTo>
                  <a:lnTo>
                    <a:pt x="1149" y="1700"/>
                  </a:lnTo>
                  <a:lnTo>
                    <a:pt x="1138" y="1707"/>
                  </a:lnTo>
                  <a:lnTo>
                    <a:pt x="1128" y="1714"/>
                  </a:lnTo>
                  <a:lnTo>
                    <a:pt x="1116" y="1720"/>
                  </a:lnTo>
                  <a:lnTo>
                    <a:pt x="1103" y="1725"/>
                  </a:lnTo>
                  <a:lnTo>
                    <a:pt x="1091" y="1727"/>
                  </a:lnTo>
                  <a:lnTo>
                    <a:pt x="1077" y="1730"/>
                  </a:lnTo>
                  <a:lnTo>
                    <a:pt x="1065" y="1730"/>
                  </a:lnTo>
                  <a:lnTo>
                    <a:pt x="1028" y="1730"/>
                  </a:lnTo>
                  <a:lnTo>
                    <a:pt x="1028" y="1730"/>
                  </a:lnTo>
                  <a:close/>
                  <a:moveTo>
                    <a:pt x="1546" y="1073"/>
                  </a:moveTo>
                  <a:lnTo>
                    <a:pt x="1546" y="1073"/>
                  </a:lnTo>
                  <a:lnTo>
                    <a:pt x="1539" y="1068"/>
                  </a:lnTo>
                  <a:lnTo>
                    <a:pt x="1534" y="1061"/>
                  </a:lnTo>
                  <a:lnTo>
                    <a:pt x="1530" y="1056"/>
                  </a:lnTo>
                  <a:lnTo>
                    <a:pt x="1527" y="1047"/>
                  </a:lnTo>
                  <a:lnTo>
                    <a:pt x="1525" y="1040"/>
                  </a:lnTo>
                  <a:lnTo>
                    <a:pt x="1527" y="1031"/>
                  </a:lnTo>
                  <a:lnTo>
                    <a:pt x="1528" y="1022"/>
                  </a:lnTo>
                  <a:lnTo>
                    <a:pt x="1532" y="1015"/>
                  </a:lnTo>
                  <a:lnTo>
                    <a:pt x="1532" y="1015"/>
                  </a:lnTo>
                  <a:lnTo>
                    <a:pt x="1537" y="1008"/>
                  </a:lnTo>
                  <a:lnTo>
                    <a:pt x="1542" y="1003"/>
                  </a:lnTo>
                  <a:lnTo>
                    <a:pt x="1550" y="999"/>
                  </a:lnTo>
                  <a:lnTo>
                    <a:pt x="1557" y="996"/>
                  </a:lnTo>
                  <a:lnTo>
                    <a:pt x="1565" y="994"/>
                  </a:lnTo>
                  <a:lnTo>
                    <a:pt x="1572" y="994"/>
                  </a:lnTo>
                  <a:lnTo>
                    <a:pt x="1581" y="996"/>
                  </a:lnTo>
                  <a:lnTo>
                    <a:pt x="1588" y="999"/>
                  </a:lnTo>
                  <a:lnTo>
                    <a:pt x="1671" y="1047"/>
                  </a:lnTo>
                  <a:lnTo>
                    <a:pt x="1671" y="1047"/>
                  </a:lnTo>
                  <a:lnTo>
                    <a:pt x="1678" y="1052"/>
                  </a:lnTo>
                  <a:lnTo>
                    <a:pt x="1683" y="1057"/>
                  </a:lnTo>
                  <a:lnTo>
                    <a:pt x="1687" y="1064"/>
                  </a:lnTo>
                  <a:lnTo>
                    <a:pt x="1690" y="1073"/>
                  </a:lnTo>
                  <a:lnTo>
                    <a:pt x="1692" y="1080"/>
                  </a:lnTo>
                  <a:lnTo>
                    <a:pt x="1690" y="1089"/>
                  </a:lnTo>
                  <a:lnTo>
                    <a:pt x="1688" y="1096"/>
                  </a:lnTo>
                  <a:lnTo>
                    <a:pt x="1685" y="1105"/>
                  </a:lnTo>
                  <a:lnTo>
                    <a:pt x="1685" y="1105"/>
                  </a:lnTo>
                  <a:lnTo>
                    <a:pt x="1681" y="1112"/>
                  </a:lnTo>
                  <a:lnTo>
                    <a:pt x="1674" y="1117"/>
                  </a:lnTo>
                  <a:lnTo>
                    <a:pt x="1667" y="1121"/>
                  </a:lnTo>
                  <a:lnTo>
                    <a:pt x="1660" y="1124"/>
                  </a:lnTo>
                  <a:lnTo>
                    <a:pt x="1651" y="1126"/>
                  </a:lnTo>
                  <a:lnTo>
                    <a:pt x="1644" y="1126"/>
                  </a:lnTo>
                  <a:lnTo>
                    <a:pt x="1636" y="1124"/>
                  </a:lnTo>
                  <a:lnTo>
                    <a:pt x="1629" y="1121"/>
                  </a:lnTo>
                  <a:lnTo>
                    <a:pt x="1546" y="1073"/>
                  </a:lnTo>
                  <a:lnTo>
                    <a:pt x="1546" y="1073"/>
                  </a:lnTo>
                  <a:close/>
                  <a:moveTo>
                    <a:pt x="1588" y="306"/>
                  </a:moveTo>
                  <a:lnTo>
                    <a:pt x="1588" y="306"/>
                  </a:lnTo>
                  <a:lnTo>
                    <a:pt x="1581" y="309"/>
                  </a:lnTo>
                  <a:lnTo>
                    <a:pt x="1572" y="311"/>
                  </a:lnTo>
                  <a:lnTo>
                    <a:pt x="1565" y="311"/>
                  </a:lnTo>
                  <a:lnTo>
                    <a:pt x="1557" y="311"/>
                  </a:lnTo>
                  <a:lnTo>
                    <a:pt x="1550" y="307"/>
                  </a:lnTo>
                  <a:lnTo>
                    <a:pt x="1542" y="304"/>
                  </a:lnTo>
                  <a:lnTo>
                    <a:pt x="1537" y="297"/>
                  </a:lnTo>
                  <a:lnTo>
                    <a:pt x="1532" y="290"/>
                  </a:lnTo>
                  <a:lnTo>
                    <a:pt x="1532" y="290"/>
                  </a:lnTo>
                  <a:lnTo>
                    <a:pt x="1528" y="283"/>
                  </a:lnTo>
                  <a:lnTo>
                    <a:pt x="1527" y="274"/>
                  </a:lnTo>
                  <a:lnTo>
                    <a:pt x="1525" y="267"/>
                  </a:lnTo>
                  <a:lnTo>
                    <a:pt x="1527" y="258"/>
                  </a:lnTo>
                  <a:lnTo>
                    <a:pt x="1530" y="251"/>
                  </a:lnTo>
                  <a:lnTo>
                    <a:pt x="1534" y="244"/>
                  </a:lnTo>
                  <a:lnTo>
                    <a:pt x="1539" y="239"/>
                  </a:lnTo>
                  <a:lnTo>
                    <a:pt x="1546" y="233"/>
                  </a:lnTo>
                  <a:lnTo>
                    <a:pt x="1629" y="186"/>
                  </a:lnTo>
                  <a:lnTo>
                    <a:pt x="1629" y="186"/>
                  </a:lnTo>
                  <a:lnTo>
                    <a:pt x="1636" y="183"/>
                  </a:lnTo>
                  <a:lnTo>
                    <a:pt x="1644" y="181"/>
                  </a:lnTo>
                  <a:lnTo>
                    <a:pt x="1651" y="181"/>
                  </a:lnTo>
                  <a:lnTo>
                    <a:pt x="1660" y="183"/>
                  </a:lnTo>
                  <a:lnTo>
                    <a:pt x="1667" y="184"/>
                  </a:lnTo>
                  <a:lnTo>
                    <a:pt x="1674" y="190"/>
                  </a:lnTo>
                  <a:lnTo>
                    <a:pt x="1681" y="195"/>
                  </a:lnTo>
                  <a:lnTo>
                    <a:pt x="1685" y="202"/>
                  </a:lnTo>
                  <a:lnTo>
                    <a:pt x="1685" y="202"/>
                  </a:lnTo>
                  <a:lnTo>
                    <a:pt x="1688" y="209"/>
                  </a:lnTo>
                  <a:lnTo>
                    <a:pt x="1690" y="218"/>
                  </a:lnTo>
                  <a:lnTo>
                    <a:pt x="1692" y="225"/>
                  </a:lnTo>
                  <a:lnTo>
                    <a:pt x="1690" y="233"/>
                  </a:lnTo>
                  <a:lnTo>
                    <a:pt x="1687" y="241"/>
                  </a:lnTo>
                  <a:lnTo>
                    <a:pt x="1683" y="248"/>
                  </a:lnTo>
                  <a:lnTo>
                    <a:pt x="1678" y="255"/>
                  </a:lnTo>
                  <a:lnTo>
                    <a:pt x="1671" y="258"/>
                  </a:lnTo>
                  <a:lnTo>
                    <a:pt x="1588" y="306"/>
                  </a:lnTo>
                  <a:lnTo>
                    <a:pt x="1588" y="306"/>
                  </a:lnTo>
                  <a:close/>
                  <a:moveTo>
                    <a:pt x="1671" y="696"/>
                  </a:moveTo>
                  <a:lnTo>
                    <a:pt x="1671" y="696"/>
                  </a:lnTo>
                  <a:lnTo>
                    <a:pt x="1662" y="694"/>
                  </a:lnTo>
                  <a:lnTo>
                    <a:pt x="1655" y="692"/>
                  </a:lnTo>
                  <a:lnTo>
                    <a:pt x="1646" y="689"/>
                  </a:lnTo>
                  <a:lnTo>
                    <a:pt x="1641" y="683"/>
                  </a:lnTo>
                  <a:lnTo>
                    <a:pt x="1636" y="676"/>
                  </a:lnTo>
                  <a:lnTo>
                    <a:pt x="1632" y="669"/>
                  </a:lnTo>
                  <a:lnTo>
                    <a:pt x="1629" y="662"/>
                  </a:lnTo>
                  <a:lnTo>
                    <a:pt x="1629" y="653"/>
                  </a:lnTo>
                  <a:lnTo>
                    <a:pt x="1629" y="653"/>
                  </a:lnTo>
                  <a:lnTo>
                    <a:pt x="1629" y="645"/>
                  </a:lnTo>
                  <a:lnTo>
                    <a:pt x="1632" y="636"/>
                  </a:lnTo>
                  <a:lnTo>
                    <a:pt x="1636" y="629"/>
                  </a:lnTo>
                  <a:lnTo>
                    <a:pt x="1641" y="624"/>
                  </a:lnTo>
                  <a:lnTo>
                    <a:pt x="1646" y="618"/>
                  </a:lnTo>
                  <a:lnTo>
                    <a:pt x="1655" y="615"/>
                  </a:lnTo>
                  <a:lnTo>
                    <a:pt x="1662" y="611"/>
                  </a:lnTo>
                  <a:lnTo>
                    <a:pt x="1671" y="611"/>
                  </a:lnTo>
                  <a:lnTo>
                    <a:pt x="1764" y="611"/>
                  </a:lnTo>
                  <a:lnTo>
                    <a:pt x="1764" y="611"/>
                  </a:lnTo>
                  <a:lnTo>
                    <a:pt x="1773" y="611"/>
                  </a:lnTo>
                  <a:lnTo>
                    <a:pt x="1781" y="615"/>
                  </a:lnTo>
                  <a:lnTo>
                    <a:pt x="1788" y="618"/>
                  </a:lnTo>
                  <a:lnTo>
                    <a:pt x="1794" y="624"/>
                  </a:lnTo>
                  <a:lnTo>
                    <a:pt x="1799" y="629"/>
                  </a:lnTo>
                  <a:lnTo>
                    <a:pt x="1803" y="636"/>
                  </a:lnTo>
                  <a:lnTo>
                    <a:pt x="1806" y="645"/>
                  </a:lnTo>
                  <a:lnTo>
                    <a:pt x="1806" y="653"/>
                  </a:lnTo>
                  <a:lnTo>
                    <a:pt x="1806" y="653"/>
                  </a:lnTo>
                  <a:lnTo>
                    <a:pt x="1806" y="662"/>
                  </a:lnTo>
                  <a:lnTo>
                    <a:pt x="1803" y="669"/>
                  </a:lnTo>
                  <a:lnTo>
                    <a:pt x="1799" y="676"/>
                  </a:lnTo>
                  <a:lnTo>
                    <a:pt x="1794" y="683"/>
                  </a:lnTo>
                  <a:lnTo>
                    <a:pt x="1788" y="689"/>
                  </a:lnTo>
                  <a:lnTo>
                    <a:pt x="1781" y="692"/>
                  </a:lnTo>
                  <a:lnTo>
                    <a:pt x="1773" y="694"/>
                  </a:lnTo>
                  <a:lnTo>
                    <a:pt x="1764" y="696"/>
                  </a:lnTo>
                  <a:lnTo>
                    <a:pt x="1671" y="696"/>
                  </a:lnTo>
                  <a:lnTo>
                    <a:pt x="1671" y="696"/>
                  </a:lnTo>
                  <a:close/>
                  <a:moveTo>
                    <a:pt x="260" y="233"/>
                  </a:moveTo>
                  <a:lnTo>
                    <a:pt x="260" y="233"/>
                  </a:lnTo>
                  <a:lnTo>
                    <a:pt x="267" y="239"/>
                  </a:lnTo>
                  <a:lnTo>
                    <a:pt x="272" y="244"/>
                  </a:lnTo>
                  <a:lnTo>
                    <a:pt x="278" y="251"/>
                  </a:lnTo>
                  <a:lnTo>
                    <a:pt x="279" y="258"/>
                  </a:lnTo>
                  <a:lnTo>
                    <a:pt x="281" y="267"/>
                  </a:lnTo>
                  <a:lnTo>
                    <a:pt x="281" y="274"/>
                  </a:lnTo>
                  <a:lnTo>
                    <a:pt x="279" y="283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71" y="297"/>
                  </a:lnTo>
                  <a:lnTo>
                    <a:pt x="265" y="304"/>
                  </a:lnTo>
                  <a:lnTo>
                    <a:pt x="258" y="307"/>
                  </a:lnTo>
                  <a:lnTo>
                    <a:pt x="249" y="311"/>
                  </a:lnTo>
                  <a:lnTo>
                    <a:pt x="242" y="311"/>
                  </a:lnTo>
                  <a:lnTo>
                    <a:pt x="234" y="311"/>
                  </a:lnTo>
                  <a:lnTo>
                    <a:pt x="227" y="309"/>
                  </a:lnTo>
                  <a:lnTo>
                    <a:pt x="218" y="306"/>
                  </a:lnTo>
                  <a:lnTo>
                    <a:pt x="137" y="258"/>
                  </a:lnTo>
                  <a:lnTo>
                    <a:pt x="137" y="258"/>
                  </a:lnTo>
                  <a:lnTo>
                    <a:pt x="130" y="255"/>
                  </a:lnTo>
                  <a:lnTo>
                    <a:pt x="125" y="248"/>
                  </a:lnTo>
                  <a:lnTo>
                    <a:pt x="119" y="241"/>
                  </a:lnTo>
                  <a:lnTo>
                    <a:pt x="118" y="233"/>
                  </a:lnTo>
                  <a:lnTo>
                    <a:pt x="116" y="225"/>
                  </a:lnTo>
                  <a:lnTo>
                    <a:pt x="116" y="218"/>
                  </a:lnTo>
                  <a:lnTo>
                    <a:pt x="118" y="209"/>
                  </a:lnTo>
                  <a:lnTo>
                    <a:pt x="121" y="202"/>
                  </a:lnTo>
                  <a:lnTo>
                    <a:pt x="121" y="202"/>
                  </a:lnTo>
                  <a:lnTo>
                    <a:pt x="126" y="195"/>
                  </a:lnTo>
                  <a:lnTo>
                    <a:pt x="132" y="190"/>
                  </a:lnTo>
                  <a:lnTo>
                    <a:pt x="139" y="184"/>
                  </a:lnTo>
                  <a:lnTo>
                    <a:pt x="148" y="183"/>
                  </a:lnTo>
                  <a:lnTo>
                    <a:pt x="155" y="181"/>
                  </a:lnTo>
                  <a:lnTo>
                    <a:pt x="163" y="181"/>
                  </a:lnTo>
                  <a:lnTo>
                    <a:pt x="170" y="183"/>
                  </a:lnTo>
                  <a:lnTo>
                    <a:pt x="179" y="186"/>
                  </a:lnTo>
                  <a:lnTo>
                    <a:pt x="260" y="233"/>
                  </a:lnTo>
                  <a:lnTo>
                    <a:pt x="260" y="233"/>
                  </a:lnTo>
                  <a:close/>
                  <a:moveTo>
                    <a:pt x="218" y="999"/>
                  </a:moveTo>
                  <a:lnTo>
                    <a:pt x="218" y="999"/>
                  </a:lnTo>
                  <a:lnTo>
                    <a:pt x="227" y="996"/>
                  </a:lnTo>
                  <a:lnTo>
                    <a:pt x="234" y="994"/>
                  </a:lnTo>
                  <a:lnTo>
                    <a:pt x="242" y="994"/>
                  </a:lnTo>
                  <a:lnTo>
                    <a:pt x="249" y="996"/>
                  </a:lnTo>
                  <a:lnTo>
                    <a:pt x="258" y="999"/>
                  </a:lnTo>
                  <a:lnTo>
                    <a:pt x="265" y="1003"/>
                  </a:lnTo>
                  <a:lnTo>
                    <a:pt x="271" y="1008"/>
                  </a:lnTo>
                  <a:lnTo>
                    <a:pt x="276" y="1015"/>
                  </a:lnTo>
                  <a:lnTo>
                    <a:pt x="276" y="1015"/>
                  </a:lnTo>
                  <a:lnTo>
                    <a:pt x="279" y="1022"/>
                  </a:lnTo>
                  <a:lnTo>
                    <a:pt x="281" y="1031"/>
                  </a:lnTo>
                  <a:lnTo>
                    <a:pt x="281" y="1040"/>
                  </a:lnTo>
                  <a:lnTo>
                    <a:pt x="279" y="1047"/>
                  </a:lnTo>
                  <a:lnTo>
                    <a:pt x="278" y="1056"/>
                  </a:lnTo>
                  <a:lnTo>
                    <a:pt x="272" y="1061"/>
                  </a:lnTo>
                  <a:lnTo>
                    <a:pt x="267" y="1068"/>
                  </a:lnTo>
                  <a:lnTo>
                    <a:pt x="260" y="1073"/>
                  </a:lnTo>
                  <a:lnTo>
                    <a:pt x="179" y="1121"/>
                  </a:lnTo>
                  <a:lnTo>
                    <a:pt x="179" y="1121"/>
                  </a:lnTo>
                  <a:lnTo>
                    <a:pt x="170" y="1124"/>
                  </a:lnTo>
                  <a:lnTo>
                    <a:pt x="163" y="1126"/>
                  </a:lnTo>
                  <a:lnTo>
                    <a:pt x="155" y="1126"/>
                  </a:lnTo>
                  <a:lnTo>
                    <a:pt x="148" y="1124"/>
                  </a:lnTo>
                  <a:lnTo>
                    <a:pt x="139" y="1121"/>
                  </a:lnTo>
                  <a:lnTo>
                    <a:pt x="132" y="1117"/>
                  </a:lnTo>
                  <a:lnTo>
                    <a:pt x="126" y="1112"/>
                  </a:lnTo>
                  <a:lnTo>
                    <a:pt x="121" y="1105"/>
                  </a:lnTo>
                  <a:lnTo>
                    <a:pt x="121" y="1105"/>
                  </a:lnTo>
                  <a:lnTo>
                    <a:pt x="118" y="1096"/>
                  </a:lnTo>
                  <a:lnTo>
                    <a:pt x="116" y="1089"/>
                  </a:lnTo>
                  <a:lnTo>
                    <a:pt x="116" y="1080"/>
                  </a:lnTo>
                  <a:lnTo>
                    <a:pt x="118" y="1073"/>
                  </a:lnTo>
                  <a:lnTo>
                    <a:pt x="119" y="1064"/>
                  </a:lnTo>
                  <a:lnTo>
                    <a:pt x="125" y="1057"/>
                  </a:lnTo>
                  <a:lnTo>
                    <a:pt x="130" y="1052"/>
                  </a:lnTo>
                  <a:lnTo>
                    <a:pt x="137" y="1047"/>
                  </a:lnTo>
                  <a:lnTo>
                    <a:pt x="218" y="999"/>
                  </a:lnTo>
                  <a:lnTo>
                    <a:pt x="218" y="999"/>
                  </a:lnTo>
                  <a:close/>
                  <a:moveTo>
                    <a:pt x="137" y="611"/>
                  </a:moveTo>
                  <a:lnTo>
                    <a:pt x="137" y="611"/>
                  </a:lnTo>
                  <a:lnTo>
                    <a:pt x="144" y="611"/>
                  </a:lnTo>
                  <a:lnTo>
                    <a:pt x="153" y="615"/>
                  </a:lnTo>
                  <a:lnTo>
                    <a:pt x="160" y="618"/>
                  </a:lnTo>
                  <a:lnTo>
                    <a:pt x="167" y="624"/>
                  </a:lnTo>
                  <a:lnTo>
                    <a:pt x="172" y="629"/>
                  </a:lnTo>
                  <a:lnTo>
                    <a:pt x="176" y="636"/>
                  </a:lnTo>
                  <a:lnTo>
                    <a:pt x="177" y="645"/>
                  </a:lnTo>
                  <a:lnTo>
                    <a:pt x="179" y="653"/>
                  </a:lnTo>
                  <a:lnTo>
                    <a:pt x="179" y="653"/>
                  </a:lnTo>
                  <a:lnTo>
                    <a:pt x="177" y="662"/>
                  </a:lnTo>
                  <a:lnTo>
                    <a:pt x="176" y="669"/>
                  </a:lnTo>
                  <a:lnTo>
                    <a:pt x="172" y="676"/>
                  </a:lnTo>
                  <a:lnTo>
                    <a:pt x="167" y="683"/>
                  </a:lnTo>
                  <a:lnTo>
                    <a:pt x="160" y="689"/>
                  </a:lnTo>
                  <a:lnTo>
                    <a:pt x="153" y="692"/>
                  </a:lnTo>
                  <a:lnTo>
                    <a:pt x="144" y="694"/>
                  </a:lnTo>
                  <a:lnTo>
                    <a:pt x="137" y="696"/>
                  </a:lnTo>
                  <a:lnTo>
                    <a:pt x="42" y="696"/>
                  </a:lnTo>
                  <a:lnTo>
                    <a:pt x="42" y="696"/>
                  </a:lnTo>
                  <a:lnTo>
                    <a:pt x="33" y="694"/>
                  </a:lnTo>
                  <a:lnTo>
                    <a:pt x="26" y="692"/>
                  </a:lnTo>
                  <a:lnTo>
                    <a:pt x="19" y="689"/>
                  </a:lnTo>
                  <a:lnTo>
                    <a:pt x="12" y="683"/>
                  </a:lnTo>
                  <a:lnTo>
                    <a:pt x="7" y="676"/>
                  </a:lnTo>
                  <a:lnTo>
                    <a:pt x="4" y="669"/>
                  </a:lnTo>
                  <a:lnTo>
                    <a:pt x="2" y="662"/>
                  </a:lnTo>
                  <a:lnTo>
                    <a:pt x="0" y="653"/>
                  </a:lnTo>
                  <a:lnTo>
                    <a:pt x="0" y="653"/>
                  </a:lnTo>
                  <a:lnTo>
                    <a:pt x="2" y="645"/>
                  </a:lnTo>
                  <a:lnTo>
                    <a:pt x="4" y="636"/>
                  </a:lnTo>
                  <a:lnTo>
                    <a:pt x="7" y="629"/>
                  </a:lnTo>
                  <a:lnTo>
                    <a:pt x="12" y="624"/>
                  </a:lnTo>
                  <a:lnTo>
                    <a:pt x="19" y="618"/>
                  </a:lnTo>
                  <a:lnTo>
                    <a:pt x="26" y="615"/>
                  </a:lnTo>
                  <a:lnTo>
                    <a:pt x="33" y="611"/>
                  </a:lnTo>
                  <a:lnTo>
                    <a:pt x="42" y="611"/>
                  </a:lnTo>
                  <a:lnTo>
                    <a:pt x="137" y="611"/>
                  </a:lnTo>
                  <a:lnTo>
                    <a:pt x="137" y="611"/>
                  </a:lnTo>
                  <a:close/>
                  <a:moveTo>
                    <a:pt x="587" y="465"/>
                  </a:moveTo>
                  <a:lnTo>
                    <a:pt x="587" y="465"/>
                  </a:lnTo>
                  <a:lnTo>
                    <a:pt x="585" y="457"/>
                  </a:lnTo>
                  <a:lnTo>
                    <a:pt x="585" y="450"/>
                  </a:lnTo>
                  <a:lnTo>
                    <a:pt x="587" y="441"/>
                  </a:lnTo>
                  <a:lnTo>
                    <a:pt x="590" y="434"/>
                  </a:lnTo>
                  <a:lnTo>
                    <a:pt x="594" y="427"/>
                  </a:lnTo>
                  <a:lnTo>
                    <a:pt x="601" y="421"/>
                  </a:lnTo>
                  <a:lnTo>
                    <a:pt x="608" y="416"/>
                  </a:lnTo>
                  <a:lnTo>
                    <a:pt x="615" y="413"/>
                  </a:lnTo>
                  <a:lnTo>
                    <a:pt x="615" y="413"/>
                  </a:lnTo>
                  <a:lnTo>
                    <a:pt x="624" y="413"/>
                  </a:lnTo>
                  <a:lnTo>
                    <a:pt x="631" y="413"/>
                  </a:lnTo>
                  <a:lnTo>
                    <a:pt x="639" y="414"/>
                  </a:lnTo>
                  <a:lnTo>
                    <a:pt x="647" y="416"/>
                  </a:lnTo>
                  <a:lnTo>
                    <a:pt x="654" y="421"/>
                  </a:lnTo>
                  <a:lnTo>
                    <a:pt x="659" y="427"/>
                  </a:lnTo>
                  <a:lnTo>
                    <a:pt x="664" y="434"/>
                  </a:lnTo>
                  <a:lnTo>
                    <a:pt x="668" y="443"/>
                  </a:lnTo>
                  <a:lnTo>
                    <a:pt x="690" y="525"/>
                  </a:lnTo>
                  <a:lnTo>
                    <a:pt x="690" y="525"/>
                  </a:lnTo>
                  <a:lnTo>
                    <a:pt x="734" y="509"/>
                  </a:lnTo>
                  <a:lnTo>
                    <a:pt x="780" y="497"/>
                  </a:lnTo>
                  <a:lnTo>
                    <a:pt x="780" y="497"/>
                  </a:lnTo>
                  <a:lnTo>
                    <a:pt x="782" y="497"/>
                  </a:lnTo>
                  <a:lnTo>
                    <a:pt x="782" y="497"/>
                  </a:lnTo>
                  <a:lnTo>
                    <a:pt x="820" y="490"/>
                  </a:lnTo>
                  <a:lnTo>
                    <a:pt x="861" y="486"/>
                  </a:lnTo>
                  <a:lnTo>
                    <a:pt x="861" y="423"/>
                  </a:lnTo>
                  <a:lnTo>
                    <a:pt x="861" y="423"/>
                  </a:lnTo>
                  <a:lnTo>
                    <a:pt x="863" y="414"/>
                  </a:lnTo>
                  <a:lnTo>
                    <a:pt x="864" y="406"/>
                  </a:lnTo>
                  <a:lnTo>
                    <a:pt x="868" y="399"/>
                  </a:lnTo>
                  <a:lnTo>
                    <a:pt x="873" y="393"/>
                  </a:lnTo>
                  <a:lnTo>
                    <a:pt x="880" y="388"/>
                  </a:lnTo>
                  <a:lnTo>
                    <a:pt x="887" y="385"/>
                  </a:lnTo>
                  <a:lnTo>
                    <a:pt x="894" y="381"/>
                  </a:lnTo>
                  <a:lnTo>
                    <a:pt x="903" y="381"/>
                  </a:lnTo>
                  <a:lnTo>
                    <a:pt x="903" y="381"/>
                  </a:lnTo>
                  <a:lnTo>
                    <a:pt x="912" y="381"/>
                  </a:lnTo>
                  <a:lnTo>
                    <a:pt x="921" y="385"/>
                  </a:lnTo>
                  <a:lnTo>
                    <a:pt x="928" y="388"/>
                  </a:lnTo>
                  <a:lnTo>
                    <a:pt x="933" y="393"/>
                  </a:lnTo>
                  <a:lnTo>
                    <a:pt x="938" y="399"/>
                  </a:lnTo>
                  <a:lnTo>
                    <a:pt x="942" y="406"/>
                  </a:lnTo>
                  <a:lnTo>
                    <a:pt x="945" y="414"/>
                  </a:lnTo>
                  <a:lnTo>
                    <a:pt x="945" y="423"/>
                  </a:lnTo>
                  <a:lnTo>
                    <a:pt x="945" y="486"/>
                  </a:lnTo>
                  <a:lnTo>
                    <a:pt x="945" y="486"/>
                  </a:lnTo>
                  <a:lnTo>
                    <a:pt x="986" y="490"/>
                  </a:lnTo>
                  <a:lnTo>
                    <a:pt x="1026" y="497"/>
                  </a:lnTo>
                  <a:lnTo>
                    <a:pt x="1026" y="499"/>
                  </a:lnTo>
                  <a:lnTo>
                    <a:pt x="1026" y="497"/>
                  </a:lnTo>
                  <a:lnTo>
                    <a:pt x="1026" y="497"/>
                  </a:lnTo>
                  <a:lnTo>
                    <a:pt x="1072" y="509"/>
                  </a:lnTo>
                  <a:lnTo>
                    <a:pt x="1116" y="525"/>
                  </a:lnTo>
                  <a:lnTo>
                    <a:pt x="1140" y="443"/>
                  </a:lnTo>
                  <a:lnTo>
                    <a:pt x="1140" y="443"/>
                  </a:lnTo>
                  <a:lnTo>
                    <a:pt x="1144" y="434"/>
                  </a:lnTo>
                  <a:lnTo>
                    <a:pt x="1147" y="427"/>
                  </a:lnTo>
                  <a:lnTo>
                    <a:pt x="1152" y="421"/>
                  </a:lnTo>
                  <a:lnTo>
                    <a:pt x="1160" y="416"/>
                  </a:lnTo>
                  <a:lnTo>
                    <a:pt x="1167" y="414"/>
                  </a:lnTo>
                  <a:lnTo>
                    <a:pt x="1175" y="413"/>
                  </a:lnTo>
                  <a:lnTo>
                    <a:pt x="1184" y="413"/>
                  </a:lnTo>
                  <a:lnTo>
                    <a:pt x="1191" y="413"/>
                  </a:lnTo>
                  <a:lnTo>
                    <a:pt x="1191" y="413"/>
                  </a:lnTo>
                  <a:lnTo>
                    <a:pt x="1200" y="416"/>
                  </a:lnTo>
                  <a:lnTo>
                    <a:pt x="1207" y="421"/>
                  </a:lnTo>
                  <a:lnTo>
                    <a:pt x="1212" y="427"/>
                  </a:lnTo>
                  <a:lnTo>
                    <a:pt x="1217" y="434"/>
                  </a:lnTo>
                  <a:lnTo>
                    <a:pt x="1221" y="441"/>
                  </a:lnTo>
                  <a:lnTo>
                    <a:pt x="1221" y="450"/>
                  </a:lnTo>
                  <a:lnTo>
                    <a:pt x="1223" y="457"/>
                  </a:lnTo>
                  <a:lnTo>
                    <a:pt x="1221" y="465"/>
                  </a:lnTo>
                  <a:lnTo>
                    <a:pt x="1066" y="994"/>
                  </a:lnTo>
                  <a:lnTo>
                    <a:pt x="1066" y="994"/>
                  </a:lnTo>
                  <a:lnTo>
                    <a:pt x="1063" y="1003"/>
                  </a:lnTo>
                  <a:lnTo>
                    <a:pt x="1058" y="1010"/>
                  </a:lnTo>
                  <a:lnTo>
                    <a:pt x="1052" y="1015"/>
                  </a:lnTo>
                  <a:lnTo>
                    <a:pt x="1045" y="1021"/>
                  </a:lnTo>
                  <a:lnTo>
                    <a:pt x="1038" y="1022"/>
                  </a:lnTo>
                  <a:lnTo>
                    <a:pt x="1031" y="1024"/>
                  </a:lnTo>
                  <a:lnTo>
                    <a:pt x="1022" y="1026"/>
                  </a:lnTo>
                  <a:lnTo>
                    <a:pt x="1014" y="1024"/>
                  </a:lnTo>
                  <a:lnTo>
                    <a:pt x="1014" y="1024"/>
                  </a:lnTo>
                  <a:lnTo>
                    <a:pt x="1007" y="1021"/>
                  </a:lnTo>
                  <a:lnTo>
                    <a:pt x="1000" y="1015"/>
                  </a:lnTo>
                  <a:lnTo>
                    <a:pt x="993" y="1010"/>
                  </a:lnTo>
                  <a:lnTo>
                    <a:pt x="989" y="1003"/>
                  </a:lnTo>
                  <a:lnTo>
                    <a:pt x="986" y="996"/>
                  </a:lnTo>
                  <a:lnTo>
                    <a:pt x="984" y="989"/>
                  </a:lnTo>
                  <a:lnTo>
                    <a:pt x="984" y="980"/>
                  </a:lnTo>
                  <a:lnTo>
                    <a:pt x="986" y="971"/>
                  </a:lnTo>
                  <a:lnTo>
                    <a:pt x="1093" y="606"/>
                  </a:lnTo>
                  <a:lnTo>
                    <a:pt x="1093" y="606"/>
                  </a:lnTo>
                  <a:lnTo>
                    <a:pt x="1052" y="592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1008" y="580"/>
                  </a:lnTo>
                  <a:lnTo>
                    <a:pt x="979" y="574"/>
                  </a:lnTo>
                  <a:lnTo>
                    <a:pt x="945" y="571"/>
                  </a:lnTo>
                  <a:lnTo>
                    <a:pt x="945" y="674"/>
                  </a:lnTo>
                  <a:lnTo>
                    <a:pt x="945" y="674"/>
                  </a:lnTo>
                  <a:lnTo>
                    <a:pt x="945" y="681"/>
                  </a:lnTo>
                  <a:lnTo>
                    <a:pt x="942" y="690"/>
                  </a:lnTo>
                  <a:lnTo>
                    <a:pt x="938" y="697"/>
                  </a:lnTo>
                  <a:lnTo>
                    <a:pt x="933" y="703"/>
                  </a:lnTo>
                  <a:lnTo>
                    <a:pt x="928" y="708"/>
                  </a:lnTo>
                  <a:lnTo>
                    <a:pt x="921" y="713"/>
                  </a:lnTo>
                  <a:lnTo>
                    <a:pt x="912" y="715"/>
                  </a:lnTo>
                  <a:lnTo>
                    <a:pt x="903" y="717"/>
                  </a:lnTo>
                  <a:lnTo>
                    <a:pt x="903" y="717"/>
                  </a:lnTo>
                  <a:lnTo>
                    <a:pt x="894" y="715"/>
                  </a:lnTo>
                  <a:lnTo>
                    <a:pt x="887" y="713"/>
                  </a:lnTo>
                  <a:lnTo>
                    <a:pt x="880" y="708"/>
                  </a:lnTo>
                  <a:lnTo>
                    <a:pt x="873" y="703"/>
                  </a:lnTo>
                  <a:lnTo>
                    <a:pt x="868" y="697"/>
                  </a:lnTo>
                  <a:lnTo>
                    <a:pt x="864" y="690"/>
                  </a:lnTo>
                  <a:lnTo>
                    <a:pt x="863" y="681"/>
                  </a:lnTo>
                  <a:lnTo>
                    <a:pt x="861" y="674"/>
                  </a:lnTo>
                  <a:lnTo>
                    <a:pt x="861" y="571"/>
                  </a:lnTo>
                  <a:lnTo>
                    <a:pt x="861" y="571"/>
                  </a:lnTo>
                  <a:lnTo>
                    <a:pt x="829" y="574"/>
                  </a:lnTo>
                  <a:lnTo>
                    <a:pt x="799" y="580"/>
                  </a:lnTo>
                  <a:lnTo>
                    <a:pt x="799" y="580"/>
                  </a:lnTo>
                  <a:lnTo>
                    <a:pt x="798" y="580"/>
                  </a:lnTo>
                  <a:lnTo>
                    <a:pt x="798" y="580"/>
                  </a:lnTo>
                  <a:lnTo>
                    <a:pt x="755" y="592"/>
                  </a:lnTo>
                  <a:lnTo>
                    <a:pt x="715" y="606"/>
                  </a:lnTo>
                  <a:lnTo>
                    <a:pt x="822" y="971"/>
                  </a:lnTo>
                  <a:lnTo>
                    <a:pt x="822" y="971"/>
                  </a:lnTo>
                  <a:lnTo>
                    <a:pt x="822" y="980"/>
                  </a:lnTo>
                  <a:lnTo>
                    <a:pt x="822" y="989"/>
                  </a:lnTo>
                  <a:lnTo>
                    <a:pt x="820" y="996"/>
                  </a:lnTo>
                  <a:lnTo>
                    <a:pt x="819" y="1003"/>
                  </a:lnTo>
                  <a:lnTo>
                    <a:pt x="813" y="1010"/>
                  </a:lnTo>
                  <a:lnTo>
                    <a:pt x="808" y="1015"/>
                  </a:lnTo>
                  <a:lnTo>
                    <a:pt x="801" y="1021"/>
                  </a:lnTo>
                  <a:lnTo>
                    <a:pt x="792" y="1024"/>
                  </a:lnTo>
                  <a:lnTo>
                    <a:pt x="792" y="1024"/>
                  </a:lnTo>
                  <a:lnTo>
                    <a:pt x="785" y="1026"/>
                  </a:lnTo>
                  <a:lnTo>
                    <a:pt x="777" y="1024"/>
                  </a:lnTo>
                  <a:lnTo>
                    <a:pt x="768" y="1022"/>
                  </a:lnTo>
                  <a:lnTo>
                    <a:pt x="761" y="1021"/>
                  </a:lnTo>
                  <a:lnTo>
                    <a:pt x="754" y="1015"/>
                  </a:lnTo>
                  <a:lnTo>
                    <a:pt x="748" y="1010"/>
                  </a:lnTo>
                  <a:lnTo>
                    <a:pt x="743" y="1003"/>
                  </a:lnTo>
                  <a:lnTo>
                    <a:pt x="741" y="994"/>
                  </a:lnTo>
                  <a:lnTo>
                    <a:pt x="587" y="465"/>
                  </a:lnTo>
                  <a:lnTo>
                    <a:pt x="587" y="465"/>
                  </a:lnTo>
                  <a:close/>
                </a:path>
              </a:pathLst>
            </a:custGeom>
            <a:solidFill>
              <a:srgbClr val="20A8B6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>
              <a:off x="4375727" y="2104969"/>
              <a:ext cx="1462405" cy="3695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2000">
                  <a:solidFill>
                    <a:srgbClr val="20A8B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开始面板</a:t>
              </a:r>
              <a:endParaRPr lang="zh-CN" sz="2000">
                <a:solidFill>
                  <a:srgbClr val="20A8B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76637" y="2337379"/>
            <a:ext cx="1028700" cy="821366"/>
            <a:chOff x="6576637" y="2234509"/>
            <a:chExt cx="1028700" cy="821366"/>
          </a:xfrm>
        </p:grpSpPr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893526" y="2507529"/>
              <a:ext cx="404550" cy="548346"/>
            </a:xfrm>
            <a:custGeom>
              <a:avLst/>
              <a:gdLst>
                <a:gd name="T0" fmla="*/ 774 w 1264"/>
                <a:gd name="T1" fmla="*/ 1342 h 1714"/>
                <a:gd name="T2" fmla="*/ 885 w 1264"/>
                <a:gd name="T3" fmla="*/ 1242 h 1714"/>
                <a:gd name="T4" fmla="*/ 323 w 1264"/>
                <a:gd name="T5" fmla="*/ 1252 h 1714"/>
                <a:gd name="T6" fmla="*/ 442 w 1264"/>
                <a:gd name="T7" fmla="*/ 1321 h 1714"/>
                <a:gd name="T8" fmla="*/ 549 w 1264"/>
                <a:gd name="T9" fmla="*/ 1338 h 1714"/>
                <a:gd name="T10" fmla="*/ 743 w 1264"/>
                <a:gd name="T11" fmla="*/ 0 h 1714"/>
                <a:gd name="T12" fmla="*/ 829 w 1264"/>
                <a:gd name="T13" fmla="*/ 77 h 1714"/>
                <a:gd name="T14" fmla="*/ 959 w 1264"/>
                <a:gd name="T15" fmla="*/ 89 h 1714"/>
                <a:gd name="T16" fmla="*/ 1017 w 1264"/>
                <a:gd name="T17" fmla="*/ 158 h 1714"/>
                <a:gd name="T18" fmla="*/ 1106 w 1264"/>
                <a:gd name="T19" fmla="*/ 246 h 1714"/>
                <a:gd name="T20" fmla="*/ 1175 w 1264"/>
                <a:gd name="T21" fmla="*/ 305 h 1714"/>
                <a:gd name="T22" fmla="*/ 1187 w 1264"/>
                <a:gd name="T23" fmla="*/ 435 h 1714"/>
                <a:gd name="T24" fmla="*/ 1264 w 1264"/>
                <a:gd name="T25" fmla="*/ 521 h 1714"/>
                <a:gd name="T26" fmla="*/ 1212 w 1264"/>
                <a:gd name="T27" fmla="*/ 639 h 1714"/>
                <a:gd name="T28" fmla="*/ 1264 w 1264"/>
                <a:gd name="T29" fmla="*/ 757 h 1714"/>
                <a:gd name="T30" fmla="*/ 1168 w 1264"/>
                <a:gd name="T31" fmla="*/ 853 h 1714"/>
                <a:gd name="T32" fmla="*/ 1171 w 1264"/>
                <a:gd name="T33" fmla="*/ 982 h 1714"/>
                <a:gd name="T34" fmla="*/ 1055 w 1264"/>
                <a:gd name="T35" fmla="*/ 1031 h 1714"/>
                <a:gd name="T36" fmla="*/ 1006 w 1264"/>
                <a:gd name="T37" fmla="*/ 1149 h 1714"/>
                <a:gd name="T38" fmla="*/ 904 w 1264"/>
                <a:gd name="T39" fmla="*/ 1164 h 1714"/>
                <a:gd name="T40" fmla="*/ 797 w 1264"/>
                <a:gd name="T41" fmla="*/ 1233 h 1714"/>
                <a:gd name="T42" fmla="*/ 711 w 1264"/>
                <a:gd name="T43" fmla="*/ 1249 h 1714"/>
                <a:gd name="T44" fmla="*/ 585 w 1264"/>
                <a:gd name="T45" fmla="*/ 1228 h 1714"/>
                <a:gd name="T46" fmla="*/ 486 w 1264"/>
                <a:gd name="T47" fmla="*/ 1252 h 1714"/>
                <a:gd name="T48" fmla="*/ 395 w 1264"/>
                <a:gd name="T49" fmla="*/ 1163 h 1714"/>
                <a:gd name="T50" fmla="*/ 268 w 1264"/>
                <a:gd name="T51" fmla="*/ 1163 h 1714"/>
                <a:gd name="T52" fmla="*/ 223 w 1264"/>
                <a:gd name="T53" fmla="*/ 1041 h 1714"/>
                <a:gd name="T54" fmla="*/ 96 w 1264"/>
                <a:gd name="T55" fmla="*/ 989 h 1714"/>
                <a:gd name="T56" fmla="*/ 100 w 1264"/>
                <a:gd name="T57" fmla="*/ 860 h 1714"/>
                <a:gd name="T58" fmla="*/ 7 w 1264"/>
                <a:gd name="T59" fmla="*/ 771 h 1714"/>
                <a:gd name="T60" fmla="*/ 45 w 1264"/>
                <a:gd name="T61" fmla="*/ 664 h 1714"/>
                <a:gd name="T62" fmla="*/ 7 w 1264"/>
                <a:gd name="T63" fmla="*/ 537 h 1714"/>
                <a:gd name="T64" fmla="*/ 47 w 1264"/>
                <a:gd name="T65" fmla="*/ 456 h 1714"/>
                <a:gd name="T66" fmla="*/ 94 w 1264"/>
                <a:gd name="T67" fmla="*/ 340 h 1714"/>
                <a:gd name="T68" fmla="*/ 123 w 1264"/>
                <a:gd name="T69" fmla="*/ 254 h 1714"/>
                <a:gd name="T70" fmla="*/ 238 w 1264"/>
                <a:gd name="T71" fmla="*/ 193 h 1714"/>
                <a:gd name="T72" fmla="*/ 289 w 1264"/>
                <a:gd name="T73" fmla="*/ 89 h 1714"/>
                <a:gd name="T74" fmla="*/ 418 w 1264"/>
                <a:gd name="T75" fmla="*/ 93 h 1714"/>
                <a:gd name="T76" fmla="*/ 507 w 1264"/>
                <a:gd name="T77" fmla="*/ 0 h 1714"/>
                <a:gd name="T78" fmla="*/ 632 w 1264"/>
                <a:gd name="T79" fmla="*/ 52 h 1714"/>
                <a:gd name="T80" fmla="*/ 585 w 1264"/>
                <a:gd name="T81" fmla="*/ 188 h 1714"/>
                <a:gd name="T82" fmla="*/ 323 w 1264"/>
                <a:gd name="T83" fmla="*/ 309 h 1714"/>
                <a:gd name="T84" fmla="*/ 189 w 1264"/>
                <a:gd name="T85" fmla="*/ 571 h 1714"/>
                <a:gd name="T86" fmla="*/ 238 w 1264"/>
                <a:gd name="T87" fmla="*/ 845 h 1714"/>
                <a:gd name="T88" fmla="*/ 453 w 1264"/>
                <a:gd name="T89" fmla="*/ 1040 h 1714"/>
                <a:gd name="T90" fmla="*/ 748 w 1264"/>
                <a:gd name="T91" fmla="*/ 1064 h 1714"/>
                <a:gd name="T92" fmla="*/ 983 w 1264"/>
                <a:gd name="T93" fmla="*/ 910 h 1714"/>
                <a:gd name="T94" fmla="*/ 1080 w 1264"/>
                <a:gd name="T95" fmla="*/ 637 h 1714"/>
                <a:gd name="T96" fmla="*/ 985 w 1264"/>
                <a:gd name="T97" fmla="*/ 356 h 1714"/>
                <a:gd name="T98" fmla="*/ 632 w 1264"/>
                <a:gd name="T99" fmla="*/ 265 h 1714"/>
                <a:gd name="T100" fmla="*/ 955 w 1264"/>
                <a:gd name="T101" fmla="*/ 456 h 1714"/>
                <a:gd name="T102" fmla="*/ 955 w 1264"/>
                <a:gd name="T103" fmla="*/ 806 h 1714"/>
                <a:gd name="T104" fmla="*/ 632 w 1264"/>
                <a:gd name="T105" fmla="*/ 998 h 1714"/>
                <a:gd name="T106" fmla="*/ 328 w 1264"/>
                <a:gd name="T107" fmla="*/ 836 h 1714"/>
                <a:gd name="T108" fmla="*/ 295 w 1264"/>
                <a:gd name="T109" fmla="*/ 488 h 1714"/>
                <a:gd name="T110" fmla="*/ 595 w 1264"/>
                <a:gd name="T111" fmla="*/ 267 h 1714"/>
                <a:gd name="T112" fmla="*/ 890 w 1264"/>
                <a:gd name="T113" fmla="*/ 546 h 1714"/>
                <a:gd name="T114" fmla="*/ 792 w 1264"/>
                <a:gd name="T115" fmla="*/ 850 h 1714"/>
                <a:gd name="T116" fmla="*/ 479 w 1264"/>
                <a:gd name="T117" fmla="*/ 853 h 1714"/>
                <a:gd name="T118" fmla="*/ 374 w 1264"/>
                <a:gd name="T119" fmla="*/ 562 h 1714"/>
                <a:gd name="T120" fmla="*/ 613 w 1264"/>
                <a:gd name="T121" fmla="*/ 369 h 1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4" h="1714">
                  <a:moveTo>
                    <a:pt x="941" y="1252"/>
                  </a:moveTo>
                  <a:lnTo>
                    <a:pt x="1024" y="1653"/>
                  </a:lnTo>
                  <a:lnTo>
                    <a:pt x="890" y="1619"/>
                  </a:lnTo>
                  <a:lnTo>
                    <a:pt x="792" y="1714"/>
                  </a:lnTo>
                  <a:lnTo>
                    <a:pt x="716" y="1338"/>
                  </a:lnTo>
                  <a:lnTo>
                    <a:pt x="716" y="1338"/>
                  </a:lnTo>
                  <a:lnTo>
                    <a:pt x="732" y="1342"/>
                  </a:lnTo>
                  <a:lnTo>
                    <a:pt x="750" y="1344"/>
                  </a:lnTo>
                  <a:lnTo>
                    <a:pt x="750" y="1344"/>
                  </a:lnTo>
                  <a:lnTo>
                    <a:pt x="762" y="1344"/>
                  </a:lnTo>
                  <a:lnTo>
                    <a:pt x="774" y="1342"/>
                  </a:lnTo>
                  <a:lnTo>
                    <a:pt x="774" y="1342"/>
                  </a:lnTo>
                  <a:lnTo>
                    <a:pt x="792" y="1337"/>
                  </a:lnTo>
                  <a:lnTo>
                    <a:pt x="808" y="1330"/>
                  </a:lnTo>
                  <a:lnTo>
                    <a:pt x="822" y="1321"/>
                  </a:lnTo>
                  <a:lnTo>
                    <a:pt x="834" y="1310"/>
                  </a:lnTo>
                  <a:lnTo>
                    <a:pt x="845" y="1300"/>
                  </a:lnTo>
                  <a:lnTo>
                    <a:pt x="855" y="1286"/>
                  </a:lnTo>
                  <a:lnTo>
                    <a:pt x="876" y="1258"/>
                  </a:lnTo>
                  <a:lnTo>
                    <a:pt x="876" y="1258"/>
                  </a:lnTo>
                  <a:lnTo>
                    <a:pt x="885" y="1242"/>
                  </a:lnTo>
                  <a:lnTo>
                    <a:pt x="885" y="1242"/>
                  </a:lnTo>
                  <a:lnTo>
                    <a:pt x="903" y="1245"/>
                  </a:lnTo>
                  <a:lnTo>
                    <a:pt x="903" y="1245"/>
                  </a:lnTo>
                  <a:lnTo>
                    <a:pt x="922" y="1251"/>
                  </a:lnTo>
                  <a:lnTo>
                    <a:pt x="941" y="1252"/>
                  </a:lnTo>
                  <a:lnTo>
                    <a:pt x="941" y="1252"/>
                  </a:lnTo>
                  <a:close/>
                  <a:moveTo>
                    <a:pt x="549" y="1338"/>
                  </a:moveTo>
                  <a:lnTo>
                    <a:pt x="472" y="1714"/>
                  </a:lnTo>
                  <a:lnTo>
                    <a:pt x="374" y="1619"/>
                  </a:lnTo>
                  <a:lnTo>
                    <a:pt x="240" y="1653"/>
                  </a:lnTo>
                  <a:lnTo>
                    <a:pt x="323" y="1252"/>
                  </a:lnTo>
                  <a:lnTo>
                    <a:pt x="323" y="1252"/>
                  </a:lnTo>
                  <a:lnTo>
                    <a:pt x="342" y="1251"/>
                  </a:lnTo>
                  <a:lnTo>
                    <a:pt x="361" y="1245"/>
                  </a:lnTo>
                  <a:lnTo>
                    <a:pt x="361" y="1245"/>
                  </a:lnTo>
                  <a:lnTo>
                    <a:pt x="379" y="1242"/>
                  </a:lnTo>
                  <a:lnTo>
                    <a:pt x="379" y="1242"/>
                  </a:lnTo>
                  <a:lnTo>
                    <a:pt x="390" y="1258"/>
                  </a:lnTo>
                  <a:lnTo>
                    <a:pt x="390" y="1258"/>
                  </a:lnTo>
                  <a:lnTo>
                    <a:pt x="405" y="1280"/>
                  </a:lnTo>
                  <a:lnTo>
                    <a:pt x="423" y="1301"/>
                  </a:lnTo>
                  <a:lnTo>
                    <a:pt x="432" y="1312"/>
                  </a:lnTo>
                  <a:lnTo>
                    <a:pt x="442" y="1321"/>
                  </a:lnTo>
                  <a:lnTo>
                    <a:pt x="455" y="1328"/>
                  </a:lnTo>
                  <a:lnTo>
                    <a:pt x="469" y="1335"/>
                  </a:lnTo>
                  <a:lnTo>
                    <a:pt x="469" y="1335"/>
                  </a:lnTo>
                  <a:lnTo>
                    <a:pt x="479" y="1338"/>
                  </a:lnTo>
                  <a:lnTo>
                    <a:pt x="491" y="1342"/>
                  </a:lnTo>
                  <a:lnTo>
                    <a:pt x="491" y="1342"/>
                  </a:lnTo>
                  <a:lnTo>
                    <a:pt x="507" y="1344"/>
                  </a:lnTo>
                  <a:lnTo>
                    <a:pt x="521" y="1344"/>
                  </a:lnTo>
                  <a:lnTo>
                    <a:pt x="535" y="1342"/>
                  </a:lnTo>
                  <a:lnTo>
                    <a:pt x="549" y="1338"/>
                  </a:lnTo>
                  <a:lnTo>
                    <a:pt x="549" y="1338"/>
                  </a:lnTo>
                  <a:close/>
                  <a:moveTo>
                    <a:pt x="632" y="52"/>
                  </a:moveTo>
                  <a:lnTo>
                    <a:pt x="632" y="52"/>
                  </a:lnTo>
                  <a:lnTo>
                    <a:pt x="641" y="52"/>
                  </a:lnTo>
                  <a:lnTo>
                    <a:pt x="648" y="51"/>
                  </a:lnTo>
                  <a:lnTo>
                    <a:pt x="664" y="44"/>
                  </a:lnTo>
                  <a:lnTo>
                    <a:pt x="679" y="35"/>
                  </a:lnTo>
                  <a:lnTo>
                    <a:pt x="695" y="24"/>
                  </a:lnTo>
                  <a:lnTo>
                    <a:pt x="711" y="14"/>
                  </a:lnTo>
                  <a:lnTo>
                    <a:pt x="727" y="5"/>
                  </a:lnTo>
                  <a:lnTo>
                    <a:pt x="734" y="1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6" y="1"/>
                  </a:lnTo>
                  <a:lnTo>
                    <a:pt x="773" y="5"/>
                  </a:lnTo>
                  <a:lnTo>
                    <a:pt x="780" y="10"/>
                  </a:lnTo>
                  <a:lnTo>
                    <a:pt x="785" y="17"/>
                  </a:lnTo>
                  <a:lnTo>
                    <a:pt x="795" y="30"/>
                  </a:lnTo>
                  <a:lnTo>
                    <a:pt x="806" y="45"/>
                  </a:lnTo>
                  <a:lnTo>
                    <a:pt x="816" y="61"/>
                  </a:lnTo>
                  <a:lnTo>
                    <a:pt x="829" y="77"/>
                  </a:lnTo>
                  <a:lnTo>
                    <a:pt x="839" y="89"/>
                  </a:lnTo>
                  <a:lnTo>
                    <a:pt x="846" y="93"/>
                  </a:lnTo>
                  <a:lnTo>
                    <a:pt x="853" y="96"/>
                  </a:lnTo>
                  <a:lnTo>
                    <a:pt x="853" y="96"/>
                  </a:lnTo>
                  <a:lnTo>
                    <a:pt x="862" y="100"/>
                  </a:lnTo>
                  <a:lnTo>
                    <a:pt x="869" y="100"/>
                  </a:lnTo>
                  <a:lnTo>
                    <a:pt x="887" y="102"/>
                  </a:lnTo>
                  <a:lnTo>
                    <a:pt x="904" y="98"/>
                  </a:lnTo>
                  <a:lnTo>
                    <a:pt x="924" y="95"/>
                  </a:lnTo>
                  <a:lnTo>
                    <a:pt x="941" y="91"/>
                  </a:lnTo>
                  <a:lnTo>
                    <a:pt x="959" y="89"/>
                  </a:lnTo>
                  <a:lnTo>
                    <a:pt x="968" y="89"/>
                  </a:lnTo>
                  <a:lnTo>
                    <a:pt x="976" y="89"/>
                  </a:lnTo>
                  <a:lnTo>
                    <a:pt x="983" y="93"/>
                  </a:lnTo>
                  <a:lnTo>
                    <a:pt x="990" y="96"/>
                  </a:lnTo>
                  <a:lnTo>
                    <a:pt x="990" y="96"/>
                  </a:lnTo>
                  <a:lnTo>
                    <a:pt x="996" y="102"/>
                  </a:lnTo>
                  <a:lnTo>
                    <a:pt x="1001" y="107"/>
                  </a:lnTo>
                  <a:lnTo>
                    <a:pt x="1006" y="114"/>
                  </a:lnTo>
                  <a:lnTo>
                    <a:pt x="1008" y="121"/>
                  </a:lnTo>
                  <a:lnTo>
                    <a:pt x="1013" y="138"/>
                  </a:lnTo>
                  <a:lnTo>
                    <a:pt x="1017" y="158"/>
                  </a:lnTo>
                  <a:lnTo>
                    <a:pt x="1020" y="175"/>
                  </a:lnTo>
                  <a:lnTo>
                    <a:pt x="1026" y="193"/>
                  </a:lnTo>
                  <a:lnTo>
                    <a:pt x="1033" y="209"/>
                  </a:lnTo>
                  <a:lnTo>
                    <a:pt x="1036" y="216"/>
                  </a:lnTo>
                  <a:lnTo>
                    <a:pt x="1041" y="221"/>
                  </a:lnTo>
                  <a:lnTo>
                    <a:pt x="1041" y="221"/>
                  </a:lnTo>
                  <a:lnTo>
                    <a:pt x="1048" y="228"/>
                  </a:lnTo>
                  <a:lnTo>
                    <a:pt x="1054" y="232"/>
                  </a:lnTo>
                  <a:lnTo>
                    <a:pt x="1069" y="239"/>
                  </a:lnTo>
                  <a:lnTo>
                    <a:pt x="1087" y="242"/>
                  </a:lnTo>
                  <a:lnTo>
                    <a:pt x="1106" y="246"/>
                  </a:lnTo>
                  <a:lnTo>
                    <a:pt x="1126" y="251"/>
                  </a:lnTo>
                  <a:lnTo>
                    <a:pt x="1141" y="254"/>
                  </a:lnTo>
                  <a:lnTo>
                    <a:pt x="1150" y="258"/>
                  </a:lnTo>
                  <a:lnTo>
                    <a:pt x="1157" y="263"/>
                  </a:lnTo>
                  <a:lnTo>
                    <a:pt x="1163" y="267"/>
                  </a:lnTo>
                  <a:lnTo>
                    <a:pt x="1168" y="274"/>
                  </a:lnTo>
                  <a:lnTo>
                    <a:pt x="1168" y="274"/>
                  </a:lnTo>
                  <a:lnTo>
                    <a:pt x="1171" y="281"/>
                  </a:lnTo>
                  <a:lnTo>
                    <a:pt x="1175" y="288"/>
                  </a:lnTo>
                  <a:lnTo>
                    <a:pt x="1175" y="297"/>
                  </a:lnTo>
                  <a:lnTo>
                    <a:pt x="1175" y="305"/>
                  </a:lnTo>
                  <a:lnTo>
                    <a:pt x="1173" y="323"/>
                  </a:lnTo>
                  <a:lnTo>
                    <a:pt x="1170" y="340"/>
                  </a:lnTo>
                  <a:lnTo>
                    <a:pt x="1166" y="360"/>
                  </a:lnTo>
                  <a:lnTo>
                    <a:pt x="1163" y="377"/>
                  </a:lnTo>
                  <a:lnTo>
                    <a:pt x="1163" y="395"/>
                  </a:lnTo>
                  <a:lnTo>
                    <a:pt x="1164" y="402"/>
                  </a:lnTo>
                  <a:lnTo>
                    <a:pt x="1168" y="409"/>
                  </a:lnTo>
                  <a:lnTo>
                    <a:pt x="1168" y="409"/>
                  </a:lnTo>
                  <a:lnTo>
                    <a:pt x="1171" y="418"/>
                  </a:lnTo>
                  <a:lnTo>
                    <a:pt x="1175" y="423"/>
                  </a:lnTo>
                  <a:lnTo>
                    <a:pt x="1187" y="435"/>
                  </a:lnTo>
                  <a:lnTo>
                    <a:pt x="1201" y="446"/>
                  </a:lnTo>
                  <a:lnTo>
                    <a:pt x="1217" y="456"/>
                  </a:lnTo>
                  <a:lnTo>
                    <a:pt x="1233" y="467"/>
                  </a:lnTo>
                  <a:lnTo>
                    <a:pt x="1247" y="479"/>
                  </a:lnTo>
                  <a:lnTo>
                    <a:pt x="1254" y="485"/>
                  </a:lnTo>
                  <a:lnTo>
                    <a:pt x="1257" y="492"/>
                  </a:lnTo>
                  <a:lnTo>
                    <a:pt x="1261" y="499"/>
                  </a:lnTo>
                  <a:lnTo>
                    <a:pt x="1264" y="506"/>
                  </a:lnTo>
                  <a:lnTo>
                    <a:pt x="1264" y="506"/>
                  </a:lnTo>
                  <a:lnTo>
                    <a:pt x="1264" y="514"/>
                  </a:lnTo>
                  <a:lnTo>
                    <a:pt x="1264" y="521"/>
                  </a:lnTo>
                  <a:lnTo>
                    <a:pt x="1263" y="528"/>
                  </a:lnTo>
                  <a:lnTo>
                    <a:pt x="1259" y="537"/>
                  </a:lnTo>
                  <a:lnTo>
                    <a:pt x="1250" y="553"/>
                  </a:lnTo>
                  <a:lnTo>
                    <a:pt x="1240" y="569"/>
                  </a:lnTo>
                  <a:lnTo>
                    <a:pt x="1229" y="585"/>
                  </a:lnTo>
                  <a:lnTo>
                    <a:pt x="1221" y="600"/>
                  </a:lnTo>
                  <a:lnTo>
                    <a:pt x="1214" y="616"/>
                  </a:lnTo>
                  <a:lnTo>
                    <a:pt x="1212" y="623"/>
                  </a:lnTo>
                  <a:lnTo>
                    <a:pt x="1212" y="632"/>
                  </a:lnTo>
                  <a:lnTo>
                    <a:pt x="1212" y="632"/>
                  </a:lnTo>
                  <a:lnTo>
                    <a:pt x="1212" y="639"/>
                  </a:lnTo>
                  <a:lnTo>
                    <a:pt x="1214" y="648"/>
                  </a:lnTo>
                  <a:lnTo>
                    <a:pt x="1221" y="664"/>
                  </a:lnTo>
                  <a:lnTo>
                    <a:pt x="1229" y="680"/>
                  </a:lnTo>
                  <a:lnTo>
                    <a:pt x="1240" y="694"/>
                  </a:lnTo>
                  <a:lnTo>
                    <a:pt x="1250" y="709"/>
                  </a:lnTo>
                  <a:lnTo>
                    <a:pt x="1259" y="725"/>
                  </a:lnTo>
                  <a:lnTo>
                    <a:pt x="1263" y="734"/>
                  </a:lnTo>
                  <a:lnTo>
                    <a:pt x="1264" y="741"/>
                  </a:lnTo>
                  <a:lnTo>
                    <a:pt x="1264" y="750"/>
                  </a:lnTo>
                  <a:lnTo>
                    <a:pt x="1264" y="757"/>
                  </a:lnTo>
                  <a:lnTo>
                    <a:pt x="1264" y="757"/>
                  </a:lnTo>
                  <a:lnTo>
                    <a:pt x="1261" y="764"/>
                  </a:lnTo>
                  <a:lnTo>
                    <a:pt x="1257" y="771"/>
                  </a:lnTo>
                  <a:lnTo>
                    <a:pt x="1254" y="778"/>
                  </a:lnTo>
                  <a:lnTo>
                    <a:pt x="1247" y="785"/>
                  </a:lnTo>
                  <a:lnTo>
                    <a:pt x="1233" y="795"/>
                  </a:lnTo>
                  <a:lnTo>
                    <a:pt x="1217" y="806"/>
                  </a:lnTo>
                  <a:lnTo>
                    <a:pt x="1201" y="817"/>
                  </a:lnTo>
                  <a:lnTo>
                    <a:pt x="1187" y="827"/>
                  </a:lnTo>
                  <a:lnTo>
                    <a:pt x="1175" y="839"/>
                  </a:lnTo>
                  <a:lnTo>
                    <a:pt x="1171" y="846"/>
                  </a:lnTo>
                  <a:lnTo>
                    <a:pt x="1168" y="853"/>
                  </a:lnTo>
                  <a:lnTo>
                    <a:pt x="1168" y="853"/>
                  </a:lnTo>
                  <a:lnTo>
                    <a:pt x="1164" y="860"/>
                  </a:lnTo>
                  <a:lnTo>
                    <a:pt x="1163" y="869"/>
                  </a:lnTo>
                  <a:lnTo>
                    <a:pt x="1163" y="885"/>
                  </a:lnTo>
                  <a:lnTo>
                    <a:pt x="1166" y="903"/>
                  </a:lnTo>
                  <a:lnTo>
                    <a:pt x="1170" y="922"/>
                  </a:lnTo>
                  <a:lnTo>
                    <a:pt x="1173" y="941"/>
                  </a:lnTo>
                  <a:lnTo>
                    <a:pt x="1175" y="959"/>
                  </a:lnTo>
                  <a:lnTo>
                    <a:pt x="1175" y="968"/>
                  </a:lnTo>
                  <a:lnTo>
                    <a:pt x="1175" y="975"/>
                  </a:lnTo>
                  <a:lnTo>
                    <a:pt x="1171" y="982"/>
                  </a:lnTo>
                  <a:lnTo>
                    <a:pt x="1168" y="989"/>
                  </a:lnTo>
                  <a:lnTo>
                    <a:pt x="1168" y="989"/>
                  </a:lnTo>
                  <a:lnTo>
                    <a:pt x="1163" y="996"/>
                  </a:lnTo>
                  <a:lnTo>
                    <a:pt x="1157" y="1001"/>
                  </a:lnTo>
                  <a:lnTo>
                    <a:pt x="1150" y="1005"/>
                  </a:lnTo>
                  <a:lnTo>
                    <a:pt x="1141" y="1008"/>
                  </a:lnTo>
                  <a:lnTo>
                    <a:pt x="1126" y="1013"/>
                  </a:lnTo>
                  <a:lnTo>
                    <a:pt x="1106" y="1017"/>
                  </a:lnTo>
                  <a:lnTo>
                    <a:pt x="1089" y="1020"/>
                  </a:lnTo>
                  <a:lnTo>
                    <a:pt x="1069" y="1024"/>
                  </a:lnTo>
                  <a:lnTo>
                    <a:pt x="1055" y="1031"/>
                  </a:lnTo>
                  <a:lnTo>
                    <a:pt x="1048" y="1036"/>
                  </a:lnTo>
                  <a:lnTo>
                    <a:pt x="1041" y="1041"/>
                  </a:lnTo>
                  <a:lnTo>
                    <a:pt x="1041" y="1041"/>
                  </a:lnTo>
                  <a:lnTo>
                    <a:pt x="1036" y="1047"/>
                  </a:lnTo>
                  <a:lnTo>
                    <a:pt x="1033" y="1054"/>
                  </a:lnTo>
                  <a:lnTo>
                    <a:pt x="1026" y="1070"/>
                  </a:lnTo>
                  <a:lnTo>
                    <a:pt x="1020" y="1087"/>
                  </a:lnTo>
                  <a:lnTo>
                    <a:pt x="1017" y="1105"/>
                  </a:lnTo>
                  <a:lnTo>
                    <a:pt x="1013" y="1124"/>
                  </a:lnTo>
                  <a:lnTo>
                    <a:pt x="1010" y="1142"/>
                  </a:lnTo>
                  <a:lnTo>
                    <a:pt x="1006" y="1149"/>
                  </a:lnTo>
                  <a:lnTo>
                    <a:pt x="1001" y="1156"/>
                  </a:lnTo>
                  <a:lnTo>
                    <a:pt x="996" y="1163"/>
                  </a:lnTo>
                  <a:lnTo>
                    <a:pt x="990" y="1166"/>
                  </a:lnTo>
                  <a:lnTo>
                    <a:pt x="990" y="1166"/>
                  </a:lnTo>
                  <a:lnTo>
                    <a:pt x="983" y="1171"/>
                  </a:lnTo>
                  <a:lnTo>
                    <a:pt x="976" y="1173"/>
                  </a:lnTo>
                  <a:lnTo>
                    <a:pt x="968" y="1175"/>
                  </a:lnTo>
                  <a:lnTo>
                    <a:pt x="959" y="1175"/>
                  </a:lnTo>
                  <a:lnTo>
                    <a:pt x="941" y="1171"/>
                  </a:lnTo>
                  <a:lnTo>
                    <a:pt x="924" y="1168"/>
                  </a:lnTo>
                  <a:lnTo>
                    <a:pt x="904" y="1164"/>
                  </a:lnTo>
                  <a:lnTo>
                    <a:pt x="887" y="1163"/>
                  </a:lnTo>
                  <a:lnTo>
                    <a:pt x="869" y="1163"/>
                  </a:lnTo>
                  <a:lnTo>
                    <a:pt x="862" y="1164"/>
                  </a:lnTo>
                  <a:lnTo>
                    <a:pt x="853" y="1166"/>
                  </a:lnTo>
                  <a:lnTo>
                    <a:pt x="853" y="1166"/>
                  </a:lnTo>
                  <a:lnTo>
                    <a:pt x="846" y="1170"/>
                  </a:lnTo>
                  <a:lnTo>
                    <a:pt x="841" y="1175"/>
                  </a:lnTo>
                  <a:lnTo>
                    <a:pt x="829" y="1186"/>
                  </a:lnTo>
                  <a:lnTo>
                    <a:pt x="816" y="1201"/>
                  </a:lnTo>
                  <a:lnTo>
                    <a:pt x="806" y="1217"/>
                  </a:lnTo>
                  <a:lnTo>
                    <a:pt x="797" y="1233"/>
                  </a:lnTo>
                  <a:lnTo>
                    <a:pt x="785" y="1247"/>
                  </a:lnTo>
                  <a:lnTo>
                    <a:pt x="780" y="1252"/>
                  </a:lnTo>
                  <a:lnTo>
                    <a:pt x="773" y="1258"/>
                  </a:lnTo>
                  <a:lnTo>
                    <a:pt x="766" y="1261"/>
                  </a:lnTo>
                  <a:lnTo>
                    <a:pt x="759" y="1263"/>
                  </a:lnTo>
                  <a:lnTo>
                    <a:pt x="759" y="1263"/>
                  </a:lnTo>
                  <a:lnTo>
                    <a:pt x="750" y="1265"/>
                  </a:lnTo>
                  <a:lnTo>
                    <a:pt x="743" y="1263"/>
                  </a:lnTo>
                  <a:lnTo>
                    <a:pt x="734" y="1261"/>
                  </a:lnTo>
                  <a:lnTo>
                    <a:pt x="727" y="1258"/>
                  </a:lnTo>
                  <a:lnTo>
                    <a:pt x="711" y="1249"/>
                  </a:lnTo>
                  <a:lnTo>
                    <a:pt x="695" y="1238"/>
                  </a:lnTo>
                  <a:lnTo>
                    <a:pt x="679" y="1228"/>
                  </a:lnTo>
                  <a:lnTo>
                    <a:pt x="664" y="1219"/>
                  </a:lnTo>
                  <a:lnTo>
                    <a:pt x="648" y="1212"/>
                  </a:lnTo>
                  <a:lnTo>
                    <a:pt x="641" y="1212"/>
                  </a:lnTo>
                  <a:lnTo>
                    <a:pt x="632" y="1210"/>
                  </a:lnTo>
                  <a:lnTo>
                    <a:pt x="632" y="1210"/>
                  </a:lnTo>
                  <a:lnTo>
                    <a:pt x="625" y="1212"/>
                  </a:lnTo>
                  <a:lnTo>
                    <a:pt x="616" y="1212"/>
                  </a:lnTo>
                  <a:lnTo>
                    <a:pt x="600" y="1219"/>
                  </a:lnTo>
                  <a:lnTo>
                    <a:pt x="585" y="1228"/>
                  </a:lnTo>
                  <a:lnTo>
                    <a:pt x="569" y="1238"/>
                  </a:lnTo>
                  <a:lnTo>
                    <a:pt x="553" y="1249"/>
                  </a:lnTo>
                  <a:lnTo>
                    <a:pt x="539" y="1258"/>
                  </a:lnTo>
                  <a:lnTo>
                    <a:pt x="530" y="1261"/>
                  </a:lnTo>
                  <a:lnTo>
                    <a:pt x="523" y="1263"/>
                  </a:lnTo>
                  <a:lnTo>
                    <a:pt x="514" y="1265"/>
                  </a:lnTo>
                  <a:lnTo>
                    <a:pt x="507" y="1263"/>
                  </a:lnTo>
                  <a:lnTo>
                    <a:pt x="507" y="1263"/>
                  </a:lnTo>
                  <a:lnTo>
                    <a:pt x="498" y="1261"/>
                  </a:lnTo>
                  <a:lnTo>
                    <a:pt x="491" y="1258"/>
                  </a:lnTo>
                  <a:lnTo>
                    <a:pt x="486" y="1252"/>
                  </a:lnTo>
                  <a:lnTo>
                    <a:pt x="479" y="1247"/>
                  </a:lnTo>
                  <a:lnTo>
                    <a:pt x="469" y="1233"/>
                  </a:lnTo>
                  <a:lnTo>
                    <a:pt x="458" y="1217"/>
                  </a:lnTo>
                  <a:lnTo>
                    <a:pt x="448" y="1201"/>
                  </a:lnTo>
                  <a:lnTo>
                    <a:pt x="437" y="1186"/>
                  </a:lnTo>
                  <a:lnTo>
                    <a:pt x="425" y="1175"/>
                  </a:lnTo>
                  <a:lnTo>
                    <a:pt x="418" y="1170"/>
                  </a:lnTo>
                  <a:lnTo>
                    <a:pt x="411" y="1166"/>
                  </a:lnTo>
                  <a:lnTo>
                    <a:pt x="411" y="1166"/>
                  </a:lnTo>
                  <a:lnTo>
                    <a:pt x="404" y="1164"/>
                  </a:lnTo>
                  <a:lnTo>
                    <a:pt x="395" y="1163"/>
                  </a:lnTo>
                  <a:lnTo>
                    <a:pt x="379" y="1163"/>
                  </a:lnTo>
                  <a:lnTo>
                    <a:pt x="360" y="1164"/>
                  </a:lnTo>
                  <a:lnTo>
                    <a:pt x="342" y="1168"/>
                  </a:lnTo>
                  <a:lnTo>
                    <a:pt x="323" y="1173"/>
                  </a:lnTo>
                  <a:lnTo>
                    <a:pt x="305" y="1175"/>
                  </a:lnTo>
                  <a:lnTo>
                    <a:pt x="296" y="1175"/>
                  </a:lnTo>
                  <a:lnTo>
                    <a:pt x="289" y="1173"/>
                  </a:lnTo>
                  <a:lnTo>
                    <a:pt x="282" y="1171"/>
                  </a:lnTo>
                  <a:lnTo>
                    <a:pt x="275" y="1166"/>
                  </a:lnTo>
                  <a:lnTo>
                    <a:pt x="275" y="1166"/>
                  </a:lnTo>
                  <a:lnTo>
                    <a:pt x="268" y="1163"/>
                  </a:lnTo>
                  <a:lnTo>
                    <a:pt x="263" y="1156"/>
                  </a:lnTo>
                  <a:lnTo>
                    <a:pt x="260" y="1149"/>
                  </a:lnTo>
                  <a:lnTo>
                    <a:pt x="256" y="1142"/>
                  </a:lnTo>
                  <a:lnTo>
                    <a:pt x="251" y="1124"/>
                  </a:lnTo>
                  <a:lnTo>
                    <a:pt x="247" y="1106"/>
                  </a:lnTo>
                  <a:lnTo>
                    <a:pt x="244" y="1087"/>
                  </a:lnTo>
                  <a:lnTo>
                    <a:pt x="240" y="1070"/>
                  </a:lnTo>
                  <a:lnTo>
                    <a:pt x="233" y="1054"/>
                  </a:lnTo>
                  <a:lnTo>
                    <a:pt x="228" y="1047"/>
                  </a:lnTo>
                  <a:lnTo>
                    <a:pt x="223" y="1041"/>
                  </a:lnTo>
                  <a:lnTo>
                    <a:pt x="223" y="1041"/>
                  </a:lnTo>
                  <a:lnTo>
                    <a:pt x="217" y="1036"/>
                  </a:lnTo>
                  <a:lnTo>
                    <a:pt x="210" y="1031"/>
                  </a:lnTo>
                  <a:lnTo>
                    <a:pt x="195" y="1024"/>
                  </a:lnTo>
                  <a:lnTo>
                    <a:pt x="177" y="1020"/>
                  </a:lnTo>
                  <a:lnTo>
                    <a:pt x="158" y="1017"/>
                  </a:lnTo>
                  <a:lnTo>
                    <a:pt x="140" y="1013"/>
                  </a:lnTo>
                  <a:lnTo>
                    <a:pt x="123" y="1008"/>
                  </a:lnTo>
                  <a:lnTo>
                    <a:pt x="116" y="1005"/>
                  </a:lnTo>
                  <a:lnTo>
                    <a:pt x="108" y="1001"/>
                  </a:lnTo>
                  <a:lnTo>
                    <a:pt x="101" y="996"/>
                  </a:lnTo>
                  <a:lnTo>
                    <a:pt x="96" y="989"/>
                  </a:lnTo>
                  <a:lnTo>
                    <a:pt x="96" y="989"/>
                  </a:lnTo>
                  <a:lnTo>
                    <a:pt x="93" y="982"/>
                  </a:lnTo>
                  <a:lnTo>
                    <a:pt x="91" y="975"/>
                  </a:lnTo>
                  <a:lnTo>
                    <a:pt x="89" y="968"/>
                  </a:lnTo>
                  <a:lnTo>
                    <a:pt x="89" y="959"/>
                  </a:lnTo>
                  <a:lnTo>
                    <a:pt x="91" y="941"/>
                  </a:lnTo>
                  <a:lnTo>
                    <a:pt x="94" y="922"/>
                  </a:lnTo>
                  <a:lnTo>
                    <a:pt x="100" y="904"/>
                  </a:lnTo>
                  <a:lnTo>
                    <a:pt x="101" y="885"/>
                  </a:lnTo>
                  <a:lnTo>
                    <a:pt x="101" y="869"/>
                  </a:lnTo>
                  <a:lnTo>
                    <a:pt x="100" y="860"/>
                  </a:lnTo>
                  <a:lnTo>
                    <a:pt x="98" y="853"/>
                  </a:lnTo>
                  <a:lnTo>
                    <a:pt x="98" y="853"/>
                  </a:lnTo>
                  <a:lnTo>
                    <a:pt x="94" y="846"/>
                  </a:lnTo>
                  <a:lnTo>
                    <a:pt x="89" y="839"/>
                  </a:lnTo>
                  <a:lnTo>
                    <a:pt x="77" y="827"/>
                  </a:lnTo>
                  <a:lnTo>
                    <a:pt x="63" y="817"/>
                  </a:lnTo>
                  <a:lnTo>
                    <a:pt x="47" y="806"/>
                  </a:lnTo>
                  <a:lnTo>
                    <a:pt x="31" y="795"/>
                  </a:lnTo>
                  <a:lnTo>
                    <a:pt x="17" y="785"/>
                  </a:lnTo>
                  <a:lnTo>
                    <a:pt x="12" y="778"/>
                  </a:lnTo>
                  <a:lnTo>
                    <a:pt x="7" y="771"/>
                  </a:lnTo>
                  <a:lnTo>
                    <a:pt x="3" y="764"/>
                  </a:lnTo>
                  <a:lnTo>
                    <a:pt x="1" y="757"/>
                  </a:lnTo>
                  <a:lnTo>
                    <a:pt x="1" y="757"/>
                  </a:lnTo>
                  <a:lnTo>
                    <a:pt x="0" y="750"/>
                  </a:lnTo>
                  <a:lnTo>
                    <a:pt x="1" y="741"/>
                  </a:lnTo>
                  <a:lnTo>
                    <a:pt x="3" y="734"/>
                  </a:lnTo>
                  <a:lnTo>
                    <a:pt x="7" y="725"/>
                  </a:lnTo>
                  <a:lnTo>
                    <a:pt x="14" y="709"/>
                  </a:lnTo>
                  <a:lnTo>
                    <a:pt x="24" y="695"/>
                  </a:lnTo>
                  <a:lnTo>
                    <a:pt x="36" y="680"/>
                  </a:lnTo>
                  <a:lnTo>
                    <a:pt x="45" y="664"/>
                  </a:lnTo>
                  <a:lnTo>
                    <a:pt x="50" y="648"/>
                  </a:lnTo>
                  <a:lnTo>
                    <a:pt x="52" y="639"/>
                  </a:lnTo>
                  <a:lnTo>
                    <a:pt x="52" y="632"/>
                  </a:lnTo>
                  <a:lnTo>
                    <a:pt x="52" y="632"/>
                  </a:lnTo>
                  <a:lnTo>
                    <a:pt x="52" y="623"/>
                  </a:lnTo>
                  <a:lnTo>
                    <a:pt x="50" y="616"/>
                  </a:lnTo>
                  <a:lnTo>
                    <a:pt x="45" y="600"/>
                  </a:lnTo>
                  <a:lnTo>
                    <a:pt x="36" y="585"/>
                  </a:lnTo>
                  <a:lnTo>
                    <a:pt x="24" y="569"/>
                  </a:lnTo>
                  <a:lnTo>
                    <a:pt x="14" y="553"/>
                  </a:lnTo>
                  <a:lnTo>
                    <a:pt x="7" y="537"/>
                  </a:lnTo>
                  <a:lnTo>
                    <a:pt x="3" y="530"/>
                  </a:lnTo>
                  <a:lnTo>
                    <a:pt x="1" y="521"/>
                  </a:lnTo>
                  <a:lnTo>
                    <a:pt x="0" y="514"/>
                  </a:lnTo>
                  <a:lnTo>
                    <a:pt x="1" y="506"/>
                  </a:lnTo>
                  <a:lnTo>
                    <a:pt x="1" y="506"/>
                  </a:lnTo>
                  <a:lnTo>
                    <a:pt x="3" y="499"/>
                  </a:lnTo>
                  <a:lnTo>
                    <a:pt x="7" y="492"/>
                  </a:lnTo>
                  <a:lnTo>
                    <a:pt x="12" y="485"/>
                  </a:lnTo>
                  <a:lnTo>
                    <a:pt x="17" y="479"/>
                  </a:lnTo>
                  <a:lnTo>
                    <a:pt x="31" y="467"/>
                  </a:lnTo>
                  <a:lnTo>
                    <a:pt x="47" y="456"/>
                  </a:lnTo>
                  <a:lnTo>
                    <a:pt x="63" y="448"/>
                  </a:lnTo>
                  <a:lnTo>
                    <a:pt x="77" y="435"/>
                  </a:lnTo>
                  <a:lnTo>
                    <a:pt x="89" y="423"/>
                  </a:lnTo>
                  <a:lnTo>
                    <a:pt x="94" y="418"/>
                  </a:lnTo>
                  <a:lnTo>
                    <a:pt x="98" y="409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101" y="395"/>
                  </a:lnTo>
                  <a:lnTo>
                    <a:pt x="101" y="377"/>
                  </a:lnTo>
                  <a:lnTo>
                    <a:pt x="100" y="360"/>
                  </a:lnTo>
                  <a:lnTo>
                    <a:pt x="94" y="340"/>
                  </a:lnTo>
                  <a:lnTo>
                    <a:pt x="91" y="323"/>
                  </a:lnTo>
                  <a:lnTo>
                    <a:pt x="89" y="305"/>
                  </a:lnTo>
                  <a:lnTo>
                    <a:pt x="89" y="297"/>
                  </a:lnTo>
                  <a:lnTo>
                    <a:pt x="91" y="288"/>
                  </a:lnTo>
                  <a:lnTo>
                    <a:pt x="93" y="281"/>
                  </a:lnTo>
                  <a:lnTo>
                    <a:pt x="96" y="274"/>
                  </a:lnTo>
                  <a:lnTo>
                    <a:pt x="96" y="274"/>
                  </a:lnTo>
                  <a:lnTo>
                    <a:pt x="101" y="267"/>
                  </a:lnTo>
                  <a:lnTo>
                    <a:pt x="108" y="263"/>
                  </a:lnTo>
                  <a:lnTo>
                    <a:pt x="116" y="258"/>
                  </a:lnTo>
                  <a:lnTo>
                    <a:pt x="123" y="254"/>
                  </a:lnTo>
                  <a:lnTo>
                    <a:pt x="140" y="251"/>
                  </a:lnTo>
                  <a:lnTo>
                    <a:pt x="158" y="246"/>
                  </a:lnTo>
                  <a:lnTo>
                    <a:pt x="177" y="242"/>
                  </a:lnTo>
                  <a:lnTo>
                    <a:pt x="195" y="239"/>
                  </a:lnTo>
                  <a:lnTo>
                    <a:pt x="210" y="232"/>
                  </a:lnTo>
                  <a:lnTo>
                    <a:pt x="217" y="228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28" y="216"/>
                  </a:lnTo>
                  <a:lnTo>
                    <a:pt x="233" y="209"/>
                  </a:lnTo>
                  <a:lnTo>
                    <a:pt x="238" y="193"/>
                  </a:lnTo>
                  <a:lnTo>
                    <a:pt x="244" y="175"/>
                  </a:lnTo>
                  <a:lnTo>
                    <a:pt x="247" y="158"/>
                  </a:lnTo>
                  <a:lnTo>
                    <a:pt x="251" y="138"/>
                  </a:lnTo>
                  <a:lnTo>
                    <a:pt x="256" y="121"/>
                  </a:lnTo>
                  <a:lnTo>
                    <a:pt x="260" y="114"/>
                  </a:lnTo>
                  <a:lnTo>
                    <a:pt x="263" y="107"/>
                  </a:lnTo>
                  <a:lnTo>
                    <a:pt x="268" y="102"/>
                  </a:lnTo>
                  <a:lnTo>
                    <a:pt x="275" y="96"/>
                  </a:lnTo>
                  <a:lnTo>
                    <a:pt x="275" y="96"/>
                  </a:lnTo>
                  <a:lnTo>
                    <a:pt x="282" y="93"/>
                  </a:lnTo>
                  <a:lnTo>
                    <a:pt x="289" y="89"/>
                  </a:lnTo>
                  <a:lnTo>
                    <a:pt x="296" y="89"/>
                  </a:lnTo>
                  <a:lnTo>
                    <a:pt x="305" y="89"/>
                  </a:lnTo>
                  <a:lnTo>
                    <a:pt x="323" y="91"/>
                  </a:lnTo>
                  <a:lnTo>
                    <a:pt x="342" y="95"/>
                  </a:lnTo>
                  <a:lnTo>
                    <a:pt x="360" y="98"/>
                  </a:lnTo>
                  <a:lnTo>
                    <a:pt x="379" y="102"/>
                  </a:lnTo>
                  <a:lnTo>
                    <a:pt x="395" y="100"/>
                  </a:lnTo>
                  <a:lnTo>
                    <a:pt x="404" y="100"/>
                  </a:lnTo>
                  <a:lnTo>
                    <a:pt x="411" y="96"/>
                  </a:lnTo>
                  <a:lnTo>
                    <a:pt x="411" y="96"/>
                  </a:lnTo>
                  <a:lnTo>
                    <a:pt x="418" y="93"/>
                  </a:lnTo>
                  <a:lnTo>
                    <a:pt x="425" y="89"/>
                  </a:lnTo>
                  <a:lnTo>
                    <a:pt x="437" y="77"/>
                  </a:lnTo>
                  <a:lnTo>
                    <a:pt x="448" y="61"/>
                  </a:lnTo>
                  <a:lnTo>
                    <a:pt x="458" y="45"/>
                  </a:lnTo>
                  <a:lnTo>
                    <a:pt x="469" y="31"/>
                  </a:lnTo>
                  <a:lnTo>
                    <a:pt x="479" y="17"/>
                  </a:lnTo>
                  <a:lnTo>
                    <a:pt x="486" y="10"/>
                  </a:lnTo>
                  <a:lnTo>
                    <a:pt x="491" y="5"/>
                  </a:lnTo>
                  <a:lnTo>
                    <a:pt x="498" y="1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23" y="0"/>
                  </a:lnTo>
                  <a:lnTo>
                    <a:pt x="530" y="1"/>
                  </a:lnTo>
                  <a:lnTo>
                    <a:pt x="539" y="5"/>
                  </a:lnTo>
                  <a:lnTo>
                    <a:pt x="553" y="14"/>
                  </a:lnTo>
                  <a:lnTo>
                    <a:pt x="569" y="24"/>
                  </a:lnTo>
                  <a:lnTo>
                    <a:pt x="585" y="35"/>
                  </a:lnTo>
                  <a:lnTo>
                    <a:pt x="600" y="44"/>
                  </a:lnTo>
                  <a:lnTo>
                    <a:pt x="616" y="51"/>
                  </a:lnTo>
                  <a:lnTo>
                    <a:pt x="625" y="52"/>
                  </a:lnTo>
                  <a:lnTo>
                    <a:pt x="632" y="52"/>
                  </a:lnTo>
                  <a:lnTo>
                    <a:pt x="632" y="52"/>
                  </a:lnTo>
                  <a:close/>
                  <a:moveTo>
                    <a:pt x="804" y="219"/>
                  </a:moveTo>
                  <a:lnTo>
                    <a:pt x="804" y="219"/>
                  </a:lnTo>
                  <a:lnTo>
                    <a:pt x="776" y="209"/>
                  </a:lnTo>
                  <a:lnTo>
                    <a:pt x="748" y="200"/>
                  </a:lnTo>
                  <a:lnTo>
                    <a:pt x="720" y="193"/>
                  </a:lnTo>
                  <a:lnTo>
                    <a:pt x="693" y="188"/>
                  </a:lnTo>
                  <a:lnTo>
                    <a:pt x="665" y="186"/>
                  </a:lnTo>
                  <a:lnTo>
                    <a:pt x="637" y="184"/>
                  </a:lnTo>
                  <a:lnTo>
                    <a:pt x="611" y="184"/>
                  </a:lnTo>
                  <a:lnTo>
                    <a:pt x="585" y="188"/>
                  </a:lnTo>
                  <a:lnTo>
                    <a:pt x="556" y="191"/>
                  </a:lnTo>
                  <a:lnTo>
                    <a:pt x="530" y="196"/>
                  </a:lnTo>
                  <a:lnTo>
                    <a:pt x="506" y="203"/>
                  </a:lnTo>
                  <a:lnTo>
                    <a:pt x="479" y="212"/>
                  </a:lnTo>
                  <a:lnTo>
                    <a:pt x="455" y="221"/>
                  </a:lnTo>
                  <a:lnTo>
                    <a:pt x="432" y="233"/>
                  </a:lnTo>
                  <a:lnTo>
                    <a:pt x="407" y="246"/>
                  </a:lnTo>
                  <a:lnTo>
                    <a:pt x="386" y="260"/>
                  </a:lnTo>
                  <a:lnTo>
                    <a:pt x="363" y="274"/>
                  </a:lnTo>
                  <a:lnTo>
                    <a:pt x="344" y="291"/>
                  </a:lnTo>
                  <a:lnTo>
                    <a:pt x="323" y="309"/>
                  </a:lnTo>
                  <a:lnTo>
                    <a:pt x="305" y="328"/>
                  </a:lnTo>
                  <a:lnTo>
                    <a:pt x="288" y="348"/>
                  </a:lnTo>
                  <a:lnTo>
                    <a:pt x="270" y="369"/>
                  </a:lnTo>
                  <a:lnTo>
                    <a:pt x="256" y="391"/>
                  </a:lnTo>
                  <a:lnTo>
                    <a:pt x="242" y="414"/>
                  </a:lnTo>
                  <a:lnTo>
                    <a:pt x="230" y="437"/>
                  </a:lnTo>
                  <a:lnTo>
                    <a:pt x="217" y="462"/>
                  </a:lnTo>
                  <a:lnTo>
                    <a:pt x="209" y="488"/>
                  </a:lnTo>
                  <a:lnTo>
                    <a:pt x="200" y="514"/>
                  </a:lnTo>
                  <a:lnTo>
                    <a:pt x="195" y="543"/>
                  </a:lnTo>
                  <a:lnTo>
                    <a:pt x="189" y="571"/>
                  </a:lnTo>
                  <a:lnTo>
                    <a:pt x="186" y="599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58"/>
                  </a:lnTo>
                  <a:lnTo>
                    <a:pt x="189" y="687"/>
                  </a:lnTo>
                  <a:lnTo>
                    <a:pt x="193" y="715"/>
                  </a:lnTo>
                  <a:lnTo>
                    <a:pt x="200" y="743"/>
                  </a:lnTo>
                  <a:lnTo>
                    <a:pt x="207" y="769"/>
                  </a:lnTo>
                  <a:lnTo>
                    <a:pt x="216" y="795"/>
                  </a:lnTo>
                  <a:lnTo>
                    <a:pt x="226" y="820"/>
                  </a:lnTo>
                  <a:lnTo>
                    <a:pt x="238" y="845"/>
                  </a:lnTo>
                  <a:lnTo>
                    <a:pt x="253" y="868"/>
                  </a:lnTo>
                  <a:lnTo>
                    <a:pt x="268" y="890"/>
                  </a:lnTo>
                  <a:lnTo>
                    <a:pt x="284" y="911"/>
                  </a:lnTo>
                  <a:lnTo>
                    <a:pt x="302" y="933"/>
                  </a:lnTo>
                  <a:lnTo>
                    <a:pt x="321" y="952"/>
                  </a:lnTo>
                  <a:lnTo>
                    <a:pt x="340" y="969"/>
                  </a:lnTo>
                  <a:lnTo>
                    <a:pt x="361" y="987"/>
                  </a:lnTo>
                  <a:lnTo>
                    <a:pt x="383" y="1001"/>
                  </a:lnTo>
                  <a:lnTo>
                    <a:pt x="405" y="1017"/>
                  </a:lnTo>
                  <a:lnTo>
                    <a:pt x="428" y="1029"/>
                  </a:lnTo>
                  <a:lnTo>
                    <a:pt x="453" y="1040"/>
                  </a:lnTo>
                  <a:lnTo>
                    <a:pt x="477" y="1050"/>
                  </a:lnTo>
                  <a:lnTo>
                    <a:pt x="502" y="1059"/>
                  </a:lnTo>
                  <a:lnTo>
                    <a:pt x="528" y="1066"/>
                  </a:lnTo>
                  <a:lnTo>
                    <a:pt x="555" y="1071"/>
                  </a:lnTo>
                  <a:lnTo>
                    <a:pt x="581" y="1077"/>
                  </a:lnTo>
                  <a:lnTo>
                    <a:pt x="609" y="1078"/>
                  </a:lnTo>
                  <a:lnTo>
                    <a:pt x="636" y="1078"/>
                  </a:lnTo>
                  <a:lnTo>
                    <a:pt x="664" y="1078"/>
                  </a:lnTo>
                  <a:lnTo>
                    <a:pt x="692" y="1075"/>
                  </a:lnTo>
                  <a:lnTo>
                    <a:pt x="720" y="1070"/>
                  </a:lnTo>
                  <a:lnTo>
                    <a:pt x="748" y="1064"/>
                  </a:lnTo>
                  <a:lnTo>
                    <a:pt x="776" y="1055"/>
                  </a:lnTo>
                  <a:lnTo>
                    <a:pt x="804" y="1045"/>
                  </a:lnTo>
                  <a:lnTo>
                    <a:pt x="804" y="1045"/>
                  </a:lnTo>
                  <a:lnTo>
                    <a:pt x="831" y="1033"/>
                  </a:lnTo>
                  <a:lnTo>
                    <a:pt x="857" y="1019"/>
                  </a:lnTo>
                  <a:lnTo>
                    <a:pt x="881" y="1003"/>
                  </a:lnTo>
                  <a:lnTo>
                    <a:pt x="904" y="987"/>
                  </a:lnTo>
                  <a:lnTo>
                    <a:pt x="925" y="969"/>
                  </a:lnTo>
                  <a:lnTo>
                    <a:pt x="946" y="950"/>
                  </a:lnTo>
                  <a:lnTo>
                    <a:pt x="966" y="931"/>
                  </a:lnTo>
                  <a:lnTo>
                    <a:pt x="983" y="910"/>
                  </a:lnTo>
                  <a:lnTo>
                    <a:pt x="999" y="889"/>
                  </a:lnTo>
                  <a:lnTo>
                    <a:pt x="1013" y="866"/>
                  </a:lnTo>
                  <a:lnTo>
                    <a:pt x="1027" y="843"/>
                  </a:lnTo>
                  <a:lnTo>
                    <a:pt x="1038" y="818"/>
                  </a:lnTo>
                  <a:lnTo>
                    <a:pt x="1048" y="794"/>
                  </a:lnTo>
                  <a:lnTo>
                    <a:pt x="1057" y="769"/>
                  </a:lnTo>
                  <a:lnTo>
                    <a:pt x="1066" y="743"/>
                  </a:lnTo>
                  <a:lnTo>
                    <a:pt x="1071" y="716"/>
                  </a:lnTo>
                  <a:lnTo>
                    <a:pt x="1075" y="690"/>
                  </a:lnTo>
                  <a:lnTo>
                    <a:pt x="1078" y="664"/>
                  </a:lnTo>
                  <a:lnTo>
                    <a:pt x="1080" y="637"/>
                  </a:lnTo>
                  <a:lnTo>
                    <a:pt x="1078" y="611"/>
                  </a:lnTo>
                  <a:lnTo>
                    <a:pt x="1076" y="583"/>
                  </a:lnTo>
                  <a:lnTo>
                    <a:pt x="1073" y="557"/>
                  </a:lnTo>
                  <a:lnTo>
                    <a:pt x="1068" y="530"/>
                  </a:lnTo>
                  <a:lnTo>
                    <a:pt x="1061" y="504"/>
                  </a:lnTo>
                  <a:lnTo>
                    <a:pt x="1054" y="479"/>
                  </a:lnTo>
                  <a:lnTo>
                    <a:pt x="1043" y="453"/>
                  </a:lnTo>
                  <a:lnTo>
                    <a:pt x="1031" y="428"/>
                  </a:lnTo>
                  <a:lnTo>
                    <a:pt x="1017" y="404"/>
                  </a:lnTo>
                  <a:lnTo>
                    <a:pt x="1003" y="379"/>
                  </a:lnTo>
                  <a:lnTo>
                    <a:pt x="985" y="356"/>
                  </a:lnTo>
                  <a:lnTo>
                    <a:pt x="968" y="335"/>
                  </a:lnTo>
                  <a:lnTo>
                    <a:pt x="946" y="312"/>
                  </a:lnTo>
                  <a:lnTo>
                    <a:pt x="946" y="312"/>
                  </a:lnTo>
                  <a:lnTo>
                    <a:pt x="931" y="298"/>
                  </a:lnTo>
                  <a:lnTo>
                    <a:pt x="915" y="284"/>
                  </a:lnTo>
                  <a:lnTo>
                    <a:pt x="880" y="258"/>
                  </a:lnTo>
                  <a:lnTo>
                    <a:pt x="843" y="237"/>
                  </a:lnTo>
                  <a:lnTo>
                    <a:pt x="804" y="219"/>
                  </a:lnTo>
                  <a:lnTo>
                    <a:pt x="804" y="219"/>
                  </a:lnTo>
                  <a:close/>
                  <a:moveTo>
                    <a:pt x="632" y="265"/>
                  </a:moveTo>
                  <a:lnTo>
                    <a:pt x="632" y="265"/>
                  </a:lnTo>
                  <a:lnTo>
                    <a:pt x="671" y="267"/>
                  </a:lnTo>
                  <a:lnTo>
                    <a:pt x="706" y="272"/>
                  </a:lnTo>
                  <a:lnTo>
                    <a:pt x="741" y="281"/>
                  </a:lnTo>
                  <a:lnTo>
                    <a:pt x="774" y="293"/>
                  </a:lnTo>
                  <a:lnTo>
                    <a:pt x="808" y="309"/>
                  </a:lnTo>
                  <a:lnTo>
                    <a:pt x="838" y="328"/>
                  </a:lnTo>
                  <a:lnTo>
                    <a:pt x="866" y="349"/>
                  </a:lnTo>
                  <a:lnTo>
                    <a:pt x="892" y="372"/>
                  </a:lnTo>
                  <a:lnTo>
                    <a:pt x="915" y="398"/>
                  </a:lnTo>
                  <a:lnTo>
                    <a:pt x="936" y="427"/>
                  </a:lnTo>
                  <a:lnTo>
                    <a:pt x="955" y="456"/>
                  </a:lnTo>
                  <a:lnTo>
                    <a:pt x="971" y="488"/>
                  </a:lnTo>
                  <a:lnTo>
                    <a:pt x="983" y="523"/>
                  </a:lnTo>
                  <a:lnTo>
                    <a:pt x="992" y="558"/>
                  </a:lnTo>
                  <a:lnTo>
                    <a:pt x="997" y="593"/>
                  </a:lnTo>
                  <a:lnTo>
                    <a:pt x="999" y="632"/>
                  </a:lnTo>
                  <a:lnTo>
                    <a:pt x="999" y="632"/>
                  </a:lnTo>
                  <a:lnTo>
                    <a:pt x="997" y="669"/>
                  </a:lnTo>
                  <a:lnTo>
                    <a:pt x="992" y="706"/>
                  </a:lnTo>
                  <a:lnTo>
                    <a:pt x="983" y="741"/>
                  </a:lnTo>
                  <a:lnTo>
                    <a:pt x="971" y="774"/>
                  </a:lnTo>
                  <a:lnTo>
                    <a:pt x="955" y="806"/>
                  </a:lnTo>
                  <a:lnTo>
                    <a:pt x="936" y="836"/>
                  </a:lnTo>
                  <a:lnTo>
                    <a:pt x="915" y="864"/>
                  </a:lnTo>
                  <a:lnTo>
                    <a:pt x="892" y="890"/>
                  </a:lnTo>
                  <a:lnTo>
                    <a:pt x="866" y="915"/>
                  </a:lnTo>
                  <a:lnTo>
                    <a:pt x="838" y="936"/>
                  </a:lnTo>
                  <a:lnTo>
                    <a:pt x="808" y="954"/>
                  </a:lnTo>
                  <a:lnTo>
                    <a:pt x="774" y="969"/>
                  </a:lnTo>
                  <a:lnTo>
                    <a:pt x="741" y="982"/>
                  </a:lnTo>
                  <a:lnTo>
                    <a:pt x="706" y="990"/>
                  </a:lnTo>
                  <a:lnTo>
                    <a:pt x="671" y="996"/>
                  </a:lnTo>
                  <a:lnTo>
                    <a:pt x="632" y="998"/>
                  </a:lnTo>
                  <a:lnTo>
                    <a:pt x="632" y="998"/>
                  </a:lnTo>
                  <a:lnTo>
                    <a:pt x="595" y="996"/>
                  </a:lnTo>
                  <a:lnTo>
                    <a:pt x="558" y="990"/>
                  </a:lnTo>
                  <a:lnTo>
                    <a:pt x="523" y="982"/>
                  </a:lnTo>
                  <a:lnTo>
                    <a:pt x="490" y="969"/>
                  </a:lnTo>
                  <a:lnTo>
                    <a:pt x="458" y="954"/>
                  </a:lnTo>
                  <a:lnTo>
                    <a:pt x="428" y="936"/>
                  </a:lnTo>
                  <a:lnTo>
                    <a:pt x="398" y="915"/>
                  </a:lnTo>
                  <a:lnTo>
                    <a:pt x="374" y="890"/>
                  </a:lnTo>
                  <a:lnTo>
                    <a:pt x="349" y="864"/>
                  </a:lnTo>
                  <a:lnTo>
                    <a:pt x="328" y="836"/>
                  </a:lnTo>
                  <a:lnTo>
                    <a:pt x="311" y="806"/>
                  </a:lnTo>
                  <a:lnTo>
                    <a:pt x="295" y="774"/>
                  </a:lnTo>
                  <a:lnTo>
                    <a:pt x="282" y="741"/>
                  </a:lnTo>
                  <a:lnTo>
                    <a:pt x="274" y="706"/>
                  </a:lnTo>
                  <a:lnTo>
                    <a:pt x="268" y="669"/>
                  </a:lnTo>
                  <a:lnTo>
                    <a:pt x="267" y="632"/>
                  </a:lnTo>
                  <a:lnTo>
                    <a:pt x="267" y="632"/>
                  </a:lnTo>
                  <a:lnTo>
                    <a:pt x="268" y="593"/>
                  </a:lnTo>
                  <a:lnTo>
                    <a:pt x="274" y="558"/>
                  </a:lnTo>
                  <a:lnTo>
                    <a:pt x="282" y="523"/>
                  </a:lnTo>
                  <a:lnTo>
                    <a:pt x="295" y="488"/>
                  </a:lnTo>
                  <a:lnTo>
                    <a:pt x="311" y="456"/>
                  </a:lnTo>
                  <a:lnTo>
                    <a:pt x="328" y="427"/>
                  </a:lnTo>
                  <a:lnTo>
                    <a:pt x="349" y="398"/>
                  </a:lnTo>
                  <a:lnTo>
                    <a:pt x="374" y="372"/>
                  </a:lnTo>
                  <a:lnTo>
                    <a:pt x="398" y="349"/>
                  </a:lnTo>
                  <a:lnTo>
                    <a:pt x="428" y="328"/>
                  </a:lnTo>
                  <a:lnTo>
                    <a:pt x="458" y="309"/>
                  </a:lnTo>
                  <a:lnTo>
                    <a:pt x="490" y="293"/>
                  </a:lnTo>
                  <a:lnTo>
                    <a:pt x="523" y="281"/>
                  </a:lnTo>
                  <a:lnTo>
                    <a:pt x="558" y="272"/>
                  </a:lnTo>
                  <a:lnTo>
                    <a:pt x="595" y="267"/>
                  </a:lnTo>
                  <a:lnTo>
                    <a:pt x="632" y="265"/>
                  </a:lnTo>
                  <a:lnTo>
                    <a:pt x="632" y="265"/>
                  </a:lnTo>
                  <a:close/>
                  <a:moveTo>
                    <a:pt x="657" y="376"/>
                  </a:moveTo>
                  <a:lnTo>
                    <a:pt x="720" y="511"/>
                  </a:lnTo>
                  <a:lnTo>
                    <a:pt x="867" y="528"/>
                  </a:lnTo>
                  <a:lnTo>
                    <a:pt x="867" y="528"/>
                  </a:lnTo>
                  <a:lnTo>
                    <a:pt x="876" y="530"/>
                  </a:lnTo>
                  <a:lnTo>
                    <a:pt x="881" y="534"/>
                  </a:lnTo>
                  <a:lnTo>
                    <a:pt x="887" y="539"/>
                  </a:lnTo>
                  <a:lnTo>
                    <a:pt x="890" y="546"/>
                  </a:lnTo>
                  <a:lnTo>
                    <a:pt x="890" y="546"/>
                  </a:lnTo>
                  <a:lnTo>
                    <a:pt x="892" y="555"/>
                  </a:lnTo>
                  <a:lnTo>
                    <a:pt x="890" y="562"/>
                  </a:lnTo>
                  <a:lnTo>
                    <a:pt x="889" y="569"/>
                  </a:lnTo>
                  <a:lnTo>
                    <a:pt x="883" y="574"/>
                  </a:lnTo>
                  <a:lnTo>
                    <a:pt x="773" y="676"/>
                  </a:lnTo>
                  <a:lnTo>
                    <a:pt x="802" y="824"/>
                  </a:lnTo>
                  <a:lnTo>
                    <a:pt x="802" y="824"/>
                  </a:lnTo>
                  <a:lnTo>
                    <a:pt x="802" y="831"/>
                  </a:lnTo>
                  <a:lnTo>
                    <a:pt x="801" y="838"/>
                  </a:lnTo>
                  <a:lnTo>
                    <a:pt x="797" y="845"/>
                  </a:lnTo>
                  <a:lnTo>
                    <a:pt x="792" y="850"/>
                  </a:lnTo>
                  <a:lnTo>
                    <a:pt x="792" y="850"/>
                  </a:lnTo>
                  <a:lnTo>
                    <a:pt x="785" y="853"/>
                  </a:lnTo>
                  <a:lnTo>
                    <a:pt x="778" y="855"/>
                  </a:lnTo>
                  <a:lnTo>
                    <a:pt x="771" y="853"/>
                  </a:lnTo>
                  <a:lnTo>
                    <a:pt x="764" y="852"/>
                  </a:lnTo>
                  <a:lnTo>
                    <a:pt x="632" y="778"/>
                  </a:lnTo>
                  <a:lnTo>
                    <a:pt x="502" y="852"/>
                  </a:lnTo>
                  <a:lnTo>
                    <a:pt x="502" y="852"/>
                  </a:lnTo>
                  <a:lnTo>
                    <a:pt x="495" y="853"/>
                  </a:lnTo>
                  <a:lnTo>
                    <a:pt x="488" y="855"/>
                  </a:lnTo>
                  <a:lnTo>
                    <a:pt x="479" y="853"/>
                  </a:lnTo>
                  <a:lnTo>
                    <a:pt x="472" y="850"/>
                  </a:lnTo>
                  <a:lnTo>
                    <a:pt x="472" y="850"/>
                  </a:lnTo>
                  <a:lnTo>
                    <a:pt x="467" y="845"/>
                  </a:lnTo>
                  <a:lnTo>
                    <a:pt x="463" y="838"/>
                  </a:lnTo>
                  <a:lnTo>
                    <a:pt x="462" y="831"/>
                  </a:lnTo>
                  <a:lnTo>
                    <a:pt x="462" y="824"/>
                  </a:lnTo>
                  <a:lnTo>
                    <a:pt x="491" y="676"/>
                  </a:lnTo>
                  <a:lnTo>
                    <a:pt x="383" y="574"/>
                  </a:lnTo>
                  <a:lnTo>
                    <a:pt x="383" y="574"/>
                  </a:lnTo>
                  <a:lnTo>
                    <a:pt x="377" y="569"/>
                  </a:lnTo>
                  <a:lnTo>
                    <a:pt x="374" y="562"/>
                  </a:lnTo>
                  <a:lnTo>
                    <a:pt x="374" y="555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7" y="539"/>
                  </a:lnTo>
                  <a:lnTo>
                    <a:pt x="383" y="534"/>
                  </a:lnTo>
                  <a:lnTo>
                    <a:pt x="390" y="530"/>
                  </a:lnTo>
                  <a:lnTo>
                    <a:pt x="397" y="528"/>
                  </a:lnTo>
                  <a:lnTo>
                    <a:pt x="546" y="511"/>
                  </a:lnTo>
                  <a:lnTo>
                    <a:pt x="607" y="376"/>
                  </a:lnTo>
                  <a:lnTo>
                    <a:pt x="607" y="376"/>
                  </a:lnTo>
                  <a:lnTo>
                    <a:pt x="613" y="369"/>
                  </a:lnTo>
                  <a:lnTo>
                    <a:pt x="618" y="363"/>
                  </a:lnTo>
                  <a:lnTo>
                    <a:pt x="625" y="360"/>
                  </a:lnTo>
                  <a:lnTo>
                    <a:pt x="632" y="360"/>
                  </a:lnTo>
                  <a:lnTo>
                    <a:pt x="632" y="360"/>
                  </a:lnTo>
                  <a:lnTo>
                    <a:pt x="641" y="360"/>
                  </a:lnTo>
                  <a:lnTo>
                    <a:pt x="648" y="363"/>
                  </a:lnTo>
                  <a:lnTo>
                    <a:pt x="653" y="369"/>
                  </a:lnTo>
                  <a:lnTo>
                    <a:pt x="657" y="376"/>
                  </a:lnTo>
                  <a:lnTo>
                    <a:pt x="657" y="376"/>
                  </a:lnTo>
                  <a:close/>
                </a:path>
              </a:pathLst>
            </a:custGeom>
            <a:solidFill>
              <a:srgbClr val="FFB10D"/>
            </a:solidFill>
            <a:ln>
              <a:noFill/>
            </a:ln>
            <a:effectLst>
              <a:innerShdw blurRad="25400" dist="12700" dir="16200000">
                <a:prstClr val="black">
                  <a:alpha val="77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000"/>
            </a:p>
          </p:txBody>
        </p:sp>
        <p:sp>
          <p:nvSpPr>
            <p:cNvPr id="70" name="Rectangle 3"/>
            <p:cNvSpPr txBox="1">
              <a:spLocks noChangeArrowheads="1"/>
            </p:cNvSpPr>
            <p:nvPr/>
          </p:nvSpPr>
          <p:spPr bwMode="auto">
            <a:xfrm>
              <a:off x="6576637" y="2234509"/>
              <a:ext cx="1028700" cy="28575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latinLnBrk="0">
                <a:lnSpc>
                  <a:spcPct val="90000"/>
                </a:lnSpc>
              </a:pPr>
              <a:r>
                <a:rPr lang="zh-CN" sz="1400">
                  <a:solidFill>
                    <a:srgbClr val="FFB10D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准备面板</a:t>
              </a:r>
              <a:endParaRPr lang="zh-CN" sz="1400">
                <a:solidFill>
                  <a:srgbClr val="FFB10D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7597372" flipH="1">
            <a:off x="7269391" y="1743783"/>
            <a:ext cx="208256" cy="38662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8106918">
            <a:off x="4457703" y="3235689"/>
            <a:ext cx="208256" cy="38662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3508297" flipH="1">
            <a:off x="7586196" y="5183562"/>
            <a:ext cx="208256" cy="386622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3568700" y="186058"/>
            <a:ext cx="5054600" cy="1116519"/>
            <a:chOff x="3568700" y="186058"/>
            <a:chExt cx="5054600" cy="1116519"/>
          </a:xfrm>
        </p:grpSpPr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3568700" y="186058"/>
              <a:ext cx="5054600" cy="70802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4000" dirty="0">
                  <a:solidFill>
                    <a:srgbClr val="404C56"/>
                  </a:solidFill>
                  <a:effectLst>
                    <a:innerShdw blurRad="50800" dist="38100" dir="16200000">
                      <a:prstClr val="black">
                        <a:alpha val="59000"/>
                      </a:prstClr>
                    </a:innerShdw>
                  </a:effectLst>
                  <a:latin typeface="Calibri" panose="020F0502020204030204" pitchFamily="34" charset="0"/>
                </a:rPr>
                <a:t>游戏展示</a:t>
              </a:r>
              <a:endParaRPr lang="zh-CN" sz="4000" dirty="0">
                <a:solidFill>
                  <a:srgbClr val="404C56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>
              <a:off x="3577190" y="869509"/>
              <a:ext cx="5037619" cy="43306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en-US" altLang="ko-KR" sz="1100" b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Our user-friendly and functional search engine helps you locate the right templates, effectively saving your </a:t>
              </a:r>
              <a:r>
                <a:rPr lang="en-US" altLang="ko-KR" sz="1100" b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time</a:t>
              </a:r>
              <a:endPara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669560" y="853565"/>
              <a:ext cx="4852881" cy="11430"/>
              <a:chOff x="5926470" y="6430886"/>
              <a:chExt cx="339061" cy="1143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5926470" y="6430886"/>
                <a:ext cx="339061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926470" y="6442316"/>
                <a:ext cx="339061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34722" y="3239846"/>
            <a:ext cx="1122556" cy="95440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2800" smtClean="0">
                <a:solidFill>
                  <a:srgbClr val="2494D3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SuperMario</a:t>
            </a:r>
            <a:endParaRPr lang="en-US" altLang="ko-KR" sz="2800" smtClean="0">
              <a:solidFill>
                <a:srgbClr val="2494D3"/>
              </a:solidFill>
              <a:effectLst>
                <a:innerShdw blurRad="50800" dist="38100" dir="16200000">
                  <a:prstClr val="black">
                    <a:alpha val="59000"/>
                  </a:prst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18310" y="3787775"/>
            <a:ext cx="263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>自定义</PresentationFormat>
  <Paragraphs>154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Tahoma</vt:lpstr>
      <vt:lpstr>Calibri</vt:lpstr>
      <vt:lpstr>微软雅黑</vt:lpstr>
      <vt:lpstr>Malgun Gothic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立体公路</dc:title>
  <dc:creator>第一PPT</dc:creator>
  <cp:keywords>www.1ppt.com</cp:keywords>
  <cp:lastModifiedBy>范蕊</cp:lastModifiedBy>
  <cp:revision>101</cp:revision>
  <dcterms:created xsi:type="dcterms:W3CDTF">2015-12-02T02:04:00Z</dcterms:created>
  <dcterms:modified xsi:type="dcterms:W3CDTF">2018-07-22T06:00:19Z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