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22849846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66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1592-C813-4037-B7E7-76BD2564C97F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3A8A-4AE0-4A50-B8C6-15426B6555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1592-C813-4037-B7E7-76BD2564C97F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3A8A-4AE0-4A50-B8C6-15426B6555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1592-C813-4037-B7E7-76BD2564C97F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3A8A-4AE0-4A50-B8C6-15426B6555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1592-C813-4037-B7E7-76BD2564C97F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3A8A-4AE0-4A50-B8C6-15426B6555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1592-C813-4037-B7E7-76BD2564C97F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3A8A-4AE0-4A50-B8C6-15426B6555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1592-C813-4037-B7E7-76BD2564C97F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3A8A-4AE0-4A50-B8C6-15426B6555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1592-C813-4037-B7E7-76BD2564C97F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3A8A-4AE0-4A50-B8C6-15426B6555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1592-C813-4037-B7E7-76BD2564C97F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3A8A-4AE0-4A50-B8C6-15426B6555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1592-C813-4037-B7E7-76BD2564C97F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3A8A-4AE0-4A50-B8C6-15426B6555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1592-C813-4037-B7E7-76BD2564C97F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3A8A-4AE0-4A50-B8C6-15426B6555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1592-C813-4037-B7E7-76BD2564C97F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3A8A-4AE0-4A50-B8C6-15426B6555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D1592-C813-4037-B7E7-76BD2564C97F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3A8A-4AE0-4A50-B8C6-15426B6555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228498462" r:id="rId1"/>
    <p:sldLayoutId id="2228498463" r:id="rId2"/>
    <p:sldLayoutId id="2228498464" r:id="rId3"/>
    <p:sldLayoutId id="2228498465" r:id="rId4"/>
    <p:sldLayoutId id="2228498466" r:id="rId5"/>
    <p:sldLayoutId id="2228498467" r:id="rId6"/>
    <p:sldLayoutId id="2228498468" r:id="rId7"/>
    <p:sldLayoutId id="2228498469" r:id="rId8"/>
    <p:sldLayoutId id="2228498470" r:id="rId9"/>
    <p:sldLayoutId id="2228498471" r:id="rId10"/>
    <p:sldLayoutId id="2228498472" r:id="rId11"/>
    <p:sldLayoutId id="22284984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294967295"/>
          <p:cNvSpPr txBox="1"/>
          <p:nvPr/>
        </p:nvSpPr>
        <p:spPr>
          <a:xfrm>
            <a:off x="0" y="612475"/>
            <a:ext cx="9144000" cy="39185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rtlCol="0" anchor="ctr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48" y="278741"/>
            <a:ext cx="4572396" cy="45723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1229" y="2310095"/>
            <a:ext cx="2339102" cy="577081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 fontAlgn="base">
              <a:lnSpc>
                <a:spcPct val="150000"/>
              </a:lnSpc>
              <a:buFont typeface="Calibri" charset="2"/>
            </a:pPr>
            <a:r>
              <a:rPr lang="zh-CN" altLang="en-US" sz="2100" u="none" spc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漫谈跨域解决之道</a:t>
            </a:r>
            <a:endParaRPr lang="en-US" sz="2100" u="none" spc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438" y="3214692"/>
            <a:ext cx="2286016" cy="40395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 fontAlgn="base">
              <a:lnSpc>
                <a:spcPct val="150000"/>
              </a:lnSpc>
              <a:buFont typeface="Calibri" charset="2"/>
            </a:pPr>
            <a:r>
              <a:rPr lang="en-US" altLang="zh-CN" sz="1600" u="none" spc="0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微软雅黑" pitchFamily="34" charset="-122"/>
              </a:rPr>
              <a:t>Author</a:t>
            </a:r>
            <a:r>
              <a:rPr lang="zh-CN" altLang="en-US" sz="1600" u="none" spc="0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微软雅黑" pitchFamily="34" charset="-122"/>
              </a:rPr>
              <a:t>：</a:t>
            </a:r>
            <a:r>
              <a:rPr lang="en-US" altLang="zh-CN" sz="1600" u="none" spc="0" dirty="0" err="1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微软雅黑" pitchFamily="34" charset="-122"/>
              </a:rPr>
              <a:t>alucard</a:t>
            </a:r>
            <a:endParaRPr lang="en-US" sz="1600" u="none" spc="0" dirty="0">
              <a:solidFill>
                <a:srgbClr val="FFFFFF"/>
              </a:solidFill>
              <a:latin typeface="宋体" pitchFamily="2" charset="-122"/>
              <a:ea typeface="宋体" pitchFamily="2" charset="-122"/>
              <a:sym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42949672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0"/>
            <a:ext cx="7715250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1376" y="2286377"/>
            <a:ext cx="595645" cy="2066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 fontAlgn="base">
              <a:lnSpc>
                <a:spcPct val="100000"/>
              </a:lnSpc>
              <a:buFont typeface="Calibri" charset="2"/>
            </a:pPr>
            <a:r>
              <a:rPr lang="en-US" sz="1500" u="none" spc="0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LOVE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09" y="2572565"/>
            <a:ext cx="957811" cy="2066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 fontAlgn="base">
              <a:lnSpc>
                <a:spcPct val="100000"/>
              </a:lnSpc>
              <a:buFont typeface="Calibri" charset="2"/>
            </a:pPr>
            <a:r>
              <a:rPr lang="en-US" sz="1500" u="none" spc="0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MICHEAL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342" y="1714001"/>
            <a:ext cx="720678" cy="2066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 fontAlgn="base">
              <a:lnSpc>
                <a:spcPct val="100000"/>
              </a:lnSpc>
              <a:buFont typeface="Calibri" charset="2"/>
            </a:pPr>
            <a:r>
              <a:rPr lang="en-US" sz="1500" u="none" spc="0" dirty="0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JAMES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563" y="2000189"/>
            <a:ext cx="649457" cy="2066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 fontAlgn="base">
              <a:lnSpc>
                <a:spcPct val="100000"/>
              </a:lnSpc>
              <a:buFont typeface="Calibri" charset="2"/>
            </a:pPr>
            <a:r>
              <a:rPr lang="en-US" sz="1500" u="none" spc="0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JOHN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406" y="3431131"/>
            <a:ext cx="733615" cy="2066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 fontAlgn="base">
              <a:lnSpc>
                <a:spcPct val="100000"/>
              </a:lnSpc>
              <a:buFont typeface="Calibri" charset="2"/>
            </a:pPr>
            <a:r>
              <a:rPr lang="en-US" sz="1500" u="none" spc="0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AMMY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563" y="2858753"/>
            <a:ext cx="756458" cy="2066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 fontAlgn="base">
              <a:lnSpc>
                <a:spcPct val="100000"/>
              </a:lnSpc>
              <a:buFont typeface="Calibri" charset="2"/>
            </a:pPr>
            <a:r>
              <a:rPr lang="en-US" sz="1500" u="none" spc="0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ALENN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065" y="3144941"/>
            <a:ext cx="641955" cy="2066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 fontAlgn="base">
              <a:lnSpc>
                <a:spcPct val="100000"/>
              </a:lnSpc>
              <a:buFont typeface="Calibri" charset="2"/>
            </a:pPr>
            <a:r>
              <a:rPr lang="en-US" sz="1500" u="none" spc="0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KITTY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463" y="1279811"/>
            <a:ext cx="1063850" cy="37197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 fontAlgn="base">
              <a:lnSpc>
                <a:spcPct val="100000"/>
              </a:lnSpc>
              <a:buFont typeface="Calibri" charset="2"/>
            </a:pPr>
            <a:r>
              <a:rPr lang="en-US" sz="2700" u="none" spc="0" dirty="0">
                <a:solidFill>
                  <a:srgbClr val="000000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TEAM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32" y="785800"/>
            <a:ext cx="4714908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 fontAlgn="base">
              <a:lnSpc>
                <a:spcPct val="100000"/>
              </a:lnSpc>
              <a:buFont typeface="Calibri" charset="2"/>
            </a:pPr>
            <a:r>
              <a:rPr lang="zh-CN" altLang="en-US" sz="2700" u="none" spc="0" dirty="0">
                <a:solidFill>
                  <a:schemeClr val="bg1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什么是跨域问题，产生的原因</a:t>
            </a:r>
            <a:r>
              <a:rPr lang="en-US" altLang="zh-CN" sz="2700" u="none" spc="0" dirty="0">
                <a:solidFill>
                  <a:schemeClr val="bg1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?</a:t>
            </a:r>
            <a:endParaRPr lang="en-US" sz="2700" u="none" spc="0" dirty="0">
              <a:solidFill>
                <a:schemeClr val="bg1"/>
              </a:solidFill>
              <a:latin typeface="Kozuka Gothic Pro M" pitchFamily="34" charset="-122"/>
              <a:ea typeface="Kozuka Gothic Pro M" pitchFamily="34" charset="-122"/>
              <a:sym typeface="Kozuka Gothic Pro M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1910154"/>
            <a:ext cx="339810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 fontAlgn="base">
              <a:lnSpc>
                <a:spcPct val="100000"/>
              </a:lnSpc>
              <a:buFont typeface="Calibri" charset="2"/>
            </a:pPr>
            <a:r>
              <a:rPr lang="en-US" altLang="zh-CN" sz="1600" u="none" spc="0" dirty="0">
                <a:solidFill>
                  <a:schemeClr val="bg1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1.</a:t>
            </a:r>
            <a:r>
              <a:rPr lang="zh-CN" altLang="en-US" sz="1600" u="none" spc="0" dirty="0">
                <a:solidFill>
                  <a:schemeClr val="bg1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浏览器端</a:t>
            </a:r>
            <a:r>
              <a:rPr lang="en-US" altLang="zh-CN" sz="1600" u="none" spc="0" dirty="0">
                <a:solidFill>
                  <a:schemeClr val="bg1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ajax</a:t>
            </a:r>
            <a:r>
              <a:rPr lang="zh-CN" altLang="en-US" sz="1600" u="none" spc="0" dirty="0">
                <a:solidFill>
                  <a:schemeClr val="bg1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请求不同域名的资源</a:t>
            </a:r>
            <a:endParaRPr lang="en-US" sz="1600" u="none" spc="0" dirty="0">
              <a:solidFill>
                <a:schemeClr val="bg1"/>
              </a:solidFill>
              <a:latin typeface="Kozuka Gothic Pro M" pitchFamily="34" charset="-122"/>
              <a:ea typeface="Kozuka Gothic Pro M" pitchFamily="34" charset="-122"/>
              <a:sym typeface="Kozuka Gothic Pro M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6065" y="2858753"/>
            <a:ext cx="2101959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 fontAlgn="base">
              <a:lnSpc>
                <a:spcPct val="100000"/>
              </a:lnSpc>
              <a:buFont typeface="Calibri" charset="2"/>
            </a:pPr>
            <a:r>
              <a:rPr lang="en-US" altLang="zh-CN" sz="1600" u="none" spc="0" dirty="0">
                <a:solidFill>
                  <a:schemeClr val="bg1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2.</a:t>
            </a:r>
            <a:r>
              <a:rPr lang="zh-CN" altLang="en-US" sz="1600" u="none" spc="0" dirty="0">
                <a:solidFill>
                  <a:schemeClr val="bg1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浏览器的安全策略</a:t>
            </a:r>
            <a:endParaRPr lang="en-US" altLang="zh-CN" sz="1600" u="none" spc="0" dirty="0">
              <a:solidFill>
                <a:schemeClr val="bg1"/>
              </a:solidFill>
              <a:latin typeface="Kozuka Gothic Pro M" pitchFamily="34" charset="-122"/>
              <a:ea typeface="Kozuka Gothic Pro M" pitchFamily="34" charset="-122"/>
              <a:sym typeface="Kozuka Gothic Pro M" pitchFamily="34" charset="-122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4F68A9E9-BFD6-4D6B-B783-FE75B6053498}"/>
              </a:ext>
            </a:extLst>
          </p:cNvPr>
          <p:cNvSpPr txBox="1"/>
          <p:nvPr/>
        </p:nvSpPr>
        <p:spPr>
          <a:xfrm>
            <a:off x="2714612" y="3250554"/>
            <a:ext cx="328614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 fontAlgn="base">
              <a:lnSpc>
                <a:spcPct val="100000"/>
              </a:lnSpc>
              <a:buFont typeface="Calibri" charset="2"/>
            </a:pPr>
            <a:r>
              <a:rPr lang="en-US" altLang="zh-CN" sz="1600" dirty="0">
                <a:solidFill>
                  <a:schemeClr val="bg1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XHR</a:t>
            </a:r>
            <a:r>
              <a:rPr lang="zh-CN" altLang="en-US" sz="1600" dirty="0">
                <a:solidFill>
                  <a:schemeClr val="bg1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（</a:t>
            </a:r>
            <a:r>
              <a:rPr lang="en-US" altLang="zh-CN" sz="1600" dirty="0" err="1">
                <a:solidFill>
                  <a:schemeClr val="bg1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XMLHttpRequest</a:t>
            </a:r>
            <a:r>
              <a:rPr lang="zh-CN" altLang="en-US" sz="1600" dirty="0">
                <a:solidFill>
                  <a:schemeClr val="bg1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）请求</a:t>
            </a:r>
            <a:endParaRPr lang="en-US" altLang="zh-CN" sz="1600" dirty="0">
              <a:solidFill>
                <a:schemeClr val="bg1"/>
              </a:solidFill>
              <a:latin typeface="Kozuka Gothic Pro M" pitchFamily="34" charset="-122"/>
              <a:ea typeface="Kozuka Gothic Pro M" pitchFamily="34" charset="-122"/>
              <a:sym typeface="Kozuka Gothic Pro M" pitchFamily="34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2949672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16" y="2641742"/>
            <a:ext cx="51435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1775" y="1198876"/>
            <a:ext cx="1337226" cy="4154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 fontAlgn="base">
              <a:lnSpc>
                <a:spcPct val="100000"/>
              </a:lnSpc>
              <a:buFont typeface="Calibri" charset="2"/>
            </a:pPr>
            <a:r>
              <a:rPr lang="zh-CN" altLang="en-US" sz="2100" u="none" spc="0" dirty="0">
                <a:solidFill>
                  <a:srgbClr val="333333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代码示范</a:t>
            </a:r>
            <a:r>
              <a:rPr lang="en-US" sz="2100" u="none" spc="0" dirty="0">
                <a:solidFill>
                  <a:srgbClr val="333333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294967295"/>
          <p:cNvSpPr txBox="1"/>
          <p:nvPr/>
        </p:nvSpPr>
        <p:spPr>
          <a:xfrm rot="21540000">
            <a:off x="5298693" y="35257"/>
            <a:ext cx="4059851" cy="4930434"/>
          </a:xfrm>
          <a:prstGeom prst="rect">
            <a:avLst/>
          </a:prstGeom>
          <a:solidFill>
            <a:srgbClr val="7F7F7F">
              <a:alpha val="65099"/>
            </a:srgbClr>
          </a:solidFill>
        </p:spPr>
        <p:txBody>
          <a:bodyPr wrap="square" rtlCol="0" anchor="ctr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69" y="-1"/>
            <a:ext cx="4235295" cy="51435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574" y="699542"/>
            <a:ext cx="265901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 fontAlgn="base">
              <a:lnSpc>
                <a:spcPct val="100000"/>
              </a:lnSpc>
              <a:buFont typeface="Calibri" charset="2"/>
            </a:pPr>
            <a:r>
              <a:rPr lang="zh-CN" altLang="en-US" sz="2400" dirty="0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从代码中可以看出</a:t>
            </a:r>
            <a:endParaRPr lang="en-US" sz="2400" u="none" spc="0" dirty="0">
              <a:solidFill>
                <a:srgbClr val="595959"/>
              </a:solidFill>
              <a:latin typeface="Kozuka Gothic Pro M" pitchFamily="34" charset="-122"/>
              <a:ea typeface="Kozuka Gothic Pro M" pitchFamily="34" charset="-122"/>
              <a:sym typeface="Kozuka Gothic Pro M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81940"/>
            <a:ext cx="3874428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 fontAlgn="base">
              <a:lnSpc>
                <a:spcPct val="100000"/>
              </a:lnSpc>
              <a:buFont typeface="Calibri" charset="2"/>
            </a:pPr>
            <a:r>
              <a:rPr lang="en-US" sz="1600" u="none" spc="0" dirty="0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1.</a:t>
            </a:r>
            <a:r>
              <a:rPr lang="zh-CN" altLang="en-US" sz="1600" u="none" spc="0" dirty="0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请求是可以调用到不同域名的服务的</a:t>
            </a:r>
            <a:endParaRPr lang="en-US" altLang="zh-CN" sz="1600" u="none" spc="0" dirty="0">
              <a:solidFill>
                <a:srgbClr val="595959"/>
              </a:solidFill>
              <a:latin typeface="Kozuka Gothic Pro M" pitchFamily="34" charset="-122"/>
              <a:ea typeface="Kozuka Gothic Pro M" pitchFamily="34" charset="-122"/>
              <a:sym typeface="Kozuka Gothic Pro M" pitchFamily="34" charset="-122"/>
            </a:endParaRPr>
          </a:p>
          <a:p>
            <a:pPr algn="r" fontAlgn="base">
              <a:lnSpc>
                <a:spcPct val="100000"/>
              </a:lnSpc>
              <a:buFont typeface="Calibri" charset="2"/>
            </a:pPr>
            <a:endParaRPr lang="en-US" sz="1600" dirty="0">
              <a:solidFill>
                <a:srgbClr val="595959"/>
              </a:solidFill>
              <a:latin typeface="Kozuka Gothic Pro M" pitchFamily="34" charset="-122"/>
              <a:ea typeface="Kozuka Gothic Pro M" pitchFamily="34" charset="-122"/>
              <a:sym typeface="Kozuka Gothic Pro M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66250">
            <a:off x="5919026" y="544093"/>
            <a:ext cx="5543726" cy="5548663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A7780190-AE53-4741-9F47-EBE65284593B}"/>
              </a:ext>
            </a:extLst>
          </p:cNvPr>
          <p:cNvSpPr txBox="1"/>
          <p:nvPr/>
        </p:nvSpPr>
        <p:spPr>
          <a:xfrm>
            <a:off x="209574" y="2227964"/>
            <a:ext cx="446449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 fontAlgn="base">
              <a:lnSpc>
                <a:spcPct val="100000"/>
              </a:lnSpc>
              <a:buFont typeface="Calibri" charset="2"/>
            </a:pPr>
            <a:r>
              <a:rPr lang="en-US" sz="1600" u="none" spc="0" dirty="0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2.</a:t>
            </a:r>
            <a:r>
              <a:rPr lang="zh-CN" altLang="en-US" sz="1600" u="none" spc="0" dirty="0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返回回来的时候被浏览器的</a:t>
            </a:r>
            <a:r>
              <a:rPr lang="zh-CN" altLang="en-US" sz="1600" dirty="0">
                <a:solidFill>
                  <a:srgbClr val="595959"/>
                </a:solidFill>
                <a:ea typeface="Kozuka Gothic Pro M" pitchFamily="34" charset="-122"/>
              </a:rPr>
              <a:t>同源策略</a:t>
            </a:r>
            <a:r>
              <a:rPr lang="zh-CN" altLang="en-US" sz="1600" u="none" spc="0" dirty="0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给咔擦了</a:t>
            </a:r>
            <a:endParaRPr lang="en-US" sz="1600" dirty="0">
              <a:solidFill>
                <a:srgbClr val="595959"/>
              </a:solidFill>
              <a:latin typeface="Kozuka Gothic Pro M" pitchFamily="34" charset="-122"/>
              <a:ea typeface="Kozuka Gothic Pro M" pitchFamily="34" charset="-122"/>
              <a:sym typeface="Kozuka Gothic Pro M" pitchFamily="34" charset="-122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26A550D8-40F5-4E41-81FC-9C32931840F9}"/>
              </a:ext>
            </a:extLst>
          </p:cNvPr>
          <p:cNvSpPr txBox="1"/>
          <p:nvPr/>
        </p:nvSpPr>
        <p:spPr>
          <a:xfrm>
            <a:off x="209574" y="2931790"/>
            <a:ext cx="4145281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 fontAlgn="base">
              <a:lnSpc>
                <a:spcPct val="100000"/>
              </a:lnSpc>
              <a:buFont typeface="Calibri" charset="2"/>
            </a:pPr>
            <a:r>
              <a:rPr lang="en-US" sz="1600" u="none" spc="0" dirty="0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3.</a:t>
            </a:r>
            <a:r>
              <a:rPr lang="zh-CN" altLang="en-US" sz="1600" dirty="0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浏览器对</a:t>
            </a:r>
            <a:r>
              <a:rPr lang="en-US" altLang="zh-CN" sz="1600" dirty="0" err="1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xhr</a:t>
            </a:r>
            <a:r>
              <a:rPr lang="zh-CN" altLang="en-US" sz="1600" dirty="0">
                <a:solidFill>
                  <a:srgbClr val="595959"/>
                </a:solidFill>
                <a:latin typeface="Kozuka Gothic Pro M" pitchFamily="34" charset="-122"/>
                <a:ea typeface="Kozuka Gothic Pro M" pitchFamily="34" charset="-122"/>
                <a:sym typeface="Kozuka Gothic Pro M" pitchFamily="34" charset="-122"/>
              </a:rPr>
              <a:t>进行安全策略，其他的他不管</a:t>
            </a:r>
            <a:endParaRPr lang="en-US" altLang="zh-CN" sz="1600" u="none" spc="0" dirty="0">
              <a:solidFill>
                <a:srgbClr val="595959"/>
              </a:solidFill>
              <a:latin typeface="Kozuka Gothic Pro M" pitchFamily="34" charset="-122"/>
              <a:ea typeface="Kozuka Gothic Pro M" pitchFamily="34" charset="-122"/>
              <a:sym typeface="Kozuka Gothic Pro M" pitchFamily="34" charset="-122"/>
            </a:endParaRPr>
          </a:p>
          <a:p>
            <a:pPr algn="r" fontAlgn="base">
              <a:lnSpc>
                <a:spcPct val="100000"/>
              </a:lnSpc>
              <a:buFont typeface="Calibri" charset="2"/>
            </a:pPr>
            <a:endParaRPr lang="en-US" sz="1600" dirty="0">
              <a:solidFill>
                <a:srgbClr val="595959"/>
              </a:solidFill>
              <a:latin typeface="Kozuka Gothic Pro M" pitchFamily="34" charset="-122"/>
              <a:ea typeface="Kozuka Gothic Pro M" pitchFamily="34" charset="-122"/>
              <a:sym typeface="Kozuka Gothic Pro M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45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294967295"/>
          <p:cNvSpPr txBox="1"/>
          <p:nvPr/>
        </p:nvSpPr>
        <p:spPr>
          <a:xfrm>
            <a:off x="381670" y="0"/>
            <a:ext cx="8572499" cy="5143500"/>
          </a:xfrm>
          <a:prstGeom prst="rect">
            <a:avLst/>
          </a:prstGeom>
          <a:solidFill>
            <a:srgbClr val="E1DDBE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36541" y="1604893"/>
            <a:ext cx="241186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 fontAlgn="base">
              <a:lnSpc>
                <a:spcPct val="100000"/>
              </a:lnSpc>
              <a:buFont typeface="Calibri" charset="2"/>
            </a:pPr>
            <a:r>
              <a:rPr lang="zh-CN" altLang="en-US" dirty="0">
                <a:solidFill>
                  <a:srgbClr val="17375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如何解决跨域？</a:t>
            </a:r>
            <a:endParaRPr lang="en-US" sz="1800" u="none" spc="0" dirty="0">
              <a:solidFill>
                <a:srgbClr val="17375E"/>
              </a:solidFill>
              <a:latin typeface="Microsoft YaHei UI" pitchFamily="34" charset="-122"/>
              <a:ea typeface="Microsoft YaHei UI" pitchFamily="34" charset="-122"/>
              <a:sym typeface="Microsoft YaHei UI" pitchFamily="34" charset="-122"/>
            </a:endParaRPr>
          </a:p>
          <a:p>
            <a:pPr algn="l" fontAlgn="base">
              <a:lnSpc>
                <a:spcPct val="100000"/>
              </a:lnSpc>
              <a:buFont typeface="Calibri" charset="2"/>
            </a:pPr>
            <a:endParaRPr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71" y="924948"/>
            <a:ext cx="794586" cy="7951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1" y="716951"/>
            <a:ext cx="5934971" cy="3502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-2214127" y="2419756"/>
            <a:ext cx="4993906" cy="18598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algn="l" fontAlgn="base">
              <a:lnSpc>
                <a:spcPct val="100000"/>
              </a:lnSpc>
              <a:buFont typeface="Calibri" charset="2"/>
            </a:pPr>
            <a:r>
              <a:rPr lang="en-US" sz="1400" b="1" u="none" spc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 you can add anything what you like and what you want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45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294967295"/>
          <p:cNvSpPr txBox="1"/>
          <p:nvPr/>
        </p:nvSpPr>
        <p:spPr>
          <a:xfrm>
            <a:off x="1050750" y="1866000"/>
            <a:ext cx="2685545" cy="346375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7121" y="1400352"/>
            <a:ext cx="2028726" cy="539950"/>
          </a:xfrm>
          <a:custGeom>
            <a:avLst/>
            <a:gdLst>
              <a:gd name="T0" fmla="val 0"/>
              <a:gd name="T1" fmla="val 0"/>
              <a:gd name="T2" fmla="val 0"/>
              <a:gd name="T3" fmla="val 0"/>
              <a:gd name="T4" fmla="val 0"/>
              <a:gd name="T5" fmla="val 0"/>
              <a:gd name="T6" fmla="val 0"/>
              <a:gd name="T7" fmla="val 0"/>
              <a:gd name="T8" fmla="val 0"/>
              <a:gd name="T9" fmla="val 0"/>
              <a:gd name="T10" fmla="val 0"/>
              <a:gd name="T11" fmla="val 0"/>
              <a:gd name="T12" fmla="val 0"/>
              <a:gd name="T13" fmla="val 0"/>
              <a:gd name="T14" fmla="val 0"/>
              <a:gd name="T15" fmla="val 0"/>
              <a:gd name="T16" fmla="val 0"/>
              <a:gd name="T17" fmla="val 0"/>
              <a:gd name="T18" fmla="val 0"/>
              <a:gd name="T19" fmla="val 0"/>
              <a:gd name="T20" fmla="val 0"/>
              <a:gd name="T21" fmla="val 0"/>
              <a:gd name="T22" fmla="val 0"/>
              <a:gd name="T23" fmla="val 0"/>
              <a:gd name="T24" fmla="val 0"/>
              <a:gd name="T25" fmla="val 0"/>
              <a:gd name="T26" fmla="val 0"/>
              <a:gd name="T27" fmla="val 0"/>
              <a:gd name="T28" fmla="val 0"/>
              <a:gd name="T29" fmla="val 0"/>
              <a:gd name="T30" fmla="val 0"/>
              <a:gd name="T31" fmla="val 0"/>
              <a:gd name="T32" fmla="val 0"/>
              <a:gd name="T33" fmla="val 0"/>
              <a:gd name="T34" fmla="val 0"/>
              <a:gd name="T35" fmla="val 0"/>
              <a:gd name="T36" fmla="val 0"/>
              <a:gd name="T37" fmla="val 0"/>
              <a:gd name="T38" fmla="val 0"/>
              <a:gd name="T39" fmla="val 0"/>
              <a:gd name="T40" fmla="val 0"/>
              <a:gd name="T41" fmla="val 0"/>
              <a:gd name="T42" fmla="val 0"/>
              <a:gd name="T43" fmla="val 0"/>
              <a:gd name="T44" fmla="val 0"/>
              <a:gd name="T45" fmla="val 0"/>
              <a:gd name="T46" fmla="val 0"/>
              <a:gd name="T47" fmla="val 0"/>
              <a:gd name="T48" fmla="val 0"/>
              <a:gd name="T49" fmla="val 0"/>
              <a:gd name="T50" fmla="val 0"/>
              <a:gd name="T51" fmla="val 0"/>
              <a:gd name="T52" fmla="val 0"/>
              <a:gd name="T53" fmla="val 0"/>
              <a:gd name="T54" fmla="val 0"/>
              <a:gd name="T55" fmla="val 0"/>
              <a:gd name="T56" fmla="val 0"/>
              <a:gd name="T57" fmla="val 0"/>
              <a:gd name="T58" fmla="val 0"/>
              <a:gd name="T59" fmla="val 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9">
                <a:moveTo>
                  <a:pt x="273" y="7"/>
                </a:moveTo>
                <a:cubicBezTo>
                  <a:pt x="277" y="7"/>
                  <a:pt x="281" y="10"/>
                  <a:pt x="281" y="15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7"/>
                  <a:pt x="284" y="31"/>
                  <a:pt x="288" y="31"/>
                </a:cubicBezTo>
                <a:cubicBezTo>
                  <a:pt x="292" y="31"/>
                  <a:pt x="296" y="34"/>
                  <a:pt x="296" y="39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96" y="56"/>
                  <a:pt x="292" y="60"/>
                  <a:pt x="288" y="60"/>
                </a:cubicBezTo>
                <a:cubicBezTo>
                  <a:pt x="284" y="60"/>
                  <a:pt x="281" y="63"/>
                  <a:pt x="281" y="68"/>
                </a:cubicBezTo>
                <a:cubicBezTo>
                  <a:pt x="281" y="74"/>
                  <a:pt x="281" y="74"/>
                  <a:pt x="281" y="74"/>
                </a:cubicBezTo>
                <a:cubicBezTo>
                  <a:pt x="281" y="79"/>
                  <a:pt x="277" y="82"/>
                  <a:pt x="273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0" y="82"/>
                  <a:pt x="7" y="79"/>
                  <a:pt x="7" y="7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0"/>
                  <a:pt x="10" y="7"/>
                  <a:pt x="15" y="7"/>
                </a:cubicBezTo>
                <a:cubicBezTo>
                  <a:pt x="273" y="7"/>
                  <a:pt x="273" y="7"/>
                  <a:pt x="273" y="7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2"/>
                  <a:pt x="7" y="89"/>
                  <a:pt x="15" y="89"/>
                </a:cubicBezTo>
                <a:cubicBezTo>
                  <a:pt x="273" y="89"/>
                  <a:pt x="273" y="89"/>
                  <a:pt x="273" y="89"/>
                </a:cubicBezTo>
                <a:cubicBezTo>
                  <a:pt x="281" y="89"/>
                  <a:pt x="287" y="82"/>
                  <a:pt x="287" y="74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87" y="67"/>
                  <a:pt x="288" y="66"/>
                  <a:pt x="288" y="66"/>
                </a:cubicBezTo>
                <a:cubicBezTo>
                  <a:pt x="296" y="66"/>
                  <a:pt x="302" y="59"/>
                  <a:pt x="302" y="51"/>
                </a:cubicBezTo>
                <a:cubicBezTo>
                  <a:pt x="302" y="39"/>
                  <a:pt x="302" y="39"/>
                  <a:pt x="302" y="39"/>
                </a:cubicBezTo>
                <a:cubicBezTo>
                  <a:pt x="302" y="31"/>
                  <a:pt x="296" y="25"/>
                  <a:pt x="288" y="25"/>
                </a:cubicBezTo>
                <a:cubicBezTo>
                  <a:pt x="288" y="25"/>
                  <a:pt x="287" y="24"/>
                  <a:pt x="287" y="22"/>
                </a:cubicBezTo>
                <a:cubicBezTo>
                  <a:pt x="287" y="15"/>
                  <a:pt x="287" y="15"/>
                  <a:pt x="287" y="15"/>
                </a:cubicBezTo>
                <a:cubicBezTo>
                  <a:pt x="287" y="7"/>
                  <a:pt x="281" y="0"/>
                  <a:pt x="273" y="0"/>
                </a:cubicBezTo>
                <a:close/>
              </a:path>
            </a:pathLst>
          </a:custGeom>
          <a:solidFill>
            <a:srgbClr val="E1DDBE">
              <a:alpha val="100000"/>
            </a:srgbClr>
          </a:solidFill>
          <a:ln w="9144" cmpd="sng">
            <a:solidFill>
              <a:srgbClr val="E1DDBE">
                <a:alpha val="100000"/>
              </a:srgbClr>
            </a:solidFill>
            <a:prstDash val="solid"/>
            <a:miter/>
          </a:ln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42622" y="1504389"/>
            <a:ext cx="374416" cy="344750"/>
          </a:xfrm>
          <a:prstGeom prst="rect">
            <a:avLst/>
          </a:prstGeom>
          <a:solidFill>
            <a:srgbClr val="CB4D5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464344" y="1504385"/>
            <a:ext cx="383640" cy="344756"/>
          </a:xfrm>
          <a:prstGeom prst="rect">
            <a:avLst/>
          </a:prstGeom>
          <a:solidFill>
            <a:srgbClr val="CB4D5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894391" y="1504385"/>
            <a:ext cx="377184" cy="344756"/>
          </a:xfrm>
          <a:prstGeom prst="rect">
            <a:avLst/>
          </a:prstGeom>
          <a:solidFill>
            <a:srgbClr val="E1DDB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317958" y="1504385"/>
            <a:ext cx="382716" cy="344756"/>
          </a:xfrm>
          <a:prstGeom prst="rect">
            <a:avLst/>
          </a:prstGeom>
          <a:solidFill>
            <a:srgbClr val="E1DDB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917120" y="2250797"/>
            <a:ext cx="2028726" cy="539958"/>
          </a:xfrm>
          <a:custGeom>
            <a:avLst/>
            <a:gdLst>
              <a:gd name="T0" fmla="val 0"/>
              <a:gd name="T1" fmla="val 0"/>
              <a:gd name="T2" fmla="val 0"/>
              <a:gd name="T3" fmla="val 0"/>
              <a:gd name="T4" fmla="val 0"/>
              <a:gd name="T5" fmla="val 0"/>
              <a:gd name="T6" fmla="val 0"/>
              <a:gd name="T7" fmla="val 0"/>
              <a:gd name="T8" fmla="val 0"/>
              <a:gd name="T9" fmla="val 0"/>
              <a:gd name="T10" fmla="val 0"/>
              <a:gd name="T11" fmla="val 0"/>
              <a:gd name="T12" fmla="val 0"/>
              <a:gd name="T13" fmla="val 0"/>
              <a:gd name="T14" fmla="val 0"/>
              <a:gd name="T15" fmla="val 0"/>
              <a:gd name="T16" fmla="val 0"/>
              <a:gd name="T17" fmla="val 0"/>
              <a:gd name="T18" fmla="val 0"/>
              <a:gd name="T19" fmla="val 0"/>
              <a:gd name="T20" fmla="val 0"/>
              <a:gd name="T21" fmla="val 0"/>
              <a:gd name="T22" fmla="val 0"/>
              <a:gd name="T23" fmla="val 0"/>
              <a:gd name="T24" fmla="val 0"/>
              <a:gd name="T25" fmla="val 0"/>
              <a:gd name="T26" fmla="val 0"/>
              <a:gd name="T27" fmla="val 0"/>
              <a:gd name="T28" fmla="val 0"/>
              <a:gd name="T29" fmla="val 0"/>
              <a:gd name="T30" fmla="val 0"/>
              <a:gd name="T31" fmla="val 0"/>
              <a:gd name="T32" fmla="val 0"/>
              <a:gd name="T33" fmla="val 0"/>
              <a:gd name="T34" fmla="val 0"/>
              <a:gd name="T35" fmla="val 0"/>
              <a:gd name="T36" fmla="val 0"/>
              <a:gd name="T37" fmla="val 0"/>
              <a:gd name="T38" fmla="val 0"/>
              <a:gd name="T39" fmla="val 0"/>
              <a:gd name="T40" fmla="val 0"/>
              <a:gd name="T41" fmla="val 0"/>
              <a:gd name="T42" fmla="val 0"/>
              <a:gd name="T43" fmla="val 0"/>
              <a:gd name="T44" fmla="val 0"/>
              <a:gd name="T45" fmla="val 0"/>
              <a:gd name="T46" fmla="val 0"/>
              <a:gd name="T47" fmla="val 0"/>
              <a:gd name="T48" fmla="val 0"/>
              <a:gd name="T49" fmla="val 0"/>
              <a:gd name="T50" fmla="val 0"/>
              <a:gd name="T51" fmla="val 0"/>
              <a:gd name="T52" fmla="val 0"/>
              <a:gd name="T53" fmla="val 0"/>
              <a:gd name="T54" fmla="val 0"/>
              <a:gd name="T55" fmla="val 0"/>
              <a:gd name="T56" fmla="val 0"/>
              <a:gd name="T57" fmla="val 0"/>
              <a:gd name="T58" fmla="val 0"/>
              <a:gd name="T59" fmla="val 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8">
                <a:moveTo>
                  <a:pt x="273" y="6"/>
                </a:moveTo>
                <a:cubicBezTo>
                  <a:pt x="277" y="6"/>
                  <a:pt x="281" y="10"/>
                  <a:pt x="281" y="14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6"/>
                  <a:pt x="284" y="30"/>
                  <a:pt x="288" y="30"/>
                </a:cubicBezTo>
                <a:cubicBezTo>
                  <a:pt x="292" y="30"/>
                  <a:pt x="296" y="34"/>
                  <a:pt x="296" y="38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96" y="55"/>
                  <a:pt x="292" y="59"/>
                  <a:pt x="288" y="59"/>
                </a:cubicBezTo>
                <a:cubicBezTo>
                  <a:pt x="284" y="59"/>
                  <a:pt x="281" y="63"/>
                  <a:pt x="281" y="67"/>
                </a:cubicBezTo>
                <a:cubicBezTo>
                  <a:pt x="281" y="73"/>
                  <a:pt x="281" y="73"/>
                  <a:pt x="281" y="73"/>
                </a:cubicBezTo>
                <a:cubicBezTo>
                  <a:pt x="281" y="78"/>
                  <a:pt x="277" y="82"/>
                  <a:pt x="273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0" y="82"/>
                  <a:pt x="7" y="78"/>
                  <a:pt x="7" y="73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0"/>
                  <a:pt x="10" y="6"/>
                  <a:pt x="15" y="6"/>
                </a:cubicBezTo>
                <a:cubicBezTo>
                  <a:pt x="273" y="6"/>
                  <a:pt x="273" y="6"/>
                  <a:pt x="273" y="6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8"/>
                  <a:pt x="15" y="88"/>
                </a:cubicBezTo>
                <a:cubicBezTo>
                  <a:pt x="273" y="88"/>
                  <a:pt x="273" y="88"/>
                  <a:pt x="273" y="88"/>
                </a:cubicBezTo>
                <a:cubicBezTo>
                  <a:pt x="281" y="88"/>
                  <a:pt x="287" y="81"/>
                  <a:pt x="287" y="73"/>
                </a:cubicBezTo>
                <a:cubicBezTo>
                  <a:pt x="287" y="67"/>
                  <a:pt x="287" y="67"/>
                  <a:pt x="287" y="67"/>
                </a:cubicBezTo>
                <a:cubicBezTo>
                  <a:pt x="287" y="66"/>
                  <a:pt x="288" y="65"/>
                  <a:pt x="288" y="65"/>
                </a:cubicBezTo>
                <a:cubicBezTo>
                  <a:pt x="296" y="65"/>
                  <a:pt x="302" y="59"/>
                  <a:pt x="302" y="51"/>
                </a:cubicBezTo>
                <a:cubicBezTo>
                  <a:pt x="302" y="38"/>
                  <a:pt x="302" y="38"/>
                  <a:pt x="302" y="38"/>
                </a:cubicBezTo>
                <a:cubicBezTo>
                  <a:pt x="302" y="30"/>
                  <a:pt x="296" y="24"/>
                  <a:pt x="288" y="24"/>
                </a:cubicBezTo>
                <a:cubicBezTo>
                  <a:pt x="288" y="24"/>
                  <a:pt x="287" y="23"/>
                  <a:pt x="287" y="22"/>
                </a:cubicBezTo>
                <a:cubicBezTo>
                  <a:pt x="287" y="14"/>
                  <a:pt x="287" y="14"/>
                  <a:pt x="287" y="14"/>
                </a:cubicBezTo>
                <a:cubicBezTo>
                  <a:pt x="287" y="6"/>
                  <a:pt x="281" y="0"/>
                  <a:pt x="273" y="0"/>
                </a:cubicBezTo>
                <a:close/>
              </a:path>
            </a:pathLst>
          </a:custGeom>
          <a:solidFill>
            <a:srgbClr val="E1DDBE">
              <a:alpha val="100000"/>
            </a:srgbClr>
          </a:solidFill>
          <a:ln w="9144" cmpd="sng">
            <a:solidFill>
              <a:srgbClr val="E1DDBE">
                <a:alpha val="100000"/>
              </a:srgbClr>
            </a:solidFill>
            <a:prstDash val="solid"/>
            <a:miter/>
          </a:ln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032687" y="2348882"/>
            <a:ext cx="394286" cy="344758"/>
          </a:xfrm>
          <a:prstGeom prst="rect">
            <a:avLst/>
          </a:prstGeom>
          <a:solidFill>
            <a:srgbClr val="CB4D5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454165" y="2348882"/>
            <a:ext cx="403997" cy="344758"/>
          </a:xfrm>
          <a:prstGeom prst="rect">
            <a:avLst/>
          </a:prstGeom>
          <a:solidFill>
            <a:srgbClr val="CB4D5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884383" y="2348882"/>
            <a:ext cx="397199" cy="344758"/>
          </a:xfrm>
          <a:prstGeom prst="rect">
            <a:avLst/>
          </a:prstGeom>
          <a:solidFill>
            <a:srgbClr val="CB4D5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307803" y="2348882"/>
            <a:ext cx="403026" cy="344758"/>
          </a:xfrm>
          <a:prstGeom prst="rect">
            <a:avLst/>
          </a:prstGeom>
          <a:solidFill>
            <a:srgbClr val="E1DDB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917120" y="3086615"/>
            <a:ext cx="2028726" cy="539958"/>
          </a:xfrm>
          <a:custGeom>
            <a:avLst/>
            <a:gdLst>
              <a:gd name="T0" fmla="val 0"/>
              <a:gd name="T1" fmla="val 0"/>
              <a:gd name="T2" fmla="val 0"/>
              <a:gd name="T3" fmla="val 0"/>
              <a:gd name="T4" fmla="val 0"/>
              <a:gd name="T5" fmla="val 0"/>
              <a:gd name="T6" fmla="val 0"/>
              <a:gd name="T7" fmla="val 0"/>
              <a:gd name="T8" fmla="val 0"/>
              <a:gd name="T9" fmla="val 0"/>
              <a:gd name="T10" fmla="val 0"/>
              <a:gd name="T11" fmla="val 0"/>
              <a:gd name="T12" fmla="val 0"/>
              <a:gd name="T13" fmla="val 0"/>
              <a:gd name="T14" fmla="val 0"/>
              <a:gd name="T15" fmla="val 0"/>
              <a:gd name="T16" fmla="val 0"/>
              <a:gd name="T17" fmla="val 0"/>
              <a:gd name="T18" fmla="val 0"/>
              <a:gd name="T19" fmla="val 0"/>
              <a:gd name="T20" fmla="val 0"/>
              <a:gd name="T21" fmla="val 0"/>
              <a:gd name="T22" fmla="val 0"/>
              <a:gd name="T23" fmla="val 0"/>
              <a:gd name="T24" fmla="val 0"/>
              <a:gd name="T25" fmla="val 0"/>
              <a:gd name="T26" fmla="val 0"/>
              <a:gd name="T27" fmla="val 0"/>
              <a:gd name="T28" fmla="val 0"/>
              <a:gd name="T29" fmla="val 0"/>
              <a:gd name="T30" fmla="val 0"/>
              <a:gd name="T31" fmla="val 0"/>
              <a:gd name="T32" fmla="val 0"/>
              <a:gd name="T33" fmla="val 0"/>
              <a:gd name="T34" fmla="val 0"/>
              <a:gd name="T35" fmla="val 0"/>
              <a:gd name="T36" fmla="val 0"/>
              <a:gd name="T37" fmla="val 0"/>
              <a:gd name="T38" fmla="val 0"/>
              <a:gd name="T39" fmla="val 0"/>
              <a:gd name="T40" fmla="val 0"/>
              <a:gd name="T41" fmla="val 0"/>
              <a:gd name="T42" fmla="val 0"/>
              <a:gd name="T43" fmla="val 0"/>
              <a:gd name="T44" fmla="val 0"/>
              <a:gd name="T45" fmla="val 0"/>
              <a:gd name="T46" fmla="val 0"/>
              <a:gd name="T47" fmla="val 0"/>
              <a:gd name="T48" fmla="val 0"/>
              <a:gd name="T49" fmla="val 0"/>
              <a:gd name="T50" fmla="val 0"/>
              <a:gd name="T51" fmla="val 0"/>
              <a:gd name="T52" fmla="val 0"/>
              <a:gd name="T53" fmla="val 0"/>
              <a:gd name="T54" fmla="val 0"/>
              <a:gd name="T55" fmla="val 0"/>
              <a:gd name="T56" fmla="val 0"/>
              <a:gd name="T57" fmla="val 0"/>
              <a:gd name="T58" fmla="val 0"/>
              <a:gd name="T59" fmla="val 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8">
                <a:moveTo>
                  <a:pt x="273" y="6"/>
                </a:moveTo>
                <a:cubicBezTo>
                  <a:pt x="277" y="6"/>
                  <a:pt x="281" y="9"/>
                  <a:pt x="281" y="14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6"/>
                  <a:pt x="284" y="30"/>
                  <a:pt x="288" y="30"/>
                </a:cubicBezTo>
                <a:cubicBezTo>
                  <a:pt x="292" y="30"/>
                  <a:pt x="296" y="34"/>
                  <a:pt x="296" y="38"/>
                </a:cubicBezTo>
                <a:cubicBezTo>
                  <a:pt x="296" y="50"/>
                  <a:pt x="296" y="50"/>
                  <a:pt x="296" y="50"/>
                </a:cubicBezTo>
                <a:cubicBezTo>
                  <a:pt x="296" y="55"/>
                  <a:pt x="292" y="59"/>
                  <a:pt x="288" y="59"/>
                </a:cubicBezTo>
                <a:cubicBezTo>
                  <a:pt x="284" y="59"/>
                  <a:pt x="281" y="62"/>
                  <a:pt x="281" y="67"/>
                </a:cubicBezTo>
                <a:cubicBezTo>
                  <a:pt x="281" y="73"/>
                  <a:pt x="281" y="73"/>
                  <a:pt x="281" y="73"/>
                </a:cubicBezTo>
                <a:cubicBezTo>
                  <a:pt x="281" y="78"/>
                  <a:pt x="277" y="81"/>
                  <a:pt x="273" y="81"/>
                </a:cubicBezTo>
                <a:cubicBezTo>
                  <a:pt x="15" y="81"/>
                  <a:pt x="15" y="81"/>
                  <a:pt x="15" y="81"/>
                </a:cubicBezTo>
                <a:cubicBezTo>
                  <a:pt x="10" y="81"/>
                  <a:pt x="7" y="78"/>
                  <a:pt x="7" y="73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9"/>
                  <a:pt x="10" y="6"/>
                  <a:pt x="15" y="6"/>
                </a:cubicBezTo>
                <a:cubicBezTo>
                  <a:pt x="273" y="6"/>
                  <a:pt x="273" y="6"/>
                  <a:pt x="273" y="6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8"/>
                  <a:pt x="15" y="88"/>
                </a:cubicBezTo>
                <a:cubicBezTo>
                  <a:pt x="273" y="88"/>
                  <a:pt x="273" y="88"/>
                  <a:pt x="273" y="88"/>
                </a:cubicBezTo>
                <a:cubicBezTo>
                  <a:pt x="281" y="88"/>
                  <a:pt x="287" y="81"/>
                  <a:pt x="287" y="73"/>
                </a:cubicBezTo>
                <a:cubicBezTo>
                  <a:pt x="287" y="67"/>
                  <a:pt x="287" y="67"/>
                  <a:pt x="287" y="67"/>
                </a:cubicBezTo>
                <a:cubicBezTo>
                  <a:pt x="287" y="66"/>
                  <a:pt x="288" y="65"/>
                  <a:pt x="288" y="65"/>
                </a:cubicBezTo>
                <a:cubicBezTo>
                  <a:pt x="296" y="65"/>
                  <a:pt x="302" y="58"/>
                  <a:pt x="302" y="50"/>
                </a:cubicBezTo>
                <a:cubicBezTo>
                  <a:pt x="302" y="38"/>
                  <a:pt x="302" y="38"/>
                  <a:pt x="302" y="38"/>
                </a:cubicBezTo>
                <a:cubicBezTo>
                  <a:pt x="302" y="30"/>
                  <a:pt x="296" y="24"/>
                  <a:pt x="288" y="24"/>
                </a:cubicBezTo>
                <a:cubicBezTo>
                  <a:pt x="288" y="24"/>
                  <a:pt x="287" y="23"/>
                  <a:pt x="287" y="22"/>
                </a:cubicBezTo>
                <a:cubicBezTo>
                  <a:pt x="287" y="14"/>
                  <a:pt x="287" y="14"/>
                  <a:pt x="287" y="14"/>
                </a:cubicBezTo>
                <a:cubicBezTo>
                  <a:pt x="287" y="6"/>
                  <a:pt x="281" y="0"/>
                  <a:pt x="273" y="0"/>
                </a:cubicBezTo>
                <a:close/>
              </a:path>
            </a:pathLst>
          </a:custGeom>
          <a:solidFill>
            <a:srgbClr val="E1DDBE">
              <a:alpha val="100000"/>
            </a:srgbClr>
          </a:solidFill>
          <a:ln w="9144" cmpd="sng">
            <a:solidFill>
              <a:srgbClr val="E1DDBE">
                <a:alpha val="100000"/>
              </a:srgbClr>
            </a:solidFill>
            <a:prstDash val="solid"/>
            <a:miter/>
          </a:ln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1032687" y="3183730"/>
            <a:ext cx="394286" cy="344757"/>
          </a:xfrm>
          <a:prstGeom prst="rect">
            <a:avLst/>
          </a:prstGeom>
          <a:solidFill>
            <a:srgbClr val="CB4D5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1454165" y="3183730"/>
            <a:ext cx="403997" cy="344757"/>
          </a:xfrm>
          <a:prstGeom prst="rect">
            <a:avLst/>
          </a:prstGeom>
          <a:solidFill>
            <a:srgbClr val="CB4D5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1884383" y="3183730"/>
            <a:ext cx="397199" cy="344757"/>
          </a:xfrm>
          <a:prstGeom prst="rect">
            <a:avLst/>
          </a:prstGeom>
          <a:solidFill>
            <a:srgbClr val="E1DDB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2307803" y="3183730"/>
            <a:ext cx="403026" cy="344757"/>
          </a:xfrm>
          <a:prstGeom prst="rect">
            <a:avLst/>
          </a:prstGeom>
          <a:solidFill>
            <a:srgbClr val="E1DDB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917120" y="3922434"/>
            <a:ext cx="2028726" cy="539958"/>
          </a:xfrm>
          <a:custGeom>
            <a:avLst/>
            <a:gdLst>
              <a:gd name="T0" fmla="val 0"/>
              <a:gd name="T1" fmla="val 0"/>
              <a:gd name="T2" fmla="val 0"/>
              <a:gd name="T3" fmla="val 0"/>
              <a:gd name="T4" fmla="val 0"/>
              <a:gd name="T5" fmla="val 0"/>
              <a:gd name="T6" fmla="val 0"/>
              <a:gd name="T7" fmla="val 0"/>
              <a:gd name="T8" fmla="val 0"/>
              <a:gd name="T9" fmla="val 0"/>
              <a:gd name="T10" fmla="val 0"/>
              <a:gd name="T11" fmla="val 0"/>
              <a:gd name="T12" fmla="val 0"/>
              <a:gd name="T13" fmla="val 0"/>
              <a:gd name="T14" fmla="val 0"/>
              <a:gd name="T15" fmla="val 0"/>
              <a:gd name="T16" fmla="val 0"/>
              <a:gd name="T17" fmla="val 0"/>
              <a:gd name="T18" fmla="val 0"/>
              <a:gd name="T19" fmla="val 0"/>
              <a:gd name="T20" fmla="val 0"/>
              <a:gd name="T21" fmla="val 0"/>
              <a:gd name="T22" fmla="val 0"/>
              <a:gd name="T23" fmla="val 0"/>
              <a:gd name="T24" fmla="val 0"/>
              <a:gd name="T25" fmla="val 0"/>
              <a:gd name="T26" fmla="val 0"/>
              <a:gd name="T27" fmla="val 0"/>
              <a:gd name="T28" fmla="val 0"/>
              <a:gd name="T29" fmla="val 0"/>
              <a:gd name="T30" fmla="val 0"/>
              <a:gd name="T31" fmla="val 0"/>
              <a:gd name="T32" fmla="val 0"/>
              <a:gd name="T33" fmla="val 0"/>
              <a:gd name="T34" fmla="val 0"/>
              <a:gd name="T35" fmla="val 0"/>
              <a:gd name="T36" fmla="val 0"/>
              <a:gd name="T37" fmla="val 0"/>
              <a:gd name="T38" fmla="val 0"/>
              <a:gd name="T39" fmla="val 0"/>
              <a:gd name="T40" fmla="val 0"/>
              <a:gd name="T41" fmla="val 0"/>
              <a:gd name="T42" fmla="val 0"/>
              <a:gd name="T43" fmla="val 0"/>
              <a:gd name="T44" fmla="val 0"/>
              <a:gd name="T45" fmla="val 0"/>
              <a:gd name="T46" fmla="val 0"/>
              <a:gd name="T47" fmla="val 0"/>
              <a:gd name="T48" fmla="val 0"/>
              <a:gd name="T49" fmla="val 0"/>
              <a:gd name="T50" fmla="val 0"/>
              <a:gd name="T51" fmla="val 0"/>
              <a:gd name="T52" fmla="val 0"/>
              <a:gd name="T53" fmla="val 0"/>
              <a:gd name="T54" fmla="val 0"/>
              <a:gd name="T55" fmla="val 0"/>
              <a:gd name="T56" fmla="val 0"/>
              <a:gd name="T57" fmla="val 0"/>
              <a:gd name="T58" fmla="val 0"/>
              <a:gd name="T59" fmla="val 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8">
                <a:moveTo>
                  <a:pt x="273" y="6"/>
                </a:moveTo>
                <a:cubicBezTo>
                  <a:pt x="277" y="6"/>
                  <a:pt x="281" y="10"/>
                  <a:pt x="281" y="14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6"/>
                  <a:pt x="284" y="30"/>
                  <a:pt x="288" y="30"/>
                </a:cubicBezTo>
                <a:cubicBezTo>
                  <a:pt x="292" y="30"/>
                  <a:pt x="296" y="34"/>
                  <a:pt x="296" y="38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96" y="55"/>
                  <a:pt x="292" y="59"/>
                  <a:pt x="288" y="59"/>
                </a:cubicBezTo>
                <a:cubicBezTo>
                  <a:pt x="284" y="59"/>
                  <a:pt x="281" y="63"/>
                  <a:pt x="281" y="67"/>
                </a:cubicBezTo>
                <a:cubicBezTo>
                  <a:pt x="281" y="73"/>
                  <a:pt x="281" y="73"/>
                  <a:pt x="281" y="73"/>
                </a:cubicBezTo>
                <a:cubicBezTo>
                  <a:pt x="281" y="78"/>
                  <a:pt x="277" y="82"/>
                  <a:pt x="273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0" y="82"/>
                  <a:pt x="7" y="78"/>
                  <a:pt x="7" y="73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0"/>
                  <a:pt x="10" y="6"/>
                  <a:pt x="15" y="6"/>
                </a:cubicBezTo>
                <a:cubicBezTo>
                  <a:pt x="273" y="6"/>
                  <a:pt x="273" y="6"/>
                  <a:pt x="273" y="6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8"/>
                  <a:pt x="15" y="88"/>
                </a:cubicBezTo>
                <a:cubicBezTo>
                  <a:pt x="273" y="88"/>
                  <a:pt x="273" y="88"/>
                  <a:pt x="273" y="88"/>
                </a:cubicBezTo>
                <a:cubicBezTo>
                  <a:pt x="281" y="88"/>
                  <a:pt x="287" y="81"/>
                  <a:pt x="287" y="73"/>
                </a:cubicBezTo>
                <a:cubicBezTo>
                  <a:pt x="287" y="67"/>
                  <a:pt x="287" y="67"/>
                  <a:pt x="287" y="67"/>
                </a:cubicBezTo>
                <a:cubicBezTo>
                  <a:pt x="287" y="66"/>
                  <a:pt x="288" y="65"/>
                  <a:pt x="288" y="65"/>
                </a:cubicBezTo>
                <a:cubicBezTo>
                  <a:pt x="296" y="65"/>
                  <a:pt x="302" y="59"/>
                  <a:pt x="302" y="51"/>
                </a:cubicBezTo>
                <a:cubicBezTo>
                  <a:pt x="302" y="38"/>
                  <a:pt x="302" y="38"/>
                  <a:pt x="302" y="38"/>
                </a:cubicBezTo>
                <a:cubicBezTo>
                  <a:pt x="302" y="30"/>
                  <a:pt x="296" y="24"/>
                  <a:pt x="288" y="24"/>
                </a:cubicBezTo>
                <a:cubicBezTo>
                  <a:pt x="288" y="24"/>
                  <a:pt x="287" y="23"/>
                  <a:pt x="287" y="22"/>
                </a:cubicBezTo>
                <a:cubicBezTo>
                  <a:pt x="287" y="14"/>
                  <a:pt x="287" y="14"/>
                  <a:pt x="287" y="14"/>
                </a:cubicBezTo>
                <a:cubicBezTo>
                  <a:pt x="287" y="6"/>
                  <a:pt x="281" y="0"/>
                  <a:pt x="273" y="0"/>
                </a:cubicBezTo>
                <a:close/>
              </a:path>
            </a:pathLst>
          </a:custGeom>
          <a:solidFill>
            <a:srgbClr val="E1DDBE">
              <a:alpha val="100000"/>
            </a:srgbClr>
          </a:solidFill>
          <a:ln w="9144" cmpd="sng">
            <a:solidFill>
              <a:srgbClr val="E1DDBE">
                <a:alpha val="100000"/>
              </a:srgbClr>
            </a:solidFill>
            <a:prstDash val="solid"/>
            <a:miter/>
          </a:ln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1032687" y="4020520"/>
            <a:ext cx="394286" cy="342815"/>
          </a:xfrm>
          <a:prstGeom prst="rect">
            <a:avLst/>
          </a:prstGeom>
          <a:solidFill>
            <a:srgbClr val="CB4D5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1454165" y="4020520"/>
            <a:ext cx="403997" cy="342815"/>
          </a:xfrm>
          <a:prstGeom prst="rect">
            <a:avLst/>
          </a:prstGeom>
          <a:solidFill>
            <a:srgbClr val="E1DDB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1884383" y="4020520"/>
            <a:ext cx="397199" cy="342815"/>
          </a:xfrm>
          <a:prstGeom prst="rect">
            <a:avLst/>
          </a:prstGeom>
          <a:solidFill>
            <a:srgbClr val="E1DDB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2307803" y="4020520"/>
            <a:ext cx="403026" cy="342815"/>
          </a:xfrm>
          <a:prstGeom prst="rect">
            <a:avLst/>
          </a:prstGeom>
          <a:solidFill>
            <a:srgbClr val="E1DDB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728072" y="144478"/>
            <a:ext cx="2372284" cy="28931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 fontAlgn="base">
              <a:lnSpc>
                <a:spcPct val="100000"/>
              </a:lnSpc>
              <a:buFont typeface="Calibri" charset="2"/>
            </a:pPr>
            <a:r>
              <a:rPr lang="en-US" sz="2100" b="1" u="none" spc="0">
                <a:solidFill>
                  <a:srgbClr val="182451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ADD TITLE HERE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438" y="46990"/>
            <a:ext cx="462390" cy="549125"/>
          </a:xfrm>
          <a:prstGeom prst="rect">
            <a:avLst/>
          </a:prstGeom>
        </p:spPr>
      </p:pic>
      <p:sp>
        <p:nvSpPr>
          <p:cNvPr id="40" name="TextBox 1">
            <a:extLst>
              <a:ext uri="{FF2B5EF4-FFF2-40B4-BE49-F238E27FC236}">
                <a16:creationId xmlns:a16="http://schemas.microsoft.com/office/drawing/2014/main" id="{3DD19E09-ADD3-46B9-9E73-B827734CF3C9}"/>
              </a:ext>
            </a:extLst>
          </p:cNvPr>
          <p:cNvSpPr txBox="1"/>
          <p:nvPr/>
        </p:nvSpPr>
        <p:spPr>
          <a:xfrm>
            <a:off x="3446300" y="583917"/>
            <a:ext cx="4243388" cy="418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buFont typeface="Calibri" charset="2"/>
            </a:pPr>
            <a:r>
              <a:rPr lang="zh-CN" altLang="en-US" sz="1600" u="none" spc="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使用</a:t>
            </a:r>
            <a:r>
              <a:rPr lang="en-US" altLang="zh-CN" sz="1600" u="none" spc="0" dirty="0" err="1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jsonp</a:t>
            </a:r>
            <a:endParaRPr lang="en-US" sz="1600" u="none" spc="0" dirty="0">
              <a:solidFill>
                <a:srgbClr val="E1DDBE"/>
              </a:solidFill>
              <a:latin typeface="Microsoft YaHei UI" pitchFamily="34" charset="-122"/>
              <a:ea typeface="Microsoft YaHei UI" pitchFamily="34" charset="-122"/>
              <a:sym typeface="Microsoft YaHei UI" pitchFamily="34" charset="-122"/>
            </a:endParaRPr>
          </a:p>
        </p:txBody>
      </p:sp>
      <p:sp>
        <p:nvSpPr>
          <p:cNvPr id="41" name="TextBox 2">
            <a:extLst>
              <a:ext uri="{FF2B5EF4-FFF2-40B4-BE49-F238E27FC236}">
                <a16:creationId xmlns:a16="http://schemas.microsoft.com/office/drawing/2014/main" id="{87909C11-0294-4F7A-81CC-58AD45708955}"/>
              </a:ext>
            </a:extLst>
          </p:cNvPr>
          <p:cNvSpPr txBox="1"/>
          <p:nvPr/>
        </p:nvSpPr>
        <p:spPr>
          <a:xfrm>
            <a:off x="917120" y="555526"/>
            <a:ext cx="2028726" cy="539950"/>
          </a:xfrm>
          <a:custGeom>
            <a:avLst/>
            <a:gdLst>
              <a:gd name="T0" fmla="val 0"/>
              <a:gd name="T1" fmla="val 0"/>
              <a:gd name="T2" fmla="val 0"/>
              <a:gd name="T3" fmla="val 0"/>
              <a:gd name="T4" fmla="val 0"/>
              <a:gd name="T5" fmla="val 0"/>
              <a:gd name="T6" fmla="val 0"/>
              <a:gd name="T7" fmla="val 0"/>
              <a:gd name="T8" fmla="val 0"/>
              <a:gd name="T9" fmla="val 0"/>
              <a:gd name="T10" fmla="val 0"/>
              <a:gd name="T11" fmla="val 0"/>
              <a:gd name="T12" fmla="val 0"/>
              <a:gd name="T13" fmla="val 0"/>
              <a:gd name="T14" fmla="val 0"/>
              <a:gd name="T15" fmla="val 0"/>
              <a:gd name="T16" fmla="val 0"/>
              <a:gd name="T17" fmla="val 0"/>
              <a:gd name="T18" fmla="val 0"/>
              <a:gd name="T19" fmla="val 0"/>
              <a:gd name="T20" fmla="val 0"/>
              <a:gd name="T21" fmla="val 0"/>
              <a:gd name="T22" fmla="val 0"/>
              <a:gd name="T23" fmla="val 0"/>
              <a:gd name="T24" fmla="val 0"/>
              <a:gd name="T25" fmla="val 0"/>
              <a:gd name="T26" fmla="val 0"/>
              <a:gd name="T27" fmla="val 0"/>
              <a:gd name="T28" fmla="val 0"/>
              <a:gd name="T29" fmla="val 0"/>
              <a:gd name="T30" fmla="val 0"/>
              <a:gd name="T31" fmla="val 0"/>
              <a:gd name="T32" fmla="val 0"/>
              <a:gd name="T33" fmla="val 0"/>
              <a:gd name="T34" fmla="val 0"/>
              <a:gd name="T35" fmla="val 0"/>
              <a:gd name="T36" fmla="val 0"/>
              <a:gd name="T37" fmla="val 0"/>
              <a:gd name="T38" fmla="val 0"/>
              <a:gd name="T39" fmla="val 0"/>
              <a:gd name="T40" fmla="val 0"/>
              <a:gd name="T41" fmla="val 0"/>
              <a:gd name="T42" fmla="val 0"/>
              <a:gd name="T43" fmla="val 0"/>
              <a:gd name="T44" fmla="val 0"/>
              <a:gd name="T45" fmla="val 0"/>
              <a:gd name="T46" fmla="val 0"/>
              <a:gd name="T47" fmla="val 0"/>
              <a:gd name="T48" fmla="val 0"/>
              <a:gd name="T49" fmla="val 0"/>
              <a:gd name="T50" fmla="val 0"/>
              <a:gd name="T51" fmla="val 0"/>
              <a:gd name="T52" fmla="val 0"/>
              <a:gd name="T53" fmla="val 0"/>
              <a:gd name="T54" fmla="val 0"/>
              <a:gd name="T55" fmla="val 0"/>
              <a:gd name="T56" fmla="val 0"/>
              <a:gd name="T57" fmla="val 0"/>
              <a:gd name="T58" fmla="val 0"/>
              <a:gd name="T59" fmla="val 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89">
                <a:moveTo>
                  <a:pt x="273" y="7"/>
                </a:moveTo>
                <a:cubicBezTo>
                  <a:pt x="277" y="7"/>
                  <a:pt x="281" y="10"/>
                  <a:pt x="281" y="15"/>
                </a:cubicBezTo>
                <a:cubicBezTo>
                  <a:pt x="281" y="22"/>
                  <a:pt x="281" y="22"/>
                  <a:pt x="281" y="22"/>
                </a:cubicBezTo>
                <a:cubicBezTo>
                  <a:pt x="281" y="27"/>
                  <a:pt x="284" y="31"/>
                  <a:pt x="288" y="31"/>
                </a:cubicBezTo>
                <a:cubicBezTo>
                  <a:pt x="292" y="31"/>
                  <a:pt x="296" y="34"/>
                  <a:pt x="296" y="39"/>
                </a:cubicBezTo>
                <a:cubicBezTo>
                  <a:pt x="296" y="51"/>
                  <a:pt x="296" y="51"/>
                  <a:pt x="296" y="51"/>
                </a:cubicBezTo>
                <a:cubicBezTo>
                  <a:pt x="296" y="56"/>
                  <a:pt x="292" y="60"/>
                  <a:pt x="288" y="60"/>
                </a:cubicBezTo>
                <a:cubicBezTo>
                  <a:pt x="284" y="60"/>
                  <a:pt x="281" y="63"/>
                  <a:pt x="281" y="68"/>
                </a:cubicBezTo>
                <a:cubicBezTo>
                  <a:pt x="281" y="74"/>
                  <a:pt x="281" y="74"/>
                  <a:pt x="281" y="74"/>
                </a:cubicBezTo>
                <a:cubicBezTo>
                  <a:pt x="281" y="79"/>
                  <a:pt x="277" y="82"/>
                  <a:pt x="273" y="82"/>
                </a:cubicBezTo>
                <a:cubicBezTo>
                  <a:pt x="15" y="82"/>
                  <a:pt x="15" y="82"/>
                  <a:pt x="15" y="82"/>
                </a:cubicBezTo>
                <a:cubicBezTo>
                  <a:pt x="10" y="82"/>
                  <a:pt x="7" y="79"/>
                  <a:pt x="7" y="7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0"/>
                  <a:pt x="10" y="7"/>
                  <a:pt x="15" y="7"/>
                </a:cubicBezTo>
                <a:cubicBezTo>
                  <a:pt x="273" y="7"/>
                  <a:pt x="273" y="7"/>
                  <a:pt x="273" y="7"/>
                </a:cubicBezTo>
                <a:moveTo>
                  <a:pt x="27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2"/>
                  <a:pt x="7" y="89"/>
                  <a:pt x="15" y="89"/>
                </a:cubicBezTo>
                <a:cubicBezTo>
                  <a:pt x="273" y="89"/>
                  <a:pt x="273" y="89"/>
                  <a:pt x="273" y="89"/>
                </a:cubicBezTo>
                <a:cubicBezTo>
                  <a:pt x="281" y="89"/>
                  <a:pt x="287" y="82"/>
                  <a:pt x="287" y="74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87" y="67"/>
                  <a:pt x="288" y="66"/>
                  <a:pt x="288" y="66"/>
                </a:cubicBezTo>
                <a:cubicBezTo>
                  <a:pt x="296" y="66"/>
                  <a:pt x="302" y="59"/>
                  <a:pt x="302" y="51"/>
                </a:cubicBezTo>
                <a:cubicBezTo>
                  <a:pt x="302" y="39"/>
                  <a:pt x="302" y="39"/>
                  <a:pt x="302" y="39"/>
                </a:cubicBezTo>
                <a:cubicBezTo>
                  <a:pt x="302" y="31"/>
                  <a:pt x="296" y="25"/>
                  <a:pt x="288" y="25"/>
                </a:cubicBezTo>
                <a:cubicBezTo>
                  <a:pt x="288" y="25"/>
                  <a:pt x="287" y="24"/>
                  <a:pt x="287" y="22"/>
                </a:cubicBezTo>
                <a:cubicBezTo>
                  <a:pt x="287" y="15"/>
                  <a:pt x="287" y="15"/>
                  <a:pt x="287" y="15"/>
                </a:cubicBezTo>
                <a:cubicBezTo>
                  <a:pt x="287" y="7"/>
                  <a:pt x="281" y="0"/>
                  <a:pt x="273" y="0"/>
                </a:cubicBezTo>
                <a:close/>
              </a:path>
            </a:pathLst>
          </a:custGeom>
          <a:solidFill>
            <a:srgbClr val="E1DDBE">
              <a:alpha val="100000"/>
            </a:srgbClr>
          </a:solidFill>
          <a:ln w="9144" cmpd="sng">
            <a:solidFill>
              <a:srgbClr val="E1DDBE">
                <a:alpha val="100000"/>
              </a:srgbClr>
            </a:solidFill>
            <a:prstDash val="solid"/>
            <a:miter/>
          </a:ln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36669D9D-74EA-49A2-AC9B-51C439C603DA}"/>
              </a:ext>
            </a:extLst>
          </p:cNvPr>
          <p:cNvSpPr txBox="1"/>
          <p:nvPr/>
        </p:nvSpPr>
        <p:spPr>
          <a:xfrm>
            <a:off x="1046653" y="659563"/>
            <a:ext cx="374416" cy="344750"/>
          </a:xfrm>
          <a:prstGeom prst="rect">
            <a:avLst/>
          </a:prstGeom>
          <a:solidFill>
            <a:srgbClr val="CB4D5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43" name="TextBox 4">
            <a:extLst>
              <a:ext uri="{FF2B5EF4-FFF2-40B4-BE49-F238E27FC236}">
                <a16:creationId xmlns:a16="http://schemas.microsoft.com/office/drawing/2014/main" id="{6277128F-AD68-4BBB-B746-D2748E72D2CE}"/>
              </a:ext>
            </a:extLst>
          </p:cNvPr>
          <p:cNvSpPr txBox="1"/>
          <p:nvPr/>
        </p:nvSpPr>
        <p:spPr>
          <a:xfrm>
            <a:off x="1468375" y="659559"/>
            <a:ext cx="383640" cy="344756"/>
          </a:xfrm>
          <a:prstGeom prst="rect">
            <a:avLst/>
          </a:prstGeom>
          <a:solidFill>
            <a:srgbClr val="CB4D5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15551A8C-38C3-4EE1-9609-38623E4E98D8}"/>
              </a:ext>
            </a:extLst>
          </p:cNvPr>
          <p:cNvSpPr txBox="1"/>
          <p:nvPr/>
        </p:nvSpPr>
        <p:spPr>
          <a:xfrm>
            <a:off x="1898422" y="659559"/>
            <a:ext cx="377184" cy="344756"/>
          </a:xfrm>
          <a:prstGeom prst="rect">
            <a:avLst/>
          </a:prstGeom>
          <a:solidFill>
            <a:srgbClr val="E1DDB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45" name="TextBox 6">
            <a:extLst>
              <a:ext uri="{FF2B5EF4-FFF2-40B4-BE49-F238E27FC236}">
                <a16:creationId xmlns:a16="http://schemas.microsoft.com/office/drawing/2014/main" id="{4D6A5ECD-8C3C-4FFB-AF06-184267762ACA}"/>
              </a:ext>
            </a:extLst>
          </p:cNvPr>
          <p:cNvSpPr txBox="1"/>
          <p:nvPr/>
        </p:nvSpPr>
        <p:spPr>
          <a:xfrm>
            <a:off x="2321989" y="659559"/>
            <a:ext cx="382716" cy="344756"/>
          </a:xfrm>
          <a:prstGeom prst="rect">
            <a:avLst/>
          </a:prstGeom>
          <a:solidFill>
            <a:srgbClr val="E1DDBE">
              <a:alpha val="100000"/>
            </a:srgbClr>
          </a:solidFill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48" name="TextBox 1">
            <a:extLst>
              <a:ext uri="{FF2B5EF4-FFF2-40B4-BE49-F238E27FC236}">
                <a16:creationId xmlns:a16="http://schemas.microsoft.com/office/drawing/2014/main" id="{079DD98C-6F63-4E1C-8F69-A897AE643073}"/>
              </a:ext>
            </a:extLst>
          </p:cNvPr>
          <p:cNvSpPr txBox="1"/>
          <p:nvPr/>
        </p:nvSpPr>
        <p:spPr>
          <a:xfrm>
            <a:off x="3446300" y="1421238"/>
            <a:ext cx="4243388" cy="418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buFont typeface="Calibri" charset="2"/>
            </a:pPr>
            <a:r>
              <a:rPr lang="zh-CN" altLang="en-US" sz="1600" u="none" spc="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使用</a:t>
            </a:r>
            <a:r>
              <a:rPr lang="en-US" altLang="zh-CN" sz="1600" u="none" spc="0" dirty="0" err="1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HttpClient</a:t>
            </a:r>
            <a:r>
              <a:rPr lang="zh-CN" altLang="en-US" sz="160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转发</a:t>
            </a:r>
            <a:endParaRPr lang="en-US" sz="1600" u="none" spc="0" dirty="0">
              <a:solidFill>
                <a:srgbClr val="E1DDBE"/>
              </a:solidFill>
              <a:latin typeface="Microsoft YaHei UI" pitchFamily="34" charset="-122"/>
              <a:ea typeface="Microsoft YaHei UI" pitchFamily="34" charset="-122"/>
              <a:sym typeface="Microsoft YaHei UI" pitchFamily="34" charset="-122"/>
            </a:endParaRP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69883C01-16C4-44F8-99A2-032F55AF5633}"/>
              </a:ext>
            </a:extLst>
          </p:cNvPr>
          <p:cNvSpPr txBox="1"/>
          <p:nvPr/>
        </p:nvSpPr>
        <p:spPr>
          <a:xfrm>
            <a:off x="3446300" y="2225443"/>
            <a:ext cx="4243388" cy="7879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buFont typeface="Calibri" charset="2"/>
            </a:pPr>
            <a:r>
              <a:rPr lang="zh-CN" altLang="en-US" sz="1600" u="none" spc="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设置响应头</a:t>
            </a:r>
            <a:r>
              <a:rPr lang="en-US" altLang="zh-CN" sz="1600" u="none" spc="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(Filter or Spring</a:t>
            </a:r>
            <a:r>
              <a:rPr lang="zh-CN" altLang="en-US" sz="1600" u="none" spc="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提供的注解</a:t>
            </a:r>
            <a:r>
              <a:rPr lang="en-US" altLang="zh-CN" sz="1600" u="none" spc="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@</a:t>
            </a:r>
            <a:r>
              <a:rPr lang="en-US" altLang="zh-CN" sz="1600" u="none" spc="0" dirty="0" err="1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CrossOrigin</a:t>
            </a:r>
            <a:r>
              <a:rPr lang="en-US" altLang="zh-CN" sz="1600" u="none" spc="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)</a:t>
            </a:r>
            <a:endParaRPr lang="en-US" sz="1600" u="none" spc="0" dirty="0">
              <a:solidFill>
                <a:srgbClr val="E1DDBE"/>
              </a:solidFill>
              <a:latin typeface="Microsoft YaHei UI" pitchFamily="34" charset="-122"/>
              <a:ea typeface="Microsoft YaHei UI" pitchFamily="34" charset="-122"/>
              <a:sym typeface="Microsoft YaHei UI" pitchFamily="34" charset="-122"/>
            </a:endParaRP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CFF85402-CE20-412D-9EBC-0349CE11D64A}"/>
              </a:ext>
            </a:extLst>
          </p:cNvPr>
          <p:cNvSpPr txBox="1"/>
          <p:nvPr/>
        </p:nvSpPr>
        <p:spPr>
          <a:xfrm>
            <a:off x="3446300" y="3109846"/>
            <a:ext cx="4243388" cy="418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buFont typeface="Calibri" charset="2"/>
            </a:pPr>
            <a:r>
              <a:rPr lang="zh-CN" altLang="en-US" sz="160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使用</a:t>
            </a:r>
            <a:r>
              <a:rPr lang="en-US" altLang="zh-CN" sz="1600" dirty="0" err="1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nginx</a:t>
            </a:r>
            <a:r>
              <a:rPr lang="zh-CN" altLang="en-US" sz="160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，</a:t>
            </a:r>
            <a:r>
              <a:rPr lang="en-US" altLang="zh-CN" sz="160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apache</a:t>
            </a:r>
            <a:r>
              <a:rPr lang="zh-CN" altLang="en-US" sz="160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（目前</a:t>
            </a:r>
            <a:r>
              <a:rPr lang="en-US" altLang="zh-CN" sz="160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apache</a:t>
            </a:r>
            <a:r>
              <a:rPr lang="zh-CN" altLang="en-US" sz="160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也用得少）</a:t>
            </a:r>
            <a:endParaRPr lang="en-US" sz="1600" u="none" spc="0" dirty="0">
              <a:solidFill>
                <a:srgbClr val="E1DDBE"/>
              </a:solidFill>
              <a:latin typeface="Microsoft YaHei UI" pitchFamily="34" charset="-122"/>
              <a:ea typeface="Microsoft YaHei UI" pitchFamily="34" charset="-122"/>
              <a:sym typeface="Microsoft YaHei UI" pitchFamily="34" charset="-122"/>
            </a:endParaRPr>
          </a:p>
        </p:txBody>
      </p:sp>
      <p:sp>
        <p:nvSpPr>
          <p:cNvPr id="51" name="TextBox 1">
            <a:extLst>
              <a:ext uri="{FF2B5EF4-FFF2-40B4-BE49-F238E27FC236}">
                <a16:creationId xmlns:a16="http://schemas.microsoft.com/office/drawing/2014/main" id="{324D5A58-254E-4E3F-994E-384828219C9F}"/>
              </a:ext>
            </a:extLst>
          </p:cNvPr>
          <p:cNvSpPr txBox="1"/>
          <p:nvPr/>
        </p:nvSpPr>
        <p:spPr>
          <a:xfrm>
            <a:off x="3475768" y="3922434"/>
            <a:ext cx="4243388" cy="418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buFont typeface="Calibri" charset="2"/>
            </a:pPr>
            <a:r>
              <a:rPr lang="zh-CN" altLang="en-US" sz="1600" u="none" spc="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使用</a:t>
            </a:r>
            <a:r>
              <a:rPr lang="en-US" altLang="zh-CN" sz="1600" dirty="0" err="1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zuul</a:t>
            </a:r>
            <a:r>
              <a:rPr lang="zh-CN" altLang="en-US" sz="160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、</a:t>
            </a:r>
            <a:r>
              <a:rPr lang="en-US" altLang="zh-CN" sz="160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gateway</a:t>
            </a:r>
            <a:r>
              <a:rPr lang="zh-CN" altLang="en-US" sz="160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微服务搭建</a:t>
            </a:r>
            <a:r>
              <a:rPr lang="en-US" altLang="zh-CN" sz="160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API</a:t>
            </a:r>
            <a:r>
              <a:rPr lang="zh-CN" altLang="en-US" sz="160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接口网关</a:t>
            </a:r>
            <a:endParaRPr lang="en-US" sz="1600" u="none" spc="0" dirty="0">
              <a:solidFill>
                <a:srgbClr val="E1DDBE"/>
              </a:solidFill>
              <a:latin typeface="Microsoft YaHei UI" pitchFamily="34" charset="-122"/>
              <a:ea typeface="Microsoft YaHei UI" pitchFamily="34" charset="-122"/>
              <a:sym typeface="Microsoft YaHei U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8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294967295"/>
          <p:cNvSpPr txBox="1"/>
          <p:nvPr/>
        </p:nvSpPr>
        <p:spPr>
          <a:xfrm>
            <a:off x="1050750" y="1866000"/>
            <a:ext cx="2685545" cy="346375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487C56-A8DA-4995-8F2B-510F06AC9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0"/>
            <a:ext cx="9036496" cy="51435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3CCD1EC-C8F6-4BCB-8022-21DF88E4CD8E}"/>
              </a:ext>
            </a:extLst>
          </p:cNvPr>
          <p:cNvSpPr txBox="1"/>
          <p:nvPr/>
        </p:nvSpPr>
        <p:spPr>
          <a:xfrm>
            <a:off x="683568" y="843558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Jsonp</a:t>
            </a:r>
            <a:r>
              <a:rPr lang="zh-CN" altLang="en-US" dirty="0">
                <a:solidFill>
                  <a:srgbClr val="FF0000"/>
                </a:solidFill>
              </a:rPr>
              <a:t>：比较</a:t>
            </a:r>
            <a:r>
              <a:rPr lang="en-US" altLang="zh-CN" dirty="0">
                <a:solidFill>
                  <a:srgbClr val="FF0000"/>
                </a:solidFill>
              </a:rPr>
              <a:t>low</a:t>
            </a:r>
            <a:r>
              <a:rPr lang="zh-CN" altLang="en-US" dirty="0">
                <a:solidFill>
                  <a:srgbClr val="FF0000"/>
                </a:solidFill>
              </a:rPr>
              <a:t>，服务器端代码需要改动，最大弊端只支持</a:t>
            </a:r>
            <a:r>
              <a:rPr lang="en-US" altLang="zh-CN" dirty="0">
                <a:solidFill>
                  <a:srgbClr val="FF0000"/>
                </a:solidFill>
              </a:rPr>
              <a:t>get</a:t>
            </a:r>
            <a:r>
              <a:rPr lang="zh-CN" altLang="en-US" dirty="0">
                <a:solidFill>
                  <a:srgbClr val="FF0000"/>
                </a:solidFill>
              </a:rPr>
              <a:t>方式，</a:t>
            </a:r>
            <a:r>
              <a:rPr lang="en-US" altLang="zh-CN" dirty="0" err="1">
                <a:solidFill>
                  <a:srgbClr val="FF0000"/>
                </a:solidFill>
              </a:rPr>
              <a:t>springframework</a:t>
            </a:r>
            <a:r>
              <a:rPr lang="zh-CN" altLang="en-US" dirty="0">
                <a:solidFill>
                  <a:srgbClr val="FF0000"/>
                </a:solidFill>
              </a:rPr>
              <a:t>明确已经废弃从</a:t>
            </a:r>
            <a:r>
              <a:rPr lang="en-US" altLang="zh-CN" dirty="0">
                <a:solidFill>
                  <a:srgbClr val="FF0000"/>
                </a:solidFill>
              </a:rPr>
              <a:t>Spring 5</a:t>
            </a:r>
            <a:r>
              <a:rPr lang="zh-CN" altLang="en-US" dirty="0">
                <a:solidFill>
                  <a:srgbClr val="FF0000"/>
                </a:solidFill>
              </a:rPr>
              <a:t>以后，注定要退出历史舞台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1C6D3A1-2E75-4E52-97C3-E35CE45D8C13}"/>
              </a:ext>
            </a:extLst>
          </p:cNvPr>
          <p:cNvSpPr txBox="1"/>
          <p:nvPr/>
        </p:nvSpPr>
        <p:spPr>
          <a:xfrm>
            <a:off x="611523" y="2448432"/>
            <a:ext cx="356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httpClient</a:t>
            </a:r>
            <a:r>
              <a:rPr lang="zh-CN" altLang="en-US" dirty="0">
                <a:solidFill>
                  <a:srgbClr val="FF0000"/>
                </a:solidFill>
              </a:rPr>
              <a:t>转发：效率灰常低，会发送两次请求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72B228F-AC68-41DD-B26F-F64C7F6D3407}"/>
              </a:ext>
            </a:extLst>
          </p:cNvPr>
          <p:cNvSpPr txBox="1"/>
          <p:nvPr/>
        </p:nvSpPr>
        <p:spPr>
          <a:xfrm>
            <a:off x="3851920" y="2979777"/>
            <a:ext cx="3563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设置响应头：可以推荐，但是适合公司快速解决问题，但是双方必须都是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项目，服务器端需要加注解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41B035D-62B9-47FF-B2E1-D0B6E87BD859}"/>
              </a:ext>
            </a:extLst>
          </p:cNvPr>
          <p:cNvSpPr txBox="1"/>
          <p:nvPr/>
        </p:nvSpPr>
        <p:spPr>
          <a:xfrm>
            <a:off x="4574495" y="889724"/>
            <a:ext cx="3563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推荐使用</a:t>
            </a:r>
            <a:r>
              <a:rPr lang="en-US" altLang="zh-CN" dirty="0">
                <a:solidFill>
                  <a:srgbClr val="FF0000"/>
                </a:solidFill>
              </a:rPr>
              <a:t>apache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nginx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zuul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gateway</a:t>
            </a:r>
            <a:r>
              <a:rPr lang="zh-CN" altLang="en-US">
                <a:solidFill>
                  <a:srgbClr val="FF0000"/>
                </a:solidFill>
              </a:rPr>
              <a:t>这种</a:t>
            </a:r>
            <a:r>
              <a:rPr lang="zh-CN" altLang="en-US" dirty="0">
                <a:solidFill>
                  <a:srgbClr val="FF0000"/>
                </a:solidFill>
              </a:rPr>
              <a:t>方式，大公司微服务项目都应该建立统一的网关项目，因为保证了域名和端口都一致，以项目区分反向代理到真实服务器地址</a:t>
            </a:r>
          </a:p>
        </p:txBody>
      </p:sp>
    </p:spTree>
    <p:extLst>
      <p:ext uri="{BB962C8B-B14F-4D97-AF65-F5344CB8AC3E}">
        <p14:creationId xmlns:p14="http://schemas.microsoft.com/office/powerpoint/2010/main" val="119603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1" grpId="0"/>
      <p:bldP spid="82" grpId="0"/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45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0"/>
            <a:ext cx="4086225" cy="51384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43438" y="1213842"/>
            <a:ext cx="4500563" cy="2843808"/>
          </a:xfrm>
          <a:prstGeom prst="rect">
            <a:avLst/>
          </a:prstGeom>
          <a:solidFill>
            <a:srgbClr val="E1DDBE">
              <a:alpha val="100000"/>
            </a:srgbClr>
          </a:solidFill>
        </p:spPr>
        <p:txBody>
          <a:bodyPr wrap="square" rtlCol="0" anchor="ctr">
            <a:noAutofit/>
          </a:bodyPr>
          <a:lstStyle/>
          <a:p>
            <a:pPr algn="l" fontAlgn="base">
              <a:buFont typeface="Calibri" charset="2"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309782" y="2197253"/>
            <a:ext cx="3078211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 fontAlgn="base">
              <a:lnSpc>
                <a:spcPct val="100000"/>
              </a:lnSpc>
              <a:buFont typeface="Calibri" charset="2"/>
            </a:pPr>
            <a:r>
              <a:rPr lang="zh-CN" altLang="en-US" sz="1800" u="none" spc="0" dirty="0">
                <a:solidFill>
                  <a:srgbClr val="17375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当然还有更多的解决方法，不一一举例，有兴趣可以自己搜寻相关文章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994" y="919928"/>
            <a:ext cx="701578" cy="7020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-2214127" y="2419756"/>
            <a:ext cx="4993906" cy="185989"/>
          </a:xfrm>
          <a:prstGeom prst="rect">
            <a:avLst/>
          </a:prstGeom>
        </p:spPr>
        <p:txBody>
          <a:bodyPr vert="horz" wrap="square" rtlCol="0">
            <a:spAutoFit/>
          </a:bodyPr>
          <a:lstStyle/>
          <a:p>
            <a:pPr algn="l" fontAlgn="base">
              <a:lnSpc>
                <a:spcPct val="100000"/>
              </a:lnSpc>
              <a:buFont typeface="Calibri" charset="2"/>
            </a:pPr>
            <a:r>
              <a:rPr lang="en-US" sz="1400" b="1" u="none" spc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 you can add anything what you like and what you want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45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031" y="4419397"/>
            <a:ext cx="6021846" cy="72243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427" y="2605082"/>
            <a:ext cx="4371211" cy="28348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3556" y="1335684"/>
            <a:ext cx="3622691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lnSpc>
                <a:spcPct val="100000"/>
              </a:lnSpc>
              <a:buFont typeface="Calibri" charset="2"/>
            </a:pPr>
            <a:r>
              <a:rPr lang="en-US" sz="5000" u="none" spc="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THANKS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166681"/>
            <a:ext cx="5658021" cy="1446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buFont typeface="Calibri" charset="2"/>
            </a:pPr>
            <a:r>
              <a:rPr lang="en-US" sz="1100" b="1" i="1" u="none" spc="0" dirty="0">
                <a:solidFill>
                  <a:srgbClr val="E1DDB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Add up everything what you like and everything what you want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1129" y="2192873"/>
            <a:ext cx="1408078" cy="12399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fontAlgn="base">
              <a:lnSpc>
                <a:spcPct val="150000"/>
              </a:lnSpc>
              <a:buFont typeface="Calibri" charset="2"/>
            </a:pPr>
            <a:r>
              <a:rPr lang="en-US" sz="900" b="1" i="1" u="none" spc="0" dirty="0" err="1">
                <a:solidFill>
                  <a:srgbClr val="CB4D5E"/>
                </a:solidFill>
                <a:latin typeface="Microsoft YaHei UI" pitchFamily="34" charset="-122"/>
                <a:ea typeface="Microsoft YaHei UI" pitchFamily="34" charset="-122"/>
                <a:sym typeface="Microsoft YaHei UI" pitchFamily="34" charset="-122"/>
              </a:rPr>
              <a:t>梦想，要比昨天走的更远</a:t>
            </a:r>
            <a:endParaRPr lang="en-US" sz="900" b="1" i="1" u="none" spc="0" dirty="0">
              <a:solidFill>
                <a:srgbClr val="CB4D5E"/>
              </a:solidFill>
              <a:latin typeface="Microsoft YaHei UI" pitchFamily="34" charset="-122"/>
              <a:ea typeface="Microsoft YaHei UI" pitchFamily="34" charset="-122"/>
              <a:sym typeface="Microsoft YaHei UI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309</Words>
  <Application>Microsoft Office PowerPoint</Application>
  <PresentationFormat>全屏显示(16:9)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Kozuka Gothic Pro M</vt:lpstr>
      <vt:lpstr>Microsoft YaHei UI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QEESUU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豆丁</dc:creator>
  <cp:keywords>QEESUU</cp:keywords>
  <dc:description>即书-奋笔疾书</dc:description>
  <cp:lastModifiedBy>孙西吉</cp:lastModifiedBy>
  <cp:revision>31</cp:revision>
  <dcterms:created xsi:type="dcterms:W3CDTF">2018-10-14T01:56:26Z</dcterms:created>
  <dcterms:modified xsi:type="dcterms:W3CDTF">2018-10-14T09:00:13Z</dcterms:modified>
</cp:coreProperties>
</file>