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451" r:id="rId5"/>
    <p:sldId id="459" r:id="rId6"/>
    <p:sldId id="480" r:id="rId7"/>
    <p:sldId id="469" r:id="rId8"/>
    <p:sldId id="457" r:id="rId9"/>
    <p:sldId id="472" r:id="rId10"/>
    <p:sldId id="450" r:id="rId11"/>
    <p:sldId id="474" r:id="rId12"/>
    <p:sldId id="473" r:id="rId13"/>
    <p:sldId id="475" r:id="rId14"/>
    <p:sldId id="476" r:id="rId15"/>
    <p:sldId id="468" r:id="rId16"/>
    <p:sldId id="470" r:id="rId17"/>
    <p:sldId id="477" r:id="rId18"/>
    <p:sldId id="456" r:id="rId19"/>
    <p:sldId id="466" r:id="rId20"/>
    <p:sldId id="462" r:id="rId21"/>
    <p:sldId id="463" r:id="rId22"/>
    <p:sldId id="465" r:id="rId23"/>
    <p:sldId id="479" r:id="rId24"/>
    <p:sldId id="478" r:id="rId25"/>
    <p:sldId id="460" r:id="rId26"/>
    <p:sldId id="458" r:id="rId27"/>
    <p:sldId id="461" r:id="rId28"/>
    <p:sldId id="446" r:id="rId29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1482" userDrawn="1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63C"/>
    <a:srgbClr val="FA5700"/>
    <a:srgbClr val="36393F"/>
    <a:srgbClr val="004B64"/>
    <a:srgbClr val="13D4C8"/>
    <a:srgbClr val="DCDCDC"/>
    <a:srgbClr val="C8C8C8"/>
    <a:srgbClr val="8FEBE7"/>
    <a:srgbClr val="2BB9C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8" autoAdjust="0"/>
    <p:restoredTop sz="88815" autoAdjust="0"/>
  </p:normalViewPr>
  <p:slideViewPr>
    <p:cSldViewPr snapToGrid="0" snapToObjects="1" showGuides="1">
      <p:cViewPr>
        <p:scale>
          <a:sx n="140" d="100"/>
          <a:sy n="140" d="100"/>
        </p:scale>
        <p:origin x="888" y="320"/>
      </p:cViewPr>
      <p:guideLst>
        <p:guide orient="horz" pos="1482"/>
        <p:guide pos="2880"/>
      </p:guideLst>
    </p:cSldViewPr>
  </p:slideViewPr>
  <p:outlineViewPr>
    <p:cViewPr>
      <p:scale>
        <a:sx n="33" d="100"/>
        <a:sy n="33" d="100"/>
      </p:scale>
      <p:origin x="0" y="3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21" d="100"/>
          <a:sy n="121" d="100"/>
        </p:scale>
        <p:origin x="436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hao Xu 徐哲浩" userId="S::zhehao.xu@nio.com::408bc9bc-d428-49b4-8aed-a6cbce40b2ac" providerId="AD" clId="Web-{C34044F2-A261-4817-8090-F3F4FEABA673}"/>
    <pc:docChg chg="addSld delSld modSld sldOrd">
      <pc:chgData name="Zhehao Xu 徐哲浩" userId="S::zhehao.xu@nio.com::408bc9bc-d428-49b4-8aed-a6cbce40b2ac" providerId="AD" clId="Web-{C34044F2-A261-4817-8090-F3F4FEABA673}" dt="2019-04-17T11:22:30.548" v="3725" actId="20577"/>
      <pc:docMkLst>
        <pc:docMk/>
      </pc:docMkLst>
      <pc:sldChg chg="addSp delSp modSp">
        <pc:chgData name="Zhehao Xu 徐哲浩" userId="S::zhehao.xu@nio.com::408bc9bc-d428-49b4-8aed-a6cbce40b2ac" providerId="AD" clId="Web-{C34044F2-A261-4817-8090-F3F4FEABA673}" dt="2019-04-17T10:59:46.958" v="3313" actId="20577"/>
        <pc:sldMkLst>
          <pc:docMk/>
          <pc:sldMk cId="1372457304" sldId="450"/>
        </pc:sldMkLst>
        <pc:spChg chg="add del mod">
          <ac:chgData name="Zhehao Xu 徐哲浩" userId="S::zhehao.xu@nio.com::408bc9bc-d428-49b4-8aed-a6cbce40b2ac" providerId="AD" clId="Web-{C34044F2-A261-4817-8090-F3F4FEABA673}" dt="2019-04-17T10:55:27.054" v="3235"/>
          <ac:spMkLst>
            <pc:docMk/>
            <pc:sldMk cId="1372457304" sldId="450"/>
            <ac:spMk id="2" creationId="{1F4CCFAD-EFC8-4A09-8736-1B32362A47AD}"/>
          </ac:spMkLst>
        </pc:spChg>
        <pc:spChg chg="mod">
          <ac:chgData name="Zhehao Xu 徐哲浩" userId="S::zhehao.xu@nio.com::408bc9bc-d428-49b4-8aed-a6cbce40b2ac" providerId="AD" clId="Web-{C34044F2-A261-4817-8090-F3F4FEABA673}" dt="2019-04-17T10:59:46.958" v="3313" actId="20577"/>
          <ac:spMkLst>
            <pc:docMk/>
            <pc:sldMk cId="1372457304" sldId="450"/>
            <ac:spMk id="7" creationId="{00000000-0000-0000-0000-000000000000}"/>
          </ac:spMkLst>
        </pc:spChg>
        <pc:spChg chg="mod">
          <ac:chgData name="Zhehao Xu 徐哲浩" userId="S::zhehao.xu@nio.com::408bc9bc-d428-49b4-8aed-a6cbce40b2ac" providerId="AD" clId="Web-{C34044F2-A261-4817-8090-F3F4FEABA673}" dt="2019-04-17T10:58:27.018" v="3286" actId="20577"/>
          <ac:spMkLst>
            <pc:docMk/>
            <pc:sldMk cId="1372457304" sldId="450"/>
            <ac:spMk id="8" creationId="{00000000-0000-0000-0000-000000000000}"/>
          </ac:spMkLst>
        </pc:spChg>
        <pc:picChg chg="add del mod">
          <ac:chgData name="Zhehao Xu 徐哲浩" userId="S::zhehao.xu@nio.com::408bc9bc-d428-49b4-8aed-a6cbce40b2ac" providerId="AD" clId="Web-{C34044F2-A261-4817-8090-F3F4FEABA673}" dt="2019-04-17T10:58:48.097" v="3289"/>
          <ac:picMkLst>
            <pc:docMk/>
            <pc:sldMk cId="1372457304" sldId="450"/>
            <ac:picMk id="3" creationId="{C58EE0D4-AB6F-456B-BE9E-D808C3321348}"/>
          </ac:picMkLst>
        </pc:picChg>
      </pc:sldChg>
      <pc:sldChg chg="modSp">
        <pc:chgData name="Zhehao Xu 徐哲浩" userId="S::zhehao.xu@nio.com::408bc9bc-d428-49b4-8aed-a6cbce40b2ac" providerId="AD" clId="Web-{C34044F2-A261-4817-8090-F3F4FEABA673}" dt="2019-04-17T10:19:12.769" v="2218" actId="20577"/>
        <pc:sldMkLst>
          <pc:docMk/>
          <pc:sldMk cId="814769035" sldId="451"/>
        </pc:sldMkLst>
        <pc:spChg chg="mod">
          <ac:chgData name="Zhehao Xu 徐哲浩" userId="S::zhehao.xu@nio.com::408bc9bc-d428-49b4-8aed-a6cbce40b2ac" providerId="AD" clId="Web-{C34044F2-A261-4817-8090-F3F4FEABA673}" dt="2019-04-17T10:19:12.769" v="2218" actId="20577"/>
          <ac:spMkLst>
            <pc:docMk/>
            <pc:sldMk cId="814769035" sldId="451"/>
            <ac:spMk id="3" creationId="{A08DEB18-FA1D-4DBA-A0BC-8B974D72BF93}"/>
          </ac:spMkLst>
        </pc:spChg>
      </pc:sldChg>
      <pc:sldChg chg="modSp ord">
        <pc:chgData name="Zhehao Xu 徐哲浩" userId="S::zhehao.xu@nio.com::408bc9bc-d428-49b4-8aed-a6cbce40b2ac" providerId="AD" clId="Web-{C34044F2-A261-4817-8090-F3F4FEABA673}" dt="2019-04-17T10:09:03.217" v="1870"/>
        <pc:sldMkLst>
          <pc:docMk/>
          <pc:sldMk cId="1650949615" sldId="456"/>
        </pc:sldMkLst>
        <pc:spChg chg="mod">
          <ac:chgData name="Zhehao Xu 徐哲浩" userId="S::zhehao.xu@nio.com::408bc9bc-d428-49b4-8aed-a6cbce40b2ac" providerId="AD" clId="Web-{C34044F2-A261-4817-8090-F3F4FEABA673}" dt="2019-04-17T10:08:45.843" v="1867" actId="20577"/>
          <ac:spMkLst>
            <pc:docMk/>
            <pc:sldMk cId="1650949615" sldId="456"/>
            <ac:spMk id="2" creationId="{DC1E5B1B-8B48-48D0-9DC1-A45222D44836}"/>
          </ac:spMkLst>
        </pc:spChg>
        <pc:spChg chg="mod">
          <ac:chgData name="Zhehao Xu 徐哲浩" userId="S::zhehao.xu@nio.com::408bc9bc-d428-49b4-8aed-a6cbce40b2ac" providerId="AD" clId="Web-{C34044F2-A261-4817-8090-F3F4FEABA673}" dt="2019-04-17T09:17:05.355" v="142" actId="20577"/>
          <ac:spMkLst>
            <pc:docMk/>
            <pc:sldMk cId="1650949615" sldId="456"/>
            <ac:spMk id="3" creationId="{2C6CDD88-9C98-4236-9328-9ABA8DD29147}"/>
          </ac:spMkLst>
        </pc:spChg>
      </pc:sldChg>
      <pc:sldChg chg="modSp">
        <pc:chgData name="Zhehao Xu 徐哲浩" userId="S::zhehao.xu@nio.com::408bc9bc-d428-49b4-8aed-a6cbce40b2ac" providerId="AD" clId="Web-{C34044F2-A261-4817-8090-F3F4FEABA673}" dt="2019-04-17T09:51:49.257" v="1372" actId="20577"/>
        <pc:sldMkLst>
          <pc:docMk/>
          <pc:sldMk cId="3903327312" sldId="457"/>
        </pc:sldMkLst>
        <pc:spChg chg="mod">
          <ac:chgData name="Zhehao Xu 徐哲浩" userId="S::zhehao.xu@nio.com::408bc9bc-d428-49b4-8aed-a6cbce40b2ac" providerId="AD" clId="Web-{C34044F2-A261-4817-8090-F3F4FEABA673}" dt="2019-04-17T09:51:49.257" v="1372" actId="20577"/>
          <ac:spMkLst>
            <pc:docMk/>
            <pc:sldMk cId="3903327312" sldId="457"/>
            <ac:spMk id="2" creationId="{DC1E5B1B-8B48-48D0-9DC1-A45222D44836}"/>
          </ac:spMkLst>
        </pc:spChg>
      </pc:sldChg>
      <pc:sldChg chg="modSp ord">
        <pc:chgData name="Zhehao Xu 徐哲浩" userId="S::zhehao.xu@nio.com::408bc9bc-d428-49b4-8aed-a6cbce40b2ac" providerId="AD" clId="Web-{C34044F2-A261-4817-8090-F3F4FEABA673}" dt="2019-04-17T10:32:25.827" v="2637" actId="1076"/>
        <pc:sldMkLst>
          <pc:docMk/>
          <pc:sldMk cId="1731446324" sldId="458"/>
        </pc:sldMkLst>
        <pc:spChg chg="mod">
          <ac:chgData name="Zhehao Xu 徐哲浩" userId="S::zhehao.xu@nio.com::408bc9bc-d428-49b4-8aed-a6cbce40b2ac" providerId="AD" clId="Web-{C34044F2-A261-4817-8090-F3F4FEABA673}" dt="2019-04-17T09:19:05.853" v="184" actId="20577"/>
          <ac:spMkLst>
            <pc:docMk/>
            <pc:sldMk cId="1731446324" sldId="458"/>
            <ac:spMk id="3" creationId="{2C6CDD88-9C98-4236-9328-9ABA8DD29147}"/>
          </ac:spMkLst>
        </pc:spChg>
        <pc:spChg chg="mod">
          <ac:chgData name="Zhehao Xu 徐哲浩" userId="S::zhehao.xu@nio.com::408bc9bc-d428-49b4-8aed-a6cbce40b2ac" providerId="AD" clId="Web-{C34044F2-A261-4817-8090-F3F4FEABA673}" dt="2019-04-17T10:32:25.827" v="2637" actId="1076"/>
          <ac:spMkLst>
            <pc:docMk/>
            <pc:sldMk cId="1731446324" sldId="458"/>
            <ac:spMk id="7" creationId="{D4C3C47A-6B44-4A2A-BEC7-EF9BA4A1B4D7}"/>
          </ac:spMkLst>
        </pc:spChg>
      </pc:sldChg>
      <pc:sldChg chg="modSp">
        <pc:chgData name="Zhehao Xu 徐哲浩" userId="S::zhehao.xu@nio.com::408bc9bc-d428-49b4-8aed-a6cbce40b2ac" providerId="AD" clId="Web-{C34044F2-A261-4817-8090-F3F4FEABA673}" dt="2019-04-17T09:14:13.651" v="137" actId="20577"/>
        <pc:sldMkLst>
          <pc:docMk/>
          <pc:sldMk cId="1088062751" sldId="460"/>
        </pc:sldMkLst>
        <pc:spChg chg="mod">
          <ac:chgData name="Zhehao Xu 徐哲浩" userId="S::zhehao.xu@nio.com::408bc9bc-d428-49b4-8aed-a6cbce40b2ac" providerId="AD" clId="Web-{C34044F2-A261-4817-8090-F3F4FEABA673}" dt="2019-04-17T09:14:07.886" v="135" actId="20577"/>
          <ac:spMkLst>
            <pc:docMk/>
            <pc:sldMk cId="1088062751" sldId="460"/>
            <ac:spMk id="2" creationId="{E3263EA8-E3C5-40E5-8C88-BEBEA6BC5798}"/>
          </ac:spMkLst>
        </pc:spChg>
        <pc:spChg chg="mod">
          <ac:chgData name="Zhehao Xu 徐哲浩" userId="S::zhehao.xu@nio.com::408bc9bc-d428-49b4-8aed-a6cbce40b2ac" providerId="AD" clId="Web-{C34044F2-A261-4817-8090-F3F4FEABA673}" dt="2019-04-17T09:14:13.651" v="137" actId="20577"/>
          <ac:spMkLst>
            <pc:docMk/>
            <pc:sldMk cId="1088062751" sldId="460"/>
            <ac:spMk id="3" creationId="{1F6E4DE9-BF37-498E-8B76-0AE633CDCB02}"/>
          </ac:spMkLst>
        </pc:spChg>
      </pc:sldChg>
      <pc:sldChg chg="modSp">
        <pc:chgData name="Zhehao Xu 徐哲浩" userId="S::zhehao.xu@nio.com::408bc9bc-d428-49b4-8aed-a6cbce40b2ac" providerId="AD" clId="Web-{C34044F2-A261-4817-8090-F3F4FEABA673}" dt="2019-04-17T09:55:14.159" v="1453" actId="20577"/>
        <pc:sldMkLst>
          <pc:docMk/>
          <pc:sldMk cId="1294874305" sldId="461"/>
        </pc:sldMkLst>
        <pc:spChg chg="mod">
          <ac:chgData name="Zhehao Xu 徐哲浩" userId="S::zhehao.xu@nio.com::408bc9bc-d428-49b4-8aed-a6cbce40b2ac" providerId="AD" clId="Web-{C34044F2-A261-4817-8090-F3F4FEABA673}" dt="2019-04-17T09:55:14.159" v="1453" actId="20577"/>
          <ac:spMkLst>
            <pc:docMk/>
            <pc:sldMk cId="1294874305" sldId="461"/>
            <ac:spMk id="2" creationId="{96CB8F4A-F0FA-42C7-901C-2EA545227D1A}"/>
          </ac:spMkLst>
        </pc:spChg>
        <pc:spChg chg="mod">
          <ac:chgData name="Zhehao Xu 徐哲浩" userId="S::zhehao.xu@nio.com::408bc9bc-d428-49b4-8aed-a6cbce40b2ac" providerId="AD" clId="Web-{C34044F2-A261-4817-8090-F3F4FEABA673}" dt="2019-04-17T09:19:26.040" v="201" actId="20577"/>
          <ac:spMkLst>
            <pc:docMk/>
            <pc:sldMk cId="1294874305" sldId="461"/>
            <ac:spMk id="3" creationId="{BB9C821F-52A7-4A82-A7EA-0502B2704453}"/>
          </ac:spMkLst>
        </pc:spChg>
      </pc:sldChg>
      <pc:sldChg chg="modSp">
        <pc:chgData name="Zhehao Xu 徐哲浩" userId="S::zhehao.xu@nio.com::408bc9bc-d428-49b4-8aed-a6cbce40b2ac" providerId="AD" clId="Web-{C34044F2-A261-4817-8090-F3F4FEABA673}" dt="2019-04-17T10:10:53.246" v="1938" actId="20577"/>
        <pc:sldMkLst>
          <pc:docMk/>
          <pc:sldMk cId="1912212343" sldId="462"/>
        </pc:sldMkLst>
        <pc:spChg chg="mod">
          <ac:chgData name="Zhehao Xu 徐哲浩" userId="S::zhehao.xu@nio.com::408bc9bc-d428-49b4-8aed-a6cbce40b2ac" providerId="AD" clId="Web-{C34044F2-A261-4817-8090-F3F4FEABA673}" dt="2019-04-17T10:10:53.246" v="1938" actId="20577"/>
          <ac:spMkLst>
            <pc:docMk/>
            <pc:sldMk cId="1912212343" sldId="462"/>
            <ac:spMk id="3" creationId="{390A841B-C956-4049-B055-10FFC3DA0329}"/>
          </ac:spMkLst>
        </pc:spChg>
      </pc:sldChg>
      <pc:sldChg chg="modSp">
        <pc:chgData name="Zhehao Xu 徐哲浩" userId="S::zhehao.xu@nio.com::408bc9bc-d428-49b4-8aed-a6cbce40b2ac" providerId="AD" clId="Web-{C34044F2-A261-4817-8090-F3F4FEABA673}" dt="2019-04-17T10:10:32.762" v="1924" actId="20577"/>
        <pc:sldMkLst>
          <pc:docMk/>
          <pc:sldMk cId="3688630195" sldId="463"/>
        </pc:sldMkLst>
        <pc:spChg chg="mod">
          <ac:chgData name="Zhehao Xu 徐哲浩" userId="S::zhehao.xu@nio.com::408bc9bc-d428-49b4-8aed-a6cbce40b2ac" providerId="AD" clId="Web-{C34044F2-A261-4817-8090-F3F4FEABA673}" dt="2019-04-17T10:10:32.762" v="1924" actId="20577"/>
          <ac:spMkLst>
            <pc:docMk/>
            <pc:sldMk cId="3688630195" sldId="463"/>
            <ac:spMk id="3" creationId="{390A841B-C956-4049-B055-10FFC3DA0329}"/>
          </ac:spMkLst>
        </pc:spChg>
      </pc:sldChg>
      <pc:sldChg chg="modSp">
        <pc:chgData name="Zhehao Xu 徐哲浩" userId="S::zhehao.xu@nio.com::408bc9bc-d428-49b4-8aed-a6cbce40b2ac" providerId="AD" clId="Web-{C34044F2-A261-4817-8090-F3F4FEABA673}" dt="2019-04-17T10:09:59.122" v="1907" actId="20577"/>
        <pc:sldMkLst>
          <pc:docMk/>
          <pc:sldMk cId="2182488560" sldId="466"/>
        </pc:sldMkLst>
        <pc:spChg chg="mod">
          <ac:chgData name="Zhehao Xu 徐哲浩" userId="S::zhehao.xu@nio.com::408bc9bc-d428-49b4-8aed-a6cbce40b2ac" providerId="AD" clId="Web-{C34044F2-A261-4817-8090-F3F4FEABA673}" dt="2019-04-17T10:09:59.122" v="1907" actId="20577"/>
          <ac:spMkLst>
            <pc:docMk/>
            <pc:sldMk cId="2182488560" sldId="466"/>
            <ac:spMk id="3" creationId="{390A841B-C956-4049-B055-10FFC3DA0329}"/>
          </ac:spMkLst>
        </pc:spChg>
      </pc:sldChg>
      <pc:sldChg chg="modSp">
        <pc:chgData name="Zhehao Xu 徐哲浩" userId="S::zhehao.xu@nio.com::408bc9bc-d428-49b4-8aed-a6cbce40b2ac" providerId="AD" clId="Web-{C34044F2-A261-4817-8090-F3F4FEABA673}" dt="2019-04-17T10:10:13.138" v="1912" actId="20577"/>
        <pc:sldMkLst>
          <pc:docMk/>
          <pc:sldMk cId="3801914546" sldId="467"/>
        </pc:sldMkLst>
        <pc:spChg chg="mod">
          <ac:chgData name="Zhehao Xu 徐哲浩" userId="S::zhehao.xu@nio.com::408bc9bc-d428-49b4-8aed-a6cbce40b2ac" providerId="AD" clId="Web-{C34044F2-A261-4817-8090-F3F4FEABA673}" dt="2019-04-17T10:10:13.138" v="1912" actId="20577"/>
          <ac:spMkLst>
            <pc:docMk/>
            <pc:sldMk cId="3801914546" sldId="467"/>
            <ac:spMk id="3" creationId="{390A841B-C956-4049-B055-10FFC3DA0329}"/>
          </ac:spMkLst>
        </pc:spChg>
      </pc:sldChg>
      <pc:sldChg chg="modSp">
        <pc:chgData name="Zhehao Xu 徐哲浩" userId="S::zhehao.xu@nio.com::408bc9bc-d428-49b4-8aed-a6cbce40b2ac" providerId="AD" clId="Web-{C34044F2-A261-4817-8090-F3F4FEABA673}" dt="2019-04-17T09:12:10.997" v="40" actId="20577"/>
        <pc:sldMkLst>
          <pc:docMk/>
          <pc:sldMk cId="2289665220" sldId="468"/>
        </pc:sldMkLst>
        <pc:spChg chg="mod">
          <ac:chgData name="Zhehao Xu 徐哲浩" userId="S::zhehao.xu@nio.com::408bc9bc-d428-49b4-8aed-a6cbce40b2ac" providerId="AD" clId="Web-{C34044F2-A261-4817-8090-F3F4FEABA673}" dt="2019-04-17T09:12:10.997" v="40" actId="20577"/>
          <ac:spMkLst>
            <pc:docMk/>
            <pc:sldMk cId="2289665220" sldId="468"/>
            <ac:spMk id="3" creationId="{1F6E4DE9-BF37-498E-8B76-0AE633CDCB02}"/>
          </ac:spMkLst>
        </pc:spChg>
      </pc:sldChg>
      <pc:sldChg chg="addSp delSp modSp">
        <pc:chgData name="Zhehao Xu 徐哲浩" userId="S::zhehao.xu@nio.com::408bc9bc-d428-49b4-8aed-a6cbce40b2ac" providerId="AD" clId="Web-{C34044F2-A261-4817-8090-F3F4FEABA673}" dt="2019-04-17T09:47:53.365" v="1154" actId="20577"/>
        <pc:sldMkLst>
          <pc:docMk/>
          <pc:sldMk cId="1544684845" sldId="469"/>
        </pc:sldMkLst>
        <pc:spChg chg="add del mod">
          <ac:chgData name="Zhehao Xu 徐哲浩" userId="S::zhehao.xu@nio.com::408bc9bc-d428-49b4-8aed-a6cbce40b2ac" providerId="AD" clId="Web-{C34044F2-A261-4817-8090-F3F4FEABA673}" dt="2019-04-17T09:47:53.365" v="1154" actId="20577"/>
          <ac:spMkLst>
            <pc:docMk/>
            <pc:sldMk cId="1544684845" sldId="469"/>
            <ac:spMk id="2" creationId="{286CF503-A175-4BD0-AE71-019DF75BC729}"/>
          </ac:spMkLst>
        </pc:spChg>
        <pc:spChg chg="mod">
          <ac:chgData name="Zhehao Xu 徐哲浩" userId="S::zhehao.xu@nio.com::408bc9bc-d428-49b4-8aed-a6cbce40b2ac" providerId="AD" clId="Web-{C34044F2-A261-4817-8090-F3F4FEABA673}" dt="2019-04-17T09:25:25.197" v="357" actId="20577"/>
          <ac:spMkLst>
            <pc:docMk/>
            <pc:sldMk cId="1544684845" sldId="469"/>
            <ac:spMk id="3" creationId="{A6AB4C9A-AC5B-4832-B184-F5194C0F742D}"/>
          </ac:spMkLst>
        </pc:spChg>
        <pc:spChg chg="add del mod">
          <ac:chgData name="Zhehao Xu 徐哲浩" userId="S::zhehao.xu@nio.com::408bc9bc-d428-49b4-8aed-a6cbce40b2ac" providerId="AD" clId="Web-{C34044F2-A261-4817-8090-F3F4FEABA673}" dt="2019-04-17T09:45:31.602" v="1037"/>
          <ac:spMkLst>
            <pc:docMk/>
            <pc:sldMk cId="1544684845" sldId="469"/>
            <ac:spMk id="8" creationId="{5254D22D-C8D1-49BB-8F41-FEA7DFC25E7D}"/>
          </ac:spMkLst>
        </pc:spChg>
      </pc:sldChg>
      <pc:sldChg chg="addSp delSp modSp">
        <pc:chgData name="Zhehao Xu 徐哲浩" userId="S::zhehao.xu@nio.com::408bc9bc-d428-49b4-8aed-a6cbce40b2ac" providerId="AD" clId="Web-{C34044F2-A261-4817-8090-F3F4FEABA673}" dt="2019-04-17T09:11:50.451" v="29" actId="20577"/>
        <pc:sldMkLst>
          <pc:docMk/>
          <pc:sldMk cId="3136138297" sldId="470"/>
        </pc:sldMkLst>
        <pc:spChg chg="del">
          <ac:chgData name="Zhehao Xu 徐哲浩" userId="S::zhehao.xu@nio.com::408bc9bc-d428-49b4-8aed-a6cbce40b2ac" providerId="AD" clId="Web-{C34044F2-A261-4817-8090-F3F4FEABA673}" dt="2019-04-17T09:07:33.618" v="10"/>
          <ac:spMkLst>
            <pc:docMk/>
            <pc:sldMk cId="3136138297" sldId="470"/>
            <ac:spMk id="2" creationId="{4086E2A5-20F1-4F00-AAE5-656BEC6BF75E}"/>
          </ac:spMkLst>
        </pc:spChg>
        <pc:spChg chg="mod">
          <ac:chgData name="Zhehao Xu 徐哲浩" userId="S::zhehao.xu@nio.com::408bc9bc-d428-49b4-8aed-a6cbce40b2ac" providerId="AD" clId="Web-{C34044F2-A261-4817-8090-F3F4FEABA673}" dt="2019-04-17T09:11:50.451" v="29" actId="20577"/>
          <ac:spMkLst>
            <pc:docMk/>
            <pc:sldMk cId="3136138297" sldId="470"/>
            <ac:spMk id="3" creationId="{4BC454D4-84EC-463D-A9FF-D7550596C84F}"/>
          </ac:spMkLst>
        </pc:spChg>
        <pc:picChg chg="add mod ord">
          <ac:chgData name="Zhehao Xu 徐哲浩" userId="S::zhehao.xu@nio.com::408bc9bc-d428-49b4-8aed-a6cbce40b2ac" providerId="AD" clId="Web-{C34044F2-A261-4817-8090-F3F4FEABA673}" dt="2019-04-17T09:08:10.058" v="18" actId="1076"/>
          <ac:picMkLst>
            <pc:docMk/>
            <pc:sldMk cId="3136138297" sldId="470"/>
            <ac:picMk id="7" creationId="{431EAFED-468B-46A2-9453-63AE6FD4C75F}"/>
          </ac:picMkLst>
        </pc:picChg>
      </pc:sldChg>
      <pc:sldChg chg="modSp new">
        <pc:chgData name="Zhehao Xu 徐哲浩" userId="S::zhehao.xu@nio.com::408bc9bc-d428-49b4-8aed-a6cbce40b2ac" providerId="AD" clId="Web-{C34044F2-A261-4817-8090-F3F4FEABA673}" dt="2019-04-17T10:19:00.753" v="2217" actId="14100"/>
        <pc:sldMkLst>
          <pc:docMk/>
          <pc:sldMk cId="346093132" sldId="471"/>
        </pc:sldMkLst>
        <pc:spChg chg="mod">
          <ac:chgData name="Zhehao Xu 徐哲浩" userId="S::zhehao.xu@nio.com::408bc9bc-d428-49b4-8aed-a6cbce40b2ac" providerId="AD" clId="Web-{C34044F2-A261-4817-8090-F3F4FEABA673}" dt="2019-04-17T10:19:00.753" v="2217" actId="14100"/>
          <ac:spMkLst>
            <pc:docMk/>
            <pc:sldMk cId="346093132" sldId="471"/>
            <ac:spMk id="2" creationId="{F405FFE1-2A3F-4751-B7E3-D9C14A312546}"/>
          </ac:spMkLst>
        </pc:spChg>
        <pc:spChg chg="mod">
          <ac:chgData name="Zhehao Xu 徐哲浩" userId="S::zhehao.xu@nio.com::408bc9bc-d428-49b4-8aed-a6cbce40b2ac" providerId="AD" clId="Web-{C34044F2-A261-4817-8090-F3F4FEABA673}" dt="2019-04-17T10:18:53.082" v="2214" actId="20577"/>
          <ac:spMkLst>
            <pc:docMk/>
            <pc:sldMk cId="346093132" sldId="471"/>
            <ac:spMk id="3" creationId="{B8562E51-7879-499D-8352-955804351199}"/>
          </ac:spMkLst>
        </pc:spChg>
      </pc:sldChg>
      <pc:sldChg chg="addSp modSp new ord">
        <pc:chgData name="Zhehao Xu 徐哲浩" userId="S::zhehao.xu@nio.com::408bc9bc-d428-49b4-8aed-a6cbce40b2ac" providerId="AD" clId="Web-{C34044F2-A261-4817-8090-F3F4FEABA673}" dt="2019-04-17T11:16:08.440" v="3718" actId="1076"/>
        <pc:sldMkLst>
          <pc:docMk/>
          <pc:sldMk cId="2426621791" sldId="472"/>
        </pc:sldMkLst>
        <pc:spChg chg="mod">
          <ac:chgData name="Zhehao Xu 徐哲浩" userId="S::zhehao.xu@nio.com::408bc9bc-d428-49b4-8aed-a6cbce40b2ac" providerId="AD" clId="Web-{C34044F2-A261-4817-8090-F3F4FEABA673}" dt="2019-04-17T11:12:59.442" v="3708" actId="20577"/>
          <ac:spMkLst>
            <pc:docMk/>
            <pc:sldMk cId="2426621791" sldId="472"/>
            <ac:spMk id="2" creationId="{F08972B6-F0C2-412B-B66D-2AB1ED38357E}"/>
          </ac:spMkLst>
        </pc:spChg>
        <pc:spChg chg="mod">
          <ac:chgData name="Zhehao Xu 徐哲浩" userId="S::zhehao.xu@nio.com::408bc9bc-d428-49b4-8aed-a6cbce40b2ac" providerId="AD" clId="Web-{C34044F2-A261-4817-8090-F3F4FEABA673}" dt="2019-04-17T10:12:54.541" v="2008" actId="20577"/>
          <ac:spMkLst>
            <pc:docMk/>
            <pc:sldMk cId="2426621791" sldId="472"/>
            <ac:spMk id="3" creationId="{393D5196-E6BC-4921-957F-CE060CC6F1FD}"/>
          </ac:spMkLst>
        </pc:spChg>
        <pc:picChg chg="add mod">
          <ac:chgData name="Zhehao Xu 徐哲浩" userId="S::zhehao.xu@nio.com::408bc9bc-d428-49b4-8aed-a6cbce40b2ac" providerId="AD" clId="Web-{C34044F2-A261-4817-8090-F3F4FEABA673}" dt="2019-04-17T11:16:08.440" v="3718" actId="1076"/>
          <ac:picMkLst>
            <pc:docMk/>
            <pc:sldMk cId="2426621791" sldId="472"/>
            <ac:picMk id="7" creationId="{AA9E2F23-326F-496C-B00F-1BE68F960B40}"/>
          </ac:picMkLst>
        </pc:picChg>
      </pc:sldChg>
      <pc:sldChg chg="modSp new">
        <pc:chgData name="Zhehao Xu 徐哲浩" userId="S::zhehao.xu@nio.com::408bc9bc-d428-49b4-8aed-a6cbce40b2ac" providerId="AD" clId="Web-{C34044F2-A261-4817-8090-F3F4FEABA673}" dt="2019-04-17T11:16:21.471" v="3723" actId="20577"/>
        <pc:sldMkLst>
          <pc:docMk/>
          <pc:sldMk cId="801190527" sldId="473"/>
        </pc:sldMkLst>
        <pc:spChg chg="mod">
          <ac:chgData name="Zhehao Xu 徐哲浩" userId="S::zhehao.xu@nio.com::408bc9bc-d428-49b4-8aed-a6cbce40b2ac" providerId="AD" clId="Web-{C34044F2-A261-4817-8090-F3F4FEABA673}" dt="2019-04-17T11:16:21.471" v="3723" actId="20577"/>
          <ac:spMkLst>
            <pc:docMk/>
            <pc:sldMk cId="801190527" sldId="473"/>
            <ac:spMk id="2" creationId="{10471250-581D-4F12-B1F9-0C7E5B0BFCF9}"/>
          </ac:spMkLst>
        </pc:spChg>
        <pc:spChg chg="mod">
          <ac:chgData name="Zhehao Xu 徐哲浩" userId="S::zhehao.xu@nio.com::408bc9bc-d428-49b4-8aed-a6cbce40b2ac" providerId="AD" clId="Web-{C34044F2-A261-4817-8090-F3F4FEABA673}" dt="2019-04-17T10:15:04.414" v="2075" actId="20577"/>
          <ac:spMkLst>
            <pc:docMk/>
            <pc:sldMk cId="801190527" sldId="473"/>
            <ac:spMk id="3" creationId="{36A40EB7-B926-4225-9149-D338D2AA055A}"/>
          </ac:spMkLst>
        </pc:spChg>
      </pc:sldChg>
      <pc:sldChg chg="addSp delSp modSp add replId">
        <pc:chgData name="Zhehao Xu 徐哲浩" userId="S::zhehao.xu@nio.com::408bc9bc-d428-49b4-8aed-a6cbce40b2ac" providerId="AD" clId="Web-{C34044F2-A261-4817-8090-F3F4FEABA673}" dt="2019-04-17T11:12:29.052" v="3700" actId="20577"/>
        <pc:sldMkLst>
          <pc:docMk/>
          <pc:sldMk cId="3209676145" sldId="474"/>
        </pc:sldMkLst>
        <pc:spChg chg="add mod">
          <ac:chgData name="Zhehao Xu 徐哲浩" userId="S::zhehao.xu@nio.com::408bc9bc-d428-49b4-8aed-a6cbce40b2ac" providerId="AD" clId="Web-{C34044F2-A261-4817-8090-F3F4FEABA673}" dt="2019-04-17T11:12:29.052" v="3700" actId="20577"/>
          <ac:spMkLst>
            <pc:docMk/>
            <pc:sldMk cId="3209676145" sldId="474"/>
            <ac:spMk id="4" creationId="{6015AFD7-83B7-4F75-9E27-F9A0CB5CFF6B}"/>
          </ac:spMkLst>
        </pc:spChg>
        <pc:spChg chg="add del mod">
          <ac:chgData name="Zhehao Xu 徐哲浩" userId="S::zhehao.xu@nio.com::408bc9bc-d428-49b4-8aed-a6cbce40b2ac" providerId="AD" clId="Web-{C34044F2-A261-4817-8090-F3F4FEABA673}" dt="2019-04-17T11:05:38.424" v="3430"/>
          <ac:spMkLst>
            <pc:docMk/>
            <pc:sldMk cId="3209676145" sldId="474"/>
            <ac:spMk id="5" creationId="{3C5B2F6E-7A98-4ABA-A7B0-1BDD15E0E814}"/>
          </ac:spMkLst>
        </pc:spChg>
        <pc:spChg chg="mod">
          <ac:chgData name="Zhehao Xu 徐哲浩" userId="S::zhehao.xu@nio.com::408bc9bc-d428-49b4-8aed-a6cbce40b2ac" providerId="AD" clId="Web-{C34044F2-A261-4817-8090-F3F4FEABA673}" dt="2019-04-17T10:59:43.489" v="3310" actId="20577"/>
          <ac:spMkLst>
            <pc:docMk/>
            <pc:sldMk cId="3209676145" sldId="474"/>
            <ac:spMk id="7" creationId="{00000000-0000-0000-0000-000000000000}"/>
          </ac:spMkLst>
        </pc:spChg>
        <pc:spChg chg="mod">
          <ac:chgData name="Zhehao Xu 徐哲浩" userId="S::zhehao.xu@nio.com::408bc9bc-d428-49b4-8aed-a6cbce40b2ac" providerId="AD" clId="Web-{C34044F2-A261-4817-8090-F3F4FEABA673}" dt="2019-04-17T11:06:05.986" v="3457" actId="20577"/>
          <ac:spMkLst>
            <pc:docMk/>
            <pc:sldMk cId="3209676145" sldId="474"/>
            <ac:spMk id="8" creationId="{00000000-0000-0000-0000-000000000000}"/>
          </ac:spMkLst>
        </pc:spChg>
        <pc:spChg chg="add mod">
          <ac:chgData name="Zhehao Xu 徐哲浩" userId="S::zhehao.xu@nio.com::408bc9bc-d428-49b4-8aed-a6cbce40b2ac" providerId="AD" clId="Web-{C34044F2-A261-4817-8090-F3F4FEABA673}" dt="2019-04-17T11:06:30.411" v="3471" actId="20577"/>
          <ac:spMkLst>
            <pc:docMk/>
            <pc:sldMk cId="3209676145" sldId="474"/>
            <ac:spMk id="9" creationId="{EB4A1206-6386-4E18-AE72-69CBBBA6466F}"/>
          </ac:spMkLst>
        </pc:spChg>
        <pc:spChg chg="add mod">
          <ac:chgData name="Zhehao Xu 徐哲浩" userId="S::zhehao.xu@nio.com::408bc9bc-d428-49b4-8aed-a6cbce40b2ac" providerId="AD" clId="Web-{C34044F2-A261-4817-8090-F3F4FEABA673}" dt="2019-04-17T11:12:16.128" v="3694" actId="1076"/>
          <ac:spMkLst>
            <pc:docMk/>
            <pc:sldMk cId="3209676145" sldId="474"/>
            <ac:spMk id="10" creationId="{9A5A97DB-E085-4B0B-8528-E0B11CF852C6}"/>
          </ac:spMkLst>
        </pc:spChg>
        <pc:graphicFrameChg chg="add del mod">
          <ac:chgData name="Zhehao Xu 徐哲浩" userId="S::zhehao.xu@nio.com::408bc9bc-d428-49b4-8aed-a6cbce40b2ac" providerId="AD" clId="Web-{C34044F2-A261-4817-8090-F3F4FEABA673}" dt="2019-04-17T11:00:44.441" v="3344"/>
          <ac:graphicFrameMkLst>
            <pc:docMk/>
            <pc:sldMk cId="3209676145" sldId="474"/>
            <ac:graphicFrameMk id="3" creationId="{4D34AB98-F8B9-4F7D-ACEF-A99B5A5987E4}"/>
          </ac:graphicFrameMkLst>
        </pc:graphicFrameChg>
      </pc:sldChg>
      <pc:sldChg chg="modSp add del replId">
        <pc:chgData name="Zhehao Xu 徐哲浩" userId="S::zhehao.xu@nio.com::408bc9bc-d428-49b4-8aed-a6cbce40b2ac" providerId="AD" clId="Web-{C34044F2-A261-4817-8090-F3F4FEABA673}" dt="2019-04-17T10:17:52.536" v="2176"/>
        <pc:sldMkLst>
          <pc:docMk/>
          <pc:sldMk cId="103427830" sldId="475"/>
        </pc:sldMkLst>
        <pc:spChg chg="mod">
          <ac:chgData name="Zhehao Xu 徐哲浩" userId="S::zhehao.xu@nio.com::408bc9bc-d428-49b4-8aed-a6cbce40b2ac" providerId="AD" clId="Web-{C34044F2-A261-4817-8090-F3F4FEABA673}" dt="2019-04-17T10:17:49.974" v="2175" actId="20577"/>
          <ac:spMkLst>
            <pc:docMk/>
            <pc:sldMk cId="103427830" sldId="475"/>
            <ac:spMk id="3" creationId="{B8562E51-7879-499D-8352-955804351199}"/>
          </ac:spMkLst>
        </pc:spChg>
      </pc:sldChg>
    </pc:docChg>
  </pc:docChgLst>
  <pc:docChgLst>
    <pc:chgData name="Zhehao Xu 徐哲浩" userId="S::zhehao.xu@nio.com::408bc9bc-d428-49b4-8aed-a6cbce40b2ac" providerId="AD" clId="Web-{BD206D93-C962-4013-8FC5-B2C13B59F0C5}"/>
    <pc:docChg chg="addSld delSld modSld sldOrd">
      <pc:chgData name="Zhehao Xu 徐哲浩" userId="S::zhehao.xu@nio.com::408bc9bc-d428-49b4-8aed-a6cbce40b2ac" providerId="AD" clId="Web-{BD206D93-C962-4013-8FC5-B2C13B59F0C5}" dt="2019-04-17T08:48:25.037" v="341" actId="20577"/>
      <pc:docMkLst>
        <pc:docMk/>
      </pc:docMkLst>
      <pc:sldChg chg="modSp">
        <pc:chgData name="Zhehao Xu 徐哲浩" userId="S::zhehao.xu@nio.com::408bc9bc-d428-49b4-8aed-a6cbce40b2ac" providerId="AD" clId="Web-{BD206D93-C962-4013-8FC5-B2C13B59F0C5}" dt="2019-04-17T08:43:24.993" v="114" actId="20577"/>
        <pc:sldMkLst>
          <pc:docMk/>
          <pc:sldMk cId="1372457304" sldId="450"/>
        </pc:sldMkLst>
        <pc:spChg chg="mod">
          <ac:chgData name="Zhehao Xu 徐哲浩" userId="S::zhehao.xu@nio.com::408bc9bc-d428-49b4-8aed-a6cbce40b2ac" providerId="AD" clId="Web-{BD206D93-C962-4013-8FC5-B2C13B59F0C5}" dt="2019-04-17T08:43:24.993" v="114" actId="20577"/>
          <ac:spMkLst>
            <pc:docMk/>
            <pc:sldMk cId="1372457304" sldId="450"/>
            <ac:spMk id="7" creationId="{00000000-0000-0000-0000-000000000000}"/>
          </ac:spMkLst>
        </pc:spChg>
        <pc:spChg chg="mod">
          <ac:chgData name="Zhehao Xu 徐哲浩" userId="S::zhehao.xu@nio.com::408bc9bc-d428-49b4-8aed-a6cbce40b2ac" providerId="AD" clId="Web-{BD206D93-C962-4013-8FC5-B2C13B59F0C5}" dt="2019-04-17T08:40:09.009" v="21" actId="20577"/>
          <ac:spMkLst>
            <pc:docMk/>
            <pc:sldMk cId="1372457304" sldId="450"/>
            <ac:spMk id="8" creationId="{00000000-0000-0000-0000-000000000000}"/>
          </ac:spMkLst>
        </pc:spChg>
      </pc:sldChg>
      <pc:sldChg chg="modSp">
        <pc:chgData name="Zhehao Xu 徐哲浩" userId="S::zhehao.xu@nio.com::408bc9bc-d428-49b4-8aed-a6cbce40b2ac" providerId="AD" clId="Web-{BD206D93-C962-4013-8FC5-B2C13B59F0C5}" dt="2019-04-17T08:37:27.400" v="4" actId="20577"/>
        <pc:sldMkLst>
          <pc:docMk/>
          <pc:sldMk cId="814769035" sldId="451"/>
        </pc:sldMkLst>
        <pc:spChg chg="mod">
          <ac:chgData name="Zhehao Xu 徐哲浩" userId="S::zhehao.xu@nio.com::408bc9bc-d428-49b4-8aed-a6cbce40b2ac" providerId="AD" clId="Web-{BD206D93-C962-4013-8FC5-B2C13B59F0C5}" dt="2019-04-17T08:37:27.400" v="4" actId="20577"/>
          <ac:spMkLst>
            <pc:docMk/>
            <pc:sldMk cId="814769035" sldId="451"/>
            <ac:spMk id="3" creationId="{A08DEB18-FA1D-4DBA-A0BC-8B974D72BF93}"/>
          </ac:spMkLst>
        </pc:spChg>
      </pc:sldChg>
      <pc:sldChg chg="del">
        <pc:chgData name="Zhehao Xu 徐哲浩" userId="S::zhehao.xu@nio.com::408bc9bc-d428-49b4-8aed-a6cbce40b2ac" providerId="AD" clId="Web-{BD206D93-C962-4013-8FC5-B2C13B59F0C5}" dt="2019-04-17T08:39:43.212" v="10"/>
        <pc:sldMkLst>
          <pc:docMk/>
          <pc:sldMk cId="561227677" sldId="454"/>
        </pc:sldMkLst>
      </pc:sldChg>
      <pc:sldChg chg="modSp ord">
        <pc:chgData name="Zhehao Xu 徐哲浩" userId="S::zhehao.xu@nio.com::408bc9bc-d428-49b4-8aed-a6cbce40b2ac" providerId="AD" clId="Web-{BD206D93-C962-4013-8FC5-B2C13B59F0C5}" dt="2019-04-17T08:43:04.227" v="95" actId="20577"/>
        <pc:sldMkLst>
          <pc:docMk/>
          <pc:sldMk cId="3903327312" sldId="457"/>
        </pc:sldMkLst>
        <pc:spChg chg="mod">
          <ac:chgData name="Zhehao Xu 徐哲浩" userId="S::zhehao.xu@nio.com::408bc9bc-d428-49b4-8aed-a6cbce40b2ac" providerId="AD" clId="Web-{BD206D93-C962-4013-8FC5-B2C13B59F0C5}" dt="2019-04-17T08:43:04.227" v="95" actId="20577"/>
          <ac:spMkLst>
            <pc:docMk/>
            <pc:sldMk cId="3903327312" sldId="457"/>
            <ac:spMk id="3" creationId="{2C6CDD88-9C98-4236-9328-9ABA8DD29147}"/>
          </ac:spMkLst>
        </pc:spChg>
      </pc:sldChg>
      <pc:sldChg chg="ord">
        <pc:chgData name="Zhehao Xu 徐哲浩" userId="S::zhehao.xu@nio.com::408bc9bc-d428-49b4-8aed-a6cbce40b2ac" providerId="AD" clId="Web-{BD206D93-C962-4013-8FC5-B2C13B59F0C5}" dt="2019-04-17T08:39:25.587" v="9"/>
        <pc:sldMkLst>
          <pc:docMk/>
          <pc:sldMk cId="1731446324" sldId="458"/>
        </pc:sldMkLst>
      </pc:sldChg>
      <pc:sldChg chg="modSp">
        <pc:chgData name="Zhehao Xu 徐哲浩" userId="S::zhehao.xu@nio.com::408bc9bc-d428-49b4-8aed-a6cbce40b2ac" providerId="AD" clId="Web-{BD206D93-C962-4013-8FC5-B2C13B59F0C5}" dt="2019-04-17T08:42:36.334" v="70" actId="20577"/>
        <pc:sldMkLst>
          <pc:docMk/>
          <pc:sldMk cId="163729333" sldId="459"/>
        </pc:sldMkLst>
        <pc:spChg chg="mod">
          <ac:chgData name="Zhehao Xu 徐哲浩" userId="S::zhehao.xu@nio.com::408bc9bc-d428-49b4-8aed-a6cbce40b2ac" providerId="AD" clId="Web-{BD206D93-C962-4013-8FC5-B2C13B59F0C5}" dt="2019-04-17T08:42:36.334" v="70" actId="20577"/>
          <ac:spMkLst>
            <pc:docMk/>
            <pc:sldMk cId="163729333" sldId="459"/>
            <ac:spMk id="3" creationId="{2C6CDD88-9C98-4236-9328-9ABA8DD29147}"/>
          </ac:spMkLst>
        </pc:spChg>
      </pc:sldChg>
      <pc:sldChg chg="modSp">
        <pc:chgData name="Zhehao Xu 徐哲浩" userId="S::zhehao.xu@nio.com::408bc9bc-d428-49b4-8aed-a6cbce40b2ac" providerId="AD" clId="Web-{BD206D93-C962-4013-8FC5-B2C13B59F0C5}" dt="2019-04-17T08:47:29.898" v="286" actId="20577"/>
        <pc:sldMkLst>
          <pc:docMk/>
          <pc:sldMk cId="1088062751" sldId="460"/>
        </pc:sldMkLst>
        <pc:spChg chg="mod">
          <ac:chgData name="Zhehao Xu 徐哲浩" userId="S::zhehao.xu@nio.com::408bc9bc-d428-49b4-8aed-a6cbce40b2ac" providerId="AD" clId="Web-{BD206D93-C962-4013-8FC5-B2C13B59F0C5}" dt="2019-04-17T08:47:29.898" v="286" actId="20577"/>
          <ac:spMkLst>
            <pc:docMk/>
            <pc:sldMk cId="1088062751" sldId="460"/>
            <ac:spMk id="2" creationId="{E3263EA8-E3C5-40E5-8C88-BEBEA6BC5798}"/>
          </ac:spMkLst>
        </pc:spChg>
      </pc:sldChg>
      <pc:sldChg chg="modSp ord">
        <pc:chgData name="Zhehao Xu 徐哲浩" userId="S::zhehao.xu@nio.com::408bc9bc-d428-49b4-8aed-a6cbce40b2ac" providerId="AD" clId="Web-{BD206D93-C962-4013-8FC5-B2C13B59F0C5}" dt="2019-04-17T08:46:50.880" v="261" actId="20577"/>
        <pc:sldMkLst>
          <pc:docMk/>
          <pc:sldMk cId="2289665220" sldId="468"/>
        </pc:sldMkLst>
        <pc:spChg chg="mod">
          <ac:chgData name="Zhehao Xu 徐哲浩" userId="S::zhehao.xu@nio.com::408bc9bc-d428-49b4-8aed-a6cbce40b2ac" providerId="AD" clId="Web-{BD206D93-C962-4013-8FC5-B2C13B59F0C5}" dt="2019-04-17T08:46:50.880" v="261" actId="20577"/>
          <ac:spMkLst>
            <pc:docMk/>
            <pc:sldMk cId="2289665220" sldId="468"/>
            <ac:spMk id="2" creationId="{E3263EA8-E3C5-40E5-8C88-BEBEA6BC5798}"/>
          </ac:spMkLst>
        </pc:spChg>
      </pc:sldChg>
      <pc:sldChg chg="modSp new ord">
        <pc:chgData name="Zhehao Xu 徐哲浩" userId="S::zhehao.xu@nio.com::408bc9bc-d428-49b4-8aed-a6cbce40b2ac" providerId="AD" clId="Web-{BD206D93-C962-4013-8FC5-B2C13B59F0C5}" dt="2019-04-17T08:42:42.197" v="74" actId="20577"/>
        <pc:sldMkLst>
          <pc:docMk/>
          <pc:sldMk cId="1544684845" sldId="469"/>
        </pc:sldMkLst>
        <pc:spChg chg="mod">
          <ac:chgData name="Zhehao Xu 徐哲浩" userId="S::zhehao.xu@nio.com::408bc9bc-d428-49b4-8aed-a6cbce40b2ac" providerId="AD" clId="Web-{BD206D93-C962-4013-8FC5-B2C13B59F0C5}" dt="2019-04-17T08:40:59.992" v="61" actId="20577"/>
          <ac:spMkLst>
            <pc:docMk/>
            <pc:sldMk cId="1544684845" sldId="469"/>
            <ac:spMk id="2" creationId="{286CF503-A175-4BD0-AE71-019DF75BC729}"/>
          </ac:spMkLst>
        </pc:spChg>
        <pc:spChg chg="mod">
          <ac:chgData name="Zhehao Xu 徐哲浩" userId="S::zhehao.xu@nio.com::408bc9bc-d428-49b4-8aed-a6cbce40b2ac" providerId="AD" clId="Web-{BD206D93-C962-4013-8FC5-B2C13B59F0C5}" dt="2019-04-17T08:42:42.197" v="74" actId="20577"/>
          <ac:spMkLst>
            <pc:docMk/>
            <pc:sldMk cId="1544684845" sldId="469"/>
            <ac:spMk id="3" creationId="{A6AB4C9A-AC5B-4832-B184-F5194C0F742D}"/>
          </ac:spMkLst>
        </pc:spChg>
      </pc:sldChg>
      <pc:sldChg chg="modSp new">
        <pc:chgData name="Zhehao Xu 徐哲浩" userId="S::zhehao.xu@nio.com::408bc9bc-d428-49b4-8aed-a6cbce40b2ac" providerId="AD" clId="Web-{BD206D93-C962-4013-8FC5-B2C13B59F0C5}" dt="2019-04-17T08:48:25.037" v="340" actId="20577"/>
        <pc:sldMkLst>
          <pc:docMk/>
          <pc:sldMk cId="3136138297" sldId="470"/>
        </pc:sldMkLst>
        <pc:spChg chg="mod">
          <ac:chgData name="Zhehao Xu 徐哲浩" userId="S::zhehao.xu@nio.com::408bc9bc-d428-49b4-8aed-a6cbce40b2ac" providerId="AD" clId="Web-{BD206D93-C962-4013-8FC5-B2C13B59F0C5}" dt="2019-04-17T08:48:25.037" v="340" actId="20577"/>
          <ac:spMkLst>
            <pc:docMk/>
            <pc:sldMk cId="3136138297" sldId="470"/>
            <ac:spMk id="3" creationId="{4BC454D4-84EC-463D-A9FF-D7550596C84F}"/>
          </ac:spMkLst>
        </pc:spChg>
      </pc:sldChg>
    </pc:docChg>
  </pc:docChgLst>
  <pc:docChgLst>
    <pc:chgData name="Zhehao Xu 徐哲浩" userId="S::zhehao.xu@nio.com::408bc9bc-d428-49b4-8aed-a6cbce40b2ac" providerId="AD" clId="Web-{A9E197FB-7238-48A2-811A-3129069496ED}"/>
    <pc:docChg chg="addSld delSld modSld sldOrd">
      <pc:chgData name="Zhehao Xu 徐哲浩" userId="S::zhehao.xu@nio.com::408bc9bc-d428-49b4-8aed-a6cbce40b2ac" providerId="AD" clId="Web-{A9E197FB-7238-48A2-811A-3129069496ED}" dt="2019-03-26T04:39:33.433" v="478" actId="20577"/>
      <pc:docMkLst>
        <pc:docMk/>
      </pc:docMkLst>
      <pc:sldChg chg="del">
        <pc:chgData name="Zhehao Xu 徐哲浩" userId="S::zhehao.xu@nio.com::408bc9bc-d428-49b4-8aed-a6cbce40b2ac" providerId="AD" clId="Web-{A9E197FB-7238-48A2-811A-3129069496ED}" dt="2019-03-26T04:33:19.118" v="314"/>
        <pc:sldMkLst>
          <pc:docMk/>
          <pc:sldMk cId="98852484" sldId="445"/>
        </pc:sldMkLst>
      </pc:sldChg>
      <pc:sldChg chg="modSp">
        <pc:chgData name="Zhehao Xu 徐哲浩" userId="S::zhehao.xu@nio.com::408bc9bc-d428-49b4-8aed-a6cbce40b2ac" providerId="AD" clId="Web-{A9E197FB-7238-48A2-811A-3129069496ED}" dt="2019-03-26T04:37:50.533" v="443" actId="20577"/>
        <pc:sldMkLst>
          <pc:docMk/>
          <pc:sldMk cId="1372457304" sldId="450"/>
        </pc:sldMkLst>
        <pc:spChg chg="mod">
          <ac:chgData name="Zhehao Xu 徐哲浩" userId="S::zhehao.xu@nio.com::408bc9bc-d428-49b4-8aed-a6cbce40b2ac" providerId="AD" clId="Web-{A9E197FB-7238-48A2-811A-3129069496ED}" dt="2019-03-26T04:37:50.533" v="443" actId="20577"/>
          <ac:spMkLst>
            <pc:docMk/>
            <pc:sldMk cId="1372457304" sldId="450"/>
            <ac:spMk id="8" creationId="{00000000-0000-0000-0000-000000000000}"/>
          </ac:spMkLst>
        </pc:spChg>
      </pc:sldChg>
      <pc:sldChg chg="addSp delSp modSp">
        <pc:chgData name="Zhehao Xu 徐哲浩" userId="S::zhehao.xu@nio.com::408bc9bc-d428-49b4-8aed-a6cbce40b2ac" providerId="AD" clId="Web-{A9E197FB-7238-48A2-811A-3129069496ED}" dt="2019-03-26T04:21:09.985" v="40" actId="20577"/>
        <pc:sldMkLst>
          <pc:docMk/>
          <pc:sldMk cId="561227677" sldId="454"/>
        </pc:sldMkLst>
        <pc:spChg chg="mod">
          <ac:chgData name="Zhehao Xu 徐哲浩" userId="S::zhehao.xu@nio.com::408bc9bc-d428-49b4-8aed-a6cbce40b2ac" providerId="AD" clId="Web-{A9E197FB-7238-48A2-811A-3129069496ED}" dt="2019-03-26T04:20:22.885" v="7" actId="20577"/>
          <ac:spMkLst>
            <pc:docMk/>
            <pc:sldMk cId="561227677" sldId="454"/>
            <ac:spMk id="7" creationId="{60C8A205-E03B-45B2-8714-A5D41431A69A}"/>
          </ac:spMkLst>
        </pc:spChg>
        <pc:spChg chg="add mod">
          <ac:chgData name="Zhehao Xu 徐哲浩" userId="S::zhehao.xu@nio.com::408bc9bc-d428-49b4-8aed-a6cbce40b2ac" providerId="AD" clId="Web-{A9E197FB-7238-48A2-811A-3129069496ED}" dt="2019-03-26T04:21:09.985" v="40" actId="20577"/>
          <ac:spMkLst>
            <pc:docMk/>
            <pc:sldMk cId="561227677" sldId="454"/>
            <ac:spMk id="22" creationId="{05684623-7EB7-41C2-8829-33813C274072}"/>
          </ac:spMkLst>
        </pc:spChg>
        <pc:graphicFrameChg chg="add del mod">
          <ac:chgData name="Zhehao Xu 徐哲浩" userId="S::zhehao.xu@nio.com::408bc9bc-d428-49b4-8aed-a6cbce40b2ac" providerId="AD" clId="Web-{A9E197FB-7238-48A2-811A-3129069496ED}" dt="2019-03-26T04:20:20.572" v="4"/>
          <ac:graphicFrameMkLst>
            <pc:docMk/>
            <pc:sldMk cId="561227677" sldId="454"/>
            <ac:graphicFrameMk id="8" creationId="{324C2BE5-06AB-42EF-A2EA-8D9ADCB2ADA7}"/>
          </ac:graphicFrameMkLst>
        </pc:graphicFrameChg>
        <pc:graphicFrameChg chg="del">
          <ac:chgData name="Zhehao Xu 徐哲浩" userId="S::zhehao.xu@nio.com::408bc9bc-d428-49b4-8aed-a6cbce40b2ac" providerId="AD" clId="Web-{A9E197FB-7238-48A2-811A-3129069496ED}" dt="2019-03-26T04:20:24.963" v="8"/>
          <ac:graphicFrameMkLst>
            <pc:docMk/>
            <pc:sldMk cId="561227677" sldId="454"/>
            <ac:graphicFrameMk id="114" creationId="{1A16A10C-3ED7-4D2B-AC41-87D902F7BFAC}"/>
          </ac:graphicFrameMkLst>
        </pc:graphicFrameChg>
      </pc:sldChg>
      <pc:sldChg chg="del">
        <pc:chgData name="Zhehao Xu 徐哲浩" userId="S::zhehao.xu@nio.com::408bc9bc-d428-49b4-8aed-a6cbce40b2ac" providerId="AD" clId="Web-{A9E197FB-7238-48A2-811A-3129069496ED}" dt="2019-03-26T04:34:03.870" v="327"/>
        <pc:sldMkLst>
          <pc:docMk/>
          <pc:sldMk cId="4222492502" sldId="455"/>
        </pc:sldMkLst>
      </pc:sldChg>
      <pc:sldChg chg="modSp">
        <pc:chgData name="Zhehao Xu 徐哲浩" userId="S::zhehao.xu@nio.com::408bc9bc-d428-49b4-8aed-a6cbce40b2ac" providerId="AD" clId="Web-{A9E197FB-7238-48A2-811A-3129069496ED}" dt="2019-03-26T04:39:33.433" v="477" actId="20577"/>
        <pc:sldMkLst>
          <pc:docMk/>
          <pc:sldMk cId="1650949615" sldId="456"/>
        </pc:sldMkLst>
        <pc:spChg chg="mod">
          <ac:chgData name="Zhehao Xu 徐哲浩" userId="S::zhehao.xu@nio.com::408bc9bc-d428-49b4-8aed-a6cbce40b2ac" providerId="AD" clId="Web-{A9E197FB-7238-48A2-811A-3129069496ED}" dt="2019-03-26T04:39:33.433" v="477" actId="20577"/>
          <ac:spMkLst>
            <pc:docMk/>
            <pc:sldMk cId="1650949615" sldId="456"/>
            <ac:spMk id="2" creationId="{DC1E5B1B-8B48-48D0-9DC1-A45222D44836}"/>
          </ac:spMkLst>
        </pc:spChg>
      </pc:sldChg>
      <pc:sldChg chg="modSp">
        <pc:chgData name="Zhehao Xu 徐哲浩" userId="S::zhehao.xu@nio.com::408bc9bc-d428-49b4-8aed-a6cbce40b2ac" providerId="AD" clId="Web-{A9E197FB-7238-48A2-811A-3129069496ED}" dt="2019-03-26T04:37:21.438" v="418" actId="20577"/>
        <pc:sldMkLst>
          <pc:docMk/>
          <pc:sldMk cId="1088062751" sldId="460"/>
        </pc:sldMkLst>
        <pc:spChg chg="mod">
          <ac:chgData name="Zhehao Xu 徐哲浩" userId="S::zhehao.xu@nio.com::408bc9bc-d428-49b4-8aed-a6cbce40b2ac" providerId="AD" clId="Web-{A9E197FB-7238-48A2-811A-3129069496ED}" dt="2019-03-26T04:37:21.438" v="418" actId="20577"/>
          <ac:spMkLst>
            <pc:docMk/>
            <pc:sldMk cId="1088062751" sldId="460"/>
            <ac:spMk id="2" creationId="{E3263EA8-E3C5-40E5-8C88-BEBEA6BC5798}"/>
          </ac:spMkLst>
        </pc:spChg>
      </pc:sldChg>
      <pc:sldChg chg="modSp ord">
        <pc:chgData name="Zhehao Xu 徐哲浩" userId="S::zhehao.xu@nio.com::408bc9bc-d428-49b4-8aed-a6cbce40b2ac" providerId="AD" clId="Web-{A9E197FB-7238-48A2-811A-3129069496ED}" dt="2019-03-26T04:32:41.704" v="308"/>
        <pc:sldMkLst>
          <pc:docMk/>
          <pc:sldMk cId="1912212343" sldId="462"/>
        </pc:sldMkLst>
        <pc:spChg chg="mod">
          <ac:chgData name="Zhehao Xu 徐哲浩" userId="S::zhehao.xu@nio.com::408bc9bc-d428-49b4-8aed-a6cbce40b2ac" providerId="AD" clId="Web-{A9E197FB-7238-48A2-811A-3129069496ED}" dt="2019-03-26T04:31:20.152" v="256" actId="20577"/>
          <ac:spMkLst>
            <pc:docMk/>
            <pc:sldMk cId="1912212343" sldId="462"/>
            <ac:spMk id="2" creationId="{32DAAFF4-52E1-4A6B-BDFB-CB79FB38853D}"/>
          </ac:spMkLst>
        </pc:spChg>
      </pc:sldChg>
      <pc:sldChg chg="del">
        <pc:chgData name="Zhehao Xu 徐哲浩" userId="S::zhehao.xu@nio.com::408bc9bc-d428-49b4-8aed-a6cbce40b2ac" providerId="AD" clId="Web-{A9E197FB-7238-48A2-811A-3129069496ED}" dt="2019-03-26T04:21:16.267" v="43"/>
        <pc:sldMkLst>
          <pc:docMk/>
          <pc:sldMk cId="1896758875" sldId="463"/>
        </pc:sldMkLst>
      </pc:sldChg>
      <pc:sldChg chg="modSp add ord replId">
        <pc:chgData name="Zhehao Xu 徐哲浩" userId="S::zhehao.xu@nio.com::408bc9bc-d428-49b4-8aed-a6cbce40b2ac" providerId="AD" clId="Web-{A9E197FB-7238-48A2-811A-3129069496ED}" dt="2019-03-26T04:32:43.485" v="309"/>
        <pc:sldMkLst>
          <pc:docMk/>
          <pc:sldMk cId="3688630195" sldId="463"/>
        </pc:sldMkLst>
        <pc:spChg chg="mod">
          <ac:chgData name="Zhehao Xu 徐哲浩" userId="S::zhehao.xu@nio.com::408bc9bc-d428-49b4-8aed-a6cbce40b2ac" providerId="AD" clId="Web-{A9E197FB-7238-48A2-811A-3129069496ED}" dt="2019-03-26T04:32:36.610" v="306" actId="20577"/>
          <ac:spMkLst>
            <pc:docMk/>
            <pc:sldMk cId="3688630195" sldId="463"/>
            <ac:spMk id="2" creationId="{32DAAFF4-52E1-4A6B-BDFB-CB79FB38853D}"/>
          </ac:spMkLst>
        </pc:spChg>
      </pc:sldChg>
      <pc:sldChg chg="add del replId">
        <pc:chgData name="Zhehao Xu 徐哲浩" userId="S::zhehao.xu@nio.com::408bc9bc-d428-49b4-8aed-a6cbce40b2ac" providerId="AD" clId="Web-{A9E197FB-7238-48A2-811A-3129069496ED}" dt="2019-03-26T04:34:06.182" v="328"/>
        <pc:sldMkLst>
          <pc:docMk/>
          <pc:sldMk cId="612111560" sldId="464"/>
        </pc:sldMkLst>
      </pc:sldChg>
      <pc:sldChg chg="add replId">
        <pc:chgData name="Zhehao Xu 徐哲浩" userId="S::zhehao.xu@nio.com::408bc9bc-d428-49b4-8aed-a6cbce40b2ac" providerId="AD" clId="Web-{A9E197FB-7238-48A2-811A-3129069496ED}" dt="2019-03-26T04:32:58.626" v="311"/>
        <pc:sldMkLst>
          <pc:docMk/>
          <pc:sldMk cId="641186927" sldId="465"/>
        </pc:sldMkLst>
      </pc:sldChg>
      <pc:sldChg chg="modSp add replId">
        <pc:chgData name="Zhehao Xu 徐哲浩" userId="S::zhehao.xu@nio.com::408bc9bc-d428-49b4-8aed-a6cbce40b2ac" providerId="AD" clId="Web-{A9E197FB-7238-48A2-811A-3129069496ED}" dt="2019-03-26T04:33:32.024" v="317" actId="20577"/>
        <pc:sldMkLst>
          <pc:docMk/>
          <pc:sldMk cId="2182488560" sldId="466"/>
        </pc:sldMkLst>
        <pc:spChg chg="mod">
          <ac:chgData name="Zhehao Xu 徐哲浩" userId="S::zhehao.xu@nio.com::408bc9bc-d428-49b4-8aed-a6cbce40b2ac" providerId="AD" clId="Web-{A9E197FB-7238-48A2-811A-3129069496ED}" dt="2019-03-26T04:33:32.024" v="317" actId="20577"/>
          <ac:spMkLst>
            <pc:docMk/>
            <pc:sldMk cId="2182488560" sldId="466"/>
            <ac:spMk id="3" creationId="{390A841B-C956-4049-B055-10FFC3DA0329}"/>
          </ac:spMkLst>
        </pc:spChg>
      </pc:sldChg>
      <pc:sldChg chg="modSp add replId">
        <pc:chgData name="Zhehao Xu 徐哲浩" userId="S::zhehao.xu@nio.com::408bc9bc-d428-49b4-8aed-a6cbce40b2ac" providerId="AD" clId="Web-{A9E197FB-7238-48A2-811A-3129069496ED}" dt="2019-03-26T04:33:45.837" v="324" actId="20577"/>
        <pc:sldMkLst>
          <pc:docMk/>
          <pc:sldMk cId="3801914546" sldId="467"/>
        </pc:sldMkLst>
        <pc:spChg chg="mod">
          <ac:chgData name="Zhehao Xu 徐哲浩" userId="S::zhehao.xu@nio.com::408bc9bc-d428-49b4-8aed-a6cbce40b2ac" providerId="AD" clId="Web-{A9E197FB-7238-48A2-811A-3129069496ED}" dt="2019-03-26T04:33:45.837" v="324" actId="20577"/>
          <ac:spMkLst>
            <pc:docMk/>
            <pc:sldMk cId="3801914546" sldId="467"/>
            <ac:spMk id="3" creationId="{390A841B-C956-4049-B055-10FFC3DA0329}"/>
          </ac:spMkLst>
        </pc:spChg>
      </pc:sldChg>
      <pc:sldChg chg="modSp add replId">
        <pc:chgData name="Zhehao Xu 徐哲浩" userId="S::zhehao.xu@nio.com::408bc9bc-d428-49b4-8aed-a6cbce40b2ac" providerId="AD" clId="Web-{A9E197FB-7238-48A2-811A-3129069496ED}" dt="2019-03-26T04:37:35.548" v="431" actId="20577"/>
        <pc:sldMkLst>
          <pc:docMk/>
          <pc:sldMk cId="2289665220" sldId="468"/>
        </pc:sldMkLst>
        <pc:spChg chg="mod">
          <ac:chgData name="Zhehao Xu 徐哲浩" userId="S::zhehao.xu@nio.com::408bc9bc-d428-49b4-8aed-a6cbce40b2ac" providerId="AD" clId="Web-{A9E197FB-7238-48A2-811A-3129069496ED}" dt="2019-03-26T04:37:35.548" v="431" actId="20577"/>
          <ac:spMkLst>
            <pc:docMk/>
            <pc:sldMk cId="2289665220" sldId="468"/>
            <ac:spMk id="2" creationId="{E3263EA8-E3C5-40E5-8C88-BEBEA6BC5798}"/>
          </ac:spMkLst>
        </pc:spChg>
      </pc:sldChg>
    </pc:docChg>
  </pc:docChgLst>
  <pc:docChgLst>
    <pc:chgData name="Zhehao Xu 徐哲浩" userId="S::zhehao.xu@nio.com::408bc9bc-d428-49b4-8aed-a6cbce40b2ac" providerId="AD" clId="Web-{A79687E7-65FB-4EDE-A343-06114D66633B}"/>
    <pc:docChg chg="modSld">
      <pc:chgData name="Zhehao Xu 徐哲浩" userId="S::zhehao.xu@nio.com::408bc9bc-d428-49b4-8aed-a6cbce40b2ac" providerId="AD" clId="Web-{A79687E7-65FB-4EDE-A343-06114D66633B}" dt="2019-04-18T08:00:44.131" v="1972" actId="20577"/>
      <pc:docMkLst>
        <pc:docMk/>
      </pc:docMkLst>
      <pc:sldChg chg="modSp">
        <pc:chgData name="Zhehao Xu 徐哲浩" userId="S::zhehao.xu@nio.com::408bc9bc-d428-49b4-8aed-a6cbce40b2ac" providerId="AD" clId="Web-{A79687E7-65FB-4EDE-A343-06114D66633B}" dt="2019-04-18T08:00:42.646" v="1970" actId="20577"/>
        <pc:sldMkLst>
          <pc:docMk/>
          <pc:sldMk cId="1088062751" sldId="460"/>
        </pc:sldMkLst>
        <pc:spChg chg="mod">
          <ac:chgData name="Zhehao Xu 徐哲浩" userId="S::zhehao.xu@nio.com::408bc9bc-d428-49b4-8aed-a6cbce40b2ac" providerId="AD" clId="Web-{A79687E7-65FB-4EDE-A343-06114D66633B}" dt="2019-04-18T08:00:42.646" v="1970" actId="20577"/>
          <ac:spMkLst>
            <pc:docMk/>
            <pc:sldMk cId="1088062751" sldId="460"/>
            <ac:spMk id="2" creationId="{E3263EA8-E3C5-40E5-8C88-BEBEA6BC5798}"/>
          </ac:spMkLst>
        </pc:spChg>
        <pc:spChg chg="mod">
          <ac:chgData name="Zhehao Xu 徐哲浩" userId="S::zhehao.xu@nio.com::408bc9bc-d428-49b4-8aed-a6cbce40b2ac" providerId="AD" clId="Web-{A79687E7-65FB-4EDE-A343-06114D66633B}" dt="2019-04-18T07:46:44.675" v="1145" actId="20577"/>
          <ac:spMkLst>
            <pc:docMk/>
            <pc:sldMk cId="1088062751" sldId="460"/>
            <ac:spMk id="3" creationId="{1F6E4DE9-BF37-498E-8B76-0AE633CDCB02}"/>
          </ac:spMkLst>
        </pc:spChg>
      </pc:sldChg>
      <pc:sldChg chg="modSp">
        <pc:chgData name="Zhehao Xu 徐哲浩" userId="S::zhehao.xu@nio.com::408bc9bc-d428-49b4-8aed-a6cbce40b2ac" providerId="AD" clId="Web-{A79687E7-65FB-4EDE-A343-06114D66633B}" dt="2019-04-18T07:41:38.025" v="1144"/>
        <pc:sldMkLst>
          <pc:docMk/>
          <pc:sldMk cId="2027076500" sldId="480"/>
        </pc:sldMkLst>
        <pc:graphicFrameChg chg="mod modGraphic">
          <ac:chgData name="Zhehao Xu 徐哲浩" userId="S::zhehao.xu@nio.com::408bc9bc-d428-49b4-8aed-a6cbce40b2ac" providerId="AD" clId="Web-{A79687E7-65FB-4EDE-A343-06114D66633B}" dt="2019-04-18T07:41:38.025" v="1144"/>
          <ac:graphicFrameMkLst>
            <pc:docMk/>
            <pc:sldMk cId="2027076500" sldId="480"/>
            <ac:graphicFrameMk id="7" creationId="{52A16B02-CFF8-41A3-94B2-A1485F1642C9}"/>
          </ac:graphicFrameMkLst>
        </pc:graphicFrameChg>
      </pc:sldChg>
    </pc:docChg>
  </pc:docChgLst>
  <pc:docChgLst>
    <pc:chgData name="Zhehao Xu 徐哲浩" userId="S::zhehao.xu@nio.com::408bc9bc-d428-49b4-8aed-a6cbce40b2ac" providerId="AD" clId="Web-{D39B614D-8AFF-43FA-902E-F4E7F69AB236}"/>
    <pc:docChg chg="addSld modSld">
      <pc:chgData name="Zhehao Xu 徐哲浩" userId="S::zhehao.xu@nio.com::408bc9bc-d428-49b4-8aed-a6cbce40b2ac" providerId="AD" clId="Web-{D39B614D-8AFF-43FA-902E-F4E7F69AB236}" dt="2019-04-17T15:37:55.639" v="99" actId="20577"/>
      <pc:docMkLst>
        <pc:docMk/>
      </pc:docMkLst>
      <pc:sldChg chg="modSp">
        <pc:chgData name="Zhehao Xu 徐哲浩" userId="S::zhehao.xu@nio.com::408bc9bc-d428-49b4-8aed-a6cbce40b2ac" providerId="AD" clId="Web-{D39B614D-8AFF-43FA-902E-F4E7F69AB236}" dt="2019-04-17T15:26:59.529" v="2" actId="20577"/>
        <pc:sldMkLst>
          <pc:docMk/>
          <pc:sldMk cId="3903327312" sldId="457"/>
        </pc:sldMkLst>
        <pc:spChg chg="mod">
          <ac:chgData name="Zhehao Xu 徐哲浩" userId="S::zhehao.xu@nio.com::408bc9bc-d428-49b4-8aed-a6cbce40b2ac" providerId="AD" clId="Web-{D39B614D-8AFF-43FA-902E-F4E7F69AB236}" dt="2019-04-17T15:26:59.529" v="2" actId="20577"/>
          <ac:spMkLst>
            <pc:docMk/>
            <pc:sldMk cId="3903327312" sldId="457"/>
            <ac:spMk id="2" creationId="{DC1E5B1B-8B48-48D0-9DC1-A45222D44836}"/>
          </ac:spMkLst>
        </pc:spChg>
      </pc:sldChg>
      <pc:sldChg chg="modSp new">
        <pc:chgData name="Zhehao Xu 徐哲浩" userId="S::zhehao.xu@nio.com::408bc9bc-d428-49b4-8aed-a6cbce40b2ac" providerId="AD" clId="Web-{D39B614D-8AFF-43FA-902E-F4E7F69AB236}" dt="2019-04-17T15:37:09.609" v="97" actId="20577"/>
        <pc:sldMkLst>
          <pc:docMk/>
          <pc:sldMk cId="3842944947" sldId="476"/>
        </pc:sldMkLst>
        <pc:spChg chg="mod">
          <ac:chgData name="Zhehao Xu 徐哲浩" userId="S::zhehao.xu@nio.com::408bc9bc-d428-49b4-8aed-a6cbce40b2ac" providerId="AD" clId="Web-{D39B614D-8AFF-43FA-902E-F4E7F69AB236}" dt="2019-04-17T15:37:09.609" v="97" actId="20577"/>
          <ac:spMkLst>
            <pc:docMk/>
            <pc:sldMk cId="3842944947" sldId="476"/>
            <ac:spMk id="2" creationId="{E9258D58-0BFF-4240-8BC9-3FD242FBB096}"/>
          </ac:spMkLst>
        </pc:spChg>
        <pc:spChg chg="mod">
          <ac:chgData name="Zhehao Xu 徐哲浩" userId="S::zhehao.xu@nio.com::408bc9bc-d428-49b4-8aed-a6cbce40b2ac" providerId="AD" clId="Web-{D39B614D-8AFF-43FA-902E-F4E7F69AB236}" dt="2019-04-17T15:28:30.746" v="27" actId="20577"/>
          <ac:spMkLst>
            <pc:docMk/>
            <pc:sldMk cId="3842944947" sldId="476"/>
            <ac:spMk id="3" creationId="{BBB189CE-844A-48E2-8812-D477401389BD}"/>
          </ac:spMkLst>
        </pc:spChg>
      </pc:sldChg>
    </pc:docChg>
  </pc:docChgLst>
  <pc:docChgLst>
    <pc:chgData name="Zhehao Xu 徐哲浩" userId="S::zhehao.xu@nio.com::408bc9bc-d428-49b4-8aed-a6cbce40b2ac" providerId="AD" clId="Web-{E6F486D2-6822-4882-9D05-F0C1BFB342D3}"/>
    <pc:docChg chg="addSld modSld">
      <pc:chgData name="Zhehao Xu 徐哲浩" userId="S::zhehao.xu@nio.com::408bc9bc-d428-49b4-8aed-a6cbce40b2ac" providerId="AD" clId="Web-{E6F486D2-6822-4882-9D05-F0C1BFB342D3}" dt="2019-04-18T06:31:43.288" v="927"/>
      <pc:docMkLst>
        <pc:docMk/>
      </pc:docMkLst>
      <pc:sldChg chg="addSp delSp modSp">
        <pc:chgData name="Zhehao Xu 徐哲浩" userId="S::zhehao.xu@nio.com::408bc9bc-d428-49b4-8aed-a6cbce40b2ac" providerId="AD" clId="Web-{E6F486D2-6822-4882-9D05-F0C1BFB342D3}" dt="2019-04-18T06:15:17.428" v="660" actId="1076"/>
        <pc:sldMkLst>
          <pc:docMk/>
          <pc:sldMk cId="386954095" sldId="478"/>
        </pc:sldMkLst>
        <pc:spChg chg="add">
          <ac:chgData name="Zhehao Xu 徐哲浩" userId="S::zhehao.xu@nio.com::408bc9bc-d428-49b4-8aed-a6cbce40b2ac" providerId="AD" clId="Web-{E6F486D2-6822-4882-9D05-F0C1BFB342D3}" dt="2019-04-18T06:00:56.285" v="5"/>
          <ac:spMkLst>
            <pc:docMk/>
            <pc:sldMk cId="386954095" sldId="478"/>
            <ac:spMk id="2" creationId="{56345826-34B5-437B-9B00-ECD677719B0A}"/>
          </ac:spMkLst>
        </pc:spChg>
        <pc:spChg chg="add mod">
          <ac:chgData name="Zhehao Xu 徐哲浩" userId="S::zhehao.xu@nio.com::408bc9bc-d428-49b4-8aed-a6cbce40b2ac" providerId="AD" clId="Web-{E6F486D2-6822-4882-9D05-F0C1BFB342D3}" dt="2019-04-18T06:15:17.428" v="660" actId="1076"/>
          <ac:spMkLst>
            <pc:docMk/>
            <pc:sldMk cId="386954095" sldId="478"/>
            <ac:spMk id="8" creationId="{F75A4F00-6F20-450B-8A3B-5E070356BCBC}"/>
          </ac:spMkLst>
        </pc:spChg>
        <pc:spChg chg="add del mod">
          <ac:chgData name="Zhehao Xu 徐哲浩" userId="S::zhehao.xu@nio.com::408bc9bc-d428-49b4-8aed-a6cbce40b2ac" providerId="AD" clId="Web-{E6F486D2-6822-4882-9D05-F0C1BFB342D3}" dt="2019-04-18T06:08:07.026" v="241"/>
          <ac:spMkLst>
            <pc:docMk/>
            <pc:sldMk cId="386954095" sldId="478"/>
            <ac:spMk id="10" creationId="{00A1373F-10EB-4CDA-82E9-0F3964F1D806}"/>
          </ac:spMkLst>
        </pc:spChg>
        <pc:picChg chg="del mod">
          <ac:chgData name="Zhehao Xu 徐哲浩" userId="S::zhehao.xu@nio.com::408bc9bc-d428-49b4-8aed-a6cbce40b2ac" providerId="AD" clId="Web-{E6F486D2-6822-4882-9D05-F0C1BFB342D3}" dt="2019-04-18T06:08:05.963" v="240"/>
          <ac:picMkLst>
            <pc:docMk/>
            <pc:sldMk cId="386954095" sldId="478"/>
            <ac:picMk id="7" creationId="{A740EBC1-9F50-4773-A261-EECB4BDCAAD9}"/>
          </ac:picMkLst>
        </pc:picChg>
        <pc:picChg chg="add mod ord">
          <ac:chgData name="Zhehao Xu 徐哲浩" userId="S::zhehao.xu@nio.com::408bc9bc-d428-49b4-8aed-a6cbce40b2ac" providerId="AD" clId="Web-{E6F486D2-6822-4882-9D05-F0C1BFB342D3}" dt="2019-04-18T06:08:21.683" v="244" actId="14100"/>
          <ac:picMkLst>
            <pc:docMk/>
            <pc:sldMk cId="386954095" sldId="478"/>
            <ac:picMk id="11" creationId="{6B9C244C-8AC0-430D-8EB2-3D4BCB5FF746}"/>
          </ac:picMkLst>
        </pc:picChg>
      </pc:sldChg>
      <pc:sldChg chg="addSp delSp modSp new">
        <pc:chgData name="Zhehao Xu 徐哲浩" userId="S::zhehao.xu@nio.com::408bc9bc-d428-49b4-8aed-a6cbce40b2ac" providerId="AD" clId="Web-{E6F486D2-6822-4882-9D05-F0C1BFB342D3}" dt="2019-04-18T06:31:43.288" v="927"/>
        <pc:sldMkLst>
          <pc:docMk/>
          <pc:sldMk cId="2027076500" sldId="480"/>
        </pc:sldMkLst>
        <pc:spChg chg="del">
          <ac:chgData name="Zhehao Xu 徐哲浩" userId="S::zhehao.xu@nio.com::408bc9bc-d428-49b4-8aed-a6cbce40b2ac" providerId="AD" clId="Web-{E6F486D2-6822-4882-9D05-F0C1BFB342D3}" dt="2019-04-18T06:26:38.563" v="685"/>
          <ac:spMkLst>
            <pc:docMk/>
            <pc:sldMk cId="2027076500" sldId="480"/>
            <ac:spMk id="2" creationId="{DF20B653-EF98-46ED-8AA9-10FC32A7C72B}"/>
          </ac:spMkLst>
        </pc:spChg>
        <pc:spChg chg="mod">
          <ac:chgData name="Zhehao Xu 徐哲浩" userId="S::zhehao.xu@nio.com::408bc9bc-d428-49b4-8aed-a6cbce40b2ac" providerId="AD" clId="Web-{E6F486D2-6822-4882-9D05-F0C1BFB342D3}" dt="2019-04-18T06:16:00.057" v="682" actId="20577"/>
          <ac:spMkLst>
            <pc:docMk/>
            <pc:sldMk cId="2027076500" sldId="480"/>
            <ac:spMk id="3" creationId="{A267C9F1-6BFF-45B8-810B-377DD434B0BD}"/>
          </ac:spMkLst>
        </pc:spChg>
        <pc:graphicFrameChg chg="add mod ord modGraphic">
          <ac:chgData name="Zhehao Xu 徐哲浩" userId="S::zhehao.xu@nio.com::408bc9bc-d428-49b4-8aed-a6cbce40b2ac" providerId="AD" clId="Web-{E6F486D2-6822-4882-9D05-F0C1BFB342D3}" dt="2019-04-18T06:31:43.288" v="927"/>
          <ac:graphicFrameMkLst>
            <pc:docMk/>
            <pc:sldMk cId="2027076500" sldId="480"/>
            <ac:graphicFrameMk id="7" creationId="{52A16B02-CFF8-41A3-94B2-A1485F1642C9}"/>
          </ac:graphicFrameMkLst>
        </pc:graphicFrameChg>
      </pc:sldChg>
    </pc:docChg>
  </pc:docChgLst>
  <pc:docChgLst>
    <pc:chgData name="Zhehao Xu 徐哲浩" userId="S::zhehao.xu@nio.com::408bc9bc-d428-49b4-8aed-a6cbce40b2ac" providerId="AD" clId="Web-{C6439CC7-65DE-4B89-8709-EAF9E69AB91A}"/>
    <pc:docChg chg="modSld">
      <pc:chgData name="Zhehao Xu 徐哲浩" userId="S::zhehao.xu@nio.com::408bc9bc-d428-49b4-8aed-a6cbce40b2ac" providerId="AD" clId="Web-{C6439CC7-65DE-4B89-8709-EAF9E69AB91A}" dt="2019-05-08T04:17:01.329" v="115" actId="20577"/>
      <pc:docMkLst>
        <pc:docMk/>
      </pc:docMkLst>
      <pc:sldChg chg="modSp">
        <pc:chgData name="Zhehao Xu 徐哲浩" userId="S::zhehao.xu@nio.com::408bc9bc-d428-49b4-8aed-a6cbce40b2ac" providerId="AD" clId="Web-{C6439CC7-65DE-4B89-8709-EAF9E69AB91A}" dt="2019-05-08T04:15:47.403" v="109" actId="20577"/>
        <pc:sldMkLst>
          <pc:docMk/>
          <pc:sldMk cId="3903327312" sldId="457"/>
        </pc:sldMkLst>
        <pc:spChg chg="mod">
          <ac:chgData name="Zhehao Xu 徐哲浩" userId="S::zhehao.xu@nio.com::408bc9bc-d428-49b4-8aed-a6cbce40b2ac" providerId="AD" clId="Web-{C6439CC7-65DE-4B89-8709-EAF9E69AB91A}" dt="2019-05-08T04:15:47.403" v="109" actId="20577"/>
          <ac:spMkLst>
            <pc:docMk/>
            <pc:sldMk cId="3903327312" sldId="457"/>
            <ac:spMk id="2" creationId="{DC1E5B1B-8B48-48D0-9DC1-A45222D44836}"/>
          </ac:spMkLst>
        </pc:spChg>
      </pc:sldChg>
      <pc:sldChg chg="modSp">
        <pc:chgData name="Zhehao Xu 徐哲浩" userId="S::zhehao.xu@nio.com::408bc9bc-d428-49b4-8aed-a6cbce40b2ac" providerId="AD" clId="Web-{C6439CC7-65DE-4B89-8709-EAF9E69AB91A}" dt="2019-05-08T04:17:01.329" v="114" actId="20577"/>
        <pc:sldMkLst>
          <pc:docMk/>
          <pc:sldMk cId="801190527" sldId="473"/>
        </pc:sldMkLst>
        <pc:spChg chg="mod">
          <ac:chgData name="Zhehao Xu 徐哲浩" userId="S::zhehao.xu@nio.com::408bc9bc-d428-49b4-8aed-a6cbce40b2ac" providerId="AD" clId="Web-{C6439CC7-65DE-4B89-8709-EAF9E69AB91A}" dt="2019-05-08T04:17:01.329" v="114" actId="20577"/>
          <ac:spMkLst>
            <pc:docMk/>
            <pc:sldMk cId="801190527" sldId="473"/>
            <ac:spMk id="3" creationId="{36A40EB7-B926-4225-9149-D338D2AA055A}"/>
          </ac:spMkLst>
        </pc:spChg>
      </pc:sldChg>
    </pc:docChg>
  </pc:docChgLst>
  <pc:docChgLst>
    <pc:chgData name="Zhehao Xu 徐哲浩" userId="S::zhehao.xu@nio.com::408bc9bc-d428-49b4-8aed-a6cbce40b2ac" providerId="AD" clId="Web-{D8A78260-131A-4BA5-BBBF-039DC0F7D45A}"/>
    <pc:docChg chg="addSld modSld sldOrd">
      <pc:chgData name="Zhehao Xu 徐哲浩" userId="S::zhehao.xu@nio.com::408bc9bc-d428-49b4-8aed-a6cbce40b2ac" providerId="AD" clId="Web-{D8A78260-131A-4BA5-BBBF-039DC0F7D45A}" dt="2019-03-06T10:39:04.103" v="971" actId="20577"/>
      <pc:docMkLst>
        <pc:docMk/>
      </pc:docMkLst>
      <pc:sldChg chg="modSp">
        <pc:chgData name="Zhehao Xu 徐哲浩" userId="S::zhehao.xu@nio.com::408bc9bc-d428-49b4-8aed-a6cbce40b2ac" providerId="AD" clId="Web-{D8A78260-131A-4BA5-BBBF-039DC0F7D45A}" dt="2019-03-06T10:26:44.438" v="784" actId="20577"/>
        <pc:sldMkLst>
          <pc:docMk/>
          <pc:sldMk cId="1372457304" sldId="450"/>
        </pc:sldMkLst>
        <pc:spChg chg="mod">
          <ac:chgData name="Zhehao Xu 徐哲浩" userId="S::zhehao.xu@nio.com::408bc9bc-d428-49b4-8aed-a6cbce40b2ac" providerId="AD" clId="Web-{D8A78260-131A-4BA5-BBBF-039DC0F7D45A}" dt="2019-03-06T10:20:40.212" v="515" actId="20577"/>
          <ac:spMkLst>
            <pc:docMk/>
            <pc:sldMk cId="1372457304" sldId="450"/>
            <ac:spMk id="7" creationId="{00000000-0000-0000-0000-000000000000}"/>
          </ac:spMkLst>
        </pc:spChg>
        <pc:spChg chg="mod">
          <ac:chgData name="Zhehao Xu 徐哲浩" userId="S::zhehao.xu@nio.com::408bc9bc-d428-49b4-8aed-a6cbce40b2ac" providerId="AD" clId="Web-{D8A78260-131A-4BA5-BBBF-039DC0F7D45A}" dt="2019-03-06T10:26:44.438" v="784" actId="20577"/>
          <ac:spMkLst>
            <pc:docMk/>
            <pc:sldMk cId="1372457304" sldId="450"/>
            <ac:spMk id="8" creationId="{00000000-0000-0000-0000-000000000000}"/>
          </ac:spMkLst>
        </pc:spChg>
      </pc:sldChg>
      <pc:sldChg chg="addSp modSp">
        <pc:chgData name="Zhehao Xu 徐哲浩" userId="S::zhehao.xu@nio.com::408bc9bc-d428-49b4-8aed-a6cbce40b2ac" providerId="AD" clId="Web-{D8A78260-131A-4BA5-BBBF-039DC0F7D45A}" dt="2019-03-06T10:09:43.396" v="249" actId="20577"/>
        <pc:sldMkLst>
          <pc:docMk/>
          <pc:sldMk cId="561227677" sldId="454"/>
        </pc:sldMkLst>
        <pc:spChg chg="add mod">
          <ac:chgData name="Zhehao Xu 徐哲浩" userId="S::zhehao.xu@nio.com::408bc9bc-d428-49b4-8aed-a6cbce40b2ac" providerId="AD" clId="Web-{D8A78260-131A-4BA5-BBBF-039DC0F7D45A}" dt="2019-03-06T10:09:43.396" v="249" actId="20577"/>
          <ac:spMkLst>
            <pc:docMk/>
            <pc:sldMk cId="561227677" sldId="454"/>
            <ac:spMk id="7" creationId="{60C8A205-E03B-45B2-8714-A5D41431A69A}"/>
          </ac:spMkLst>
        </pc:spChg>
      </pc:sldChg>
      <pc:sldChg chg="ord">
        <pc:chgData name="Zhehao Xu 徐哲浩" userId="S::zhehao.xu@nio.com::408bc9bc-d428-49b4-8aed-a6cbce40b2ac" providerId="AD" clId="Web-{D8A78260-131A-4BA5-BBBF-039DC0F7D45A}" dt="2019-03-06T10:27:28.783" v="787"/>
        <pc:sldMkLst>
          <pc:docMk/>
          <pc:sldMk cId="4222492502" sldId="455"/>
        </pc:sldMkLst>
      </pc:sldChg>
      <pc:sldChg chg="modSp ord">
        <pc:chgData name="Zhehao Xu 徐哲浩" userId="S::zhehao.xu@nio.com::408bc9bc-d428-49b4-8aed-a6cbce40b2ac" providerId="AD" clId="Web-{D8A78260-131A-4BA5-BBBF-039DC0F7D45A}" dt="2019-03-06T10:29:21.006" v="794" actId="20577"/>
        <pc:sldMkLst>
          <pc:docMk/>
          <pc:sldMk cId="1650949615" sldId="456"/>
        </pc:sldMkLst>
        <pc:spChg chg="mod">
          <ac:chgData name="Zhehao Xu 徐哲浩" userId="S::zhehao.xu@nio.com::408bc9bc-d428-49b4-8aed-a6cbce40b2ac" providerId="AD" clId="Web-{D8A78260-131A-4BA5-BBBF-039DC0F7D45A}" dt="2019-03-06T10:29:21.006" v="794" actId="20577"/>
          <ac:spMkLst>
            <pc:docMk/>
            <pc:sldMk cId="1650949615" sldId="456"/>
            <ac:spMk id="2" creationId="{DC1E5B1B-8B48-48D0-9DC1-A45222D44836}"/>
          </ac:spMkLst>
        </pc:spChg>
        <pc:spChg chg="mod">
          <ac:chgData name="Zhehao Xu 徐哲浩" userId="S::zhehao.xu@nio.com::408bc9bc-d428-49b4-8aed-a6cbce40b2ac" providerId="AD" clId="Web-{D8A78260-131A-4BA5-BBBF-039DC0F7D45A}" dt="2019-03-06T10:15:38.311" v="395" actId="20577"/>
          <ac:spMkLst>
            <pc:docMk/>
            <pc:sldMk cId="1650949615" sldId="456"/>
            <ac:spMk id="3" creationId="{2C6CDD88-9C98-4236-9328-9ABA8DD29147}"/>
          </ac:spMkLst>
        </pc:spChg>
      </pc:sldChg>
      <pc:sldChg chg="ord">
        <pc:chgData name="Zhehao Xu 徐哲浩" userId="S::zhehao.xu@nio.com::408bc9bc-d428-49b4-8aed-a6cbce40b2ac" providerId="AD" clId="Web-{D8A78260-131A-4BA5-BBBF-039DC0F7D45A}" dt="2019-03-06T10:10:31.226" v="252"/>
        <pc:sldMkLst>
          <pc:docMk/>
          <pc:sldMk cId="3903327312" sldId="457"/>
        </pc:sldMkLst>
      </pc:sldChg>
      <pc:sldChg chg="addSp modSp">
        <pc:chgData name="Zhehao Xu 徐哲浩" userId="S::zhehao.xu@nio.com::408bc9bc-d428-49b4-8aed-a6cbce40b2ac" providerId="AD" clId="Web-{D8A78260-131A-4BA5-BBBF-039DC0F7D45A}" dt="2019-03-06T10:18:54.334" v="501" actId="20577"/>
        <pc:sldMkLst>
          <pc:docMk/>
          <pc:sldMk cId="1731446324" sldId="458"/>
        </pc:sldMkLst>
        <pc:spChg chg="add mod">
          <ac:chgData name="Zhehao Xu 徐哲浩" userId="S::zhehao.xu@nio.com::408bc9bc-d428-49b4-8aed-a6cbce40b2ac" providerId="AD" clId="Web-{D8A78260-131A-4BA5-BBBF-039DC0F7D45A}" dt="2019-03-06T10:18:54.334" v="501" actId="20577"/>
          <ac:spMkLst>
            <pc:docMk/>
            <pc:sldMk cId="1731446324" sldId="458"/>
            <ac:spMk id="7" creationId="{D4C3C47A-6B44-4A2A-BEC7-EF9BA4A1B4D7}"/>
          </ac:spMkLst>
        </pc:spChg>
      </pc:sldChg>
      <pc:sldChg chg="ord">
        <pc:chgData name="Zhehao Xu 徐哲浩" userId="S::zhehao.xu@nio.com::408bc9bc-d428-49b4-8aed-a6cbce40b2ac" providerId="AD" clId="Web-{D8A78260-131A-4BA5-BBBF-039DC0F7D45A}" dt="2019-03-06T10:10:34.335" v="253"/>
        <pc:sldMkLst>
          <pc:docMk/>
          <pc:sldMk cId="163729333" sldId="459"/>
        </pc:sldMkLst>
      </pc:sldChg>
      <pc:sldChg chg="modSp new">
        <pc:chgData name="Zhehao Xu 徐哲浩" userId="S::zhehao.xu@nio.com::408bc9bc-d428-49b4-8aed-a6cbce40b2ac" providerId="AD" clId="Web-{D8A78260-131A-4BA5-BBBF-039DC0F7D45A}" dt="2019-03-06T10:25:24.825" v="734" actId="14100"/>
        <pc:sldMkLst>
          <pc:docMk/>
          <pc:sldMk cId="1088062751" sldId="460"/>
        </pc:sldMkLst>
        <pc:spChg chg="mod">
          <ac:chgData name="Zhehao Xu 徐哲浩" userId="S::zhehao.xu@nio.com::408bc9bc-d428-49b4-8aed-a6cbce40b2ac" providerId="AD" clId="Web-{D8A78260-131A-4BA5-BBBF-039DC0F7D45A}" dt="2019-03-06T10:25:24.825" v="734" actId="14100"/>
          <ac:spMkLst>
            <pc:docMk/>
            <pc:sldMk cId="1088062751" sldId="460"/>
            <ac:spMk id="2" creationId="{E3263EA8-E3C5-40E5-8C88-BEBEA6BC5798}"/>
          </ac:spMkLst>
        </pc:spChg>
        <pc:spChg chg="mod">
          <ac:chgData name="Zhehao Xu 徐哲浩" userId="S::zhehao.xu@nio.com::408bc9bc-d428-49b4-8aed-a6cbce40b2ac" providerId="AD" clId="Web-{D8A78260-131A-4BA5-BBBF-039DC0F7D45A}" dt="2019-03-06T10:21:59.523" v="568" actId="20577"/>
          <ac:spMkLst>
            <pc:docMk/>
            <pc:sldMk cId="1088062751" sldId="460"/>
            <ac:spMk id="3" creationId="{1F6E4DE9-BF37-498E-8B76-0AE633CDCB02}"/>
          </ac:spMkLst>
        </pc:spChg>
      </pc:sldChg>
      <pc:sldChg chg="modSp new">
        <pc:chgData name="Zhehao Xu 徐哲浩" userId="S::zhehao.xu@nio.com::408bc9bc-d428-49b4-8aed-a6cbce40b2ac" providerId="AD" clId="Web-{D8A78260-131A-4BA5-BBBF-039DC0F7D45A}" dt="2019-03-06T10:39:04.087" v="970" actId="20577"/>
        <pc:sldMkLst>
          <pc:docMk/>
          <pc:sldMk cId="1294874305" sldId="461"/>
        </pc:sldMkLst>
        <pc:spChg chg="mod">
          <ac:chgData name="Zhehao Xu 徐哲浩" userId="S::zhehao.xu@nio.com::408bc9bc-d428-49b4-8aed-a6cbce40b2ac" providerId="AD" clId="Web-{D8A78260-131A-4BA5-BBBF-039DC0F7D45A}" dt="2019-03-06T10:39:04.087" v="970" actId="20577"/>
          <ac:spMkLst>
            <pc:docMk/>
            <pc:sldMk cId="1294874305" sldId="461"/>
            <ac:spMk id="2" creationId="{96CB8F4A-F0FA-42C7-901C-2EA545227D1A}"/>
          </ac:spMkLst>
        </pc:spChg>
        <pc:spChg chg="mod">
          <ac:chgData name="Zhehao Xu 徐哲浩" userId="S::zhehao.xu@nio.com::408bc9bc-d428-49b4-8aed-a6cbce40b2ac" providerId="AD" clId="Web-{D8A78260-131A-4BA5-BBBF-039DC0F7D45A}" dt="2019-03-06T10:33:11.134" v="854" actId="20577"/>
          <ac:spMkLst>
            <pc:docMk/>
            <pc:sldMk cId="1294874305" sldId="461"/>
            <ac:spMk id="3" creationId="{BB9C821F-52A7-4A82-A7EA-0502B2704453}"/>
          </ac:spMkLst>
        </pc:spChg>
      </pc:sldChg>
      <pc:sldChg chg="modSp new">
        <pc:chgData name="Zhehao Xu 徐哲浩" userId="S::zhehao.xu@nio.com::408bc9bc-d428-49b4-8aed-a6cbce40b2ac" providerId="AD" clId="Web-{D8A78260-131A-4BA5-BBBF-039DC0F7D45A}" dt="2019-03-06T10:31:44.276" v="821" actId="20577"/>
        <pc:sldMkLst>
          <pc:docMk/>
          <pc:sldMk cId="1912212343" sldId="462"/>
        </pc:sldMkLst>
        <pc:spChg chg="mod">
          <ac:chgData name="Zhehao Xu 徐哲浩" userId="S::zhehao.xu@nio.com::408bc9bc-d428-49b4-8aed-a6cbce40b2ac" providerId="AD" clId="Web-{D8A78260-131A-4BA5-BBBF-039DC0F7D45A}" dt="2019-03-06T10:31:44.276" v="821" actId="20577"/>
          <ac:spMkLst>
            <pc:docMk/>
            <pc:sldMk cId="1912212343" sldId="462"/>
            <ac:spMk id="2" creationId="{32DAAFF4-52E1-4A6B-BDFB-CB79FB38853D}"/>
          </ac:spMkLst>
        </pc:spChg>
        <pc:spChg chg="mod">
          <ac:chgData name="Zhehao Xu 徐哲浩" userId="S::zhehao.xu@nio.com::408bc9bc-d428-49b4-8aed-a6cbce40b2ac" providerId="AD" clId="Web-{D8A78260-131A-4BA5-BBBF-039DC0F7D45A}" dt="2019-03-06T10:30:54.103" v="817" actId="20577"/>
          <ac:spMkLst>
            <pc:docMk/>
            <pc:sldMk cId="1912212343" sldId="462"/>
            <ac:spMk id="3" creationId="{390A841B-C956-4049-B055-10FFC3DA0329}"/>
          </ac:spMkLst>
        </pc:spChg>
      </pc:sldChg>
    </pc:docChg>
  </pc:docChgLst>
  <pc:docChgLst>
    <pc:chgData name="Zhehao Xu 徐哲浩" userId="S::zhehao.xu@nio.com::408bc9bc-d428-49b4-8aed-a6cbce40b2ac" providerId="AD" clId="Web-{6ADF15C9-0252-4602-87AF-ABDDBEE2D095}"/>
    <pc:docChg chg="addSld delSld modSld sldOrd">
      <pc:chgData name="Zhehao Xu 徐哲浩" userId="S::zhehao.xu@nio.com::408bc9bc-d428-49b4-8aed-a6cbce40b2ac" providerId="AD" clId="Web-{6ADF15C9-0252-4602-87AF-ABDDBEE2D095}" dt="2019-04-18T04:20:21.936" v="2577" actId="20577"/>
      <pc:docMkLst>
        <pc:docMk/>
      </pc:docMkLst>
      <pc:sldChg chg="modSp">
        <pc:chgData name="Zhehao Xu 徐哲浩" userId="S::zhehao.xu@nio.com::408bc9bc-d428-49b4-8aed-a6cbce40b2ac" providerId="AD" clId="Web-{6ADF15C9-0252-4602-87AF-ABDDBEE2D095}" dt="2019-04-18T04:20:20.998" v="2576" actId="20577"/>
        <pc:sldMkLst>
          <pc:docMk/>
          <pc:sldMk cId="1372457304" sldId="450"/>
        </pc:sldMkLst>
        <pc:spChg chg="mod">
          <ac:chgData name="Zhehao Xu 徐哲浩" userId="S::zhehao.xu@nio.com::408bc9bc-d428-49b4-8aed-a6cbce40b2ac" providerId="AD" clId="Web-{6ADF15C9-0252-4602-87AF-ABDDBEE2D095}" dt="2019-04-18T04:20:20.998" v="2576" actId="20577"/>
          <ac:spMkLst>
            <pc:docMk/>
            <pc:sldMk cId="1372457304" sldId="450"/>
            <ac:spMk id="8" creationId="{00000000-0000-0000-0000-000000000000}"/>
          </ac:spMkLst>
        </pc:spChg>
      </pc:sldChg>
      <pc:sldChg chg="modSp">
        <pc:chgData name="Zhehao Xu 徐哲浩" userId="S::zhehao.xu@nio.com::408bc9bc-d428-49b4-8aed-a6cbce40b2ac" providerId="AD" clId="Web-{6ADF15C9-0252-4602-87AF-ABDDBEE2D095}" dt="2019-04-18T03:13:25.647" v="793" actId="20577"/>
        <pc:sldMkLst>
          <pc:docMk/>
          <pc:sldMk cId="1731446324" sldId="458"/>
        </pc:sldMkLst>
        <pc:spChg chg="mod">
          <ac:chgData name="Zhehao Xu 徐哲浩" userId="S::zhehao.xu@nio.com::408bc9bc-d428-49b4-8aed-a6cbce40b2ac" providerId="AD" clId="Web-{6ADF15C9-0252-4602-87AF-ABDDBEE2D095}" dt="2019-04-18T03:13:25.647" v="793" actId="20577"/>
          <ac:spMkLst>
            <pc:docMk/>
            <pc:sldMk cId="1731446324" sldId="458"/>
            <ac:spMk id="7" creationId="{D4C3C47A-6B44-4A2A-BEC7-EF9BA4A1B4D7}"/>
          </ac:spMkLst>
        </pc:spChg>
      </pc:sldChg>
      <pc:sldChg chg="modSp ord">
        <pc:chgData name="Zhehao Xu 徐哲浩" userId="S::zhehao.xu@nio.com::408bc9bc-d428-49b4-8aed-a6cbce40b2ac" providerId="AD" clId="Web-{6ADF15C9-0252-4602-87AF-ABDDBEE2D095}" dt="2019-04-18T04:19:11.458" v="2566"/>
        <pc:sldMkLst>
          <pc:docMk/>
          <pc:sldMk cId="1088062751" sldId="460"/>
        </pc:sldMkLst>
        <pc:spChg chg="mod">
          <ac:chgData name="Zhehao Xu 徐哲浩" userId="S::zhehao.xu@nio.com::408bc9bc-d428-49b4-8aed-a6cbce40b2ac" providerId="AD" clId="Web-{6ADF15C9-0252-4602-87AF-ABDDBEE2D095}" dt="2019-04-18T04:19:05.270" v="2563" actId="20577"/>
          <ac:spMkLst>
            <pc:docMk/>
            <pc:sldMk cId="1088062751" sldId="460"/>
            <ac:spMk id="2" creationId="{E3263EA8-E3C5-40E5-8C88-BEBEA6BC5798}"/>
          </ac:spMkLst>
        </pc:spChg>
        <pc:spChg chg="mod">
          <ac:chgData name="Zhehao Xu 徐哲浩" userId="S::zhehao.xu@nio.com::408bc9bc-d428-49b4-8aed-a6cbce40b2ac" providerId="AD" clId="Web-{6ADF15C9-0252-4602-87AF-ABDDBEE2D095}" dt="2019-04-18T04:19:01.692" v="2558" actId="20577"/>
          <ac:spMkLst>
            <pc:docMk/>
            <pc:sldMk cId="1088062751" sldId="460"/>
            <ac:spMk id="3" creationId="{1F6E4DE9-BF37-498E-8B76-0AE633CDCB02}"/>
          </ac:spMkLst>
        </pc:spChg>
      </pc:sldChg>
      <pc:sldChg chg="modSp">
        <pc:chgData name="Zhehao Xu 徐哲浩" userId="S::zhehao.xu@nio.com::408bc9bc-d428-49b4-8aed-a6cbce40b2ac" providerId="AD" clId="Web-{6ADF15C9-0252-4602-87AF-ABDDBEE2D095}" dt="2019-04-18T04:05:16.163" v="2053" actId="20577"/>
        <pc:sldMkLst>
          <pc:docMk/>
          <pc:sldMk cId="1294874305" sldId="461"/>
        </pc:sldMkLst>
        <pc:spChg chg="mod">
          <ac:chgData name="Zhehao Xu 徐哲浩" userId="S::zhehao.xu@nio.com::408bc9bc-d428-49b4-8aed-a6cbce40b2ac" providerId="AD" clId="Web-{6ADF15C9-0252-4602-87AF-ABDDBEE2D095}" dt="2019-04-18T04:05:16.163" v="2053" actId="20577"/>
          <ac:spMkLst>
            <pc:docMk/>
            <pc:sldMk cId="1294874305" sldId="461"/>
            <ac:spMk id="2" creationId="{96CB8F4A-F0FA-42C7-901C-2EA545227D1A}"/>
          </ac:spMkLst>
        </pc:spChg>
      </pc:sldChg>
      <pc:sldChg chg="modSp">
        <pc:chgData name="Zhehao Xu 徐哲浩" userId="S::zhehao.xu@nio.com::408bc9bc-d428-49b4-8aed-a6cbce40b2ac" providerId="AD" clId="Web-{6ADF15C9-0252-4602-87AF-ABDDBEE2D095}" dt="2019-04-18T04:17:09.229" v="2502" actId="20577"/>
        <pc:sldMkLst>
          <pc:docMk/>
          <pc:sldMk cId="641186927" sldId="465"/>
        </pc:sldMkLst>
        <pc:spChg chg="mod">
          <ac:chgData name="Zhehao Xu 徐哲浩" userId="S::zhehao.xu@nio.com::408bc9bc-d428-49b4-8aed-a6cbce40b2ac" providerId="AD" clId="Web-{6ADF15C9-0252-4602-87AF-ABDDBEE2D095}" dt="2019-04-18T04:17:09.229" v="2502" actId="20577"/>
          <ac:spMkLst>
            <pc:docMk/>
            <pc:sldMk cId="641186927" sldId="465"/>
            <ac:spMk id="2" creationId="{DC1E5B1B-8B48-48D0-9DC1-A45222D44836}"/>
          </ac:spMkLst>
        </pc:spChg>
        <pc:spChg chg="mod">
          <ac:chgData name="Zhehao Xu 徐哲浩" userId="S::zhehao.xu@nio.com::408bc9bc-d428-49b4-8aed-a6cbce40b2ac" providerId="AD" clId="Web-{6ADF15C9-0252-4602-87AF-ABDDBEE2D095}" dt="2019-04-18T03:11:44.396" v="708" actId="20577"/>
          <ac:spMkLst>
            <pc:docMk/>
            <pc:sldMk cId="641186927" sldId="465"/>
            <ac:spMk id="3" creationId="{2C6CDD88-9C98-4236-9328-9ABA8DD29147}"/>
          </ac:spMkLst>
        </pc:spChg>
      </pc:sldChg>
      <pc:sldChg chg="modSp">
        <pc:chgData name="Zhehao Xu 徐哲浩" userId="S::zhehao.xu@nio.com::408bc9bc-d428-49b4-8aed-a6cbce40b2ac" providerId="AD" clId="Web-{6ADF15C9-0252-4602-87AF-ABDDBEE2D095}" dt="2019-04-18T03:09:55.377" v="666" actId="20577"/>
        <pc:sldMkLst>
          <pc:docMk/>
          <pc:sldMk cId="2182488560" sldId="466"/>
        </pc:sldMkLst>
        <pc:spChg chg="mod">
          <ac:chgData name="Zhehao Xu 徐哲浩" userId="S::zhehao.xu@nio.com::408bc9bc-d428-49b4-8aed-a6cbce40b2ac" providerId="AD" clId="Web-{6ADF15C9-0252-4602-87AF-ABDDBEE2D095}" dt="2019-04-18T03:09:55.377" v="666" actId="20577"/>
          <ac:spMkLst>
            <pc:docMk/>
            <pc:sldMk cId="2182488560" sldId="466"/>
            <ac:spMk id="2" creationId="{32DAAFF4-52E1-4A6B-BDFB-CB79FB38853D}"/>
          </ac:spMkLst>
        </pc:spChg>
      </pc:sldChg>
      <pc:sldChg chg="modSp del">
        <pc:chgData name="Zhehao Xu 徐哲浩" userId="S::zhehao.xu@nio.com::408bc9bc-d428-49b4-8aed-a6cbce40b2ac" providerId="AD" clId="Web-{6ADF15C9-0252-4602-87AF-ABDDBEE2D095}" dt="2019-04-18T04:18:00.484" v="2531"/>
        <pc:sldMkLst>
          <pc:docMk/>
          <pc:sldMk cId="346093132" sldId="471"/>
        </pc:sldMkLst>
        <pc:spChg chg="mod">
          <ac:chgData name="Zhehao Xu 徐哲浩" userId="S::zhehao.xu@nio.com::408bc9bc-d428-49b4-8aed-a6cbce40b2ac" providerId="AD" clId="Web-{6ADF15C9-0252-4602-87AF-ABDDBEE2D095}" dt="2019-04-18T03:36:37.540" v="1034" actId="20577"/>
          <ac:spMkLst>
            <pc:docMk/>
            <pc:sldMk cId="346093132" sldId="471"/>
            <ac:spMk id="2" creationId="{F405FFE1-2A3F-4751-B7E3-D9C14A312546}"/>
          </ac:spMkLst>
        </pc:spChg>
        <pc:spChg chg="mod">
          <ac:chgData name="Zhehao Xu 徐哲浩" userId="S::zhehao.xu@nio.com::408bc9bc-d428-49b4-8aed-a6cbce40b2ac" providerId="AD" clId="Web-{6ADF15C9-0252-4602-87AF-ABDDBEE2D095}" dt="2019-04-18T03:34:50.307" v="921" actId="20577"/>
          <ac:spMkLst>
            <pc:docMk/>
            <pc:sldMk cId="346093132" sldId="471"/>
            <ac:spMk id="3" creationId="{B8562E51-7879-499D-8352-955804351199}"/>
          </ac:spMkLst>
        </pc:spChg>
      </pc:sldChg>
      <pc:sldChg chg="modSp">
        <pc:chgData name="Zhehao Xu 徐哲浩" userId="S::zhehao.xu@nio.com::408bc9bc-d428-49b4-8aed-a6cbce40b2ac" providerId="AD" clId="Web-{6ADF15C9-0252-4602-87AF-ABDDBEE2D095}" dt="2019-04-18T04:20:08.088" v="2573" actId="20577"/>
        <pc:sldMkLst>
          <pc:docMk/>
          <pc:sldMk cId="782795731" sldId="475"/>
        </pc:sldMkLst>
        <pc:spChg chg="mod">
          <ac:chgData name="Zhehao Xu 徐哲浩" userId="S::zhehao.xu@nio.com::408bc9bc-d428-49b4-8aed-a6cbce40b2ac" providerId="AD" clId="Web-{6ADF15C9-0252-4602-87AF-ABDDBEE2D095}" dt="2019-04-18T04:20:08.088" v="2573" actId="20577"/>
          <ac:spMkLst>
            <pc:docMk/>
            <pc:sldMk cId="782795731" sldId="475"/>
            <ac:spMk id="2" creationId="{77D13D35-5D33-4838-8ED8-2206CB5C969F}"/>
          </ac:spMkLst>
        </pc:spChg>
      </pc:sldChg>
      <pc:sldChg chg="modSp">
        <pc:chgData name="Zhehao Xu 徐哲浩" userId="S::zhehao.xu@nio.com::408bc9bc-d428-49b4-8aed-a6cbce40b2ac" providerId="AD" clId="Web-{6ADF15C9-0252-4602-87AF-ABDDBEE2D095}" dt="2019-04-18T04:20:00.713" v="2569" actId="20577"/>
        <pc:sldMkLst>
          <pc:docMk/>
          <pc:sldMk cId="3842944947" sldId="476"/>
        </pc:sldMkLst>
        <pc:spChg chg="mod">
          <ac:chgData name="Zhehao Xu 徐哲浩" userId="S::zhehao.xu@nio.com::408bc9bc-d428-49b4-8aed-a6cbce40b2ac" providerId="AD" clId="Web-{6ADF15C9-0252-4602-87AF-ABDDBEE2D095}" dt="2019-04-18T04:20:00.713" v="2569" actId="20577"/>
          <ac:spMkLst>
            <pc:docMk/>
            <pc:sldMk cId="3842944947" sldId="476"/>
            <ac:spMk id="2" creationId="{E9258D58-0BFF-4240-8BC9-3FD242FBB096}"/>
          </ac:spMkLst>
        </pc:spChg>
      </pc:sldChg>
      <pc:sldChg chg="modSp new">
        <pc:chgData name="Zhehao Xu 徐哲浩" userId="S::zhehao.xu@nio.com::408bc9bc-d428-49b4-8aed-a6cbce40b2ac" providerId="AD" clId="Web-{6ADF15C9-0252-4602-87AF-ABDDBEE2D095}" dt="2019-04-18T03:08:05.330" v="633" actId="1076"/>
        <pc:sldMkLst>
          <pc:docMk/>
          <pc:sldMk cId="4194857085" sldId="477"/>
        </pc:sldMkLst>
        <pc:spChg chg="mod">
          <ac:chgData name="Zhehao Xu 徐哲浩" userId="S::zhehao.xu@nio.com::408bc9bc-d428-49b4-8aed-a6cbce40b2ac" providerId="AD" clId="Web-{6ADF15C9-0252-4602-87AF-ABDDBEE2D095}" dt="2019-04-18T03:08:05.330" v="633" actId="1076"/>
          <ac:spMkLst>
            <pc:docMk/>
            <pc:sldMk cId="4194857085" sldId="477"/>
            <ac:spMk id="2" creationId="{12E1D120-5962-4F25-9351-73B249593D67}"/>
          </ac:spMkLst>
        </pc:spChg>
        <pc:spChg chg="mod">
          <ac:chgData name="Zhehao Xu 徐哲浩" userId="S::zhehao.xu@nio.com::408bc9bc-d428-49b4-8aed-a6cbce40b2ac" providerId="AD" clId="Web-{6ADF15C9-0252-4602-87AF-ABDDBEE2D095}" dt="2019-04-18T03:01:59.618" v="377" actId="20577"/>
          <ac:spMkLst>
            <pc:docMk/>
            <pc:sldMk cId="4194857085" sldId="477"/>
            <ac:spMk id="3" creationId="{7E555CE0-C6F3-42AA-81F4-D956C5C52F0E}"/>
          </ac:spMkLst>
        </pc:spChg>
      </pc:sldChg>
      <pc:sldChg chg="add replId">
        <pc:chgData name="Zhehao Xu 徐哲浩" userId="S::zhehao.xu@nio.com::408bc9bc-d428-49b4-8aed-a6cbce40b2ac" providerId="AD" clId="Web-{6ADF15C9-0252-4602-87AF-ABDDBEE2D095}" dt="2019-04-18T03:34:03.318" v="891"/>
        <pc:sldMkLst>
          <pc:docMk/>
          <pc:sldMk cId="386954095" sldId="478"/>
        </pc:sldMkLst>
      </pc:sldChg>
      <pc:sldChg chg="modSp add replId">
        <pc:chgData name="Zhehao Xu 徐哲浩" userId="S::zhehao.xu@nio.com::408bc9bc-d428-49b4-8aed-a6cbce40b2ac" providerId="AD" clId="Web-{6ADF15C9-0252-4602-87AF-ABDDBEE2D095}" dt="2019-04-18T04:17:41.498" v="2528" actId="20577"/>
        <pc:sldMkLst>
          <pc:docMk/>
          <pc:sldMk cId="3306291724" sldId="479"/>
        </pc:sldMkLst>
        <pc:spChg chg="mod">
          <ac:chgData name="Zhehao Xu 徐哲浩" userId="S::zhehao.xu@nio.com::408bc9bc-d428-49b4-8aed-a6cbce40b2ac" providerId="AD" clId="Web-{6ADF15C9-0252-4602-87AF-ABDDBEE2D095}" dt="2019-04-18T04:17:26.606" v="2511" actId="20577"/>
          <ac:spMkLst>
            <pc:docMk/>
            <pc:sldMk cId="3306291724" sldId="479"/>
            <ac:spMk id="2" creationId="{DC1E5B1B-8B48-48D0-9DC1-A45222D44836}"/>
          </ac:spMkLst>
        </pc:spChg>
        <pc:spChg chg="mod">
          <ac:chgData name="Zhehao Xu 徐哲浩" userId="S::zhehao.xu@nio.com::408bc9bc-d428-49b4-8aed-a6cbce40b2ac" providerId="AD" clId="Web-{6ADF15C9-0252-4602-87AF-ABDDBEE2D095}" dt="2019-04-18T04:17:41.498" v="2528" actId="20577"/>
          <ac:spMkLst>
            <pc:docMk/>
            <pc:sldMk cId="3306291724" sldId="479"/>
            <ac:spMk id="3" creationId="{2C6CDD88-9C98-4236-9328-9ABA8DD29147}"/>
          </ac:spMkLst>
        </pc:spChg>
      </pc:sldChg>
    </pc:docChg>
  </pc:docChgLst>
  <pc:docChgLst>
    <pc:chgData name="Zhehao Xu 徐哲浩" userId="S::zhehao.xu@nio.com::408bc9bc-d428-49b4-8aed-a6cbce40b2ac" providerId="AD" clId="Web-{B0FFDD1B-8E52-47A9-BB05-2363B212F2D1}"/>
    <pc:docChg chg="modSld">
      <pc:chgData name="Zhehao Xu 徐哲浩" userId="S::zhehao.xu@nio.com::408bc9bc-d428-49b4-8aed-a6cbce40b2ac" providerId="AD" clId="Web-{B0FFDD1B-8E52-47A9-BB05-2363B212F2D1}" dt="2019-04-18T04:45:49.033" v="0"/>
      <pc:docMkLst>
        <pc:docMk/>
      </pc:docMkLst>
      <pc:sldChg chg="addSp delSp modSp">
        <pc:chgData name="Zhehao Xu 徐哲浩" userId="S::zhehao.xu@nio.com::408bc9bc-d428-49b4-8aed-a6cbce40b2ac" providerId="AD" clId="Web-{B0FFDD1B-8E52-47A9-BB05-2363B212F2D1}" dt="2019-04-18T04:45:49.033" v="0"/>
        <pc:sldMkLst>
          <pc:docMk/>
          <pc:sldMk cId="386954095" sldId="478"/>
        </pc:sldMkLst>
        <pc:spChg chg="del">
          <ac:chgData name="Zhehao Xu 徐哲浩" userId="S::zhehao.xu@nio.com::408bc9bc-d428-49b4-8aed-a6cbce40b2ac" providerId="AD" clId="Web-{B0FFDD1B-8E52-47A9-BB05-2363B212F2D1}" dt="2019-04-18T04:45:49.033" v="0"/>
          <ac:spMkLst>
            <pc:docMk/>
            <pc:sldMk cId="386954095" sldId="478"/>
            <ac:spMk id="2" creationId="{F405FFE1-2A3F-4751-B7E3-D9C14A312546}"/>
          </ac:spMkLst>
        </pc:spChg>
        <pc:picChg chg="add mod ord">
          <ac:chgData name="Zhehao Xu 徐哲浩" userId="S::zhehao.xu@nio.com::408bc9bc-d428-49b4-8aed-a6cbce40b2ac" providerId="AD" clId="Web-{B0FFDD1B-8E52-47A9-BB05-2363B212F2D1}" dt="2019-04-18T04:45:49.033" v="0"/>
          <ac:picMkLst>
            <pc:docMk/>
            <pc:sldMk cId="386954095" sldId="478"/>
            <ac:picMk id="7" creationId="{A740EBC1-9F50-4773-A261-EECB4BDCAAD9}"/>
          </ac:picMkLst>
        </pc:picChg>
      </pc:sldChg>
    </pc:docChg>
  </pc:docChgLst>
  <pc:docChgLst>
    <pc:chgData name="Zhehao Xu 徐哲浩" userId="S::zhehao.xu@nio.com::408bc9bc-d428-49b4-8aed-a6cbce40b2ac" providerId="AD" clId="Web-{0D220690-39A0-4581-88F4-4C30040E2D11}"/>
    <pc:docChg chg="modSld">
      <pc:chgData name="Zhehao Xu 徐哲浩" userId="S::zhehao.xu@nio.com::408bc9bc-d428-49b4-8aed-a6cbce40b2ac" providerId="AD" clId="Web-{0D220690-39A0-4581-88F4-4C30040E2D11}" dt="2019-05-14T02:37:01.367" v="45" actId="20577"/>
      <pc:docMkLst>
        <pc:docMk/>
      </pc:docMkLst>
      <pc:sldChg chg="modSp">
        <pc:chgData name="Zhehao Xu 徐哲浩" userId="S::zhehao.xu@nio.com::408bc9bc-d428-49b4-8aed-a6cbce40b2ac" providerId="AD" clId="Web-{0D220690-39A0-4581-88F4-4C30040E2D11}" dt="2019-05-14T02:37:01.367" v="44" actId="20577"/>
        <pc:sldMkLst>
          <pc:docMk/>
          <pc:sldMk cId="3688630195" sldId="463"/>
        </pc:sldMkLst>
        <pc:spChg chg="mod">
          <ac:chgData name="Zhehao Xu 徐哲浩" userId="S::zhehao.xu@nio.com::408bc9bc-d428-49b4-8aed-a6cbce40b2ac" providerId="AD" clId="Web-{0D220690-39A0-4581-88F4-4C30040E2D11}" dt="2019-05-14T02:37:01.367" v="44" actId="20577"/>
          <ac:spMkLst>
            <pc:docMk/>
            <pc:sldMk cId="3688630195" sldId="463"/>
            <ac:spMk id="2" creationId="{32DAAFF4-52E1-4A6B-BDFB-CB79FB38853D}"/>
          </ac:spMkLst>
        </pc:spChg>
      </pc:sldChg>
    </pc:docChg>
  </pc:docChgLst>
  <pc:docChgLst>
    <pc:chgData name="Zhehao Xu 徐哲浩" userId="S::zhehao.xu@nio.com::408bc9bc-d428-49b4-8aed-a6cbce40b2ac" providerId="AD" clId="Web-{EB0426DC-2280-44EF-BB35-E13656BC7F33}"/>
    <pc:docChg chg="modSld sldOrd">
      <pc:chgData name="Zhehao Xu 徐哲浩" userId="S::zhehao.xu@nio.com::408bc9bc-d428-49b4-8aed-a6cbce40b2ac" providerId="AD" clId="Web-{EB0426DC-2280-44EF-BB35-E13656BC7F33}" dt="2019-03-19T08:21:17.257" v="244" actId="20577"/>
      <pc:docMkLst>
        <pc:docMk/>
      </pc:docMkLst>
      <pc:sldChg chg="modSp">
        <pc:chgData name="Zhehao Xu 徐哲浩" userId="S::zhehao.xu@nio.com::408bc9bc-d428-49b4-8aed-a6cbce40b2ac" providerId="AD" clId="Web-{EB0426DC-2280-44EF-BB35-E13656BC7F33}" dt="2019-03-19T08:16:16.818" v="82" actId="20577"/>
        <pc:sldMkLst>
          <pc:docMk/>
          <pc:sldMk cId="1372457304" sldId="450"/>
        </pc:sldMkLst>
        <pc:spChg chg="mod">
          <ac:chgData name="Zhehao Xu 徐哲浩" userId="S::zhehao.xu@nio.com::408bc9bc-d428-49b4-8aed-a6cbce40b2ac" providerId="AD" clId="Web-{EB0426DC-2280-44EF-BB35-E13656BC7F33}" dt="2019-03-19T08:16:16.818" v="82" actId="20577"/>
          <ac:spMkLst>
            <pc:docMk/>
            <pc:sldMk cId="1372457304" sldId="450"/>
            <ac:spMk id="8" creationId="{00000000-0000-0000-0000-000000000000}"/>
          </ac:spMkLst>
        </pc:spChg>
      </pc:sldChg>
      <pc:sldChg chg="modSp">
        <pc:chgData name="Zhehao Xu 徐哲浩" userId="S::zhehao.xu@nio.com::408bc9bc-d428-49b4-8aed-a6cbce40b2ac" providerId="AD" clId="Web-{EB0426DC-2280-44EF-BB35-E13656BC7F33}" dt="2019-03-19T08:18:04.822" v="154" actId="20577"/>
        <pc:sldMkLst>
          <pc:docMk/>
          <pc:sldMk cId="561227677" sldId="454"/>
        </pc:sldMkLst>
        <pc:spChg chg="mod">
          <ac:chgData name="Zhehao Xu 徐哲浩" userId="S::zhehao.xu@nio.com::408bc9bc-d428-49b4-8aed-a6cbce40b2ac" providerId="AD" clId="Web-{EB0426DC-2280-44EF-BB35-E13656BC7F33}" dt="2019-03-19T08:18:04.822" v="154" actId="20577"/>
          <ac:spMkLst>
            <pc:docMk/>
            <pc:sldMk cId="561227677" sldId="454"/>
            <ac:spMk id="3" creationId="{2C6CDD88-9C98-4236-9328-9ABA8DD29147}"/>
          </ac:spMkLst>
        </pc:spChg>
        <pc:spChg chg="mod">
          <ac:chgData name="Zhehao Xu 徐哲浩" userId="S::zhehao.xu@nio.com::408bc9bc-d428-49b4-8aed-a6cbce40b2ac" providerId="AD" clId="Web-{EB0426DC-2280-44EF-BB35-E13656BC7F33}" dt="2019-03-19T08:14:49.627" v="18" actId="20577"/>
          <ac:spMkLst>
            <pc:docMk/>
            <pc:sldMk cId="561227677" sldId="454"/>
            <ac:spMk id="7" creationId="{60C8A205-E03B-45B2-8714-A5D41431A69A}"/>
          </ac:spMkLst>
        </pc:spChg>
      </pc:sldChg>
      <pc:sldChg chg="ord">
        <pc:chgData name="Zhehao Xu 徐哲浩" userId="S::zhehao.xu@nio.com::408bc9bc-d428-49b4-8aed-a6cbce40b2ac" providerId="AD" clId="Web-{EB0426DC-2280-44EF-BB35-E13656BC7F33}" dt="2019-03-19T08:14:55.346" v="20"/>
        <pc:sldMkLst>
          <pc:docMk/>
          <pc:sldMk cId="3903327312" sldId="457"/>
        </pc:sldMkLst>
      </pc:sldChg>
      <pc:sldChg chg="modSp ord">
        <pc:chgData name="Zhehao Xu 徐哲浩" userId="S::zhehao.xu@nio.com::408bc9bc-d428-49b4-8aed-a6cbce40b2ac" providerId="AD" clId="Web-{EB0426DC-2280-44EF-BB35-E13656BC7F33}" dt="2019-03-19T08:21:17.257" v="243" actId="20577"/>
        <pc:sldMkLst>
          <pc:docMk/>
          <pc:sldMk cId="1731446324" sldId="458"/>
        </pc:sldMkLst>
        <pc:spChg chg="mod">
          <ac:chgData name="Zhehao Xu 徐哲浩" userId="S::zhehao.xu@nio.com::408bc9bc-d428-49b4-8aed-a6cbce40b2ac" providerId="AD" clId="Web-{EB0426DC-2280-44EF-BB35-E13656BC7F33}" dt="2019-03-19T08:17:56.853" v="149" actId="20577"/>
          <ac:spMkLst>
            <pc:docMk/>
            <pc:sldMk cId="1731446324" sldId="458"/>
            <ac:spMk id="3" creationId="{2C6CDD88-9C98-4236-9328-9ABA8DD29147}"/>
          </ac:spMkLst>
        </pc:spChg>
        <pc:spChg chg="mod">
          <ac:chgData name="Zhehao Xu 徐哲浩" userId="S::zhehao.xu@nio.com::408bc9bc-d428-49b4-8aed-a6cbce40b2ac" providerId="AD" clId="Web-{EB0426DC-2280-44EF-BB35-E13656BC7F33}" dt="2019-03-19T08:21:17.257" v="243" actId="20577"/>
          <ac:spMkLst>
            <pc:docMk/>
            <pc:sldMk cId="1731446324" sldId="458"/>
            <ac:spMk id="7" creationId="{D4C3C47A-6B44-4A2A-BEC7-EF9BA4A1B4D7}"/>
          </ac:spMkLst>
        </pc:spChg>
      </pc:sldChg>
    </pc:docChg>
  </pc:docChgLst>
  <pc:docChgLst>
    <pc:chgData name="Zhehao Xu 徐哲浩" userId="S::zhehao.xu@nio.com::408bc9bc-d428-49b4-8aed-a6cbce40b2ac" providerId="AD" clId="Web-{D8A58D44-B250-4596-9025-3306D575E4FC}"/>
    <pc:docChg chg="modSld">
      <pc:chgData name="Zhehao Xu 徐哲浩" userId="S::zhehao.xu@nio.com::408bc9bc-d428-49b4-8aed-a6cbce40b2ac" providerId="AD" clId="Web-{D8A58D44-B250-4596-9025-3306D575E4FC}" dt="2019-05-08T00:40:57.213" v="384" actId="20577"/>
      <pc:docMkLst>
        <pc:docMk/>
      </pc:docMkLst>
      <pc:sldChg chg="modSp">
        <pc:chgData name="Zhehao Xu 徐哲浩" userId="S::zhehao.xu@nio.com::408bc9bc-d428-49b4-8aed-a6cbce40b2ac" providerId="AD" clId="Web-{D8A58D44-B250-4596-9025-3306D575E4FC}" dt="2019-05-08T00:40:57.213" v="383" actId="20577"/>
        <pc:sldMkLst>
          <pc:docMk/>
          <pc:sldMk cId="3903327312" sldId="457"/>
        </pc:sldMkLst>
        <pc:spChg chg="mod">
          <ac:chgData name="Zhehao Xu 徐哲浩" userId="S::zhehao.xu@nio.com::408bc9bc-d428-49b4-8aed-a6cbce40b2ac" providerId="AD" clId="Web-{D8A58D44-B250-4596-9025-3306D575E4FC}" dt="2019-05-08T00:40:57.213" v="383" actId="20577"/>
          <ac:spMkLst>
            <pc:docMk/>
            <pc:sldMk cId="3903327312" sldId="457"/>
            <ac:spMk id="2" creationId="{DC1E5B1B-8B48-48D0-9DC1-A45222D44836}"/>
          </ac:spMkLst>
        </pc:spChg>
      </pc:sldChg>
      <pc:sldChg chg="modSp">
        <pc:chgData name="Zhehao Xu 徐哲浩" userId="S::zhehao.xu@nio.com::408bc9bc-d428-49b4-8aed-a6cbce40b2ac" providerId="AD" clId="Web-{D8A58D44-B250-4596-9025-3306D575E4FC}" dt="2019-05-08T00:19:54.880" v="113"/>
        <pc:sldMkLst>
          <pc:docMk/>
          <pc:sldMk cId="2027076500" sldId="480"/>
        </pc:sldMkLst>
        <pc:graphicFrameChg chg="mod modGraphic">
          <ac:chgData name="Zhehao Xu 徐哲浩" userId="S::zhehao.xu@nio.com::408bc9bc-d428-49b4-8aed-a6cbce40b2ac" providerId="AD" clId="Web-{D8A58D44-B250-4596-9025-3306D575E4FC}" dt="2019-05-08T00:19:54.880" v="113"/>
          <ac:graphicFrameMkLst>
            <pc:docMk/>
            <pc:sldMk cId="2027076500" sldId="480"/>
            <ac:graphicFrameMk id="7" creationId="{52A16B02-CFF8-41A3-94B2-A1485F1642C9}"/>
          </ac:graphicFrameMkLst>
        </pc:graphicFrameChg>
      </pc:sldChg>
    </pc:docChg>
  </pc:docChgLst>
  <pc:docChgLst>
    <pc:chgData name="Zhehao Xu 徐哲浩" userId="S::zhehao.xu@nio.com::408bc9bc-d428-49b4-8aed-a6cbce40b2ac" providerId="AD" clId="Web-{00553A62-2021-4943-A655-3AA3EA3F7A2D}"/>
    <pc:docChg chg="addSld delSld modSld sldOrd">
      <pc:chgData name="Zhehao Xu 徐哲浩" userId="S::zhehao.xu@nio.com::408bc9bc-d428-49b4-8aed-a6cbce40b2ac" providerId="AD" clId="Web-{00553A62-2021-4943-A655-3AA3EA3F7A2D}" dt="2018-09-29T14:50:39.957" v="1322"/>
      <pc:docMkLst>
        <pc:docMk/>
      </pc:docMkLst>
      <pc:sldChg chg="modSp">
        <pc:chgData name="Zhehao Xu 徐哲浩" userId="S::zhehao.xu@nio.com::408bc9bc-d428-49b4-8aed-a6cbce40b2ac" providerId="AD" clId="Web-{00553A62-2021-4943-A655-3AA3EA3F7A2D}" dt="2018-09-29T14:31:28.565" v="587" actId="20577"/>
        <pc:sldMkLst>
          <pc:docMk/>
          <pc:sldMk cId="1372457304" sldId="450"/>
        </pc:sldMkLst>
        <pc:spChg chg="mod">
          <ac:chgData name="Zhehao Xu 徐哲浩" userId="S::zhehao.xu@nio.com::408bc9bc-d428-49b4-8aed-a6cbce40b2ac" providerId="AD" clId="Web-{00553A62-2021-4943-A655-3AA3EA3F7A2D}" dt="2018-09-29T14:31:28.565" v="587" actId="20577"/>
          <ac:spMkLst>
            <pc:docMk/>
            <pc:sldMk cId="1372457304" sldId="450"/>
            <ac:spMk id="7" creationId="{00000000-0000-0000-0000-000000000000}"/>
          </ac:spMkLst>
        </pc:spChg>
      </pc:sldChg>
      <pc:sldChg chg="modSp">
        <pc:chgData name="Zhehao Xu 徐哲浩" userId="S::zhehao.xu@nio.com::408bc9bc-d428-49b4-8aed-a6cbce40b2ac" providerId="AD" clId="Web-{00553A62-2021-4943-A655-3AA3EA3F7A2D}" dt="2018-09-29T14:40:14.418" v="802" actId="20577"/>
        <pc:sldMkLst>
          <pc:docMk/>
          <pc:sldMk cId="814769035" sldId="451"/>
        </pc:sldMkLst>
        <pc:spChg chg="mod">
          <ac:chgData name="Zhehao Xu 徐哲浩" userId="S::zhehao.xu@nio.com::408bc9bc-d428-49b4-8aed-a6cbce40b2ac" providerId="AD" clId="Web-{00553A62-2021-4943-A655-3AA3EA3F7A2D}" dt="2018-09-29T14:40:14.418" v="802" actId="20577"/>
          <ac:spMkLst>
            <pc:docMk/>
            <pc:sldMk cId="814769035" sldId="451"/>
            <ac:spMk id="3" creationId="{A08DEB18-FA1D-4DBA-A0BC-8B974D72BF93}"/>
          </ac:spMkLst>
        </pc:spChg>
      </pc:sldChg>
      <pc:sldChg chg="modSp new del">
        <pc:chgData name="Zhehao Xu 徐哲浩" userId="S::zhehao.xu@nio.com::408bc9bc-d428-49b4-8aed-a6cbce40b2ac" providerId="AD" clId="Web-{00553A62-2021-4943-A655-3AA3EA3F7A2D}" dt="2018-09-29T14:19:46.606" v="165"/>
        <pc:sldMkLst>
          <pc:docMk/>
          <pc:sldMk cId="641642083" sldId="452"/>
        </pc:sldMkLst>
        <pc:spChg chg="mod">
          <ac:chgData name="Zhehao Xu 徐哲浩" userId="S::zhehao.xu@nio.com::408bc9bc-d428-49b4-8aed-a6cbce40b2ac" providerId="AD" clId="Web-{00553A62-2021-4943-A655-3AA3EA3F7A2D}" dt="2018-09-29T14:19:35.168" v="162" actId="20577"/>
          <ac:spMkLst>
            <pc:docMk/>
            <pc:sldMk cId="641642083" sldId="452"/>
            <ac:spMk id="2" creationId="{0418C6D6-4535-4052-8A71-8605410E371F}"/>
          </ac:spMkLst>
        </pc:spChg>
      </pc:sldChg>
      <pc:sldChg chg="new del ord">
        <pc:chgData name="Zhehao Xu 徐哲浩" userId="S::zhehao.xu@nio.com::408bc9bc-d428-49b4-8aed-a6cbce40b2ac" providerId="AD" clId="Web-{00553A62-2021-4943-A655-3AA3EA3F7A2D}" dt="2018-09-29T14:37:51.739" v="795"/>
        <pc:sldMkLst>
          <pc:docMk/>
          <pc:sldMk cId="3425179411" sldId="453"/>
        </pc:sldMkLst>
      </pc:sldChg>
      <pc:sldChg chg="modSp new ord">
        <pc:chgData name="Zhehao Xu 徐哲浩" userId="S::zhehao.xu@nio.com::408bc9bc-d428-49b4-8aed-a6cbce40b2ac" providerId="AD" clId="Web-{00553A62-2021-4943-A655-3AA3EA3F7A2D}" dt="2018-09-29T14:34:22.623" v="749" actId="20577"/>
        <pc:sldMkLst>
          <pc:docMk/>
          <pc:sldMk cId="561227677" sldId="454"/>
        </pc:sldMkLst>
        <pc:spChg chg="mod">
          <ac:chgData name="Zhehao Xu 徐哲浩" userId="S::zhehao.xu@nio.com::408bc9bc-d428-49b4-8aed-a6cbce40b2ac" providerId="AD" clId="Web-{00553A62-2021-4943-A655-3AA3EA3F7A2D}" dt="2018-09-29T14:34:22.623" v="749" actId="20577"/>
          <ac:spMkLst>
            <pc:docMk/>
            <pc:sldMk cId="561227677" sldId="454"/>
            <ac:spMk id="2" creationId="{DC1E5B1B-8B48-48D0-9DC1-A45222D44836}"/>
          </ac:spMkLst>
        </pc:spChg>
        <pc:spChg chg="mod">
          <ac:chgData name="Zhehao Xu 徐哲浩" userId="S::zhehao.xu@nio.com::408bc9bc-d428-49b4-8aed-a6cbce40b2ac" providerId="AD" clId="Web-{00553A62-2021-4943-A655-3AA3EA3F7A2D}" dt="2018-09-29T14:34:19.420" v="745" actId="20577"/>
          <ac:spMkLst>
            <pc:docMk/>
            <pc:sldMk cId="561227677" sldId="454"/>
            <ac:spMk id="3" creationId="{2C6CDD88-9C98-4236-9328-9ABA8DD29147}"/>
          </ac:spMkLst>
        </pc:spChg>
      </pc:sldChg>
      <pc:sldChg chg="new del">
        <pc:chgData name="Zhehao Xu 徐哲浩" userId="S::zhehao.xu@nio.com::408bc9bc-d428-49b4-8aed-a6cbce40b2ac" providerId="AD" clId="Web-{00553A62-2021-4943-A655-3AA3EA3F7A2D}" dt="2018-09-29T14:17:12.128" v="36"/>
        <pc:sldMkLst>
          <pc:docMk/>
          <pc:sldMk cId="3454185802" sldId="454"/>
        </pc:sldMkLst>
      </pc:sldChg>
      <pc:sldChg chg="modSp add ord replId">
        <pc:chgData name="Zhehao Xu 徐哲浩" userId="S::zhehao.xu@nio.com::408bc9bc-d428-49b4-8aed-a6cbce40b2ac" providerId="AD" clId="Web-{00553A62-2021-4943-A655-3AA3EA3F7A2D}" dt="2018-09-29T14:50:39.957" v="1322"/>
        <pc:sldMkLst>
          <pc:docMk/>
          <pc:sldMk cId="4222492502" sldId="455"/>
        </pc:sldMkLst>
        <pc:spChg chg="mod">
          <ac:chgData name="Zhehao Xu 徐哲浩" userId="S::zhehao.xu@nio.com::408bc9bc-d428-49b4-8aed-a6cbce40b2ac" providerId="AD" clId="Web-{00553A62-2021-4943-A655-3AA3EA3F7A2D}" dt="2018-09-29T14:29:19.106" v="527" actId="20577"/>
          <ac:spMkLst>
            <pc:docMk/>
            <pc:sldMk cId="4222492502" sldId="455"/>
            <ac:spMk id="2" creationId="{DC1E5B1B-8B48-48D0-9DC1-A45222D44836}"/>
          </ac:spMkLst>
        </pc:spChg>
        <pc:spChg chg="mod">
          <ac:chgData name="Zhehao Xu 徐哲浩" userId="S::zhehao.xu@nio.com::408bc9bc-d428-49b4-8aed-a6cbce40b2ac" providerId="AD" clId="Web-{00553A62-2021-4943-A655-3AA3EA3F7A2D}" dt="2018-09-29T14:24:58.623" v="344" actId="20577"/>
          <ac:spMkLst>
            <pc:docMk/>
            <pc:sldMk cId="4222492502" sldId="455"/>
            <ac:spMk id="3" creationId="{2C6CDD88-9C98-4236-9328-9ABA8DD29147}"/>
          </ac:spMkLst>
        </pc:spChg>
      </pc:sldChg>
      <pc:sldChg chg="modSp add replId">
        <pc:chgData name="Zhehao Xu 徐哲浩" userId="S::zhehao.xu@nio.com::408bc9bc-d428-49b4-8aed-a6cbce40b2ac" providerId="AD" clId="Web-{00553A62-2021-4943-A655-3AA3EA3F7A2D}" dt="2018-09-29T14:50:28.081" v="1320" actId="20577"/>
        <pc:sldMkLst>
          <pc:docMk/>
          <pc:sldMk cId="1650949615" sldId="456"/>
        </pc:sldMkLst>
        <pc:spChg chg="mod">
          <ac:chgData name="Zhehao Xu 徐哲浩" userId="S::zhehao.xu@nio.com::408bc9bc-d428-49b4-8aed-a6cbce40b2ac" providerId="AD" clId="Web-{00553A62-2021-4943-A655-3AA3EA3F7A2D}" dt="2018-09-29T14:50:28.081" v="1320" actId="20577"/>
          <ac:spMkLst>
            <pc:docMk/>
            <pc:sldMk cId="1650949615" sldId="456"/>
            <ac:spMk id="2" creationId="{DC1E5B1B-8B48-48D0-9DC1-A45222D44836}"/>
          </ac:spMkLst>
        </pc:spChg>
        <pc:spChg chg="mod">
          <ac:chgData name="Zhehao Xu 徐哲浩" userId="S::zhehao.xu@nio.com::408bc9bc-d428-49b4-8aed-a6cbce40b2ac" providerId="AD" clId="Web-{00553A62-2021-4943-A655-3AA3EA3F7A2D}" dt="2018-09-29T14:41:43.423" v="845" actId="20577"/>
          <ac:spMkLst>
            <pc:docMk/>
            <pc:sldMk cId="1650949615" sldId="456"/>
            <ac:spMk id="3" creationId="{2C6CDD88-9C98-4236-9328-9ABA8DD29147}"/>
          </ac:spMkLst>
        </pc:spChg>
      </pc:sldChg>
      <pc:sldChg chg="modSp add replId">
        <pc:chgData name="Zhehao Xu 徐哲浩" userId="S::zhehao.xu@nio.com::408bc9bc-d428-49b4-8aed-a6cbce40b2ac" providerId="AD" clId="Web-{00553A62-2021-4943-A655-3AA3EA3F7A2D}" dt="2018-09-29T14:41:04.530" v="830" actId="20577"/>
        <pc:sldMkLst>
          <pc:docMk/>
          <pc:sldMk cId="3903327312" sldId="457"/>
        </pc:sldMkLst>
        <pc:spChg chg="mod">
          <ac:chgData name="Zhehao Xu 徐哲浩" userId="S::zhehao.xu@nio.com::408bc9bc-d428-49b4-8aed-a6cbce40b2ac" providerId="AD" clId="Web-{00553A62-2021-4943-A655-3AA3EA3F7A2D}" dt="2018-09-29T14:41:04.530" v="830" actId="20577"/>
          <ac:spMkLst>
            <pc:docMk/>
            <pc:sldMk cId="3903327312" sldId="457"/>
            <ac:spMk id="3" creationId="{2C6CDD88-9C98-4236-9328-9ABA8DD29147}"/>
          </ac:spMkLst>
        </pc:spChg>
      </pc:sldChg>
      <pc:sldChg chg="modSp add replId">
        <pc:chgData name="Zhehao Xu 徐哲浩" userId="S::zhehao.xu@nio.com::408bc9bc-d428-49b4-8aed-a6cbce40b2ac" providerId="AD" clId="Web-{00553A62-2021-4943-A655-3AA3EA3F7A2D}" dt="2018-09-29T14:34:47.191" v="766" actId="20577"/>
        <pc:sldMkLst>
          <pc:docMk/>
          <pc:sldMk cId="1731446324" sldId="458"/>
        </pc:sldMkLst>
        <pc:spChg chg="mod">
          <ac:chgData name="Zhehao Xu 徐哲浩" userId="S::zhehao.xu@nio.com::408bc9bc-d428-49b4-8aed-a6cbce40b2ac" providerId="AD" clId="Web-{00553A62-2021-4943-A655-3AA3EA3F7A2D}" dt="2018-09-29T14:34:47.191" v="766" actId="20577"/>
          <ac:spMkLst>
            <pc:docMk/>
            <pc:sldMk cId="1731446324" sldId="458"/>
            <ac:spMk id="3" creationId="{2C6CDD88-9C98-4236-9328-9ABA8DD29147}"/>
          </ac:spMkLst>
        </pc:spChg>
      </pc:sldChg>
      <pc:sldChg chg="addSp delSp modSp add replId">
        <pc:chgData name="Zhehao Xu 徐哲浩" userId="S::zhehao.xu@nio.com::408bc9bc-d428-49b4-8aed-a6cbce40b2ac" providerId="AD" clId="Web-{00553A62-2021-4943-A655-3AA3EA3F7A2D}" dt="2018-09-29T14:36:40.121" v="794" actId="1076"/>
        <pc:sldMkLst>
          <pc:docMk/>
          <pc:sldMk cId="163729333" sldId="459"/>
        </pc:sldMkLst>
        <pc:spChg chg="mod">
          <ac:chgData name="Zhehao Xu 徐哲浩" userId="S::zhehao.xu@nio.com::408bc9bc-d428-49b4-8aed-a6cbce40b2ac" providerId="AD" clId="Web-{00553A62-2021-4943-A655-3AA3EA3F7A2D}" dt="2018-09-29T14:35:54.400" v="784" actId="20577"/>
          <ac:spMkLst>
            <pc:docMk/>
            <pc:sldMk cId="163729333" sldId="459"/>
            <ac:spMk id="2" creationId="{DC1E5B1B-8B48-48D0-9DC1-A45222D44836}"/>
          </ac:spMkLst>
        </pc:spChg>
        <pc:spChg chg="mod">
          <ac:chgData name="Zhehao Xu 徐哲浩" userId="S::zhehao.xu@nio.com::408bc9bc-d428-49b4-8aed-a6cbce40b2ac" providerId="AD" clId="Web-{00553A62-2021-4943-A655-3AA3EA3F7A2D}" dt="2018-09-29T14:35:33.867" v="777" actId="20577"/>
          <ac:spMkLst>
            <pc:docMk/>
            <pc:sldMk cId="163729333" sldId="459"/>
            <ac:spMk id="3" creationId="{2C6CDD88-9C98-4236-9328-9ABA8DD29147}"/>
          </ac:spMkLst>
        </pc:spChg>
        <pc:spChg chg="add del mod">
          <ac:chgData name="Zhehao Xu 徐哲浩" userId="S::zhehao.xu@nio.com::408bc9bc-d428-49b4-8aed-a6cbce40b2ac" providerId="AD" clId="Web-{00553A62-2021-4943-A655-3AA3EA3F7A2D}" dt="2018-09-29T14:36:00.134" v="790"/>
          <ac:spMkLst>
            <pc:docMk/>
            <pc:sldMk cId="163729333" sldId="459"/>
            <ac:spMk id="7" creationId="{146A24ED-E008-4AF6-994E-E5338D913A2D}"/>
          </ac:spMkLst>
        </pc:spChg>
        <pc:picChg chg="add mod">
          <ac:chgData name="Zhehao Xu 徐哲浩" userId="S::zhehao.xu@nio.com::408bc9bc-d428-49b4-8aed-a6cbce40b2ac" providerId="AD" clId="Web-{00553A62-2021-4943-A655-3AA3EA3F7A2D}" dt="2018-09-29T14:36:40.121" v="794" actId="1076"/>
          <ac:picMkLst>
            <pc:docMk/>
            <pc:sldMk cId="163729333" sldId="459"/>
            <ac:picMk id="8" creationId="{86C9E5B9-DD44-408A-B9C4-F7EC305BAC5C}"/>
          </ac:picMkLst>
        </pc:picChg>
      </pc:sldChg>
    </pc:docChg>
  </pc:docChgLst>
  <pc:docChgLst>
    <pc:chgData name="Zhehao Xu 徐哲浩" userId="S::zhehao.xu@nio.com::408bc9bc-d428-49b4-8aed-a6cbce40b2ac" providerId="AD" clId="Web-{05CDFAD4-D210-4727-AA6E-2B74AD0BB562}"/>
    <pc:docChg chg="addSld modSld">
      <pc:chgData name="Zhehao Xu 徐哲浩" userId="S::zhehao.xu@nio.com::408bc9bc-d428-49b4-8aed-a6cbce40b2ac" providerId="AD" clId="Web-{05CDFAD4-D210-4727-AA6E-2B74AD0BB562}" dt="2019-03-26T04:03:39.254" v="289"/>
      <pc:docMkLst>
        <pc:docMk/>
      </pc:docMkLst>
      <pc:sldChg chg="addSp delSp modSp">
        <pc:chgData name="Zhehao Xu 徐哲浩" userId="S::zhehao.xu@nio.com::408bc9bc-d428-49b4-8aed-a6cbce40b2ac" providerId="AD" clId="Web-{05CDFAD4-D210-4727-AA6E-2B74AD0BB562}" dt="2019-03-26T04:01:32.025" v="288"/>
        <pc:sldMkLst>
          <pc:docMk/>
          <pc:sldMk cId="561227677" sldId="454"/>
        </pc:sldMkLst>
        <pc:spChg chg="del mod">
          <ac:chgData name="Zhehao Xu 徐哲浩" userId="S::zhehao.xu@nio.com::408bc9bc-d428-49b4-8aed-a6cbce40b2ac" providerId="AD" clId="Web-{05CDFAD4-D210-4727-AA6E-2B74AD0BB562}" dt="2019-03-26T03:59:20.330" v="275"/>
          <ac:spMkLst>
            <pc:docMk/>
            <pc:sldMk cId="561227677" sldId="454"/>
            <ac:spMk id="2" creationId="{DC1E5B1B-8B48-48D0-9DC1-A45222D44836}"/>
          </ac:spMkLst>
        </pc:spChg>
        <pc:spChg chg="mod">
          <ac:chgData name="Zhehao Xu 徐哲浩" userId="S::zhehao.xu@nio.com::408bc9bc-d428-49b4-8aed-a6cbce40b2ac" providerId="AD" clId="Web-{05CDFAD4-D210-4727-AA6E-2B74AD0BB562}" dt="2019-03-26T03:52:55.704" v="24" actId="20577"/>
          <ac:spMkLst>
            <pc:docMk/>
            <pc:sldMk cId="561227677" sldId="454"/>
            <ac:spMk id="3" creationId="{2C6CDD88-9C98-4236-9328-9ABA8DD29147}"/>
          </ac:spMkLst>
        </pc:spChg>
        <pc:spChg chg="mod">
          <ac:chgData name="Zhehao Xu 徐哲浩" userId="S::zhehao.xu@nio.com::408bc9bc-d428-49b4-8aed-a6cbce40b2ac" providerId="AD" clId="Web-{05CDFAD4-D210-4727-AA6E-2B74AD0BB562}" dt="2019-03-26T04:00:17.693" v="283" actId="20577"/>
          <ac:spMkLst>
            <pc:docMk/>
            <pc:sldMk cId="561227677" sldId="454"/>
            <ac:spMk id="7" creationId="{60C8A205-E03B-45B2-8714-A5D41431A69A}"/>
          </ac:spMkLst>
        </pc:spChg>
        <pc:spChg chg="add del mod">
          <ac:chgData name="Zhehao Xu 徐哲浩" userId="S::zhehao.xu@nio.com::408bc9bc-d428-49b4-8aed-a6cbce40b2ac" providerId="AD" clId="Web-{05CDFAD4-D210-4727-AA6E-2B74AD0BB562}" dt="2019-03-26T03:59:52.535" v="280"/>
          <ac:spMkLst>
            <pc:docMk/>
            <pc:sldMk cId="561227677" sldId="454"/>
            <ac:spMk id="9" creationId="{3A9493A3-8DF2-46DC-A397-1186F6196182}"/>
          </ac:spMkLst>
        </pc:spChg>
        <pc:spChg chg="add del mod">
          <ac:chgData name="Zhehao Xu 徐哲浩" userId="S::zhehao.xu@nio.com::408bc9bc-d428-49b4-8aed-a6cbce40b2ac" providerId="AD" clId="Web-{05CDFAD4-D210-4727-AA6E-2B74AD0BB562}" dt="2019-03-26T04:00:20.568" v="285"/>
          <ac:spMkLst>
            <pc:docMk/>
            <pc:sldMk cId="561227677" sldId="454"/>
            <ac:spMk id="19" creationId="{AFC93723-F727-4334-9A0D-9297226556AE}"/>
          </ac:spMkLst>
        </pc:spChg>
        <pc:spChg chg="add del mod">
          <ac:chgData name="Zhehao Xu 徐哲浩" userId="S::zhehao.xu@nio.com::408bc9bc-d428-49b4-8aed-a6cbce40b2ac" providerId="AD" clId="Web-{05CDFAD4-D210-4727-AA6E-2B74AD0BB562}" dt="2019-03-26T04:01:32.025" v="288"/>
          <ac:spMkLst>
            <pc:docMk/>
            <pc:sldMk cId="561227677" sldId="454"/>
            <ac:spMk id="113" creationId="{63C3A40F-2C4E-4E57-A3E2-28C0BAF29FB3}"/>
          </ac:spMkLst>
        </pc:spChg>
        <pc:graphicFrameChg chg="add del mod ord modGraphic">
          <ac:chgData name="Zhehao Xu 徐哲浩" userId="S::zhehao.xu@nio.com::408bc9bc-d428-49b4-8aed-a6cbce40b2ac" providerId="AD" clId="Web-{05CDFAD4-D210-4727-AA6E-2B74AD0BB562}" dt="2019-03-26T04:00:08.255" v="281"/>
          <ac:graphicFrameMkLst>
            <pc:docMk/>
            <pc:sldMk cId="561227677" sldId="454"/>
            <ac:graphicFrameMk id="10" creationId="{14EAAA54-3F67-4FEB-B621-CC5DF224343F}"/>
          </ac:graphicFrameMkLst>
        </pc:graphicFrameChg>
        <pc:graphicFrameChg chg="add del mod ord modGraphic">
          <ac:chgData name="Zhehao Xu 徐哲浩" userId="S::zhehao.xu@nio.com::408bc9bc-d428-49b4-8aed-a6cbce40b2ac" providerId="AD" clId="Web-{05CDFAD4-D210-4727-AA6E-2B74AD0BB562}" dt="2019-03-26T04:01:27.369" v="287"/>
          <ac:graphicFrameMkLst>
            <pc:docMk/>
            <pc:sldMk cId="561227677" sldId="454"/>
            <ac:graphicFrameMk id="20" creationId="{7124BD1F-62EC-4755-8821-1DEFD5306F83}"/>
          </ac:graphicFrameMkLst>
        </pc:graphicFrameChg>
        <pc:graphicFrameChg chg="add mod ord modGraphic">
          <ac:chgData name="Zhehao Xu 徐哲浩" userId="S::zhehao.xu@nio.com::408bc9bc-d428-49b4-8aed-a6cbce40b2ac" providerId="AD" clId="Web-{05CDFAD4-D210-4727-AA6E-2B74AD0BB562}" dt="2019-03-26T04:01:32.025" v="288"/>
          <ac:graphicFrameMkLst>
            <pc:docMk/>
            <pc:sldMk cId="561227677" sldId="454"/>
            <ac:graphicFrameMk id="114" creationId="{1A16A10C-3ED7-4D2B-AC41-87D902F7BFAC}"/>
          </ac:graphicFrameMkLst>
        </pc:graphicFrameChg>
      </pc:sldChg>
      <pc:sldChg chg="new">
        <pc:chgData name="Zhehao Xu 徐哲浩" userId="S::zhehao.xu@nio.com::408bc9bc-d428-49b4-8aed-a6cbce40b2ac" providerId="AD" clId="Web-{05CDFAD4-D210-4727-AA6E-2B74AD0BB562}" dt="2019-03-26T04:03:39.254" v="289"/>
        <pc:sldMkLst>
          <pc:docMk/>
          <pc:sldMk cId="1896758875" sldId="463"/>
        </pc:sldMkLst>
      </pc:sldChg>
    </pc:docChg>
  </pc:docChgLst>
  <pc:docChgLst>
    <pc:chgData name="Zhehao Xu 徐哲浩" userId="S::zhehao.xu@nio.com::408bc9bc-d428-49b4-8aed-a6cbce40b2ac" providerId="AD" clId="Web-{DC5A0D79-D0D6-4DF5-8FD1-3C7F9B6D2D00}"/>
    <pc:docChg chg="modSld">
      <pc:chgData name="Zhehao Xu 徐哲浩" userId="S::zhehao.xu@nio.com::408bc9bc-d428-49b4-8aed-a6cbce40b2ac" providerId="AD" clId="Web-{DC5A0D79-D0D6-4DF5-8FD1-3C7F9B6D2D00}" dt="2019-04-24T06:04:26.385" v="11" actId="20577"/>
      <pc:docMkLst>
        <pc:docMk/>
      </pc:docMkLst>
      <pc:sldChg chg="modSp">
        <pc:chgData name="Zhehao Xu 徐哲浩" userId="S::zhehao.xu@nio.com::408bc9bc-d428-49b4-8aed-a6cbce40b2ac" providerId="AD" clId="Web-{DC5A0D79-D0D6-4DF5-8FD1-3C7F9B6D2D00}" dt="2019-04-24T06:04:26.385" v="10" actId="20577"/>
        <pc:sldMkLst>
          <pc:docMk/>
          <pc:sldMk cId="1088062751" sldId="460"/>
        </pc:sldMkLst>
        <pc:spChg chg="mod">
          <ac:chgData name="Zhehao Xu 徐哲浩" userId="S::zhehao.xu@nio.com::408bc9bc-d428-49b4-8aed-a6cbce40b2ac" providerId="AD" clId="Web-{DC5A0D79-D0D6-4DF5-8FD1-3C7F9B6D2D00}" dt="2019-04-24T06:04:26.385" v="10" actId="20577"/>
          <ac:spMkLst>
            <pc:docMk/>
            <pc:sldMk cId="1088062751" sldId="460"/>
            <ac:spMk id="2" creationId="{E3263EA8-E3C5-40E5-8C88-BEBEA6BC5798}"/>
          </ac:spMkLst>
        </pc:spChg>
      </pc:sldChg>
    </pc:docChg>
  </pc:docChgLst>
  <pc:docChgLst>
    <pc:chgData name="Zhehao Xu 徐哲浩" userId="S::zhehao.xu@nio.com::408bc9bc-d428-49b4-8aed-a6cbce40b2ac" providerId="AD" clId="Web-{8AB45CD2-26F4-4364-BE7D-BBD124C0277B}"/>
    <pc:docChg chg="modSld">
      <pc:chgData name="Zhehao Xu 徐哲浩" userId="S::zhehao.xu@nio.com::408bc9bc-d428-49b4-8aed-a6cbce40b2ac" providerId="AD" clId="Web-{8AB45CD2-26F4-4364-BE7D-BBD124C0277B}" dt="2019-04-18T10:10:55.968" v="166" actId="20577"/>
      <pc:docMkLst>
        <pc:docMk/>
      </pc:docMkLst>
      <pc:sldChg chg="modSp">
        <pc:chgData name="Zhehao Xu 徐哲浩" userId="S::zhehao.xu@nio.com::408bc9bc-d428-49b4-8aed-a6cbce40b2ac" providerId="AD" clId="Web-{8AB45CD2-26F4-4364-BE7D-BBD124C0277B}" dt="2019-04-18T10:10:49.827" v="165" actId="20577"/>
        <pc:sldMkLst>
          <pc:docMk/>
          <pc:sldMk cId="1088062751" sldId="460"/>
        </pc:sldMkLst>
        <pc:spChg chg="mod">
          <ac:chgData name="Zhehao Xu 徐哲浩" userId="S::zhehao.xu@nio.com::408bc9bc-d428-49b4-8aed-a6cbce40b2ac" providerId="AD" clId="Web-{8AB45CD2-26F4-4364-BE7D-BBD124C0277B}" dt="2019-04-18T10:10:49.827" v="165" actId="20577"/>
          <ac:spMkLst>
            <pc:docMk/>
            <pc:sldMk cId="1088062751" sldId="460"/>
            <ac:spMk id="2" creationId="{E3263EA8-E3C5-40E5-8C88-BEBEA6BC5798}"/>
          </ac:spMkLst>
        </pc:spChg>
      </pc:sldChg>
    </pc:docChg>
  </pc:docChgLst>
  <pc:docChgLst>
    <pc:chgData name="Zhehao Xu 徐哲浩" userId="S::zhehao.xu@nio.com::408bc9bc-d428-49b4-8aed-a6cbce40b2ac" providerId="AD" clId="Web-{D0FA5537-17A3-41BA-873F-369AE7222694}"/>
    <pc:docChg chg="addSld delSld modSld sldOrd">
      <pc:chgData name="Zhehao Xu 徐哲浩" userId="S::zhehao.xu@nio.com::408bc9bc-d428-49b4-8aed-a6cbce40b2ac" providerId="AD" clId="Web-{D0FA5537-17A3-41BA-873F-369AE7222694}" dt="2019-04-17T13:31:38.118" v="2344" actId="20577"/>
      <pc:docMkLst>
        <pc:docMk/>
      </pc:docMkLst>
      <pc:sldChg chg="ord">
        <pc:chgData name="Zhehao Xu 徐哲浩" userId="S::zhehao.xu@nio.com::408bc9bc-d428-49b4-8aed-a6cbce40b2ac" providerId="AD" clId="Web-{D0FA5537-17A3-41BA-873F-369AE7222694}" dt="2019-04-17T13:01:05.987" v="1639"/>
        <pc:sldMkLst>
          <pc:docMk/>
          <pc:sldMk cId="1088062751" sldId="460"/>
        </pc:sldMkLst>
      </pc:sldChg>
      <pc:sldChg chg="modSp">
        <pc:chgData name="Zhehao Xu 徐哲浩" userId="S::zhehao.xu@nio.com::408bc9bc-d428-49b4-8aed-a6cbce40b2ac" providerId="AD" clId="Web-{D0FA5537-17A3-41BA-873F-369AE7222694}" dt="2019-04-17T13:18:35.073" v="2000" actId="20577"/>
        <pc:sldMkLst>
          <pc:docMk/>
          <pc:sldMk cId="1912212343" sldId="462"/>
        </pc:sldMkLst>
        <pc:spChg chg="mod">
          <ac:chgData name="Zhehao Xu 徐哲浩" userId="S::zhehao.xu@nio.com::408bc9bc-d428-49b4-8aed-a6cbce40b2ac" providerId="AD" clId="Web-{D0FA5537-17A3-41BA-873F-369AE7222694}" dt="2019-04-17T13:18:35.073" v="2000" actId="20577"/>
          <ac:spMkLst>
            <pc:docMk/>
            <pc:sldMk cId="1912212343" sldId="462"/>
            <ac:spMk id="2" creationId="{32DAAFF4-52E1-4A6B-BDFB-CB79FB38853D}"/>
          </ac:spMkLst>
        </pc:spChg>
      </pc:sldChg>
      <pc:sldChg chg="modSp">
        <pc:chgData name="Zhehao Xu 徐哲浩" userId="S::zhehao.xu@nio.com::408bc9bc-d428-49b4-8aed-a6cbce40b2ac" providerId="AD" clId="Web-{D0FA5537-17A3-41BA-873F-369AE7222694}" dt="2019-04-17T13:28:03.811" v="2252" actId="20577"/>
        <pc:sldMkLst>
          <pc:docMk/>
          <pc:sldMk cId="3688630195" sldId="463"/>
        </pc:sldMkLst>
        <pc:spChg chg="mod">
          <ac:chgData name="Zhehao Xu 徐哲浩" userId="S::zhehao.xu@nio.com::408bc9bc-d428-49b4-8aed-a6cbce40b2ac" providerId="AD" clId="Web-{D0FA5537-17A3-41BA-873F-369AE7222694}" dt="2019-04-17T13:28:03.811" v="2252" actId="20577"/>
          <ac:spMkLst>
            <pc:docMk/>
            <pc:sldMk cId="3688630195" sldId="463"/>
            <ac:spMk id="2" creationId="{32DAAFF4-52E1-4A6B-BDFB-CB79FB38853D}"/>
          </ac:spMkLst>
        </pc:spChg>
      </pc:sldChg>
      <pc:sldChg chg="ord">
        <pc:chgData name="Zhehao Xu 徐哲浩" userId="S::zhehao.xu@nio.com::408bc9bc-d428-49b4-8aed-a6cbce40b2ac" providerId="AD" clId="Web-{D0FA5537-17A3-41BA-873F-369AE7222694}" dt="2019-04-17T13:00:33.172" v="1638"/>
        <pc:sldMkLst>
          <pc:docMk/>
          <pc:sldMk cId="641186927" sldId="465"/>
        </pc:sldMkLst>
      </pc:sldChg>
      <pc:sldChg chg="modSp">
        <pc:chgData name="Zhehao Xu 徐哲浩" userId="S::zhehao.xu@nio.com::408bc9bc-d428-49b4-8aed-a6cbce40b2ac" providerId="AD" clId="Web-{D0FA5537-17A3-41BA-873F-369AE7222694}" dt="2019-04-17T13:31:38.102" v="2343" actId="20577"/>
        <pc:sldMkLst>
          <pc:docMk/>
          <pc:sldMk cId="2182488560" sldId="466"/>
        </pc:sldMkLst>
        <pc:spChg chg="mod">
          <ac:chgData name="Zhehao Xu 徐哲浩" userId="S::zhehao.xu@nio.com::408bc9bc-d428-49b4-8aed-a6cbce40b2ac" providerId="AD" clId="Web-{D0FA5537-17A3-41BA-873F-369AE7222694}" dt="2019-04-17T13:31:38.102" v="2343" actId="20577"/>
          <ac:spMkLst>
            <pc:docMk/>
            <pc:sldMk cId="2182488560" sldId="466"/>
            <ac:spMk id="2" creationId="{32DAAFF4-52E1-4A6B-BDFB-CB79FB38853D}"/>
          </ac:spMkLst>
        </pc:spChg>
      </pc:sldChg>
      <pc:sldChg chg="del">
        <pc:chgData name="Zhehao Xu 徐哲浩" userId="S::zhehao.xu@nio.com::408bc9bc-d428-49b4-8aed-a6cbce40b2ac" providerId="AD" clId="Web-{D0FA5537-17A3-41BA-873F-369AE7222694}" dt="2019-04-17T13:28:44.268" v="2260"/>
        <pc:sldMkLst>
          <pc:docMk/>
          <pc:sldMk cId="3801914546" sldId="467"/>
        </pc:sldMkLst>
      </pc:sldChg>
      <pc:sldChg chg="addSp delSp modSp">
        <pc:chgData name="Zhehao Xu 徐哲浩" userId="S::zhehao.xu@nio.com::408bc9bc-d428-49b4-8aed-a6cbce40b2ac" providerId="AD" clId="Web-{D0FA5537-17A3-41BA-873F-369AE7222694}" dt="2019-04-17T12:27:59.765" v="947" actId="20577"/>
        <pc:sldMkLst>
          <pc:docMk/>
          <pc:sldMk cId="801190527" sldId="473"/>
        </pc:sldMkLst>
        <pc:spChg chg="mod">
          <ac:chgData name="Zhehao Xu 徐哲浩" userId="S::zhehao.xu@nio.com::408bc9bc-d428-49b4-8aed-a6cbce40b2ac" providerId="AD" clId="Web-{D0FA5537-17A3-41BA-873F-369AE7222694}" dt="2019-04-17T12:27:59.765" v="947" actId="20577"/>
          <ac:spMkLst>
            <pc:docMk/>
            <pc:sldMk cId="801190527" sldId="473"/>
            <ac:spMk id="2" creationId="{10471250-581D-4F12-B1F9-0C7E5B0BFCF9}"/>
          </ac:spMkLst>
        </pc:spChg>
        <pc:spChg chg="mod">
          <ac:chgData name="Zhehao Xu 徐哲浩" userId="S::zhehao.xu@nio.com::408bc9bc-d428-49b4-8aed-a6cbce40b2ac" providerId="AD" clId="Web-{D0FA5537-17A3-41BA-873F-369AE7222694}" dt="2019-04-17T11:54:08.412" v="46" actId="20577"/>
          <ac:spMkLst>
            <pc:docMk/>
            <pc:sldMk cId="801190527" sldId="473"/>
            <ac:spMk id="3" creationId="{36A40EB7-B926-4225-9149-D338D2AA055A}"/>
          </ac:spMkLst>
        </pc:spChg>
        <pc:graphicFrameChg chg="add del mod">
          <ac:chgData name="Zhehao Xu 徐哲浩" userId="S::zhehao.xu@nio.com::408bc9bc-d428-49b4-8aed-a6cbce40b2ac" providerId="AD" clId="Web-{D0FA5537-17A3-41BA-873F-369AE7222694}" dt="2019-04-17T11:56:19.427" v="102"/>
          <ac:graphicFrameMkLst>
            <pc:docMk/>
            <pc:sldMk cId="801190527" sldId="473"/>
            <ac:graphicFrameMk id="10" creationId="{CF89163B-B7EF-4529-916C-668F2019A07B}"/>
          </ac:graphicFrameMkLst>
        </pc:graphicFrameChg>
        <pc:graphicFrameChg chg="add del mod">
          <ac:chgData name="Zhehao Xu 徐哲浩" userId="S::zhehao.xu@nio.com::408bc9bc-d428-49b4-8aed-a6cbce40b2ac" providerId="AD" clId="Web-{D0FA5537-17A3-41BA-873F-369AE7222694}" dt="2019-04-17T11:56:41.695" v="104"/>
          <ac:graphicFrameMkLst>
            <pc:docMk/>
            <pc:sldMk cId="801190527" sldId="473"/>
            <ac:graphicFrameMk id="12" creationId="{78B5D944-DADF-4B8A-99B5-CB0D3BECA5D3}"/>
          </ac:graphicFrameMkLst>
        </pc:graphicFrameChg>
        <pc:picChg chg="add del mod">
          <ac:chgData name="Zhehao Xu 徐哲浩" userId="S::zhehao.xu@nio.com::408bc9bc-d428-49b4-8aed-a6cbce40b2ac" providerId="AD" clId="Web-{D0FA5537-17A3-41BA-873F-369AE7222694}" dt="2019-04-17T11:54:23.101" v="62"/>
          <ac:picMkLst>
            <pc:docMk/>
            <pc:sldMk cId="801190527" sldId="473"/>
            <ac:picMk id="7" creationId="{E524C66F-6BEB-4DA3-87A4-536F49DE7CA4}"/>
          </ac:picMkLst>
        </pc:picChg>
      </pc:sldChg>
      <pc:sldChg chg="modSp new">
        <pc:chgData name="Zhehao Xu 徐哲浩" userId="S::zhehao.xu@nio.com::408bc9bc-d428-49b4-8aed-a6cbce40b2ac" providerId="AD" clId="Web-{D0FA5537-17A3-41BA-873F-369AE7222694}" dt="2019-04-17T12:59:33.569" v="1636" actId="20577"/>
        <pc:sldMkLst>
          <pc:docMk/>
          <pc:sldMk cId="782795731" sldId="475"/>
        </pc:sldMkLst>
        <pc:spChg chg="mod">
          <ac:chgData name="Zhehao Xu 徐哲浩" userId="S::zhehao.xu@nio.com::408bc9bc-d428-49b4-8aed-a6cbce40b2ac" providerId="AD" clId="Web-{D0FA5537-17A3-41BA-873F-369AE7222694}" dt="2019-04-17T12:59:33.569" v="1636" actId="20577"/>
          <ac:spMkLst>
            <pc:docMk/>
            <pc:sldMk cId="782795731" sldId="475"/>
            <ac:spMk id="2" creationId="{77D13D35-5D33-4838-8ED8-2206CB5C969F}"/>
          </ac:spMkLst>
        </pc:spChg>
        <pc:spChg chg="mod">
          <ac:chgData name="Zhehao Xu 徐哲浩" userId="S::zhehao.xu@nio.com::408bc9bc-d428-49b4-8aed-a6cbce40b2ac" providerId="AD" clId="Web-{D0FA5537-17A3-41BA-873F-369AE7222694}" dt="2019-04-17T12:29:45.932" v="1025" actId="20577"/>
          <ac:spMkLst>
            <pc:docMk/>
            <pc:sldMk cId="782795731" sldId="475"/>
            <ac:spMk id="3" creationId="{2827A19D-5D7A-4348-8E03-E593F3BAE4F4}"/>
          </ac:spMkLst>
        </pc:spChg>
      </pc:sldChg>
    </pc:docChg>
  </pc:docChgLst>
  <pc:docChgLst>
    <pc:chgData name="Zhehao Xu 徐哲浩" userId="S::zhehao.xu@nio.com::408bc9bc-d428-49b4-8aed-a6cbce40b2ac" providerId="AD" clId="Web-{E6D2A4EE-BBB9-4407-9E4F-2DC7CB81139B}"/>
    <pc:docChg chg="modSld">
      <pc:chgData name="Zhehao Xu 徐哲浩" userId="S::zhehao.xu@nio.com::408bc9bc-d428-49b4-8aed-a6cbce40b2ac" providerId="AD" clId="Web-{E6D2A4EE-BBB9-4407-9E4F-2DC7CB81139B}" dt="2019-05-08T06:13:30.788" v="2" actId="20577"/>
      <pc:docMkLst>
        <pc:docMk/>
      </pc:docMkLst>
      <pc:sldChg chg="modSp">
        <pc:chgData name="Zhehao Xu 徐哲浩" userId="S::zhehao.xu@nio.com::408bc9bc-d428-49b4-8aed-a6cbce40b2ac" providerId="AD" clId="Web-{E6D2A4EE-BBB9-4407-9E4F-2DC7CB81139B}" dt="2019-05-08T06:12:32.454" v="0" actId="20577"/>
        <pc:sldMkLst>
          <pc:docMk/>
          <pc:sldMk cId="641186927" sldId="465"/>
        </pc:sldMkLst>
        <pc:spChg chg="mod">
          <ac:chgData name="Zhehao Xu 徐哲浩" userId="S::zhehao.xu@nio.com::408bc9bc-d428-49b4-8aed-a6cbce40b2ac" providerId="AD" clId="Web-{E6D2A4EE-BBB9-4407-9E4F-2DC7CB81139B}" dt="2019-05-08T06:12:32.454" v="0" actId="20577"/>
          <ac:spMkLst>
            <pc:docMk/>
            <pc:sldMk cId="641186927" sldId="465"/>
            <ac:spMk id="2" creationId="{DC1E5B1B-8B48-48D0-9DC1-A45222D4483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75616-21F0-5A4A-977E-82B5E835E42D}" type="datetime1">
              <a:rPr lang="en-GB" smtClean="0"/>
              <a:t>14/05/2019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3339C-9A84-7345-A38B-C25361A1C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24607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3B13E-1BE0-934F-90FC-55DC72632CB7}" type="datetime1">
              <a:rPr lang="en-GB" smtClean="0"/>
              <a:t>14/05/2019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845C1-543B-AC4F-8B6C-CD31347DF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3119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8E3B13E-1BE0-934F-90FC-55DC72632CB7}" type="datetime1">
              <a:rPr lang="en-GB" smtClean="0"/>
              <a:t>14/05/2019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845C1-543B-AC4F-8B6C-CD31347DF4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27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8E3B13E-1BE0-934F-90FC-55DC72632CB7}" type="datetime1">
              <a:rPr lang="en-GB" smtClean="0"/>
              <a:t>14/05/2019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845C1-543B-AC4F-8B6C-CD31347DF4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35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Opt 2 NI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1" y="-12971"/>
            <a:ext cx="9144000" cy="5727971"/>
            <a:chOff x="1" y="-12971"/>
            <a:chExt cx="9144000" cy="5727971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" y="-12971"/>
              <a:ext cx="9144000" cy="5727971"/>
            </a:xfrm>
            <a:prstGeom prst="rect">
              <a:avLst/>
            </a:prstGeom>
            <a:solidFill>
              <a:srgbClr val="00263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Blue Sky Standard Light" charset="0"/>
                <a:ea typeface="Blue Sky Standard Light" charset="0"/>
                <a:cs typeface="Blue Sky Standard Light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075" y="349250"/>
              <a:ext cx="475748" cy="441325"/>
            </a:xfrm>
            <a:prstGeom prst="rect">
              <a:avLst/>
            </a:prstGeom>
          </p:spPr>
        </p:pic>
      </p:grp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110949" y="450323"/>
            <a:ext cx="1952926" cy="153888"/>
          </a:xfrm>
        </p:spPr>
        <p:txBody>
          <a:bodyPr wrap="square" anchor="t" anchorCtr="0"/>
          <a:lstStyle>
            <a:lvl1pPr>
              <a:spcBef>
                <a:spcPts val="0"/>
              </a:spcBef>
              <a:spcAft>
                <a:spcPts val="0"/>
              </a:spcAft>
              <a:defRPr sz="1000" b="0" i="0" baseline="0">
                <a:solidFill>
                  <a:schemeClr val="bg1"/>
                </a:solidFill>
                <a:latin typeface="Blue Sky Standard Light" charset="0"/>
                <a:ea typeface="Blue Sky Standard Light" charset="0"/>
                <a:cs typeface="Blue Sky Standard Light" charset="0"/>
              </a:defRPr>
            </a:lvl1pPr>
          </a:lstStyle>
          <a:p>
            <a:r>
              <a:rPr lang="en-US" dirty="0"/>
              <a:t>Title 1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10950" y="597861"/>
            <a:ext cx="1952926" cy="153888"/>
          </a:xfrm>
        </p:spPr>
        <p:txBody>
          <a:bodyPr wrap="square" anchor="t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00" b="0" i="0">
                <a:solidFill>
                  <a:schemeClr val="bg1"/>
                </a:solidFill>
                <a:latin typeface="Blue Sky Standard Light" charset="0"/>
                <a:ea typeface="Blue Sky Standard Light" charset="0"/>
                <a:cs typeface="Blue Sky Standard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Title 2</a:t>
            </a:r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3203575" y="450323"/>
            <a:ext cx="1368425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A2079D7C-2971-8D42-8343-9FA9771C1ADE}" type="datetime4">
              <a:rPr lang="en-GB" sz="1000" smtClean="0">
                <a:solidFill>
                  <a:schemeClr val="bg1"/>
                </a:solidFill>
                <a:latin typeface="Blue Sky Standard Regular" panose="02000000000000000000" pitchFamily="2" charset="0"/>
                <a:ea typeface="BrownProTT" charset="0"/>
                <a:cs typeface="BrownProTT" charset="0"/>
              </a:rPr>
              <a:pPr>
                <a:spcBef>
                  <a:spcPts val="0"/>
                </a:spcBef>
                <a:spcAft>
                  <a:spcPts val="0"/>
                </a:spcAft>
              </a:pPr>
              <a:t>14 May 2019</a:t>
            </a:fld>
            <a:endParaRPr lang="en-US" sz="1000" dirty="0">
              <a:solidFill>
                <a:schemeClr val="bg1"/>
              </a:solidFill>
              <a:latin typeface="Blue Sky Standard Regular" panose="02000000000000000000" pitchFamily="2" charset="0"/>
              <a:ea typeface="BrownProTT" charset="0"/>
              <a:cs typeface="BrownProTT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3203575" y="597135"/>
            <a:ext cx="1368425" cy="153888"/>
          </a:xfrm>
          <a:prstGeom prst="rect">
            <a:avLst/>
          </a:prstGeom>
        </p:spPr>
        <p:txBody>
          <a:bodyPr wrap="square" lIns="0" tIns="0" rIns="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baseline="0">
                <a:solidFill>
                  <a:schemeClr val="accent1"/>
                </a:solidFill>
                <a:latin typeface="Blue Sky Standard Light" charset="0"/>
                <a:ea typeface="Blue Sky Standard Light" charset="0"/>
                <a:cs typeface="Blue Sky Standard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Version #</a:t>
            </a:r>
          </a:p>
        </p:txBody>
      </p:sp>
    </p:spTree>
    <p:extLst>
      <p:ext uri="{BB962C8B-B14F-4D97-AF65-F5344CB8AC3E}">
        <p14:creationId xmlns:p14="http://schemas.microsoft.com/office/powerpoint/2010/main" val="193423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Divider NIO">
    <p:bg>
      <p:bgPr>
        <a:solidFill>
          <a:srgbClr val="0026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250" y="2445729"/>
            <a:ext cx="8445500" cy="738664"/>
          </a:xfrm>
        </p:spPr>
        <p:txBody>
          <a:bodyPr anchor="t" anchorCtr="0"/>
          <a:lstStyle>
            <a:lvl1pPr algn="ctr">
              <a:defRPr sz="4800" b="0" i="0">
                <a:solidFill>
                  <a:schemeClr val="accent2"/>
                </a:solidFill>
                <a:latin typeface="Blue Sky Standard Light" charset="0"/>
                <a:ea typeface="Blue Sky Standard Light" charset="0"/>
                <a:cs typeface="Blue Sky Standard Light" charset="0"/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13100" y="2077764"/>
            <a:ext cx="2714625" cy="3077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Blue Sky Standard Light" charset="0"/>
                <a:ea typeface="Blue Sky Standard Light" charset="0"/>
                <a:cs typeface="Blue Sky Standard Light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#.#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22" y="5318957"/>
            <a:ext cx="559053" cy="2096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Divider NI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250" y="2445729"/>
            <a:ext cx="8445500" cy="738664"/>
          </a:xfrm>
        </p:spPr>
        <p:txBody>
          <a:bodyPr anchor="t" anchorCtr="0"/>
          <a:lstStyle>
            <a:lvl1pPr algn="ctr">
              <a:defRPr sz="4800" b="0" i="0">
                <a:solidFill>
                  <a:schemeClr val="bg2"/>
                </a:solidFill>
                <a:latin typeface="Blue Sky Standard Light" charset="0"/>
                <a:ea typeface="Blue Sky Standard Light" charset="0"/>
                <a:cs typeface="Blue Sky Standard Light" charset="0"/>
              </a:defRPr>
            </a:lvl1pPr>
          </a:lstStyle>
          <a:p>
            <a:r>
              <a:rPr lang="en-US" dirty="0"/>
              <a:t>Sub-section Divider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13100" y="2077764"/>
            <a:ext cx="2714625" cy="3077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Blue Sky Standard Light" charset="0"/>
                <a:ea typeface="Blue Sky Standard Light" charset="0"/>
                <a:cs typeface="Blue Sky Standard Light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#.#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Para Intro N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38400" y="186463"/>
            <a:ext cx="8464940" cy="307777"/>
          </a:xfrm>
        </p:spPr>
        <p:txBody>
          <a:bodyPr/>
          <a:lstStyle>
            <a:lvl1pPr>
              <a:defRPr b="0" i="0">
                <a:latin typeface="Blue Sky Standard" charset="0"/>
                <a:ea typeface="Blue Sky Standard" charset="0"/>
                <a:cs typeface="Blue Sky Standard" charset="0"/>
              </a:defRPr>
            </a:lvl1pPr>
          </a:lstStyle>
          <a:p>
            <a:r>
              <a:rPr lang="en-US" dirty="0"/>
              <a:t>Slide title 20pt Blue Sky Standard Regular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fld id="{3E792778-6E2E-654E-A6CA-8FEBC32100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28876" y="954341"/>
            <a:ext cx="5598849" cy="384721"/>
          </a:xfrm>
          <a:prstGeom prst="rect">
            <a:avLst/>
          </a:prstGeom>
        </p:spPr>
        <p:txBody>
          <a:bodyPr wrap="square" lIns="0" tIns="0" rIns="0">
            <a:sp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500" b="0" i="0">
                <a:solidFill>
                  <a:schemeClr val="tx1"/>
                </a:solidFill>
                <a:latin typeface="Blue Sky Standard Light" charset="0"/>
                <a:ea typeface="Blue Sky Standard Light" charset="0"/>
                <a:cs typeface="Blue Sky Standard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Text 25pt Blue Sky Standard Light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3"/>
          </p:nvPr>
        </p:nvSpPr>
        <p:spPr>
          <a:xfrm>
            <a:off x="982182" y="5348176"/>
            <a:ext cx="633967" cy="129469"/>
          </a:xfrm>
          <a:prstGeom prst="rect">
            <a:avLst/>
          </a:prstGeom>
        </p:spPr>
        <p:txBody>
          <a:bodyPr/>
          <a:lstStyle>
            <a:lvl1pPr>
              <a:defRPr sz="650">
                <a:solidFill>
                  <a:srgbClr val="54585A"/>
                </a:solidFill>
                <a:latin typeface="Blue Sky Standard Light"/>
                <a:cs typeface="Blue Sky Standard Light"/>
              </a:defRPr>
            </a:lvl1pPr>
          </a:lstStyle>
          <a:p>
            <a:fld id="{A7E3F500-9A9C-4877-B337-2AF36732B931}" type="datetime1">
              <a:rPr lang="en-GB" altLang="zh-CN" smtClean="0"/>
              <a:pPr/>
              <a:t>14/05/2019</a:t>
            </a:fld>
            <a:endParaRPr lang="en-US" dirty="0"/>
          </a:p>
        </p:txBody>
      </p:sp>
      <p:sp>
        <p:nvSpPr>
          <p:cNvPr id="8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1603632" y="5348376"/>
            <a:ext cx="3086100" cy="129269"/>
          </a:xfrm>
          <a:prstGeom prst="rect">
            <a:avLst/>
          </a:prstGeom>
        </p:spPr>
        <p:txBody>
          <a:bodyPr/>
          <a:lstStyle>
            <a:lvl1pPr>
              <a:defRPr sz="650">
                <a:solidFill>
                  <a:srgbClr val="54585A"/>
                </a:solidFill>
                <a:latin typeface="Blue Sky Standard Light"/>
                <a:cs typeface="Blue Sky Standard Ligh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lue Sky Standard Light"/>
                <a:cs typeface="Blue Sky Standard Light"/>
              </a:defRPr>
            </a:lvl1pPr>
          </a:lstStyle>
          <a:p>
            <a:fld id="{3E792778-6E2E-654E-A6CA-8FEBC32100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2"/>
          </p:nvPr>
        </p:nvSpPr>
        <p:spPr>
          <a:xfrm>
            <a:off x="982182" y="5348176"/>
            <a:ext cx="633967" cy="129469"/>
          </a:xfrm>
          <a:prstGeom prst="rect">
            <a:avLst/>
          </a:prstGeom>
        </p:spPr>
        <p:txBody>
          <a:bodyPr/>
          <a:lstStyle>
            <a:lvl1pPr>
              <a:defRPr sz="650">
                <a:solidFill>
                  <a:srgbClr val="54585A"/>
                </a:solidFill>
                <a:latin typeface="Blue Sky Standard Light"/>
                <a:cs typeface="Blue Sky Standard Light"/>
              </a:defRPr>
            </a:lvl1pPr>
          </a:lstStyle>
          <a:p>
            <a:fld id="{A7E3F500-9A9C-4877-B337-2AF36732B931}" type="datetime1">
              <a:rPr lang="en-GB" altLang="zh-CN" smtClean="0"/>
              <a:pPr/>
              <a:t>14/05/2019</a:t>
            </a:fld>
            <a:endParaRPr lang="en-US" dirty="0"/>
          </a:p>
        </p:txBody>
      </p:sp>
      <p:sp>
        <p:nvSpPr>
          <p:cNvPr id="6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1603632" y="5348376"/>
            <a:ext cx="3086100" cy="129269"/>
          </a:xfrm>
          <a:prstGeom prst="rect">
            <a:avLst/>
          </a:prstGeom>
        </p:spPr>
        <p:txBody>
          <a:bodyPr/>
          <a:lstStyle>
            <a:lvl1pPr>
              <a:defRPr sz="650">
                <a:solidFill>
                  <a:srgbClr val="54585A"/>
                </a:solidFill>
                <a:latin typeface="Blue Sky Standard Light"/>
                <a:cs typeface="Blue Sky Standard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2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 + text (Generi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399" y="998025"/>
            <a:ext cx="8464941" cy="138499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Blue Sky Standard Light"/>
                <a:cs typeface="Blue Sky Standard Light"/>
              </a:defRPr>
            </a:lvl1pPr>
            <a:lvl2pPr marL="216000" indent="-21600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defRPr sz="1400">
                <a:latin typeface="Blue Sky Standard Light"/>
                <a:cs typeface="Blue Sky Standard Light"/>
              </a:defRPr>
            </a:lvl2pPr>
            <a:lvl3pPr marL="432000" indent="-216000">
              <a:spcBef>
                <a:spcPts val="0"/>
              </a:spcBef>
              <a:spcAft>
                <a:spcPts val="600"/>
              </a:spcAft>
              <a:buFont typeface="LucidaGrande" charset="0"/>
              <a:buChar char="-"/>
              <a:defRPr sz="1400">
                <a:latin typeface="Blue Sky Standard Light"/>
                <a:cs typeface="Blue Sky Standard Light"/>
              </a:defRPr>
            </a:lvl3pPr>
            <a:lvl4pPr marL="0" indent="0">
              <a:spcBef>
                <a:spcPts val="0"/>
              </a:spcBef>
              <a:spcAft>
                <a:spcPts val="600"/>
              </a:spcAft>
              <a:buNone/>
              <a:defRPr sz="1400" b="0" i="0">
                <a:latin typeface="Blue Sky Standard Light"/>
                <a:ea typeface="Blue Sky BetaH" charset="0"/>
                <a:cs typeface="Blue Sky Standard Light"/>
              </a:defRPr>
            </a:lvl4pPr>
            <a:lvl5pPr marL="216000" indent="-2160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>
                <a:solidFill>
                  <a:schemeClr val="tx1"/>
                </a:solidFill>
                <a:latin typeface="Blue Sky Standard Light"/>
                <a:cs typeface="Blue Sky Standard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8400" y="183288"/>
            <a:ext cx="8464940" cy="307777"/>
          </a:xfrm>
        </p:spPr>
        <p:txBody>
          <a:bodyPr/>
          <a:lstStyle>
            <a:lvl1pPr>
              <a:defRPr>
                <a:latin typeface="Blue Sky Standard Regular"/>
                <a:cs typeface="Blue Sky Standard Regular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92778-6E2E-654E-A6CA-8FEBC32100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13"/>
          <p:cNvSpPr>
            <a:spLocks noGrp="1"/>
          </p:cNvSpPr>
          <p:nvPr>
            <p:ph type="dt" sz="half" idx="2"/>
          </p:nvPr>
        </p:nvSpPr>
        <p:spPr>
          <a:xfrm>
            <a:off x="982182" y="5348176"/>
            <a:ext cx="633967" cy="129469"/>
          </a:xfrm>
          <a:prstGeom prst="rect">
            <a:avLst/>
          </a:prstGeom>
        </p:spPr>
        <p:txBody>
          <a:bodyPr/>
          <a:lstStyle>
            <a:lvl1pPr>
              <a:defRPr sz="650">
                <a:solidFill>
                  <a:srgbClr val="54585A"/>
                </a:solidFill>
                <a:latin typeface="Blue Sky Standard Light"/>
                <a:cs typeface="Blue Sky Standard Light"/>
              </a:defRPr>
            </a:lvl1pPr>
          </a:lstStyle>
          <a:p>
            <a:fld id="{A7E3F500-9A9C-4877-B337-2AF36732B931}" type="datetime1">
              <a:rPr lang="en-GB" altLang="zh-CN" smtClean="0"/>
              <a:pPr/>
              <a:t>14/05/2019</a:t>
            </a:fld>
            <a:endParaRPr lang="en-US" dirty="0"/>
          </a:p>
        </p:txBody>
      </p:sp>
      <p:sp>
        <p:nvSpPr>
          <p:cNvPr id="9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1603632" y="5348376"/>
            <a:ext cx="3086100" cy="129269"/>
          </a:xfrm>
          <a:prstGeom prst="rect">
            <a:avLst/>
          </a:prstGeom>
        </p:spPr>
        <p:txBody>
          <a:bodyPr/>
          <a:lstStyle>
            <a:lvl1pPr>
              <a:defRPr sz="650">
                <a:solidFill>
                  <a:srgbClr val="54585A"/>
                </a:solidFill>
                <a:latin typeface="Blue Sky Standard Light"/>
                <a:cs typeface="Blue Sky Standard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80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op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-12971"/>
            <a:ext cx="9144000" cy="5727971"/>
            <a:chOff x="1" y="-12971"/>
            <a:chExt cx="9144000" cy="5727971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" y="-12971"/>
              <a:ext cx="9144000" cy="5727971"/>
            </a:xfrm>
            <a:prstGeom prst="rect">
              <a:avLst/>
            </a:prstGeom>
            <a:solidFill>
              <a:srgbClr val="00263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Blue Sky Standard Light" charset="0"/>
                <a:ea typeface="Blue Sky Standard Light" charset="0"/>
                <a:cs typeface="Blue Sky Standard Light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075" y="349250"/>
              <a:ext cx="475748" cy="441325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 userDrawn="1"/>
        </p:nvSpPr>
        <p:spPr>
          <a:xfrm>
            <a:off x="1108102" y="448518"/>
            <a:ext cx="195577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Blue Sky Standard Light" charset="0"/>
                <a:ea typeface="Blue Sky Standard Light" charset="0"/>
                <a:cs typeface="Blue Sky Standard Light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853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39725" y="185836"/>
            <a:ext cx="8455025" cy="30777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/>
              <a:t>Slide title 20pt Blue Sky Standard Regular</a:t>
            </a:r>
          </a:p>
        </p:txBody>
      </p:sp>
      <p:sp>
        <p:nvSpPr>
          <p:cNvPr id="11" name="Text Placeholder 10"/>
          <p:cNvSpPr>
            <a:spLocks noGrp="1"/>
          </p:cNvSpPr>
          <p:nvPr userDrawn="1">
            <p:ph type="body" idx="1"/>
          </p:nvPr>
        </p:nvSpPr>
        <p:spPr>
          <a:xfrm>
            <a:off x="338400" y="993307"/>
            <a:ext cx="8453175" cy="13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/>
          <p:cNvSpPr>
            <a:spLocks noGrp="1"/>
          </p:cNvSpPr>
          <p:nvPr userDrawn="1">
            <p:ph type="sldNum" sz="quarter" idx="4"/>
          </p:nvPr>
        </p:nvSpPr>
        <p:spPr>
          <a:xfrm>
            <a:off x="6748200" y="5372921"/>
            <a:ext cx="2057400" cy="12551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 b="0" i="0">
                <a:solidFill>
                  <a:schemeClr val="accent4"/>
                </a:solidFill>
                <a:latin typeface="Blue Sky Standard Light" charset="0"/>
                <a:ea typeface="Blue Sky Standard Light" charset="0"/>
                <a:cs typeface="Blue Sky Standard Light" charset="0"/>
              </a:defRPr>
            </a:lvl1pPr>
          </a:lstStyle>
          <a:p>
            <a:fld id="{3E792778-6E2E-654E-A6CA-8FEBC32100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50" y="5319697"/>
            <a:ext cx="559678" cy="209880"/>
          </a:xfrm>
          <a:prstGeom prst="rect">
            <a:avLst/>
          </a:prstGeom>
        </p:spPr>
      </p:pic>
      <p:sp>
        <p:nvSpPr>
          <p:cNvPr id="6" name="Date Placeholder 13"/>
          <p:cNvSpPr>
            <a:spLocks noGrp="1"/>
          </p:cNvSpPr>
          <p:nvPr>
            <p:ph type="dt" sz="half" idx="2"/>
          </p:nvPr>
        </p:nvSpPr>
        <p:spPr>
          <a:xfrm>
            <a:off x="982182" y="5348176"/>
            <a:ext cx="633967" cy="129469"/>
          </a:xfrm>
          <a:prstGeom prst="rect">
            <a:avLst/>
          </a:prstGeom>
        </p:spPr>
        <p:txBody>
          <a:bodyPr/>
          <a:lstStyle>
            <a:lvl1pPr>
              <a:defRPr sz="650">
                <a:solidFill>
                  <a:srgbClr val="54585A"/>
                </a:solidFill>
                <a:latin typeface="Blue Sky Standard Light"/>
                <a:cs typeface="Blue Sky Standard Light"/>
              </a:defRPr>
            </a:lvl1pPr>
          </a:lstStyle>
          <a:p>
            <a:fld id="{A7E3F500-9A9C-4877-B337-2AF36732B931}" type="datetime1">
              <a:rPr lang="en-GB" altLang="zh-CN" smtClean="0"/>
              <a:pPr/>
              <a:t>14/05/2019</a:t>
            </a:fld>
            <a:endParaRPr lang="en-US" dirty="0"/>
          </a:p>
        </p:txBody>
      </p:sp>
      <p:sp>
        <p:nvSpPr>
          <p:cNvPr id="8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1603632" y="5348376"/>
            <a:ext cx="3086100" cy="129269"/>
          </a:xfrm>
          <a:prstGeom prst="rect">
            <a:avLst/>
          </a:prstGeom>
        </p:spPr>
        <p:txBody>
          <a:bodyPr/>
          <a:lstStyle>
            <a:lvl1pPr>
              <a:defRPr sz="650">
                <a:solidFill>
                  <a:srgbClr val="54585A"/>
                </a:solidFill>
                <a:latin typeface="Blue Sky Standard Light"/>
                <a:cs typeface="Blue Sky Standard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4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50" r:id="rId2"/>
    <p:sldLayoutId id="2147483851" r:id="rId3"/>
    <p:sldLayoutId id="2147483852" r:id="rId4"/>
    <p:sldLayoutId id="2147483872" r:id="rId5"/>
    <p:sldLayoutId id="2147483873" r:id="rId6"/>
    <p:sldLayoutId id="2147483871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hf hdr="0"/>
  <p:txStyles>
    <p:titleStyle>
      <a:lvl1pPr algn="l" defTabSz="457200" rtl="0" eaLnBrk="1" latinLnBrk="0" hangingPunct="1">
        <a:spcBef>
          <a:spcPct val="0"/>
        </a:spcBef>
        <a:buNone/>
        <a:defRPr sz="2000" b="0" i="0" kern="1200" baseline="0">
          <a:solidFill>
            <a:schemeClr val="accent1"/>
          </a:solidFill>
          <a:latin typeface="Blue Sky Standard" charset="0"/>
          <a:ea typeface="Blue Sky Standard" charset="0"/>
          <a:cs typeface="Blue Sky Standard" charset="0"/>
        </a:defRPr>
      </a:lvl1pPr>
    </p:titleStyle>
    <p:bodyStyle>
      <a:lvl1pPr marL="216000" indent="-216000" algn="l" defTabSz="457200" rtl="0" eaLnBrk="1" latinLnBrk="0" hangingPunct="1">
        <a:spcBef>
          <a:spcPts val="0"/>
        </a:spcBef>
        <a:spcAft>
          <a:spcPts val="0"/>
        </a:spcAft>
        <a:buClr>
          <a:schemeClr val="accent1"/>
        </a:buClr>
        <a:buFont typeface="Arial" charset="0"/>
        <a:buChar char="•"/>
        <a:defRPr sz="1400" b="0" i="0" kern="1200">
          <a:solidFill>
            <a:schemeClr val="tx1"/>
          </a:solidFill>
          <a:latin typeface="Blue Sky Standard Light" charset="0"/>
          <a:ea typeface="Blue Sky Standard Light" charset="0"/>
          <a:cs typeface="Blue Sky Standard Light" charset="0"/>
        </a:defRPr>
      </a:lvl1pPr>
      <a:lvl2pPr marL="432000" indent="-216000" algn="l" defTabSz="4572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LucidaGrande" charset="0"/>
        <a:buChar char="‒"/>
        <a:defRPr sz="1400" b="0" i="0" kern="1200">
          <a:solidFill>
            <a:schemeClr val="tx1"/>
          </a:solidFill>
          <a:latin typeface="Blue Sky Standard Light" charset="0"/>
          <a:ea typeface="Blue Sky Standard Light" charset="0"/>
          <a:cs typeface="Blue Sky Standard Light" charset="0"/>
        </a:defRPr>
      </a:lvl2pPr>
      <a:lvl3pPr marL="0" indent="0" algn="l" defTabSz="4572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 charset="0"/>
        <a:buNone/>
        <a:defRPr sz="1400" b="0" i="0" kern="1200">
          <a:solidFill>
            <a:schemeClr val="tx1"/>
          </a:solidFill>
          <a:latin typeface="Blue Sky Standard Light" charset="0"/>
          <a:ea typeface="Blue Sky Standard Light" charset="0"/>
          <a:cs typeface="Blue Sky Standard Light" charset="0"/>
        </a:defRPr>
      </a:lvl3pPr>
      <a:lvl4pPr marL="0" indent="0" algn="l" defTabSz="4572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 charset="0"/>
        <a:buNone/>
        <a:defRPr sz="1400" b="0" i="0" kern="1200">
          <a:solidFill>
            <a:schemeClr val="tx1"/>
          </a:solidFill>
          <a:latin typeface="Blue Sky Standard Light" charset="0"/>
          <a:ea typeface="Blue Sky Standard Light" charset="0"/>
          <a:cs typeface="Blue Sky Standard Light" charset="0"/>
        </a:defRPr>
      </a:lvl4pPr>
      <a:lvl5pPr marL="0" indent="0" algn="l" defTabSz="4572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LucidaGrande" charset="0"/>
        <a:buNone/>
        <a:defRPr sz="1400" b="0" i="0" kern="1200">
          <a:solidFill>
            <a:schemeClr val="tx1"/>
          </a:solidFill>
          <a:latin typeface="Blue Sky Standard" charset="0"/>
          <a:ea typeface="Blue Sky Standard" charset="0"/>
          <a:cs typeface="Blue Sky Standard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5540" userDrawn="1">
          <p15:clr>
            <a:srgbClr val="F26B43"/>
          </p15:clr>
        </p15:guide>
        <p15:guide id="4" orient="horz" pos="3314" userDrawn="1">
          <p15:clr>
            <a:srgbClr val="F26B43"/>
          </p15:clr>
        </p15:guide>
        <p15:guide id="5" pos="220" userDrawn="1">
          <p15:clr>
            <a:srgbClr val="F26B43"/>
          </p15:clr>
        </p15:guide>
        <p15:guide id="6" orient="horz" pos="648" userDrawn="1">
          <p15:clr>
            <a:srgbClr val="F26B43"/>
          </p15:clr>
        </p15:guide>
        <p15:guide id="7" pos="1475" userDrawn="1">
          <p15:clr>
            <a:srgbClr val="F26B43"/>
          </p15:clr>
        </p15:guide>
        <p15:guide id="11" orient="horz" pos="1800" userDrawn="1">
          <p15:clr>
            <a:srgbClr val="F26B43"/>
          </p15:clr>
        </p15:guide>
        <p15:guide id="12" pos="2880" userDrawn="1">
          <p15:clr>
            <a:srgbClr val="F26B43"/>
          </p15:clr>
        </p15:guide>
        <p15:guide id="13" pos="4190" userDrawn="1">
          <p15:clr>
            <a:srgbClr val="F26B43"/>
          </p15:clr>
        </p15:guide>
        <p15:guide id="14" orient="horz" pos="270" userDrawn="1">
          <p15:clr>
            <a:srgbClr val="F26B43"/>
          </p15:clr>
        </p15:guide>
        <p15:guide id="15" pos="1576" userDrawn="1">
          <p15:clr>
            <a:srgbClr val="F26B43"/>
          </p15:clr>
        </p15:guide>
        <p15:guide id="16" pos="2930" userDrawn="1">
          <p15:clr>
            <a:srgbClr val="F26B43"/>
          </p15:clr>
        </p15:guide>
        <p15:guide id="17" pos="4286" userDrawn="1">
          <p15:clr>
            <a:srgbClr val="F26B43"/>
          </p15:clr>
        </p15:guide>
        <p15:guide id="18" pos="2834" userDrawn="1">
          <p15:clr>
            <a:srgbClr val="F26B43"/>
          </p15:clr>
        </p15:guide>
        <p15:guide id="19" pos="4285" userDrawn="1">
          <p15:clr>
            <a:srgbClr val="F26B43"/>
          </p15:clr>
        </p15:guide>
        <p15:guide id="20" pos="1932" userDrawn="1">
          <p15:clr>
            <a:srgbClr val="F26B43"/>
          </p15:clr>
        </p15:guide>
        <p15:guide id="21" pos="2026" userDrawn="1">
          <p15:clr>
            <a:srgbClr val="F26B43"/>
          </p15:clr>
        </p15:guide>
        <p15:guide id="22" orient="horz" pos="291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rometheus.io/docs/prometheus/latest/querying/functions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onitor.nioint.com/d/jMBk5pYmk/uad-system?orgId=1&amp;var-Datasource=AWS-P-Prometheus&amp;var-Environment=Prod&amp;var-Project=uad-api-icar" TargetMode="External"/><Relationship Id="rId2" Type="http://schemas.openxmlformats.org/officeDocument/2006/relationships/hyperlink" Target="http://nio-prometheus.nioint.com/graph?g0.range_input=1h&amp;g0.expr=node_load1%7BName%3D%22p-awsbj-uds-uds-user-1536662110%22%7D&amp;g0.tab=0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rometheus.io/docs/instrumenting/clientlibs/" TargetMode="External"/><Relationship Id="rId2" Type="http://schemas.openxmlformats.org/officeDocument/2006/relationships/hyperlink" Target="https://prometheus.io/docs/instrumenting/exporters/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ylzheng.com/2018/01/24/use-prometheus-monitor-your-spring-boot-application/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nevint.com/pages/viewpage.action?pageId=151405430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nio-prometheus.nioint.com:9093/#/alerts" TargetMode="External"/><Relationship Id="rId2" Type="http://schemas.openxmlformats.org/officeDocument/2006/relationships/hyperlink" Target="http://nio-prometheus-test.nioint.com/graph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monitor.nioint.com/?orgId=1" TargetMode="External"/><Relationship Id="rId5" Type="http://schemas.openxmlformats.org/officeDocument/2006/relationships/hyperlink" Target="http://prometheus-gw.nioint.com/" TargetMode="External"/><Relationship Id="rId4" Type="http://schemas.openxmlformats.org/officeDocument/2006/relationships/hyperlink" Target="http://nio-prometheus-test.nioint.com:9093/#/alert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metheus/prometheus" TargetMode="External"/><Relationship Id="rId2" Type="http://schemas.openxmlformats.org/officeDocument/2006/relationships/hyperlink" Target="https://prometheus.io/docs/introduction/overview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prometheus/client_java" TargetMode="External"/><Relationship Id="rId4" Type="http://schemas.openxmlformats.org/officeDocument/2006/relationships/hyperlink" Target="https://github.com/prometheus/alertmanager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rometheus.io/docs/practices/histograms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nio-prometheus.nioint.com/graph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8DEB18-FA1D-4DBA-A0BC-8B974D72B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7708" y="1573977"/>
            <a:ext cx="5377091" cy="369332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zh-CN" altLang="en-US" sz="2400">
                <a:latin typeface="Blue Sky Standard Light"/>
              </a:rPr>
              <a:t>Prometheus客户端应用分享</a:t>
            </a:r>
          </a:p>
        </p:txBody>
      </p:sp>
    </p:spTree>
    <p:extLst>
      <p:ext uri="{BB962C8B-B14F-4D97-AF65-F5344CB8AC3E}">
        <p14:creationId xmlns:p14="http://schemas.microsoft.com/office/powerpoint/2010/main" val="81476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7D13D35-5D33-4838-8ED8-2206CB5C9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8399" y="998025"/>
            <a:ext cx="8531523" cy="3570208"/>
          </a:xfr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Prometheus常用查询</a:t>
            </a:r>
            <a:r>
              <a:rPr lang="zh-CN" altLang="en-US"/>
              <a:t>函数说明：</a:t>
            </a:r>
            <a:endParaRPr lang="zh-CN"/>
          </a:p>
          <a:p>
            <a:pPr marL="501650" lvl="1" indent="-285750">
              <a:lnSpc>
                <a:spcPct val="150000"/>
              </a:lnSpc>
              <a:buChar char="•"/>
            </a:pPr>
            <a:r>
              <a:rPr lang="zh-CN"/>
              <a:t>rate(v range-vector)</a:t>
            </a:r>
            <a:r>
              <a:rPr lang="zh-CN" altLang="en-US"/>
              <a:t> 速率函数，计算范围矢量，求某时间内平均变化率(每秒)。</a:t>
            </a:r>
            <a:endParaRPr lang="zh-CN"/>
          </a:p>
          <a:p>
            <a:pPr marL="501650" lvl="1" indent="-285750">
              <a:lnSpc>
                <a:spcPct val="150000"/>
              </a:lnSpc>
              <a:buChar char="•"/>
            </a:pPr>
            <a:r>
              <a:rPr lang="zh-CN" altLang="en-US"/>
              <a:t>irate(</a:t>
            </a:r>
            <a:r>
              <a:rPr lang="zh-CN"/>
              <a:t>v range-vector</a:t>
            </a:r>
            <a:r>
              <a:rPr lang="zh-CN" altLang="en-US"/>
              <a:t>) 即使速率函数，</a:t>
            </a:r>
            <a:r>
              <a:rPr lang="zh-CN"/>
              <a:t>计算范围矢量，计算某时间内最后</a:t>
            </a:r>
            <a:r>
              <a:rPr lang="en-US" altLang="zh-CN" dirty="0"/>
              <a:t>2个采样值的差值除以采样频率(</a:t>
            </a:r>
            <a:r>
              <a:rPr lang="en-US" altLang="zh-CN" err="1"/>
              <a:t>每秒</a:t>
            </a:r>
            <a:r>
              <a:rPr lang="en-US" altLang="zh-CN" dirty="0"/>
              <a:t>)</a:t>
            </a:r>
            <a:endParaRPr lang="zh-CN" altLang="en-US" dirty="0"/>
          </a:p>
          <a:p>
            <a:pPr marL="501650" lvl="1" indent="-285750">
              <a:lnSpc>
                <a:spcPct val="150000"/>
              </a:lnSpc>
              <a:buChar char="•"/>
            </a:pPr>
            <a:r>
              <a:rPr lang="zh-CN"/>
              <a:t>increase(v range-vector) </a:t>
            </a:r>
            <a:r>
              <a:rPr lang="zh-CN" altLang="en-US"/>
              <a:t>增加函数，计算某时间内最后一个采样值与第一个采样值的差值，只适用Count类型。</a:t>
            </a:r>
            <a:endParaRPr lang="zh-CN"/>
          </a:p>
          <a:p>
            <a:pPr marL="501650" lvl="1" indent="-285750">
              <a:lnSpc>
                <a:spcPct val="150000"/>
              </a:lnSpc>
              <a:buChar char="•"/>
            </a:pPr>
            <a:r>
              <a:rPr lang="zh-CN"/>
              <a:t>idelta(</a:t>
            </a:r>
            <a:r>
              <a:rPr lang="en-US" altLang="zh-CN" dirty="0"/>
              <a:t>v</a:t>
            </a:r>
            <a:r>
              <a:rPr lang="zh-CN" altLang="en-US" dirty="0"/>
              <a:t> </a:t>
            </a:r>
            <a:r>
              <a:rPr lang="en-US" altLang="zh-CN" dirty="0"/>
              <a:t>range-vector</a:t>
            </a:r>
            <a:r>
              <a:rPr lang="zh-CN"/>
              <a:t>)</a:t>
            </a:r>
            <a:r>
              <a:rPr lang="zh-CN" altLang="en-US"/>
              <a:t> 同</a:t>
            </a:r>
            <a:r>
              <a:rPr lang="zh-CN"/>
              <a:t>increase</a:t>
            </a:r>
            <a:r>
              <a:rPr lang="en-US" altLang="zh-CN" dirty="0"/>
              <a:t>(),</a:t>
            </a:r>
            <a:r>
              <a:rPr lang="en-US" altLang="zh-CN" err="1"/>
              <a:t>但只是用Gauge类型</a:t>
            </a:r>
            <a:r>
              <a:rPr lang="en-US" altLang="zh-CN" dirty="0"/>
              <a:t>。</a:t>
            </a:r>
            <a:endParaRPr lang="zh-CN" dirty="0"/>
          </a:p>
          <a:p>
            <a:pPr marL="501650" lvl="1" indent="-285750">
              <a:lnSpc>
                <a:spcPct val="150000"/>
              </a:lnSpc>
              <a:buChar char="•"/>
            </a:pPr>
            <a:r>
              <a:rPr lang="en-US" altLang="zh-CN" dirty="0"/>
              <a:t>sum(</a:t>
            </a:r>
            <a:r>
              <a:rPr lang="en-US" dirty="0"/>
              <a:t>v</a:t>
            </a:r>
            <a:r>
              <a:rPr lang="zh-CN" altLang="en-US" dirty="0"/>
              <a:t> </a:t>
            </a:r>
            <a:r>
              <a:rPr lang="en-US" altLang="zh-CN" dirty="0"/>
              <a:t>instant-vector) </a:t>
            </a:r>
            <a:r>
              <a:rPr lang="en-US" altLang="zh-CN" err="1"/>
              <a:t>计算矢量value的总和</a:t>
            </a:r>
            <a:r>
              <a:rPr lang="en-US" altLang="zh-CN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1000" dirty="0"/>
              <a:t>*</a:t>
            </a:r>
            <a:r>
              <a:rPr lang="en-US" altLang="zh-CN" sz="1000" err="1"/>
              <a:t>更多函数，参见</a:t>
            </a:r>
            <a:r>
              <a:rPr lang="zh-CN" altLang="zh-CN" sz="1000"/>
              <a:t>：</a:t>
            </a:r>
            <a:r>
              <a:rPr lang="en-US" sz="1000" dirty="0">
                <a:hlinkClick r:id="rId2"/>
              </a:rPr>
              <a:t>https://prometheus.io/docs/prometheus/latest/querying/functions/</a:t>
            </a:r>
            <a:endParaRPr lang="en-US" altLang="zh-CN" sz="1000" dirty="0"/>
          </a:p>
          <a:p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827A19D-5D7A-4348-8E03-E593F3BA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Blue Sky Standard"/>
              </a:rPr>
              <a:t>Prometheus</a:t>
            </a:r>
            <a:r>
              <a:rPr lang="zh-CN">
                <a:latin typeface="Blue Sky Standard"/>
              </a:rPr>
              <a:t>应用</a:t>
            </a:r>
            <a:r>
              <a:rPr lang="en-US" altLang="zh-CN" dirty="0">
                <a:latin typeface="Blue Sky Standard"/>
              </a:rPr>
              <a:t>--</a:t>
            </a:r>
            <a:r>
              <a:rPr lang="en-US" altLang="zh-CN" dirty="0" err="1">
                <a:latin typeface="Blue Sky Standard"/>
              </a:rPr>
              <a:t>查询</a:t>
            </a:r>
            <a:r>
              <a:rPr lang="zh-CN" altLang="en-US">
                <a:latin typeface="Blue Sky Standard"/>
              </a:rPr>
              <a:t>函数</a:t>
            </a:r>
            <a:endParaRPr 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A76D1C-CECE-4DFF-9AEB-46F6476C57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92778-6E2E-654E-A6CA-8FEBC32100C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59C8E1-6D4A-41EA-9A45-1F0379F0B94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E3F500-9A9C-4877-B337-2AF36732B931}" type="datetime1">
              <a:rPr lang="en-GB" altLang="zh-CN" smtClean="0"/>
              <a:pPr/>
              <a:t>14/05/2019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914893-6197-422D-8196-44B59DDE5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9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9258D58-0BFF-4240-8BC9-3FD242FBB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8399" y="998025"/>
            <a:ext cx="8464941" cy="4170372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zh-CN" altLang="en-US" b="1"/>
              <a:t>Promuthues的多种视图形式：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/>
              <a:t>Promuthues自带graph视图</a:t>
            </a:r>
          </a:p>
          <a:p>
            <a:pPr marL="215900" lvl="1" indent="0">
              <a:lnSpc>
                <a:spcPct val="150000"/>
              </a:lnSpc>
              <a:buNone/>
            </a:pPr>
            <a:r>
              <a:rPr lang="zh-CN" altLang="en-US"/>
              <a:t>示例链接：</a:t>
            </a:r>
            <a:r>
              <a:rPr lang="zh-CN" dirty="0">
                <a:hlinkClick r:id="rId2"/>
              </a:rPr>
              <a:t>http://nio-prometheus.nioint.com/graph?g0.range_input=1h&amp;g0.expr=node_load1%7BName%3D%22p-awsbj-uds-uds-user-1536662110%22%7D&amp;g0.tab=0</a:t>
            </a:r>
            <a:endParaRPr lang="zh-CN" altLang="en-US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/>
              <a:t>整合第三方工具Grafana</a:t>
            </a:r>
          </a:p>
          <a:p>
            <a:pPr marL="215900" lvl="1" indent="0">
              <a:lnSpc>
                <a:spcPct val="150000"/>
              </a:lnSpc>
              <a:buNone/>
            </a:pPr>
            <a:r>
              <a:rPr lang="zh-CN" altLang="en-US"/>
              <a:t>示例链接：</a:t>
            </a:r>
            <a:r>
              <a:rPr lang="zh-CN" dirty="0">
                <a:hlinkClick r:id="rId3"/>
              </a:rPr>
              <a:t>http://monitor.nioint.com/d/jMBk5pYmk/uad-system?orgId=1&amp;var-Datasource=AWS-P-Prometheus&amp;var-Environment=Prod&amp;var-Project=uad-api-icar</a:t>
            </a:r>
            <a:endParaRPr lang="zh-CN" altLang="en-US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/>
              <a:t>Console Template</a:t>
            </a:r>
            <a:r>
              <a:rPr lang="zh-CN" altLang="en-US"/>
              <a:t> </a:t>
            </a:r>
            <a:endParaRPr lang="zh-CN" altLang="en-US" dirty="0"/>
          </a:p>
          <a:p>
            <a:pPr marL="215900" lvl="1" indent="0">
              <a:lnSpc>
                <a:spcPct val="150000"/>
              </a:lnSpc>
              <a:buNone/>
            </a:pPr>
            <a:r>
              <a:rPr lang="en-US" altLang="zh-CN" dirty="0"/>
              <a:t>c</a:t>
            </a:r>
            <a:r>
              <a:rPr lang="zh-CN"/>
              <a:t>onsole </a:t>
            </a:r>
            <a:r>
              <a:rPr lang="en-US" altLang="zh-CN" dirty="0"/>
              <a:t>t</a:t>
            </a:r>
            <a:r>
              <a:rPr lang="zh-CN"/>
              <a:t>emplate 是</a:t>
            </a:r>
            <a:r>
              <a:rPr lang="en-US" altLang="zh-CN" err="1"/>
              <a:t>promuthues高级自定义视图，支持使用go</a:t>
            </a:r>
            <a:r>
              <a:rPr lang="en-US" altLang="zh-CN" dirty="0"/>
              <a:t> </a:t>
            </a:r>
            <a:r>
              <a:rPr lang="en-US" altLang="zh-CN" err="1"/>
              <a:t>template自定义视图</a:t>
            </a:r>
            <a:r>
              <a:rPr lang="en-US" altLang="zh-CN" dirty="0"/>
              <a:t>。</a:t>
            </a:r>
            <a:r>
              <a:rPr lang="zh-CN" altLang="en-US" dirty="0"/>
              <a:t> </a:t>
            </a:r>
          </a:p>
          <a:p>
            <a:endParaRPr 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BB189CE-844A-48E2-8812-D4774013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Promuthues可视化视图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779508-AE24-4704-B6DA-FAA114B3C6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92778-6E2E-654E-A6CA-8FEBC32100C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EA8044-BFF1-416D-8B5B-E07FD7315DB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E3F500-9A9C-4877-B337-2AF36732B931}" type="datetime1">
              <a:rPr lang="en-GB" altLang="zh-CN" smtClean="0"/>
              <a:pPr/>
              <a:t>14/05/2019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1DCF1E-1A46-4DFD-B400-387D81ADE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3263EA8-E3C5-40E5-8C88-BEBEA6BC5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8399" y="998025"/>
            <a:ext cx="8464941" cy="2985433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285750" indent="-285750">
              <a:buChar char="•"/>
            </a:pPr>
            <a:r>
              <a:rPr lang="zh-CN" altLang="en-US"/>
              <a:t>什么是</a:t>
            </a:r>
            <a:r>
              <a:rPr lang="en-US" altLang="zh-CN" dirty="0" err="1"/>
              <a:t>AlterManager</a:t>
            </a:r>
            <a:r>
              <a:rPr lang="en-US" altLang="zh-CN" dirty="0"/>
              <a:t> </a:t>
            </a:r>
            <a:r>
              <a:rPr lang="zh-CN" altLang="en-US"/>
              <a:t>？</a:t>
            </a:r>
            <a:endParaRPr lang="zh-CN" altLang="en-US" dirty="0"/>
          </a:p>
          <a:p>
            <a:pPr marL="431800" lvl="2" indent="-215900"/>
            <a:r>
              <a:rPr lang="en-US" altLang="zh-CN" sz="1200" dirty="0" err="1"/>
              <a:t>AlterManager是Promutheus架构中的一个组件，独立开发、独立部署</a:t>
            </a:r>
            <a:r>
              <a:rPr lang="en-US" altLang="zh-CN" sz="1200" dirty="0"/>
              <a:t>。</a:t>
            </a:r>
          </a:p>
          <a:p>
            <a:pPr marL="285750" indent="-285750">
              <a:buChar char="•"/>
            </a:pPr>
            <a:r>
              <a:rPr lang="en-US" altLang="zh-CN" dirty="0" err="1"/>
              <a:t>A</a:t>
            </a:r>
            <a:r>
              <a:rPr lang="en-US" altLang="en-US" dirty="0" err="1"/>
              <a:t>lterManager</a:t>
            </a:r>
            <a:r>
              <a:rPr lang="en-US" altLang="en-US" dirty="0"/>
              <a:t> </a:t>
            </a:r>
            <a:r>
              <a:rPr lang="en-US" altLang="en-US" dirty="0" err="1"/>
              <a:t>有哪些功能</a:t>
            </a:r>
            <a:r>
              <a:rPr lang="en-US" altLang="en-US" dirty="0"/>
              <a:t>？</a:t>
            </a:r>
          </a:p>
          <a:p>
            <a:pPr marL="431800" lvl="2" indent="-215900"/>
            <a:r>
              <a:rPr lang="en-US" altLang="en-US" sz="1200" dirty="0" err="1"/>
              <a:t>发送告警</a:t>
            </a:r>
            <a:endParaRPr lang="en-US" altLang="en-US" sz="1200" dirty="0"/>
          </a:p>
          <a:p>
            <a:pPr marL="431800" lvl="2" indent="-215900"/>
            <a:r>
              <a:rPr lang="en-US" altLang="en-US" sz="1200" dirty="0" err="1"/>
              <a:t>沉默告警</a:t>
            </a:r>
            <a:endParaRPr lang="en-US" altLang="en-US" sz="1200" dirty="0"/>
          </a:p>
          <a:p>
            <a:pPr marL="431800" lvl="2" indent="-215900"/>
            <a:r>
              <a:rPr lang="en-US" altLang="en-US" sz="1200" dirty="0" err="1"/>
              <a:t>抑制告警</a:t>
            </a:r>
            <a:endParaRPr lang="en-US" altLang="en-US" sz="1200" dirty="0"/>
          </a:p>
          <a:p>
            <a:pPr marL="431800" lvl="2" indent="-215900"/>
            <a:r>
              <a:rPr lang="en-US" altLang="en-US" sz="1200" dirty="0" err="1"/>
              <a:t>支持告警路由</a:t>
            </a:r>
            <a:endParaRPr lang="en-US" altLang="en-US" sz="1200" dirty="0"/>
          </a:p>
          <a:p>
            <a:pPr marL="431800" lvl="2" indent="-215900"/>
            <a:r>
              <a:rPr lang="en-US" altLang="en-US" sz="1200" dirty="0" err="1"/>
              <a:t>支持告警分组</a:t>
            </a:r>
          </a:p>
          <a:p>
            <a:endParaRPr lang="zh-CN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F6E4DE9-BF37-498E-8B76-0AE633CD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lue Sky Standard"/>
              </a:rPr>
              <a:t>AlterManger</a:t>
            </a:r>
            <a:r>
              <a:rPr lang="zh-CN" altLang="en-US">
                <a:latin typeface="Blue Sky Standard"/>
              </a:rPr>
              <a:t>介绍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17B314-AAF3-4073-8818-971A739736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92778-6E2E-654E-A6CA-8FEBC32100C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F9C8B2-C2B1-451C-9E58-8438F07D2E0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E3F500-9A9C-4877-B337-2AF36732B931}" type="datetime1">
              <a:rPr lang="en-GB" altLang="zh-CN" smtClean="0"/>
              <a:pPr/>
              <a:t>14/05/2019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E46862-FD87-4A7B-9E96-E8753BE15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6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7">
            <a:extLst>
              <a:ext uri="{FF2B5EF4-FFF2-40B4-BE49-F238E27FC236}">
                <a16:creationId xmlns:a16="http://schemas.microsoft.com/office/drawing/2014/main" id="{431EAFED-468B-46A2-9453-63AE6FD4C7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2071" y="959185"/>
            <a:ext cx="6050586" cy="3870742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4BC454D4-84EC-463D-A9FF-D7550596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Blue Sky Standard"/>
              </a:rPr>
              <a:t>AlterManger告警流程图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63B59A-B2DE-481F-B149-45250492D3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92778-6E2E-654E-A6CA-8FEBC32100C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B2E695-11C3-474C-9B49-4E25DCF7148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E3F500-9A9C-4877-B337-2AF36732B931}" type="datetime1">
              <a:rPr lang="en-GB" altLang="zh-CN" smtClean="0"/>
              <a:pPr/>
              <a:t>14/05/2019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E48CAF-3356-4CBE-AA14-3C9320DA4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3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E1D120-5962-4F25-9351-73B249593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8399" y="735601"/>
            <a:ext cx="8464941" cy="5693866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zh-CN" altLang="en-US"/>
              <a:t>Promuthues server其实就是</a:t>
            </a:r>
            <a:r>
              <a:rPr lang="en-US" err="1"/>
              <a:t>AlterManger</a:t>
            </a:r>
            <a:r>
              <a:rPr lang="en-US" altLang="zh-CN" err="1"/>
              <a:t>的客户端，Promuthues评估告警规则，触法告警后发送告警信息给</a:t>
            </a:r>
            <a:r>
              <a:rPr lang="en-US" err="1"/>
              <a:t>AlterManger</a:t>
            </a:r>
            <a:r>
              <a:rPr lang="en-US" dirty="0"/>
              <a:t>，</a:t>
            </a:r>
            <a:r>
              <a:rPr lang="zh-CN" altLang="en-US"/>
              <a:t>其告警信息格式如下：</a:t>
            </a:r>
            <a:endParaRPr lang="en-US" altLang="zh-CN"/>
          </a:p>
          <a:p>
            <a:r>
              <a:rPr lang="zh-CN"/>
              <a:t>[</a:t>
            </a:r>
            <a:r>
              <a:rPr lang="zh-CN" dirty="0"/>
              <a:t>
</a:t>
            </a:r>
            <a:r>
              <a:rPr lang="zh-CN" altLang="en-US" dirty="0"/>
              <a:t> </a:t>
            </a:r>
            <a:r>
              <a:rPr lang="zh-CN"/>
              <a:t> {</a:t>
            </a:r>
            <a:r>
              <a:rPr lang="zh-CN" dirty="0"/>
              <a:t>
</a:t>
            </a:r>
            <a:r>
              <a:rPr lang="zh-CN" altLang="en-US" dirty="0"/>
              <a:t>   </a:t>
            </a:r>
            <a:r>
              <a:rPr lang="zh-CN" dirty="0"/>
              <a:t> "labels": {
</a:t>
            </a:r>
            <a:r>
              <a:rPr lang="zh-CN" altLang="en-US" dirty="0"/>
              <a:t>     </a:t>
            </a:r>
            <a:r>
              <a:rPr lang="zh-CN" dirty="0"/>
              <a:t> "alertname": "&lt;requiredAlertName&gt;",
</a:t>
            </a:r>
            <a:r>
              <a:rPr lang="zh-CN" altLang="en-US" dirty="0"/>
              <a:t>     </a:t>
            </a:r>
            <a:r>
              <a:rPr lang="zh-CN" dirty="0"/>
              <a:t> "&lt;labelname&gt;": "&lt;labelvalue&gt;",
</a:t>
            </a:r>
            <a:r>
              <a:rPr lang="zh-CN" altLang="en-US" dirty="0"/>
              <a:t>     </a:t>
            </a:r>
            <a:r>
              <a:rPr lang="zh-CN" dirty="0"/>
              <a:t> ...
</a:t>
            </a:r>
            <a:r>
              <a:rPr lang="zh-CN" altLang="en-US" dirty="0"/>
              <a:t>   </a:t>
            </a:r>
            <a:r>
              <a:rPr lang="zh-CN" dirty="0"/>
              <a:t> },
</a:t>
            </a:r>
            <a:r>
              <a:rPr lang="zh-CN" altLang="en-US" dirty="0"/>
              <a:t>   </a:t>
            </a:r>
            <a:r>
              <a:rPr lang="zh-CN" dirty="0"/>
              <a:t> "annotations": {
</a:t>
            </a:r>
            <a:r>
              <a:rPr lang="zh-CN" altLang="en-US" dirty="0"/>
              <a:t>     </a:t>
            </a:r>
            <a:r>
              <a:rPr lang="zh-CN" dirty="0"/>
              <a:t> "&lt;labelname&gt;": "&lt;labelvalue&gt;",
</a:t>
            </a:r>
            <a:r>
              <a:rPr lang="zh-CN" altLang="en-US" dirty="0"/>
              <a:t>   </a:t>
            </a:r>
            <a:r>
              <a:rPr lang="zh-CN" dirty="0"/>
              <a:t> },
</a:t>
            </a:r>
            <a:r>
              <a:rPr lang="zh-CN" altLang="en-US" dirty="0"/>
              <a:t>   </a:t>
            </a:r>
            <a:r>
              <a:rPr lang="zh-CN" dirty="0"/>
              <a:t> "startsAt": "&lt;rfc3339&gt;",
</a:t>
            </a:r>
            <a:r>
              <a:rPr lang="zh-CN" altLang="en-US" dirty="0"/>
              <a:t>   </a:t>
            </a:r>
            <a:r>
              <a:rPr lang="zh-CN" dirty="0"/>
              <a:t> "endsAt": "&lt;rfc3339&gt;",
</a:t>
            </a:r>
            <a:r>
              <a:rPr lang="zh-CN" altLang="en-US" dirty="0"/>
              <a:t>   </a:t>
            </a:r>
            <a:r>
              <a:rPr lang="zh-CN" dirty="0"/>
              <a:t> "generatorURL": "&lt;generator_url&gt;"
</a:t>
            </a:r>
            <a:r>
              <a:rPr lang="zh-CN" altLang="en-US" dirty="0"/>
              <a:t> </a:t>
            </a:r>
            <a:r>
              <a:rPr lang="zh-CN" dirty="0"/>
              <a:t> },
</a:t>
            </a:r>
            <a:r>
              <a:rPr lang="zh-CN" altLang="en-US" dirty="0"/>
              <a:t> </a:t>
            </a:r>
            <a:r>
              <a:rPr lang="zh-CN" dirty="0"/>
              <a:t> ...
]</a:t>
            </a:r>
          </a:p>
          <a:p>
            <a:r>
              <a:rPr lang="zh-CN" altLang="en-US"/>
              <a:t>注释："labels"：promuthues metric中的labels会被附加到这里，还可以自定义labels。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E555CE0-C6F3-42AA-81F4-D956C5C52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Blue Sky Standard"/>
              </a:rPr>
              <a:t>AlterManger</a:t>
            </a:r>
            <a:r>
              <a:rPr lang="en-US" altLang="zh-CN" dirty="0">
                <a:latin typeface="Blue Sky Standard"/>
              </a:rPr>
              <a:t> Client </a:t>
            </a:r>
            <a:r>
              <a:rPr lang="en-US" altLang="zh-CN" dirty="0" err="1">
                <a:latin typeface="Blue Sky Standard"/>
              </a:rPr>
              <a:t>数据结构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D757F5-E473-473F-B2F3-DDB75C8F62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92778-6E2E-654E-A6CA-8FEBC32100C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F5C7AE-4130-429C-A69A-E7916484C81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E3F500-9A9C-4877-B337-2AF36732B931}" type="datetime1">
              <a:rPr lang="en-GB" altLang="zh-CN" smtClean="0"/>
              <a:pPr/>
              <a:t>14/05/2019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C69E84-7DE0-42B8-BA8E-48343B488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5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C1E5B1B-8B48-48D0-9DC1-A45222D44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8399" y="998025"/>
            <a:ext cx="8464941" cy="2846933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err="1"/>
              <a:t>Promutheus</a:t>
            </a:r>
            <a:r>
              <a:rPr lang="en-US" altLang="zh-CN" dirty="0"/>
              <a:t> exporter</a:t>
            </a:r>
            <a:endParaRPr lang="zh-CN" dirty="0"/>
          </a:p>
          <a:p>
            <a:pPr marL="844550" lvl="1" indent="-342900">
              <a:buChar char="•"/>
            </a:pPr>
            <a:r>
              <a:rPr lang="en-US" altLang="zh-CN" dirty="0"/>
              <a:t>Exporter用于导出metrics监控数据到promuthues的客户端服务，目前官方和第三方提供的多种exporter可用,参见</a:t>
            </a:r>
            <a:r>
              <a:rPr lang="en-US" altLang="zh-CN" dirty="0">
                <a:hlinkClick r:id="rId2"/>
              </a:rPr>
              <a:t>这里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dirty="0" err="1"/>
              <a:t>Promutheus</a:t>
            </a:r>
            <a:r>
              <a:rPr lang="en-US" dirty="0"/>
              <a:t> Client Libs</a:t>
            </a:r>
          </a:p>
          <a:p>
            <a:pPr marL="501650" lvl="1" indent="0">
              <a:buNone/>
            </a:pPr>
            <a:r>
              <a:rPr lang="zh-CN" altLang="en-US"/>
              <a:t>说明：此处应理解为promuthues的sdk，目前支持多种语言，如下：</a:t>
            </a:r>
            <a:endParaRPr lang="en-US" dirty="0"/>
          </a:p>
          <a:p>
            <a:pPr marL="844550" lvl="1" indent="-342900"/>
            <a:r>
              <a:rPr lang="en-US" altLang="zh-CN" dirty="0"/>
              <a:t>Go client</a:t>
            </a:r>
            <a:endParaRPr lang="en-US" dirty="0"/>
          </a:p>
          <a:p>
            <a:pPr marL="844550" lvl="1" indent="-342900"/>
            <a:r>
              <a:rPr lang="en-US" altLang="zh-CN" dirty="0"/>
              <a:t>Java  or </a:t>
            </a:r>
            <a:r>
              <a:rPr lang="en-US" altLang="zh-CN" dirty="0" err="1"/>
              <a:t>scala</a:t>
            </a:r>
            <a:endParaRPr lang="en-US" dirty="0" err="1"/>
          </a:p>
          <a:p>
            <a:pPr marL="844550" lvl="1" indent="-342900"/>
            <a:r>
              <a:rPr lang="en-US" altLang="zh-CN" dirty="0"/>
              <a:t>Python</a:t>
            </a:r>
            <a:endParaRPr lang="en-US" dirty="0"/>
          </a:p>
          <a:p>
            <a:pPr marL="844550" lvl="1" indent="-342900"/>
            <a:r>
              <a:rPr lang="en-US" altLang="zh-CN" dirty="0"/>
              <a:t>Ruby</a:t>
            </a:r>
            <a:endParaRPr lang="en-US" dirty="0"/>
          </a:p>
          <a:p>
            <a:pPr marL="844550" lvl="1" indent="-342900">
              <a:spcBef>
                <a:spcPts val="600"/>
              </a:spcBef>
            </a:pPr>
            <a:r>
              <a:rPr lang="en-US" altLang="zh-CN" dirty="0" err="1"/>
              <a:t>其他libs，参见</a:t>
            </a:r>
            <a:r>
              <a:rPr lang="en-US" altLang="zh-CN" dirty="0">
                <a:hlinkClick r:id="rId3"/>
              </a:rPr>
              <a:t>这里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C6CDD88-9C98-4236-9328-9ABA8DD2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Blue Sky Standard"/>
              </a:rPr>
              <a:t>Prometheus Client介绍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70FF9D-EEF1-4FAB-AB26-0D796EA6E1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92778-6E2E-654E-A6CA-8FEBC32100C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D6D04F-E4E8-45EA-A311-B8BB0740B49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E3F500-9A9C-4877-B337-2AF36732B931}" type="datetime1">
              <a:rPr lang="en-GB" altLang="zh-CN" smtClean="0"/>
              <a:pPr/>
              <a:t>14/05/2019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FDBE1E-1E83-46C3-895B-6E10A1504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4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2DAAFF4-52E1-4A6B-BDFB-CB79FB388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8399" y="298229"/>
            <a:ext cx="9546907" cy="4909036"/>
          </a:xfrm>
        </p:spPr>
        <p:txBody>
          <a:bodyPr vert="horz" wrap="square" lIns="0" tIns="0" rIns="0" bIns="0" rtlCol="0" anchor="t">
            <a:spAutoFit/>
          </a:bodyPr>
          <a:lstStyle/>
          <a:p>
            <a:endParaRPr lang="en-US" altLang="zh-CN" dirty="0"/>
          </a:p>
          <a:p>
            <a:r>
              <a:rPr lang="en-US" altLang="zh-CN" sz="1600" dirty="0"/>
              <a:t>Counter </a:t>
            </a:r>
            <a:r>
              <a:rPr lang="en-US" altLang="zh-CN" sz="1600" dirty="0" err="1"/>
              <a:t>类型示例</a:t>
            </a:r>
            <a:endParaRPr lang="zh-CN" altLang="en-US" sz="1600" dirty="0" err="1"/>
          </a:p>
          <a:p>
            <a:pPr marL="215900" lvl="1" indent="0">
              <a:buNone/>
            </a:pPr>
            <a:r>
              <a:rPr lang="en-US" dirty="0">
                <a:latin typeface="Courier New"/>
                <a:cs typeface="Courier New"/>
              </a:rPr>
              <a:t>from prometheus_client import Counter
c = Counter('</a:t>
            </a:r>
            <a:r>
              <a:rPr lang="en-US" dirty="0" err="1">
                <a:latin typeface="Courier New"/>
                <a:cs typeface="Courier New"/>
              </a:rPr>
              <a:t>my_requests_total</a:t>
            </a:r>
            <a:r>
              <a:rPr lang="en-US" dirty="0">
                <a:latin typeface="Courier New"/>
                <a:cs typeface="Courier New"/>
              </a:rPr>
              <a:t>', 'HTTP Failures', ['method', 'endpoint'])
</a:t>
            </a:r>
            <a:r>
              <a:rPr lang="en-US" dirty="0" err="1">
                <a:latin typeface="Courier New"/>
                <a:cs typeface="Courier New"/>
              </a:rPr>
              <a:t>c.labels</a:t>
            </a:r>
            <a:r>
              <a:rPr lang="en-US" dirty="0">
                <a:latin typeface="Courier New"/>
                <a:cs typeface="Courier New"/>
              </a:rPr>
              <a:t>('get', '/').</a:t>
            </a:r>
            <a:r>
              <a:rPr lang="en-US" dirty="0" err="1">
                <a:latin typeface="Courier New"/>
                <a:cs typeface="Courier New"/>
              </a:rPr>
              <a:t>inc</a:t>
            </a:r>
            <a:r>
              <a:rPr lang="en-US" dirty="0">
                <a:latin typeface="Courier New"/>
                <a:cs typeface="Courier New"/>
              </a:rPr>
              <a:t>()
</a:t>
            </a:r>
            <a:r>
              <a:rPr lang="en-US" dirty="0" err="1">
                <a:latin typeface="Courier New"/>
                <a:cs typeface="Courier New"/>
              </a:rPr>
              <a:t>c.labels</a:t>
            </a:r>
            <a:r>
              <a:rPr lang="en-US" dirty="0">
                <a:latin typeface="Courier New"/>
                <a:cs typeface="Courier New"/>
              </a:rPr>
              <a:t>('post', '/submit').</a:t>
            </a:r>
            <a:r>
              <a:rPr lang="en-US" dirty="0" err="1">
                <a:latin typeface="Courier New"/>
                <a:cs typeface="Courier New"/>
              </a:rPr>
              <a:t>inc</a:t>
            </a:r>
            <a:r>
              <a:rPr lang="en-US" dirty="0">
                <a:latin typeface="Courier New"/>
                <a:cs typeface="Courier New"/>
              </a:rPr>
              <a:t>()</a:t>
            </a:r>
            <a:endParaRPr lang="en-US" dirty="0"/>
          </a:p>
          <a:p>
            <a:pPr marL="0" lvl="1" indent="0">
              <a:buNone/>
            </a:pPr>
            <a:endParaRPr lang="zh-CN" altLang="en-US" sz="1800" dirty="0">
              <a:latin typeface="Courier New"/>
              <a:cs typeface="Courier New"/>
            </a:endParaRPr>
          </a:p>
          <a:p>
            <a:r>
              <a:rPr lang="zh-CN"/>
              <a:t>Gauge</a:t>
            </a:r>
            <a:r>
              <a:rPr lang="zh-CN" altLang="en-US"/>
              <a:t>类型示例</a:t>
            </a:r>
            <a:endParaRPr lang="zh-CN">
              <a:latin typeface="Courier New"/>
              <a:cs typeface="Courier New"/>
            </a:endParaRPr>
          </a:p>
          <a:p>
            <a:r>
              <a:rPr lang="zh-CN">
                <a:latin typeface="Courier New"/>
                <a:cs typeface="Courier New"/>
              </a:rPr>
              <a:t>  from prometheus_client import Gauge</a:t>
            </a:r>
            <a:r>
              <a:rPr lang="zh-CN" dirty="0">
                <a:latin typeface="Courier New"/>
                <a:cs typeface="Courier New"/>
              </a:rPr>
              <a:t>
  g = Gauge('my_inprogress_requests', 'Description of gauge')
  g.inc()</a:t>
            </a:r>
            <a:r>
              <a:rPr lang="zh-CN" altLang="en-US" dirty="0">
                <a:latin typeface="Courier New"/>
                <a:cs typeface="Courier New"/>
              </a:rPr>
              <a:t>     </a:t>
            </a:r>
            <a:r>
              <a:rPr lang="zh-CN" dirty="0">
                <a:latin typeface="Courier New"/>
                <a:cs typeface="Courier New"/>
              </a:rPr>
              <a:t> # Increment by 1
 </a:t>
            </a:r>
            <a:r>
              <a:rPr lang="zh-CN" altLang="en-US" dirty="0">
                <a:latin typeface="Courier New"/>
                <a:cs typeface="Courier New"/>
              </a:rPr>
              <a:t> </a:t>
            </a:r>
            <a:r>
              <a:rPr lang="zh-CN" dirty="0">
                <a:latin typeface="Courier New"/>
                <a:cs typeface="Courier New"/>
              </a:rPr>
              <a:t>g.dec(10)</a:t>
            </a:r>
            <a:r>
              <a:rPr lang="zh-CN" altLang="en-US" dirty="0">
                <a:latin typeface="Courier New"/>
                <a:cs typeface="Courier New"/>
              </a:rPr>
              <a:t>   </a:t>
            </a:r>
            <a:r>
              <a:rPr lang="zh-CN" dirty="0">
                <a:latin typeface="Courier New"/>
                <a:cs typeface="Courier New"/>
              </a:rPr>
              <a:t> # Decrement by given value
</a:t>
            </a:r>
            <a:r>
              <a:rPr lang="zh-CN" altLang="en-US" dirty="0">
                <a:latin typeface="Courier New"/>
                <a:cs typeface="Courier New"/>
              </a:rPr>
              <a:t>  </a:t>
            </a:r>
            <a:r>
              <a:rPr lang="zh-CN" dirty="0">
                <a:latin typeface="Courier New"/>
                <a:cs typeface="Courier New"/>
              </a:rPr>
              <a:t>g.set(4.2)</a:t>
            </a:r>
            <a:r>
              <a:rPr lang="zh-CN" altLang="en-US" dirty="0">
                <a:latin typeface="Courier New"/>
                <a:cs typeface="Courier New"/>
              </a:rPr>
              <a:t>  </a:t>
            </a:r>
            <a:r>
              <a:rPr lang="zh-CN" dirty="0">
                <a:latin typeface="Courier New"/>
                <a:cs typeface="Courier New"/>
              </a:rPr>
              <a:t> # Set to a given value</a:t>
            </a:r>
            <a:endParaRPr lang="zh-CN">
              <a:latin typeface="Courier New"/>
            </a:endParaRPr>
          </a:p>
          <a:p>
            <a:endParaRPr lang="zh-CN" altLang="en-US" dirty="0">
              <a:cs typeface="Courier New"/>
            </a:endParaRPr>
          </a:p>
          <a:p>
            <a:r>
              <a:rPr lang="zh-CN" altLang="en-US"/>
              <a:t>更多示例，参考Github：</a:t>
            </a:r>
            <a:r>
              <a:rPr lang="zh-CN"/>
              <a:t>https://github.com/prometheus/client_python</a:t>
            </a:r>
            <a:r>
              <a:rPr lang="zh-CN" altLang="en-US"/>
              <a:t> </a:t>
            </a:r>
            <a:br>
              <a:rPr lang="en-US" dirty="0"/>
            </a:br>
            <a:endParaRPr lang="zh-CN" altLang="en-US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90A841B-C956-4049-B055-10FFC3DA0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Promuthues client示例(Python)</a:t>
            </a:r>
            <a:endParaRPr lang="en-US" altLang="zh-CN">
              <a:latin typeface="Blue Sky Standard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AC236D-8BC6-4F00-9859-9D1AC8592C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92778-6E2E-654E-A6CA-8FEBC32100C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0A704D-854A-4E6F-9383-80AA3C11C2C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E3F500-9A9C-4877-B337-2AF36732B931}" type="datetime1">
              <a:rPr lang="en-GB" altLang="zh-CN" smtClean="0"/>
              <a:pPr/>
              <a:t>14/05/2019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6E9125-088B-4758-BBB1-8533E54FA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8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2DAAFF4-52E1-4A6B-BDFB-CB79FB388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8399" y="298229"/>
            <a:ext cx="8464941" cy="3462486"/>
          </a:xfrm>
        </p:spPr>
        <p:txBody>
          <a:bodyPr vert="horz" wrap="square" lIns="0" tIns="0" rIns="0" bIns="0" rtlCol="0" anchor="t">
            <a:spAutoFit/>
          </a:bodyPr>
          <a:lstStyle/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sz="1600" dirty="0"/>
              <a:t>Counter </a:t>
            </a:r>
            <a:r>
              <a:rPr lang="en-US" altLang="zh-CN" sz="1600" dirty="0" err="1"/>
              <a:t>类型</a:t>
            </a:r>
            <a:r>
              <a:rPr lang="zh-CN" altLang="en-US" sz="1200" dirty="0">
                <a:latin typeface="Courier New"/>
              </a:rPr>
              <a:t>
</a:t>
            </a:r>
            <a:r>
              <a:rPr lang="en-US" altLang="zh-CN" dirty="0">
                <a:latin typeface="Courier New"/>
              </a:rPr>
              <a:t>import</a:t>
            </a:r>
            <a:r>
              <a:rPr lang="zh-CN" altLang="en-US" dirty="0">
                <a:latin typeface="Courier New"/>
              </a:rPr>
              <a:t> </a:t>
            </a:r>
            <a:r>
              <a:rPr lang="en-US" altLang="zh-CN" dirty="0" err="1">
                <a:latin typeface="Courier New"/>
              </a:rPr>
              <a:t>io.prometheus.c</a:t>
            </a:r>
            <a:r>
              <a:rPr lang="zh-CN">
                <a:latin typeface="Courier New"/>
              </a:rPr>
              <a:t>lient.</a:t>
            </a:r>
            <a:r>
              <a:rPr lang="en-US" altLang="zh-CN" dirty="0">
                <a:latin typeface="Courier New"/>
              </a:rPr>
              <a:t>Counter;</a:t>
            </a:r>
            <a:r>
              <a:rPr lang="zh-CN" altLang="en-US" dirty="0">
                <a:latin typeface="Courier New"/>
              </a:rPr>
              <a:t>
</a:t>
            </a:r>
            <a:r>
              <a:rPr lang="en-US" altLang="zh-CN" dirty="0" err="1">
                <a:latin typeface="Courier New"/>
              </a:rPr>
              <a:t>clas</a:t>
            </a:r>
            <a:r>
              <a:rPr lang="zh-CN">
                <a:latin typeface="Courier New"/>
              </a:rPr>
              <a:t>s</a:t>
            </a:r>
            <a:r>
              <a:rPr lang="zh-CN" altLang="en-US">
                <a:latin typeface="Courier New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urier New"/>
              </a:rPr>
              <a:t>YourClass</a:t>
            </a:r>
            <a:r>
              <a:rPr lang="zh-CN" altLang="en-US" dirty="0">
                <a:latin typeface="Courier New"/>
              </a:rPr>
              <a:t> </a:t>
            </a:r>
            <a:r>
              <a:rPr lang="en-US" altLang="zh-CN" dirty="0">
                <a:latin typeface="Courier New"/>
              </a:rPr>
              <a:t>{</a:t>
            </a:r>
            <a:r>
              <a:rPr lang="zh-CN" dirty="0">
                <a:latin typeface="Courier New"/>
              </a:rPr>
              <a:t>
</a:t>
            </a:r>
            <a:r>
              <a:rPr lang="zh-CN" altLang="en-US">
                <a:latin typeface="Courier New"/>
              </a:rPr>
              <a:t>  </a:t>
            </a:r>
            <a:r>
              <a:rPr lang="zh-CN">
                <a:latin typeface="Courier New"/>
              </a:rPr>
              <a:t>static final </a:t>
            </a:r>
            <a:r>
              <a:rPr lang="en-US" altLang="zh-CN" dirty="0">
                <a:latin typeface="Courier New"/>
              </a:rPr>
              <a:t>Co</a:t>
            </a:r>
            <a:r>
              <a:rPr lang="zh-CN">
                <a:latin typeface="Courier New"/>
              </a:rPr>
              <a:t>u</a:t>
            </a:r>
            <a:r>
              <a:rPr lang="en-US" altLang="zh-CN" dirty="0">
                <a:latin typeface="Courier New"/>
              </a:rPr>
              <a:t>n</a:t>
            </a:r>
            <a:r>
              <a:rPr lang="zh-CN">
                <a:latin typeface="Courier New"/>
              </a:rPr>
              <a:t>ter r</a:t>
            </a:r>
            <a:r>
              <a:rPr lang="en-US" altLang="zh-CN" dirty="0" err="1">
                <a:latin typeface="Courier New"/>
              </a:rPr>
              <a:t>eque</a:t>
            </a:r>
            <a:r>
              <a:rPr lang="zh-CN">
                <a:latin typeface="Courier New"/>
              </a:rPr>
              <a:t>sts </a:t>
            </a:r>
            <a:r>
              <a:rPr lang="en-US" altLang="zh-CN" dirty="0">
                <a:latin typeface="Courier New"/>
              </a:rPr>
              <a:t>=</a:t>
            </a:r>
            <a:r>
              <a:rPr lang="zh-CN" dirty="0">
                <a:latin typeface="Courier New"/>
              </a:rPr>
              <a:t> </a:t>
            </a:r>
            <a:r>
              <a:rPr lang="en-US" altLang="zh-CN" dirty="0" err="1">
                <a:latin typeface="Courier New"/>
              </a:rPr>
              <a:t>Counter.build</a:t>
            </a:r>
            <a:r>
              <a:rPr lang="en-US" altLang="zh-CN" dirty="0">
                <a:latin typeface="Courier New"/>
              </a:rPr>
              <a:t>()</a:t>
            </a:r>
            <a:r>
              <a:rPr lang="zh-CN" dirty="0">
                <a:latin typeface="Courier New"/>
              </a:rPr>
              <a:t>
</a:t>
            </a:r>
            <a:r>
              <a:rPr lang="zh-CN" altLang="en-US">
                <a:latin typeface="Courier New"/>
              </a:rPr>
              <a:t>    </a:t>
            </a:r>
            <a:r>
              <a:rPr lang="zh-CN">
                <a:latin typeface="Courier New"/>
              </a:rPr>
              <a:t> .na</a:t>
            </a:r>
            <a:r>
              <a:rPr lang="en-US" altLang="zh-CN" dirty="0">
                <a:latin typeface="Courier New"/>
              </a:rPr>
              <a:t>me("</a:t>
            </a:r>
            <a:r>
              <a:rPr lang="en-US" altLang="zh-CN" dirty="0" err="1">
                <a:latin typeface="Courier New"/>
              </a:rPr>
              <a:t>requests_to</a:t>
            </a:r>
            <a:r>
              <a:rPr lang="zh-CN">
                <a:latin typeface="Courier New"/>
              </a:rPr>
              <a:t>t</a:t>
            </a:r>
            <a:r>
              <a:rPr lang="en-US" altLang="zh-CN" dirty="0">
                <a:latin typeface="Courier New"/>
              </a:rPr>
              <a:t>al").h</a:t>
            </a:r>
            <a:r>
              <a:rPr lang="zh-CN">
                <a:latin typeface="Courier New"/>
              </a:rPr>
              <a:t>e</a:t>
            </a:r>
            <a:r>
              <a:rPr lang="en-US" altLang="zh-CN" dirty="0" err="1">
                <a:latin typeface="Courier New"/>
              </a:rPr>
              <a:t>lp</a:t>
            </a:r>
            <a:r>
              <a:rPr lang="en-US" altLang="zh-CN" dirty="0">
                <a:latin typeface="Courier New"/>
              </a:rPr>
              <a:t>("</a:t>
            </a:r>
            <a:r>
              <a:rPr lang="zh-CN">
                <a:latin typeface="Courier New"/>
              </a:rPr>
              <a:t>T</a:t>
            </a:r>
            <a:r>
              <a:rPr lang="en-US" altLang="zh-CN" dirty="0" err="1">
                <a:latin typeface="Courier New"/>
              </a:rPr>
              <a:t>otal</a:t>
            </a:r>
            <a:r>
              <a:rPr lang="zh-CN" altLang="en-US">
                <a:latin typeface="Courier New"/>
              </a:rPr>
              <a:t> </a:t>
            </a:r>
            <a:r>
              <a:rPr lang="zh-CN">
                <a:latin typeface="Courier New"/>
              </a:rPr>
              <a:t>r</a:t>
            </a:r>
            <a:r>
              <a:rPr lang="en-US" altLang="zh-CN" dirty="0" err="1">
                <a:latin typeface="Courier New"/>
              </a:rPr>
              <a:t>eque</a:t>
            </a:r>
            <a:r>
              <a:rPr lang="zh-CN">
                <a:latin typeface="Courier New"/>
              </a:rPr>
              <a:t>sts</a:t>
            </a:r>
            <a:r>
              <a:rPr lang="en-US" altLang="zh-CN" dirty="0">
                <a:latin typeface="Courier New"/>
              </a:rPr>
              <a:t>.").reg</a:t>
            </a:r>
            <a:r>
              <a:rPr lang="zh-CN">
                <a:latin typeface="Courier New"/>
              </a:rPr>
              <a:t>i</a:t>
            </a:r>
            <a:r>
              <a:rPr lang="en-US" altLang="zh-CN" dirty="0">
                <a:latin typeface="Courier New"/>
              </a:rPr>
              <a:t>s</a:t>
            </a:r>
            <a:r>
              <a:rPr lang="zh-CN">
                <a:latin typeface="Courier New"/>
              </a:rPr>
              <a:t>t</a:t>
            </a:r>
            <a:r>
              <a:rPr lang="en-US" altLang="zh-CN" dirty="0" err="1">
                <a:latin typeface="Courier New"/>
              </a:rPr>
              <a:t>er</a:t>
            </a:r>
            <a:r>
              <a:rPr lang="en-US" altLang="zh-CN" dirty="0">
                <a:latin typeface="Courier New"/>
              </a:rPr>
              <a:t>();</a:t>
            </a:r>
            <a:r>
              <a:rPr lang="zh-CN" altLang="en-US" dirty="0">
                <a:latin typeface="Courier New"/>
              </a:rPr>
              <a:t>
  </a:t>
            </a:r>
            <a:r>
              <a:rPr lang="en-US" altLang="zh-CN" dirty="0" err="1">
                <a:latin typeface="Courier New"/>
              </a:rPr>
              <a:t>vo</a:t>
            </a:r>
            <a:r>
              <a:rPr lang="zh-CN">
                <a:latin typeface="Courier New"/>
              </a:rPr>
              <a:t>i</a:t>
            </a:r>
            <a:r>
              <a:rPr lang="en-US" altLang="zh-CN" dirty="0">
                <a:latin typeface="Courier New"/>
              </a:rPr>
              <a:t>d</a:t>
            </a:r>
            <a:r>
              <a:rPr lang="zh-CN" altLang="en-US" dirty="0">
                <a:latin typeface="Courier New"/>
              </a:rPr>
              <a:t> </a:t>
            </a:r>
            <a:r>
              <a:rPr lang="en-US" altLang="zh-CN" dirty="0" err="1">
                <a:latin typeface="Courier New"/>
              </a:rPr>
              <a:t>processRequ</a:t>
            </a:r>
            <a:r>
              <a:rPr lang="zh-CN">
                <a:latin typeface="Courier New"/>
              </a:rPr>
              <a:t>e</a:t>
            </a:r>
            <a:r>
              <a:rPr lang="en-US" altLang="zh-CN" dirty="0" err="1">
                <a:latin typeface="Courier New"/>
              </a:rPr>
              <a:t>st</a:t>
            </a:r>
            <a:r>
              <a:rPr lang="en-US" altLang="zh-CN" dirty="0">
                <a:latin typeface="Courier New"/>
              </a:rPr>
              <a:t>()</a:t>
            </a:r>
            <a:r>
              <a:rPr lang="zh-CN" altLang="en-US" dirty="0">
                <a:latin typeface="Courier New"/>
              </a:rPr>
              <a:t> </a:t>
            </a:r>
            <a:r>
              <a:rPr lang="en-US" altLang="zh-CN" dirty="0">
                <a:latin typeface="Courier New"/>
              </a:rPr>
              <a:t>{</a:t>
            </a:r>
            <a:r>
              <a:rPr lang="zh-CN" altLang="en-US" dirty="0">
                <a:latin typeface="Courier New"/>
              </a:rPr>
              <a:t>
</a:t>
            </a:r>
            <a:r>
              <a:rPr lang="zh-CN" altLang="en-US">
                <a:latin typeface="Courier New"/>
              </a:rPr>
              <a:t>    </a:t>
            </a:r>
            <a:r>
              <a:rPr lang="zh-CN">
                <a:latin typeface="Courier New"/>
              </a:rPr>
              <a:t>r</a:t>
            </a:r>
            <a:r>
              <a:rPr lang="en-US" altLang="zh-CN" dirty="0" err="1">
                <a:latin typeface="Courier New"/>
              </a:rPr>
              <a:t>eque</a:t>
            </a:r>
            <a:r>
              <a:rPr lang="zh-CN">
                <a:latin typeface="Courier New"/>
              </a:rPr>
              <a:t>sts.</a:t>
            </a:r>
            <a:r>
              <a:rPr lang="en-US" altLang="zh-CN" dirty="0">
                <a:latin typeface="Courier New"/>
              </a:rPr>
              <a:t>in</a:t>
            </a:r>
            <a:r>
              <a:rPr lang="zh-CN">
                <a:latin typeface="Courier New"/>
              </a:rPr>
              <a:t>c();</a:t>
            </a:r>
            <a:r>
              <a:rPr lang="zh-CN" dirty="0">
                <a:latin typeface="Courier New"/>
              </a:rPr>
              <a:t>
</a:t>
            </a:r>
            <a:r>
              <a:rPr lang="zh-CN" altLang="en-US" dirty="0">
                <a:latin typeface="Courier New"/>
              </a:rPr>
              <a:t>   </a:t>
            </a:r>
            <a:r>
              <a:rPr lang="zh-CN" dirty="0">
                <a:latin typeface="Courier New"/>
              </a:rPr>
              <a:t> </a:t>
            </a:r>
            <a:r>
              <a:rPr lang="zh-CN" dirty="0">
                <a:solidFill>
                  <a:srgbClr val="FF0000"/>
                </a:solidFill>
                <a:latin typeface="Courier New"/>
              </a:rPr>
              <a:t>// Your code here.</a:t>
            </a:r>
            <a:r>
              <a:rPr lang="zh-CN" dirty="0">
                <a:latin typeface="Courier New"/>
              </a:rPr>
              <a:t>
</a:t>
            </a:r>
            <a:r>
              <a:rPr lang="zh-CN" altLang="en-US" dirty="0">
                <a:latin typeface="Courier New"/>
              </a:rPr>
              <a:t> </a:t>
            </a:r>
            <a:r>
              <a:rPr lang="zh-CN" dirty="0">
                <a:latin typeface="Courier New"/>
              </a:rPr>
              <a:t> </a:t>
            </a:r>
            <a:r>
              <a:rPr lang="en-US" altLang="zh-CN" dirty="0">
                <a:latin typeface="Courier New"/>
              </a:rPr>
              <a:t>}</a:t>
            </a:r>
            <a:r>
              <a:rPr lang="zh-CN" dirty="0">
                <a:latin typeface="Courier New"/>
              </a:rPr>
              <a:t>
</a:t>
            </a:r>
            <a:r>
              <a:rPr lang="en-US" altLang="zh-CN" dirty="0">
                <a:latin typeface="Courier New"/>
              </a:rPr>
              <a:t>}</a:t>
            </a:r>
            <a:endParaRPr lang="en-US" altLang="zh-CN" dirty="0">
              <a:latin typeface="Courier New"/>
              <a:cs typeface="Courier New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90A841B-C956-4049-B055-10FFC3DA0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Blue Sky Standard"/>
              </a:rPr>
              <a:t>Promuthues client示例</a:t>
            </a:r>
            <a:r>
              <a:rPr lang="en-US" altLang="zh-CN" dirty="0">
                <a:latin typeface="Blue Sky Standard"/>
              </a:rPr>
              <a:t>(Java</a:t>
            </a:r>
            <a:r>
              <a:rPr lang="zh-CN">
                <a:latin typeface="Blue Sky Standard"/>
              </a:rPr>
              <a:t>)</a:t>
            </a:r>
            <a:endParaRPr 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AC236D-8BC6-4F00-9859-9D1AC8592C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92778-6E2E-654E-A6CA-8FEBC32100C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0A704D-854A-4E6F-9383-80AA3C11C2C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E3F500-9A9C-4877-B337-2AF36732B931}" type="datetime1">
              <a:rPr lang="en-GB" altLang="zh-CN" smtClean="0"/>
              <a:pPr/>
              <a:t>14/05/2019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6E9125-088B-4758-BBB1-8533E54FA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21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2DAAFF4-52E1-4A6B-BDFB-CB79FB388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8399" y="298229"/>
            <a:ext cx="8464941" cy="5062924"/>
          </a:xfrm>
        </p:spPr>
        <p:txBody>
          <a:bodyPr vert="horz" wrap="square" lIns="0" tIns="0" rIns="0" bIns="0" rtlCol="0" anchor="t">
            <a:spAutoFit/>
          </a:bodyPr>
          <a:lstStyle/>
          <a:p>
            <a:endParaRPr lang="en-US" altLang="zh-CN" dirty="0"/>
          </a:p>
          <a:p>
            <a:r>
              <a:rPr lang="en-US" sz="1800" dirty="0">
                <a:latin typeface="Courier New"/>
                <a:cs typeface="Courier New"/>
              </a:rPr>
              <a:t>Gauge</a:t>
            </a:r>
            <a:r>
              <a:rPr lang="zh-CN" altLang="en-US" sz="1800">
                <a:latin typeface="Courier New"/>
                <a:cs typeface="Courier New"/>
              </a:rPr>
              <a:t>类示例：</a:t>
            </a:r>
            <a:endParaRPr lang="en-US" sz="1800">
              <a:latin typeface="Courier New"/>
              <a:cs typeface="Courier New"/>
            </a:endParaRPr>
          </a:p>
          <a:p>
            <a:pPr marL="431800" lvl="2" indent="0">
              <a:buNone/>
            </a:pPr>
            <a:r>
              <a:rPr lang="en-US" altLang="zh-CN" dirty="0">
                <a:latin typeface="Courier New"/>
                <a:cs typeface="Courier New"/>
              </a:rPr>
              <a:t>class</a:t>
            </a:r>
            <a:r>
              <a:rPr lang="zh-CN" altLang="en-US" dirty="0">
                <a:latin typeface="Courier New"/>
                <a:cs typeface="Courier New"/>
              </a:rPr>
              <a:t> </a:t>
            </a:r>
            <a:r>
              <a:rPr lang="en-US" altLang="zh-CN" err="1">
                <a:solidFill>
                  <a:srgbClr val="FF0000"/>
                </a:solidFill>
                <a:latin typeface="Courier New"/>
                <a:cs typeface="Courier New"/>
              </a:rPr>
              <a:t>YourClass</a:t>
            </a:r>
            <a:r>
              <a:rPr lang="zh-CN" altLang="en-US" dirty="0">
                <a:latin typeface="Courier New"/>
                <a:cs typeface="Courier New"/>
              </a:rPr>
              <a:t> </a:t>
            </a:r>
            <a:r>
              <a:rPr lang="en-US" altLang="zh-CN" dirty="0">
                <a:latin typeface="Courier New"/>
                <a:cs typeface="Courier New"/>
              </a:rPr>
              <a:t>{</a:t>
            </a:r>
            <a:br>
              <a:rPr lang="zh-CN" altLang="en-US" dirty="0">
                <a:latin typeface="Courier New"/>
                <a:cs typeface="Courier New"/>
              </a:rPr>
            </a:br>
            <a:r>
              <a:rPr lang="zh-CN" altLang="en-US" dirty="0">
                <a:latin typeface="Courier New"/>
                <a:cs typeface="Courier New"/>
              </a:rPr>
              <a:t>  </a:t>
            </a:r>
            <a:r>
              <a:rPr lang="en-US" altLang="zh-CN" dirty="0">
                <a:latin typeface="Courier New"/>
                <a:cs typeface="Courier New"/>
              </a:rPr>
              <a:t>static</a:t>
            </a:r>
            <a:r>
              <a:rPr lang="zh-CN" altLang="en-US" dirty="0">
                <a:latin typeface="Courier New"/>
                <a:cs typeface="Courier New"/>
              </a:rPr>
              <a:t> </a:t>
            </a:r>
            <a:r>
              <a:rPr lang="en-US" altLang="zh-CN" dirty="0">
                <a:latin typeface="Courier New"/>
                <a:cs typeface="Courier New"/>
              </a:rPr>
              <a:t>final</a:t>
            </a:r>
            <a:r>
              <a:rPr lang="zh-CN" altLang="en-US" dirty="0">
                <a:latin typeface="Courier New"/>
                <a:cs typeface="Courier New"/>
              </a:rPr>
              <a:t> </a:t>
            </a:r>
            <a:r>
              <a:rPr lang="en-US" altLang="zh-CN" dirty="0">
                <a:latin typeface="Courier New"/>
                <a:cs typeface="Courier New"/>
              </a:rPr>
              <a:t>Gauge</a:t>
            </a:r>
            <a:r>
              <a:rPr lang="zh-CN" altLang="en-US" dirty="0">
                <a:latin typeface="Courier New"/>
                <a:cs typeface="Courier New"/>
              </a:rPr>
              <a:t> </a:t>
            </a:r>
            <a:r>
              <a:rPr lang="en-US" altLang="zh-CN" err="1">
                <a:latin typeface="Courier New"/>
                <a:cs typeface="Courier New"/>
              </a:rPr>
              <a:t>inprogressRequests</a:t>
            </a:r>
            <a:r>
              <a:rPr lang="zh-CN" altLang="en-US" dirty="0">
                <a:latin typeface="Courier New"/>
                <a:cs typeface="Courier New"/>
              </a:rPr>
              <a:t> </a:t>
            </a:r>
            <a:r>
              <a:rPr lang="en-US" altLang="zh-CN" dirty="0">
                <a:latin typeface="Courier New"/>
                <a:cs typeface="Courier New"/>
              </a:rPr>
              <a:t>=</a:t>
            </a:r>
            <a:r>
              <a:rPr lang="zh-CN" altLang="en-US" dirty="0">
                <a:latin typeface="Courier New"/>
                <a:cs typeface="Courier New"/>
              </a:rPr>
              <a:t> </a:t>
            </a:r>
            <a:r>
              <a:rPr lang="en-US" altLang="zh-CN" err="1">
                <a:latin typeface="Courier New"/>
                <a:cs typeface="Courier New"/>
              </a:rPr>
              <a:t>Gauge.build</a:t>
            </a:r>
            <a:r>
              <a:rPr lang="en-US" altLang="zh-CN" dirty="0">
                <a:latin typeface="Courier New"/>
                <a:cs typeface="Courier New"/>
              </a:rPr>
              <a:t>()</a:t>
            </a:r>
            <a:br>
              <a:rPr lang="zh-CN" altLang="en-US" dirty="0">
                <a:latin typeface="Courier New"/>
                <a:cs typeface="Courier New"/>
              </a:rPr>
            </a:br>
            <a:r>
              <a:rPr lang="zh-CN" dirty="0">
                <a:latin typeface="Courier New"/>
                <a:cs typeface="Courier New"/>
              </a:rPr>
              <a:t> </a:t>
            </a:r>
            <a:r>
              <a:rPr lang="zh-CN" altLang="en-US" dirty="0">
                <a:latin typeface="Courier New"/>
                <a:cs typeface="Courier New"/>
              </a:rPr>
              <a:t>    </a:t>
            </a:r>
            <a:r>
              <a:rPr lang="en-US" altLang="zh-CN" dirty="0">
                <a:latin typeface="Courier New"/>
                <a:cs typeface="Courier New"/>
              </a:rPr>
              <a:t>.name("</a:t>
            </a:r>
            <a:r>
              <a:rPr lang="en-US" altLang="zh-CN" err="1">
                <a:latin typeface="Courier New"/>
                <a:cs typeface="Courier New"/>
              </a:rPr>
              <a:t>inprogress_requests</a:t>
            </a:r>
            <a:r>
              <a:rPr lang="en-US" altLang="zh-CN" dirty="0">
                <a:latin typeface="Courier New"/>
                <a:cs typeface="Courier New"/>
              </a:rPr>
              <a:t>").help("</a:t>
            </a:r>
            <a:r>
              <a:rPr lang="en-US" altLang="zh-CN" err="1">
                <a:latin typeface="Courier New"/>
                <a:cs typeface="Courier New"/>
              </a:rPr>
              <a:t>Inprogress</a:t>
            </a:r>
            <a:r>
              <a:rPr lang="zh-CN">
                <a:latin typeface="Courier New"/>
                <a:cs typeface="Courier New"/>
              </a:rPr>
              <a:t> req</a:t>
            </a:r>
            <a:r>
              <a:rPr lang="en-US" altLang="zh-CN" err="1">
                <a:latin typeface="Courier New"/>
                <a:cs typeface="Courier New"/>
              </a:rPr>
              <a:t>uests</a:t>
            </a:r>
            <a:r>
              <a:rPr lang="en-US" altLang="zh-CN" dirty="0">
                <a:latin typeface="Courier New"/>
                <a:cs typeface="Courier New"/>
              </a:rPr>
              <a:t>.").register();</a:t>
            </a:r>
            <a:br>
              <a:rPr lang="zh-CN" altLang="en-US" dirty="0">
                <a:latin typeface="Courier New"/>
                <a:cs typeface="Courier New"/>
              </a:rPr>
            </a:br>
            <a:br>
              <a:rPr lang="zh-CN" altLang="en-US" dirty="0">
                <a:latin typeface="Courier New"/>
                <a:cs typeface="Courier New"/>
              </a:rPr>
            </a:br>
            <a:r>
              <a:rPr lang="zh-CN" altLang="en-US" dirty="0">
                <a:latin typeface="Courier New"/>
                <a:cs typeface="Courier New"/>
              </a:rPr>
              <a:t>  </a:t>
            </a:r>
            <a:r>
              <a:rPr lang="en-US" altLang="zh-CN" dirty="0">
                <a:latin typeface="Courier New"/>
                <a:cs typeface="Courier New"/>
              </a:rPr>
              <a:t>void</a:t>
            </a:r>
            <a:r>
              <a:rPr lang="zh-CN" altLang="en-US" dirty="0">
                <a:latin typeface="Courier New"/>
                <a:cs typeface="Courier New"/>
              </a:rPr>
              <a:t> </a:t>
            </a:r>
            <a:r>
              <a:rPr lang="en-US" altLang="zh-CN" err="1">
                <a:latin typeface="Courier New"/>
                <a:cs typeface="Courier New"/>
              </a:rPr>
              <a:t>processRequest</a:t>
            </a:r>
            <a:r>
              <a:rPr lang="en-US" altLang="zh-CN" dirty="0">
                <a:latin typeface="Courier New"/>
                <a:cs typeface="Courier New"/>
              </a:rPr>
              <a:t>()</a:t>
            </a:r>
            <a:r>
              <a:rPr lang="zh-CN" altLang="en-US" dirty="0">
                <a:latin typeface="Courier New"/>
                <a:cs typeface="Courier New"/>
              </a:rPr>
              <a:t> </a:t>
            </a:r>
            <a:r>
              <a:rPr lang="en-US" altLang="zh-CN" dirty="0">
                <a:latin typeface="Courier New"/>
                <a:cs typeface="Courier New"/>
              </a:rPr>
              <a:t>{</a:t>
            </a:r>
            <a:br>
              <a:rPr lang="zh-CN" altLang="en-US" dirty="0">
                <a:latin typeface="Courier New"/>
                <a:cs typeface="Courier New"/>
              </a:rPr>
            </a:br>
            <a:r>
              <a:rPr lang="zh-CN" altLang="en-US" dirty="0">
                <a:latin typeface="Courier New"/>
                <a:cs typeface="Courier New"/>
              </a:rPr>
              <a:t>    </a:t>
            </a:r>
            <a:r>
              <a:rPr lang="en-US" altLang="zh-CN" dirty="0">
                <a:latin typeface="Courier New"/>
                <a:cs typeface="Courier New"/>
              </a:rPr>
              <a:t>inprogressRequests.inc();</a:t>
            </a:r>
            <a:br>
              <a:rPr lang="zh-CN" altLang="en-US" dirty="0">
                <a:latin typeface="Courier New"/>
                <a:cs typeface="Courier New"/>
              </a:rPr>
            </a:br>
            <a:r>
              <a:rPr lang="zh-CN" altLang="en-US" dirty="0">
                <a:latin typeface="Courier New"/>
                <a:cs typeface="Courier New"/>
              </a:rPr>
              <a:t>    </a:t>
            </a:r>
            <a:r>
              <a:rPr lang="en-US" altLang="zh-CN" dirty="0">
                <a:solidFill>
                  <a:srgbClr val="FF0000"/>
                </a:solidFill>
                <a:latin typeface="Courier New"/>
                <a:cs typeface="Courier New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urier New"/>
                <a:cs typeface="Courier New"/>
              </a:rPr>
              <a:t>You</a:t>
            </a:r>
            <a:r>
              <a:rPr lang="zh-CN">
                <a:solidFill>
                  <a:srgbClr val="FF0000"/>
                </a:solidFill>
                <a:latin typeface="Courier New"/>
                <a:cs typeface="Courier New"/>
              </a:rPr>
              <a:t>r c</a:t>
            </a:r>
            <a:r>
              <a:rPr lang="en-US" altLang="zh-CN" dirty="0">
                <a:solidFill>
                  <a:srgbClr val="FF0000"/>
                </a:solidFill>
                <a:latin typeface="Courier New"/>
                <a:cs typeface="Courier New"/>
              </a:rPr>
              <a:t>ode</a:t>
            </a:r>
            <a:r>
              <a:rPr lang="zh-CN" altLang="en-US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urier New"/>
                <a:cs typeface="Courier New"/>
              </a:rPr>
              <a:t>here.</a:t>
            </a:r>
            <a:br>
              <a:rPr lang="zh-CN" altLang="en-US" dirty="0">
                <a:latin typeface="Courier New"/>
                <a:cs typeface="Courier New"/>
              </a:rPr>
            </a:br>
            <a:r>
              <a:rPr lang="zh-CN" altLang="en-US" dirty="0">
                <a:latin typeface="Courier New"/>
                <a:cs typeface="Courier New"/>
              </a:rPr>
              <a:t>    </a:t>
            </a:r>
            <a:r>
              <a:rPr lang="en-US" altLang="zh-CN" dirty="0" err="1">
                <a:latin typeface="Courier New"/>
                <a:cs typeface="Courier New"/>
              </a:rPr>
              <a:t>inp</a:t>
            </a:r>
            <a:r>
              <a:rPr lang="zh-CN">
                <a:latin typeface="Courier New"/>
                <a:cs typeface="Courier New"/>
              </a:rPr>
              <a:t>rog</a:t>
            </a:r>
            <a:r>
              <a:rPr lang="en-US" altLang="zh-CN" dirty="0" err="1">
                <a:latin typeface="Courier New"/>
                <a:cs typeface="Courier New"/>
              </a:rPr>
              <a:t>ressRequests.dec</a:t>
            </a:r>
            <a:r>
              <a:rPr lang="en-US" altLang="zh-CN" dirty="0">
                <a:latin typeface="Courier New"/>
                <a:cs typeface="Courier New"/>
              </a:rPr>
              <a:t>();</a:t>
            </a:r>
            <a:br>
              <a:rPr lang="zh-CN" altLang="en-US" dirty="0">
                <a:latin typeface="Courier New"/>
                <a:cs typeface="Courier New"/>
              </a:rPr>
            </a:br>
            <a:r>
              <a:rPr lang="zh-CN" dirty="0">
                <a:latin typeface="Courier New"/>
                <a:cs typeface="Courier New"/>
              </a:rPr>
              <a:t> </a:t>
            </a:r>
            <a:r>
              <a:rPr lang="zh-CN" altLang="en-US" dirty="0">
                <a:latin typeface="Courier New"/>
                <a:cs typeface="Courier New"/>
              </a:rPr>
              <a:t> </a:t>
            </a:r>
            <a:r>
              <a:rPr lang="en-US" altLang="zh-CN" dirty="0">
                <a:latin typeface="Courier New"/>
                <a:cs typeface="Courier New"/>
              </a:rPr>
              <a:t>}</a:t>
            </a:r>
            <a:br>
              <a:rPr lang="zh-CN" altLang="en-US" dirty="0">
                <a:latin typeface="Courier New"/>
                <a:cs typeface="Courier New"/>
              </a:rPr>
            </a:br>
            <a:r>
              <a:rPr lang="en-US" altLang="zh-CN" dirty="0">
                <a:latin typeface="Courier New"/>
                <a:cs typeface="Courier New"/>
              </a:rPr>
              <a:t>}</a:t>
            </a:r>
            <a:endParaRPr lang="zh-CN" altLang="en-US">
              <a:cs typeface="Courier New"/>
            </a:endParaRPr>
          </a:p>
          <a:p>
            <a:r>
              <a:rPr lang="en-US" altLang="zh-CN" sz="1800" dirty="0">
                <a:latin typeface="Courier New"/>
                <a:cs typeface="Courier New"/>
              </a:rPr>
              <a:t>Gauge类</a:t>
            </a:r>
            <a:r>
              <a:rPr lang="en-US" sz="1800" dirty="0">
                <a:latin typeface="Courier New"/>
                <a:cs typeface="Courier New"/>
              </a:rPr>
              <a:t>3</a:t>
            </a:r>
            <a:r>
              <a:rPr lang="zh-CN" altLang="en-US" sz="1800">
                <a:latin typeface="Courier New"/>
                <a:cs typeface="Courier New"/>
              </a:rPr>
              <a:t>种方法：</a:t>
            </a:r>
            <a:endParaRPr lang="en-US">
              <a:cs typeface="Courier New"/>
            </a:endParaRPr>
          </a:p>
          <a:p>
            <a:pPr marL="501650" lvl="4" indent="-285750">
              <a:buClr>
                <a:srgbClr val="00BEBE"/>
              </a:buClr>
              <a:buChar char="•"/>
            </a:pPr>
            <a:r>
              <a:rPr lang="en-US" altLang="zh-CN" err="1">
                <a:cs typeface="Courier New"/>
              </a:rPr>
              <a:t>inc</a:t>
            </a:r>
            <a:r>
              <a:rPr lang="en-US" altLang="zh-CN" dirty="0">
                <a:cs typeface="Courier New"/>
              </a:rPr>
              <a:t>() metric值加1 </a:t>
            </a:r>
            <a:endParaRPr lang="zh-CN" dirty="0">
              <a:cs typeface="Courier New"/>
            </a:endParaRPr>
          </a:p>
          <a:p>
            <a:pPr marL="501650" lvl="4" indent="-285750">
              <a:buClr>
                <a:srgbClr val="00BEBE"/>
              </a:buClr>
              <a:buChar char="•"/>
            </a:pPr>
            <a:r>
              <a:rPr lang="en-US" altLang="zh-CN" err="1">
                <a:cs typeface="Courier New"/>
              </a:rPr>
              <a:t>dec</a:t>
            </a:r>
            <a:r>
              <a:rPr lang="en-US" altLang="zh-CN" dirty="0">
                <a:cs typeface="Courier New"/>
              </a:rPr>
              <a:t>() </a:t>
            </a:r>
            <a:r>
              <a:rPr lang="en-US" dirty="0">
                <a:cs typeface="Courier New"/>
              </a:rPr>
              <a:t>metric</a:t>
            </a:r>
            <a:r>
              <a:rPr lang="zh-CN" altLang="en-US">
                <a:cs typeface="Courier New"/>
              </a:rPr>
              <a:t>值减</a:t>
            </a:r>
            <a:r>
              <a:rPr lang="en-US" dirty="0">
                <a:cs typeface="Courier New"/>
              </a:rPr>
              <a:t>1</a:t>
            </a:r>
            <a:endParaRPr lang="en-US" altLang="zh-CN" dirty="0">
              <a:cs typeface="Courier New"/>
            </a:endParaRPr>
          </a:p>
          <a:p>
            <a:pPr marL="501650" lvl="4" indent="-285750">
              <a:buClr>
                <a:srgbClr val="00BEBE"/>
              </a:buClr>
              <a:buChar char="•"/>
            </a:pPr>
            <a:r>
              <a:rPr lang="en-US" altLang="zh-CN" dirty="0">
                <a:cs typeface="Courier New"/>
              </a:rPr>
              <a:t>Set() </a:t>
            </a:r>
            <a:r>
              <a:rPr lang="en-US" altLang="zh-CN" err="1">
                <a:cs typeface="Courier New"/>
              </a:rPr>
              <a:t>设定metric为某值</a:t>
            </a:r>
            <a:endParaRPr lang="zh-CN" err="1">
              <a:cs typeface="Courier New"/>
            </a:endParaRPr>
          </a:p>
          <a:p>
            <a:pPr lvl="3"/>
            <a:r>
              <a:rPr lang="en-US" altLang="zh-CN" sz="1000" err="1">
                <a:cs typeface="Courier New"/>
              </a:rPr>
              <a:t>更多示例参考Github：https</a:t>
            </a:r>
            <a:r>
              <a:rPr lang="en-US" altLang="zh-CN" sz="1000" dirty="0">
                <a:cs typeface="Courier New"/>
              </a:rPr>
              <a:t>://github.com/</a:t>
            </a:r>
            <a:r>
              <a:rPr lang="en-US" altLang="zh-CN" sz="1000" err="1">
                <a:cs typeface="Courier New"/>
              </a:rPr>
              <a:t>prometheus</a:t>
            </a:r>
            <a:r>
              <a:rPr lang="en-US" altLang="zh-CN" sz="1000" dirty="0">
                <a:cs typeface="Courier New"/>
              </a:rPr>
              <a:t>/</a:t>
            </a:r>
            <a:r>
              <a:rPr lang="en-US" altLang="zh-CN" sz="1000" err="1">
                <a:cs typeface="Courier New"/>
              </a:rPr>
              <a:t>client_java</a:t>
            </a:r>
            <a:endParaRPr lang="zh-CN" altLang="en-US" sz="1000" err="1">
              <a:cs typeface="Courier New"/>
            </a:endParaRPr>
          </a:p>
          <a:p>
            <a:r>
              <a:rPr lang="zh-CN" altLang="en-US">
                <a:cs typeface="Courier New"/>
              </a:rPr>
              <a:t>Spring boot/cloud 相关文档：</a:t>
            </a:r>
            <a:r>
              <a:rPr lang="zh-CN" dirty="0">
                <a:cs typeface="Courier New"/>
                <a:hlinkClick r:id="rId2"/>
              </a:rPr>
              <a:t>http://ylzheng.com/2018/01/24/use-prometheus-monitor-your-spring-boot-application/</a:t>
            </a:r>
            <a:endParaRPr lang="zh-CN" altLang="en-US" dirty="0">
              <a:cs typeface="Courier New"/>
            </a:endParaRPr>
          </a:p>
          <a:p>
            <a:endParaRPr lang="zh-CN" altLang="en-US" dirty="0">
              <a:cs typeface="Courier New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90A841B-C956-4049-B055-10FFC3DA0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Blue Sky Standard"/>
              </a:rPr>
              <a:t>Promuthues client示例(</a:t>
            </a:r>
            <a:r>
              <a:rPr lang="en-US" altLang="zh-CN" dirty="0">
                <a:latin typeface="Blue Sky Standard"/>
              </a:rPr>
              <a:t>Java</a:t>
            </a:r>
            <a:r>
              <a:rPr lang="zh-CN">
                <a:latin typeface="Blue Sky Standard"/>
              </a:rPr>
              <a:t>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AC236D-8BC6-4F00-9859-9D1AC8592C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92778-6E2E-654E-A6CA-8FEBC32100C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0A704D-854A-4E6F-9383-80AA3C11C2C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E3F500-9A9C-4877-B337-2AF36732B931}" type="datetime1">
              <a:rPr lang="en-GB" altLang="zh-CN" smtClean="0"/>
              <a:pPr/>
              <a:t>14/05/2019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6E9125-088B-4758-BBB1-8533E54FA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3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C1E5B1B-8B48-48D0-9DC1-A45222D44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8399" y="560653"/>
            <a:ext cx="8464941" cy="6170920"/>
          </a:xfr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/>
              <a:t>客户端如何exposed metrcs给promuthues的? </a:t>
            </a:r>
            <a:endParaRPr lang="zh-CN" b="1"/>
          </a:p>
          <a:p>
            <a:pPr marL="215900" lvl="1" indent="-215900">
              <a:lnSpc>
                <a:spcPct val="150000"/>
              </a:lnSpc>
            </a:pPr>
            <a:r>
              <a:rPr lang="zh-CN" altLang="en-US" b="1"/>
              <a:t>通过exporter方式</a:t>
            </a:r>
            <a:endParaRPr lang="zh-CN" b="1"/>
          </a:p>
          <a:p>
            <a:pPr marL="215900" lvl="2" indent="0">
              <a:lnSpc>
                <a:spcPct val="150000"/>
              </a:lnSpc>
              <a:buNone/>
            </a:pPr>
            <a:r>
              <a:rPr lang="en-US" altLang="zh-CN" dirty="0"/>
              <a:t>P</a:t>
            </a:r>
            <a:r>
              <a:rPr lang="zh-CN"/>
              <a:t>romuthues</a:t>
            </a:r>
            <a:r>
              <a:rPr lang="zh-CN" altLang="en-US"/>
              <a:t>提供了多种服务的exporter客户端，无需集成</a:t>
            </a:r>
            <a:r>
              <a:rPr lang="en-US" altLang="en-US" dirty="0"/>
              <a:t>c</a:t>
            </a:r>
            <a:r>
              <a:rPr lang="zh-CN"/>
              <a:t>lient libs自己实现exporte</a:t>
            </a:r>
            <a:r>
              <a:rPr lang="en-US" altLang="zh-CN" dirty="0"/>
              <a:t>r</a:t>
            </a:r>
            <a:r>
              <a:rPr lang="zh-CN" altLang="en-US"/>
              <a:t>，就可以把数据expose给</a:t>
            </a:r>
            <a:r>
              <a:rPr lang="en-US" altLang="zh-CN" dirty="0"/>
              <a:t>P</a:t>
            </a:r>
            <a:r>
              <a:rPr lang="zh-CN"/>
              <a:t>romuthues</a:t>
            </a:r>
            <a:r>
              <a:rPr lang="zh-CN" altLang="en-US"/>
              <a:t>。</a:t>
            </a:r>
            <a:endParaRPr lang="en-US" altLang="zh-CN" dirty="0"/>
          </a:p>
          <a:p>
            <a:pPr marL="215900" lvl="2" indent="0">
              <a:lnSpc>
                <a:spcPct val="150000"/>
              </a:lnSpc>
              <a:buNone/>
            </a:pPr>
            <a:r>
              <a:rPr lang="zh-CN" altLang="en-US" b="1"/>
              <a:t>Node_exporter</a:t>
            </a:r>
            <a:endParaRPr lang="en-US" altLang="zh-CN" b="1" dirty="0"/>
          </a:p>
          <a:p>
            <a:pPr marL="215900" lvl="2" indent="0">
              <a:lnSpc>
                <a:spcPct val="150000"/>
              </a:lnSpc>
              <a:buNone/>
            </a:pPr>
            <a:r>
              <a:rPr lang="zh-CN" altLang="en-US">
                <a:latin typeface="Blue Sky Standard Light"/>
              </a:rPr>
              <a:t>Node_exporter可以expose多种操作系统节点的基础监控信息到</a:t>
            </a:r>
            <a:r>
              <a:rPr lang="en-US" altLang="zh-CN" err="1">
                <a:latin typeface="Blue Sky Standard Light"/>
              </a:rPr>
              <a:t>Promuthues</a:t>
            </a:r>
            <a:r>
              <a:rPr lang="zh-CN" altLang="en-US">
                <a:latin typeface="Blue Sky Standard Light"/>
              </a:rPr>
              <a:t>，例如cpu、内存、磁盘的mtrics。其中node_</a:t>
            </a:r>
            <a:r>
              <a:rPr lang="en-US" altLang="zh-CN" dirty="0">
                <a:latin typeface="Blue Sky Standard Light"/>
              </a:rPr>
              <a:t>exporter</a:t>
            </a:r>
            <a:r>
              <a:rPr lang="zh-CN" altLang="en-US">
                <a:latin typeface="Blue Sky Standard Light"/>
              </a:rPr>
              <a:t>提供一个</a:t>
            </a:r>
            <a:r>
              <a:rPr lang="en-US" altLang="zh-CN" dirty="0">
                <a:latin typeface="Blue Sky Standard Light"/>
              </a:rPr>
              <a:t>text collector</a:t>
            </a:r>
            <a:r>
              <a:rPr lang="zh-CN" altLang="zh-CN">
                <a:latin typeface="Blue Sky Standard Light"/>
              </a:rPr>
              <a:t>收集器，用于扩展自定义</a:t>
            </a:r>
            <a:r>
              <a:rPr lang="en-US" altLang="zh-CN" err="1">
                <a:latin typeface="Blue Sky Standard Light"/>
              </a:rPr>
              <a:t>metircs</a:t>
            </a:r>
            <a:r>
              <a:rPr lang="zh-CN" altLang="zh-CN">
                <a:latin typeface="Blue Sky Standard Light"/>
              </a:rPr>
              <a:t>的收集，例如按照</a:t>
            </a:r>
            <a:r>
              <a:rPr lang="en-US" altLang="zh-CN" err="1">
                <a:latin typeface="Blue Sky Standard Light"/>
              </a:rPr>
              <a:t>promuthues</a:t>
            </a:r>
            <a:r>
              <a:rPr lang="en-US" altLang="zh-CN" dirty="0"/>
              <a:t> </a:t>
            </a:r>
            <a:r>
              <a:rPr lang="en-US" altLang="zh-CN" err="1">
                <a:latin typeface="Blue Sky Standard Light"/>
              </a:rPr>
              <a:t>TextBase</a:t>
            </a:r>
            <a:r>
              <a:rPr lang="zh-CN" altLang="zh-CN">
                <a:latin typeface="Blue Sky Standard Light"/>
              </a:rPr>
              <a:t>格式生成一个</a:t>
            </a:r>
            <a:r>
              <a:rPr lang="en-US" altLang="zh-CN" dirty="0">
                <a:latin typeface="Blue Sky Standard Light"/>
              </a:rPr>
              <a:t>&lt;name&gt;.prom</a:t>
            </a:r>
            <a:r>
              <a:rPr lang="zh-CN" altLang="zh-CN">
                <a:latin typeface="Blue Sky Standard Light"/>
              </a:rPr>
              <a:t>的文件，放置到</a:t>
            </a:r>
            <a:r>
              <a:rPr lang="en-US" altLang="zh-CN" err="1">
                <a:latin typeface="Blue Sky Standard Light"/>
              </a:rPr>
              <a:t>node_exporter</a:t>
            </a:r>
            <a:r>
              <a:rPr lang="zh-CN" altLang="zh-CN">
                <a:latin typeface="Blue Sky Standard Light"/>
              </a:rPr>
              <a:t>指定目录，即可以被</a:t>
            </a:r>
            <a:r>
              <a:rPr lang="en-US" altLang="zh-CN" err="1">
                <a:latin typeface="Blue Sky Standard Light"/>
              </a:rPr>
              <a:t>node_exporter</a:t>
            </a:r>
            <a:r>
              <a:rPr lang="en-US" altLang="zh-CN" dirty="0">
                <a:latin typeface="Blue Sky Standard Light"/>
              </a:rPr>
              <a:t> expose</a:t>
            </a:r>
            <a:r>
              <a:rPr lang="zh-CN" altLang="zh-CN">
                <a:latin typeface="Blue Sky Standard Light"/>
              </a:rPr>
              <a:t>到</a:t>
            </a:r>
            <a:r>
              <a:rPr lang="en-US" dirty="0" err="1">
                <a:latin typeface="Blue Sky Standard Light"/>
              </a:rPr>
              <a:t>promuthues</a:t>
            </a:r>
            <a:r>
              <a:rPr lang="en-US" altLang="zh-CN" dirty="0">
                <a:latin typeface="Blue Sky Standard Light"/>
              </a:rPr>
              <a:t> </a:t>
            </a:r>
            <a:r>
              <a:rPr lang="zh-CN" altLang="en-US">
                <a:latin typeface="Blue Sky Standard Light"/>
              </a:rPr>
              <a:t>服务端。</a:t>
            </a:r>
            <a:endParaRPr lang="en-US" altLang="zh-CN"/>
          </a:p>
          <a:p>
            <a:pPr marL="285750" indent="-285750">
              <a:lnSpc>
                <a:spcPct val="150000"/>
              </a:lnSpc>
              <a:buChar char="•"/>
            </a:pPr>
            <a:r>
              <a:rPr lang="zh-CN" altLang="en-US"/>
              <a:t>集成Client libs</a:t>
            </a:r>
          </a:p>
          <a:p>
            <a:pPr marL="215900" lvl="1" indent="0">
              <a:lnSpc>
                <a:spcPct val="150000"/>
              </a:lnSpc>
              <a:buNone/>
            </a:pPr>
            <a:r>
              <a:rPr lang="zh-CN" altLang="en-US"/>
              <a:t>通常项目中集成client libs(sdk),完成metrics收集(官方称</a:t>
            </a:r>
            <a:r>
              <a:rPr lang="zh-CN"/>
              <a:t>instrumenting</a:t>
            </a:r>
            <a:r>
              <a:rPr lang="zh-CN" altLang="en-US"/>
              <a:t>)后，可以通过多种方式exporting到promuthues，其中</a:t>
            </a:r>
            <a:r>
              <a:rPr lang="en-US" altLang="en-US" dirty="0"/>
              <a:t>"</a:t>
            </a:r>
            <a:r>
              <a:rPr lang="zh-CN"/>
              <a:t>HTTPServer server = new HTTPServer(1234);"</a:t>
            </a:r>
            <a:r>
              <a:rPr lang="zh-CN" altLang="en-US"/>
              <a:t>是比较常用的方式，</a:t>
            </a:r>
            <a:r>
              <a:rPr lang="zh-CN"/>
              <a:t>promuthues通过http协议</a:t>
            </a:r>
            <a:r>
              <a:rPr lang="zh-CN" altLang="en-US"/>
              <a:t>来刮去项目监控数据。</a:t>
            </a:r>
            <a:endParaRPr lang="en-US" altLang="zh-CN"/>
          </a:p>
          <a:p>
            <a:pPr marL="285750" indent="-285750">
              <a:lnSpc>
                <a:spcPct val="150000"/>
              </a:lnSpc>
              <a:buChar char="•"/>
            </a:pPr>
            <a:endParaRPr lang="zh-CN" altLang="en-US" dirty="0"/>
          </a:p>
          <a:p>
            <a:pPr>
              <a:lnSpc>
                <a:spcPct val="200000"/>
              </a:lnSpc>
            </a:pP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C6CDD88-9C98-4236-9328-9ABA8DD2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Blue Sky Standard"/>
              </a:rPr>
              <a:t>Prometheus Client exposed方式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70FF9D-EEF1-4FAB-AB26-0D796EA6E1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92778-6E2E-654E-A6CA-8FEBC32100C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D6D04F-E4E8-45EA-A311-B8BB0740B49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E3F500-9A9C-4877-B337-2AF36732B931}" type="datetime1">
              <a:rPr lang="en-GB" altLang="zh-CN" smtClean="0"/>
              <a:pPr/>
              <a:t>14/05/2019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FDBE1E-1E83-46C3-895B-6E10A1504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8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C1E5B1B-8B48-48D0-9DC1-A45222D44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8399" y="998025"/>
            <a:ext cx="8464941" cy="1031051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endParaRPr lang="zh-CN" sz="2400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C6CDD88-9C98-4236-9328-9ABA8DD2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Blue Sky Standard"/>
              </a:rPr>
              <a:t>Prometheus 架构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70FF9D-EEF1-4FAB-AB26-0D796EA6E1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92778-6E2E-654E-A6CA-8FEBC32100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D6D04F-E4E8-45EA-A311-B8BB0740B49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E3F500-9A9C-4877-B337-2AF36732B931}" type="datetime1">
              <a:rPr lang="en-GB" altLang="zh-CN" smtClean="0"/>
              <a:pPr/>
              <a:t>14/05/2019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FDBE1E-1E83-46C3-895B-6E10A1504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图片 8" descr="图片包含 屏幕截图&#10;&#10;已生成极高可信度的说明">
            <a:extLst>
              <a:ext uri="{FF2B5EF4-FFF2-40B4-BE49-F238E27FC236}">
                <a16:creationId xmlns:a16="http://schemas.microsoft.com/office/drawing/2014/main" id="{86C9E5B9-DD44-408A-B9C4-F7EC305BA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49" y="730623"/>
            <a:ext cx="7295969" cy="437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C1E5B1B-8B48-48D0-9DC1-A45222D44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8399" y="560653"/>
            <a:ext cx="8464941" cy="3677930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Char char="•"/>
            </a:pPr>
            <a:r>
              <a:rPr lang="zh-CN" altLang="en-US"/>
              <a:t>Push Gateway</a:t>
            </a:r>
            <a:endParaRPr lang="zh-CN" altLang="en-US" dirty="0"/>
          </a:p>
          <a:p>
            <a:pPr marL="215900" lvl="1" indent="0">
              <a:lnSpc>
                <a:spcPct val="150000"/>
              </a:lnSpc>
              <a:buNone/>
            </a:pPr>
            <a:r>
              <a:rPr lang="zh-CN" altLang="en-US"/>
              <a:t>该方式同样需要集成</a:t>
            </a:r>
            <a:r>
              <a:rPr lang="zh-CN"/>
              <a:t>Client libs，与ht</a:t>
            </a:r>
            <a:r>
              <a:rPr lang="en-US" altLang="zh-CN" err="1"/>
              <a:t>tpserver方式不同PushGateway是通过"</a:t>
            </a:r>
            <a:r>
              <a:rPr lang="en-US" err="1"/>
              <a:t>new</a:t>
            </a:r>
            <a:r>
              <a:rPr lang="en-US" dirty="0"/>
              <a:t> </a:t>
            </a:r>
            <a:r>
              <a:rPr lang="en-US" err="1"/>
              <a:t>PushGateway</a:t>
            </a:r>
            <a:r>
              <a:rPr lang="en-US" dirty="0"/>
              <a:t>("127.0.0.1:9091");"</a:t>
            </a:r>
            <a:r>
              <a:rPr lang="zh-CN" altLang="en-US"/>
              <a:t>方式将数据push到PushGateway服务器(其实也是个exporter)，</a:t>
            </a:r>
            <a:r>
              <a:rPr lang="en-US" altLang="zh-CN" err="1"/>
              <a:t>promuthues从PushGateway刮去数据</a:t>
            </a:r>
            <a:r>
              <a:rPr lang="en-US" altLang="zh-CN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/>
              <a:t>2. 如何利用jvm</a:t>
            </a:r>
            <a:r>
              <a:rPr lang="en-US" altLang="zh-CN" dirty="0"/>
              <a:t>_exporter exposed </a:t>
            </a:r>
            <a:r>
              <a:rPr lang="en-US" altLang="zh-CN" err="1"/>
              <a:t>项目业务监控</a:t>
            </a:r>
            <a:r>
              <a:rPr lang="zh-CN"/>
              <a:t>？</a:t>
            </a:r>
          </a:p>
          <a:p>
            <a:pPr>
              <a:lnSpc>
                <a:spcPct val="150000"/>
              </a:lnSpc>
            </a:pPr>
            <a:r>
              <a:rPr lang="zh-CN" altLang="en-US"/>
              <a:t>如果java项目实现了Mbean的管理，即可以通过jvm_exporter的方式expose给promuthues。</a:t>
            </a:r>
          </a:p>
          <a:p>
            <a:pPr>
              <a:lnSpc>
                <a:spcPct val="150000"/>
              </a:lnSpc>
            </a:pPr>
            <a:r>
              <a:rPr lang="en-US" altLang="zh-CN" err="1"/>
              <a:t>详细参考wiki</a:t>
            </a:r>
            <a:r>
              <a:rPr lang="en-US" altLang="zh-CN" dirty="0"/>
              <a:t>：</a:t>
            </a:r>
            <a:r>
              <a:rPr lang="en-US" dirty="0">
                <a:hlinkClick r:id="rId2"/>
              </a:rPr>
              <a:t>https://confluence.nevint.com/pages/viewpage.action?pageId=151405430</a:t>
            </a: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C6CDD88-9C98-4236-9328-9ABA8DD2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Blue Sky Standard"/>
              </a:rPr>
              <a:t>Prometheus Client exposed方式(续上)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70FF9D-EEF1-4FAB-AB26-0D796EA6E1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92778-6E2E-654E-A6CA-8FEBC32100C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D6D04F-E4E8-45EA-A311-B8BB0740B49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E3F500-9A9C-4877-B337-2AF36732B931}" type="datetime1">
              <a:rPr lang="en-GB" altLang="zh-CN" smtClean="0"/>
              <a:pPr/>
              <a:t>14/05/2019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FDBE1E-1E83-46C3-895B-6E10A1504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29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8562E51-7879-499D-8352-95580435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Blue Sky Standard"/>
              </a:rPr>
              <a:t>Promuthues监控数据收集</a:t>
            </a:r>
            <a:r>
              <a:rPr lang="zh-CN" altLang="en-US">
                <a:latin typeface="Blue Sky Standard"/>
              </a:rPr>
              <a:t>方案</a:t>
            </a:r>
            <a:endParaRPr lang="en-US">
              <a:latin typeface="Blue Sky Standard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4A11B4-EAA1-4493-8411-C6E2E91ADB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92778-6E2E-654E-A6CA-8FEBC32100C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2E8515-5A19-48EB-A6C2-FD492DDEA04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E3F500-9A9C-4877-B337-2AF36732B931}" type="datetime1">
              <a:rPr lang="en-GB" altLang="zh-CN" smtClean="0"/>
              <a:pPr/>
              <a:t>14/05/2019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1F84D3-7F6E-41F5-BC11-21BFD0A79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6345826-34B5-437B-9B00-ECD677719B0A}"/>
              </a:ext>
            </a:extLst>
          </p:cNvPr>
          <p:cNvSpPr txBox="1"/>
          <p:nvPr/>
        </p:nvSpPr>
        <p:spPr>
          <a:xfrm>
            <a:off x="3200400" y="2628900"/>
            <a:ext cx="2743200" cy="153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1000" b="0" i="0" dirty="0">
                <a:solidFill>
                  <a:schemeClr val="tx1"/>
                </a:solidFill>
                <a:latin typeface="Blue Sky Standard" charset="0"/>
                <a:ea typeface="Blue Sky Standard" charset="0"/>
                <a:cs typeface="Blue Sky Standard" charset="0"/>
              </a:rPr>
              <a:t>单击此处添加文本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5A4F00-6F20-450B-8A3B-5E070356BCBC}"/>
              </a:ext>
            </a:extLst>
          </p:cNvPr>
          <p:cNvSpPr txBox="1"/>
          <p:nvPr/>
        </p:nvSpPr>
        <p:spPr>
          <a:xfrm>
            <a:off x="5040279" y="491606"/>
            <a:ext cx="3862873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zh-CN" sz="1200">
                <a:latin typeface="Blue Sky Standard"/>
              </a:rPr>
              <a:t>① 首先各</a:t>
            </a:r>
            <a:r>
              <a:rPr lang="zh-CN" altLang="en-US" sz="1200">
                <a:latin typeface="Blue Sky Standard"/>
              </a:rPr>
              <a:t>项目要实现exporter的功能，通过httpserver形式expose一个端口，然后利用consul sdk或者consul-cli，在代码里或者start.sh中实现监控服务注册，注册到consul cluster。</a:t>
            </a:r>
            <a:endParaRPr lang="zh-CN" sz="1200"/>
          </a:p>
          <a:p>
            <a:pPr>
              <a:lnSpc>
                <a:spcPct val="200000"/>
              </a:lnSpc>
            </a:pPr>
            <a:r>
              <a:rPr lang="zh-CN" sz="1200">
                <a:latin typeface="Blue Sky Standard"/>
              </a:rPr>
              <a:t>②</a:t>
            </a:r>
            <a:r>
              <a:rPr lang="en-US" altLang="zh-CN" sz="1200" dirty="0" err="1">
                <a:latin typeface="Blue Sky Standard"/>
              </a:rPr>
              <a:t>Promuthues集成了consul服务发现机制，从consul</a:t>
            </a:r>
            <a:r>
              <a:rPr lang="en-US" altLang="zh-CN" sz="1200" dirty="0">
                <a:latin typeface="Blue Sky Standard"/>
              </a:rPr>
              <a:t> </a:t>
            </a:r>
            <a:r>
              <a:rPr lang="en-US" altLang="zh-CN" sz="1200" dirty="0" err="1">
                <a:latin typeface="Blue Sky Standard"/>
              </a:rPr>
              <a:t>cluster中获取target信息</a:t>
            </a:r>
            <a:r>
              <a:rPr lang="en-US" altLang="zh-CN" sz="1200" dirty="0">
                <a:latin typeface="Blue Sky Standard"/>
              </a:rPr>
              <a:t>(</a:t>
            </a:r>
            <a:r>
              <a:rPr lang="en-US" altLang="zh-CN" sz="1200" dirty="0" err="1">
                <a:latin typeface="Blue Sky Standard"/>
              </a:rPr>
              <a:t>ip+port</a:t>
            </a:r>
            <a:r>
              <a:rPr lang="en-US" altLang="zh-CN" sz="1200" dirty="0">
                <a:latin typeface="Blue Sky Standard"/>
              </a:rPr>
              <a:t>)。</a:t>
            </a:r>
            <a:r>
              <a:rPr lang="zh-CN" altLang="en-US" sz="1200" dirty="0">
                <a:latin typeface="Blue Sky Standard"/>
              </a:rPr>
              <a:t> </a:t>
            </a:r>
            <a:endParaRPr lang="zh-CN" altLang="en-US" sz="1200">
              <a:latin typeface="BrownProTT"/>
            </a:endParaRPr>
          </a:p>
          <a:p>
            <a:pPr>
              <a:lnSpc>
                <a:spcPct val="200000"/>
              </a:lnSpc>
            </a:pPr>
            <a:r>
              <a:rPr lang="zh-CN" sz="1200">
                <a:latin typeface="Blue Sky Standard"/>
              </a:rPr>
              <a:t>③</a:t>
            </a:r>
            <a:r>
              <a:rPr lang="en-US" altLang="zh-CN" sz="1200" dirty="0" err="1">
                <a:latin typeface="Blue Sky Standard"/>
              </a:rPr>
              <a:t>Promuthues根据</a:t>
            </a:r>
            <a:r>
              <a:rPr lang="zh-CN" altLang="en-US" sz="1200">
                <a:latin typeface="Blue Sky Standard"/>
              </a:rPr>
              <a:t>②中获取的ip和port从target中刮取metrics数据。</a:t>
            </a:r>
            <a:endParaRPr lang="zh-CN" altLang="en-US" sz="1200">
              <a:latin typeface="BrownProTT"/>
            </a:endParaRPr>
          </a:p>
          <a:p>
            <a:pPr>
              <a:lnSpc>
                <a:spcPct val="200000"/>
              </a:lnSpc>
            </a:pPr>
            <a:r>
              <a:rPr lang="zh-CN" sz="1200">
                <a:latin typeface="Blue Sky Standard"/>
              </a:rPr>
              <a:t>④</a:t>
            </a:r>
            <a:r>
              <a:rPr lang="en-US" altLang="zh-CN" sz="1200" dirty="0" err="1">
                <a:latin typeface="Blue Sky Standard"/>
              </a:rPr>
              <a:t>Promethues根据配置的AlterRule触发告警，发送给AlterMager服务</a:t>
            </a:r>
            <a:r>
              <a:rPr lang="en-US" altLang="zh-CN" sz="1200" dirty="0">
                <a:latin typeface="Blue Sky Standard"/>
              </a:rPr>
              <a:t>。</a:t>
            </a:r>
          </a:p>
          <a:p>
            <a:pPr>
              <a:lnSpc>
                <a:spcPct val="200000"/>
              </a:lnSpc>
            </a:pPr>
            <a:r>
              <a:rPr lang="zh-CN" sz="1200">
                <a:latin typeface="Blue Sky Standard"/>
              </a:rPr>
              <a:t>⑤</a:t>
            </a:r>
            <a:r>
              <a:rPr lang="en-US" altLang="zh-CN" sz="1200" dirty="0">
                <a:latin typeface="Blue Sky Standard"/>
              </a:rPr>
              <a:t>A</a:t>
            </a:r>
            <a:r>
              <a:rPr lang="zh-CN" sz="1200">
                <a:latin typeface="Blue Sky Standard"/>
              </a:rPr>
              <a:t>l</a:t>
            </a:r>
            <a:r>
              <a:rPr lang="en-US" altLang="zh-CN" sz="1200" dirty="0" err="1">
                <a:latin typeface="Blue Sky Standard"/>
              </a:rPr>
              <a:t>ertManger经过去重</a:t>
            </a:r>
            <a:r>
              <a:rPr lang="en-US" altLang="zh-CN" sz="1200" dirty="0">
                <a:latin typeface="Blue Sky Standard"/>
              </a:rPr>
              <a:t>/</a:t>
            </a:r>
            <a:r>
              <a:rPr lang="en-US" altLang="zh-CN" sz="1200" dirty="0" err="1">
                <a:latin typeface="Blue Sky Standard"/>
              </a:rPr>
              <a:t>编组</a:t>
            </a:r>
            <a:r>
              <a:rPr lang="en-US" altLang="zh-CN" sz="1200" dirty="0">
                <a:latin typeface="Blue Sky Standard"/>
              </a:rPr>
              <a:t>/</a:t>
            </a:r>
            <a:r>
              <a:rPr lang="en-US" altLang="zh-CN" sz="1200" dirty="0" err="1">
                <a:latin typeface="Blue Sky Standard"/>
              </a:rPr>
              <a:t>抑制</a:t>
            </a:r>
            <a:r>
              <a:rPr lang="en-US" altLang="zh-CN" sz="1200" dirty="0">
                <a:latin typeface="Blue Sky Standard"/>
              </a:rPr>
              <a:t>/</a:t>
            </a:r>
            <a:r>
              <a:rPr lang="en-US" altLang="zh-CN" sz="1200" dirty="0" err="1">
                <a:latin typeface="Blue Sky Standard"/>
              </a:rPr>
              <a:t>沉默处理后，发送给外部的receiver服务</a:t>
            </a:r>
            <a:r>
              <a:rPr lang="en-US" altLang="zh-CN" sz="1200" dirty="0">
                <a:latin typeface="Blue Sky Standard"/>
              </a:rPr>
              <a:t>(</a:t>
            </a:r>
            <a:r>
              <a:rPr lang="en-US" altLang="zh-CN" sz="1200" dirty="0" err="1">
                <a:latin typeface="Blue Sky Standard"/>
              </a:rPr>
              <a:t>图中receiver服务为webhook</a:t>
            </a:r>
            <a:r>
              <a:rPr lang="en-US" altLang="zh-CN" sz="1200" dirty="0">
                <a:latin typeface="Blue Sky Standard"/>
              </a:rPr>
              <a:t>)。</a:t>
            </a:r>
          </a:p>
          <a:p>
            <a:pPr>
              <a:lnSpc>
                <a:spcPct val="200000"/>
              </a:lnSpc>
            </a:pPr>
            <a:r>
              <a:rPr lang="zh-CN" altLang="en-US" sz="1200">
                <a:latin typeface="Blue Sky Standard"/>
              </a:rPr>
              <a:t>⑥Receiver服务渲染模版后，调用短信/邮件/微信等接口，告警发送给终端用户。</a:t>
            </a:r>
            <a:endParaRPr lang="zh-CN" sz="1200"/>
          </a:p>
          <a:p>
            <a:endParaRPr lang="zh-CN" altLang="en-US" sz="1200" dirty="0">
              <a:latin typeface="Blue Sky Standard"/>
            </a:endParaRPr>
          </a:p>
        </p:txBody>
      </p:sp>
      <p:pic>
        <p:nvPicPr>
          <p:cNvPr id="11" name="图片 11">
            <a:extLst>
              <a:ext uri="{FF2B5EF4-FFF2-40B4-BE49-F238E27FC236}">
                <a16:creationId xmlns:a16="http://schemas.microsoft.com/office/drawing/2014/main" id="{6B9C244C-8AC0-430D-8EB2-3D4BCB5FF7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6343" y="548989"/>
            <a:ext cx="4586047" cy="474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3263EA8-E3C5-40E5-8C88-BEBEA6BC5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8399" y="1493714"/>
            <a:ext cx="8464941" cy="2893100"/>
          </a:xfr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Promuthues官方的设计理念是只提供核心功能服务，并没有提供管理、视图等配套组件。在Promuthues认为各类企业的使用场景有着很大的不同，优秀的软件只提供核心的、通用的组件。更希望企业根据不用应用场景集成到实际的应用中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/>
              <a:t>我们目前的不足是尚没有适合我们的promuthues管理系统。一套好的Promuthues管理系统可以帮助我们管理告警规则、告警组、告警抑制、用户登陆、权限管理等事项。目前最大的问题是promuthues 告警规则配置无法开放给开发、QE组的同学使用。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F6E4DE9-BF37-498E-8B76-0AE633CD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Blue Sky Standard"/>
              </a:rPr>
              <a:t>我们还有哪些不足</a:t>
            </a:r>
            <a:r>
              <a:rPr lang="en-US" altLang="zh-CN" dirty="0">
                <a:latin typeface="Blue Sky Standard"/>
              </a:rPr>
              <a:t>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17B314-AAF3-4073-8818-971A739736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92778-6E2E-654E-A6CA-8FEBC32100C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F9C8B2-C2B1-451C-9E58-8438F07D2E0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E3F500-9A9C-4877-B337-2AF36732B931}" type="datetime1">
              <a:rPr lang="en-GB" altLang="zh-CN" smtClean="0"/>
              <a:pPr/>
              <a:t>14/05/2019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E46862-FD87-4A7B-9E96-E8753BE15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06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C1E5B1B-8B48-48D0-9DC1-A45222D44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8399" y="998025"/>
            <a:ext cx="8464941" cy="1031051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C6CDD88-9C98-4236-9328-9ABA8DD2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Blue Sky Standard"/>
              </a:rPr>
              <a:t>附录1 </a:t>
            </a:r>
            <a:r>
              <a:rPr lang="zh-CN">
                <a:latin typeface="Blue Sky Standard"/>
              </a:rPr>
              <a:t> NIO部署信息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70FF9D-EEF1-4FAB-AB26-0D796EA6E1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92778-6E2E-654E-A6CA-8FEBC32100C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D6D04F-E4E8-45EA-A311-B8BB0740B49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E3F500-9A9C-4877-B337-2AF36732B931}" type="datetime1">
              <a:rPr lang="en-GB" altLang="zh-CN" smtClean="0"/>
              <a:pPr/>
              <a:t>14/05/2019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FDBE1E-1E83-46C3-895B-6E10A1504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C3C47A-6B44-4A2A-BEC7-EF9BA4A1B4D7}"/>
              </a:ext>
            </a:extLst>
          </p:cNvPr>
          <p:cNvSpPr txBox="1"/>
          <p:nvPr/>
        </p:nvSpPr>
        <p:spPr>
          <a:xfrm>
            <a:off x="1091953" y="786783"/>
            <a:ext cx="7631466" cy="41857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latin typeface="Blue Sky Standard"/>
                <a:ea typeface="Blue Sky Standard" charset="0"/>
                <a:cs typeface="Blue Sky Standard" charset="0"/>
              </a:rPr>
              <a:t>1. Promethues Server</a:t>
            </a:r>
            <a:endParaRPr lang="zh-CN" sz="1400">
              <a:latin typeface="Blue Sky Standard"/>
            </a:endParaRPr>
          </a:p>
          <a:p>
            <a:pPr marL="457200" indent="-228600">
              <a:lnSpc>
                <a:spcPct val="150000"/>
              </a:lnSpc>
              <a:buFont typeface="Arial"/>
              <a:buChar char="•"/>
            </a:pPr>
            <a:r>
              <a:rPr lang="en-US" sz="1400" dirty="0" err="1">
                <a:latin typeface="Blue Sky Standard"/>
                <a:ea typeface="Blue Sky Standard" charset="0"/>
                <a:cs typeface="Blue Sky Standard" charset="0"/>
              </a:rPr>
              <a:t>Promethues</a:t>
            </a:r>
            <a:r>
              <a:rPr lang="en-US" sz="1400" dirty="0">
                <a:latin typeface="Blue Sky Standard"/>
                <a:ea typeface="Blue Sky Standard" charset="0"/>
                <a:cs typeface="Blue Sky Standard" charset="0"/>
              </a:rPr>
              <a:t> Server http://nio-prometheus.nioint.com/graph （Stg/Prod）</a:t>
            </a:r>
            <a:endParaRPr lang="zh-CN" sz="1400">
              <a:latin typeface="Blue Sky Standard" charset="0"/>
              <a:ea typeface="Blue Sky Standard" charset="0"/>
              <a:cs typeface="Blue Sky Standard" charset="0"/>
            </a:endParaRPr>
          </a:p>
          <a:p>
            <a:pPr marL="457200" indent="-228600">
              <a:lnSpc>
                <a:spcPct val="150000"/>
              </a:lnSpc>
              <a:buFont typeface="Arial"/>
              <a:buChar char="•"/>
            </a:pPr>
            <a:r>
              <a:rPr lang="en-US" sz="1400" dirty="0" err="1">
                <a:latin typeface="Blue Sky Standard"/>
              </a:rPr>
              <a:t>Promethues</a:t>
            </a:r>
            <a:r>
              <a:rPr lang="en-US" sz="1400" dirty="0">
                <a:latin typeface="Blue Sky Standard"/>
              </a:rPr>
              <a:t> Server</a:t>
            </a:r>
            <a:r>
              <a:rPr lang="en-US" sz="1400" dirty="0">
                <a:latin typeface="Blue Sky Standard"/>
                <a:hlinkClick r:id="rId2"/>
              </a:rPr>
              <a:t> http://nio-prometheus-test.nioint.com/graph</a:t>
            </a:r>
            <a:r>
              <a:rPr lang="en-US" sz="1400" dirty="0">
                <a:latin typeface="Blue Sky Standard"/>
              </a:rPr>
              <a:t> （Dev/Test）</a:t>
            </a: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Blue Sky Standard"/>
                <a:ea typeface="Blue Sky Standard" charset="0"/>
                <a:cs typeface="Blue Sky Standard" charset="0"/>
              </a:rPr>
              <a:t>2. Altermanager</a:t>
            </a:r>
            <a:endParaRPr lang="en-US" altLang="zh-CN" sz="1400">
              <a:latin typeface="Blue Sky Standard" charset="0"/>
              <a:ea typeface="Blue Sky Standard" charset="0"/>
              <a:cs typeface="Blue Sky Standard" charset="0"/>
            </a:endParaRPr>
          </a:p>
          <a:p>
            <a:pPr marL="457200" indent="-228600">
              <a:lnSpc>
                <a:spcPct val="150000"/>
              </a:lnSpc>
              <a:buFont typeface="Arial"/>
              <a:buChar char="•"/>
            </a:pPr>
            <a:r>
              <a:rPr lang="zh-CN" sz="1400">
                <a:latin typeface="Blue Sky Standard"/>
              </a:rPr>
              <a:t>Altermanager</a:t>
            </a:r>
            <a:r>
              <a:rPr lang="zh-CN" altLang="en-US" sz="1400">
                <a:latin typeface="Blue Sky Standard"/>
              </a:rPr>
              <a:t> </a:t>
            </a:r>
            <a:r>
              <a:rPr lang="zh-CN" sz="1400" dirty="0">
                <a:latin typeface="Blue Sky Standard"/>
                <a:hlinkClick r:id="rId3"/>
              </a:rPr>
              <a:t>http://nio-prometheus.nioint.com:9093/#/alerts</a:t>
            </a:r>
            <a:r>
              <a:rPr lang="zh-CN" sz="1400">
                <a:latin typeface="Blue Sky Standard"/>
              </a:rPr>
              <a:t> </a:t>
            </a:r>
            <a:r>
              <a:rPr lang="zh-CN" altLang="en-US" sz="1400">
                <a:latin typeface="Blue Sky Standard"/>
              </a:rPr>
              <a:t> （</a:t>
            </a:r>
            <a:r>
              <a:rPr lang="en-US" sz="1400" dirty="0">
                <a:latin typeface="Blue Sky Standard"/>
              </a:rPr>
              <a:t>Stg/Prod</a:t>
            </a:r>
            <a:r>
              <a:rPr lang="zh-CN" altLang="en-US" sz="1400">
                <a:latin typeface="Blue Sky Standard"/>
              </a:rPr>
              <a:t>）</a:t>
            </a:r>
            <a:endParaRPr lang="zh-CN" sz="1400">
              <a:latin typeface="Blue Sky Standard"/>
            </a:endParaRPr>
          </a:p>
          <a:p>
            <a:pPr marL="457200" indent="-228600">
              <a:lnSpc>
                <a:spcPct val="150000"/>
              </a:lnSpc>
              <a:buFont typeface="Arial"/>
              <a:buChar char="•"/>
            </a:pPr>
            <a:r>
              <a:rPr lang="zh-CN" sz="1400">
                <a:latin typeface="Blue Sky Standard"/>
              </a:rPr>
              <a:t>Altermanager</a:t>
            </a:r>
            <a:r>
              <a:rPr lang="zh-CN" altLang="en-US" sz="1400">
                <a:latin typeface="Blue Sky Standard"/>
              </a:rPr>
              <a:t> </a:t>
            </a:r>
            <a:r>
              <a:rPr lang="zh-CN" sz="1400" dirty="0">
                <a:latin typeface="Blue Sky Standard"/>
                <a:hlinkClick r:id="rId4"/>
              </a:rPr>
              <a:t>http://nio-prometheus-test.nioint.com:9093/#/alerts</a:t>
            </a:r>
            <a:r>
              <a:rPr lang="zh-CN" sz="1400">
                <a:latin typeface="Blue Sky Standard"/>
              </a:rPr>
              <a:t> （</a:t>
            </a:r>
            <a:r>
              <a:rPr lang="en-US" sz="1400" dirty="0">
                <a:latin typeface="Blue Sky Standard"/>
              </a:rPr>
              <a:t>Stg/Prod</a:t>
            </a:r>
            <a:r>
              <a:rPr lang="zh-CN" sz="1400">
                <a:latin typeface="Blue Sky Standard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Blue Sky Standard"/>
              </a:rPr>
              <a:t>3. </a:t>
            </a:r>
            <a:r>
              <a:rPr lang="zh-CN" sz="1400">
                <a:latin typeface="Blue Sky Standard"/>
              </a:rPr>
              <a:t>Exporters</a:t>
            </a:r>
          </a:p>
          <a:p>
            <a:pPr lvl="1" indent="-228600">
              <a:lnSpc>
                <a:spcPct val="150000"/>
              </a:lnSpc>
              <a:buFont typeface="Arial"/>
              <a:buChar char="•"/>
            </a:pPr>
            <a:r>
              <a:rPr lang="zh-CN" altLang="en-US" sz="1400">
                <a:latin typeface="Blue Sky Standard"/>
              </a:rPr>
              <a:t>Node_exporter部署在SWC的每台机器上，暴露端口为9100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Blue Sky Standard"/>
              </a:rPr>
              <a:t>4. </a:t>
            </a:r>
            <a:r>
              <a:rPr lang="zh-CN" sz="1400">
                <a:latin typeface="Blue Sky Standard"/>
              </a:rPr>
              <a:t>Pushgateway</a:t>
            </a:r>
            <a:endParaRPr lang="zh-CN" altLang="en-US" sz="1400">
              <a:latin typeface="Blue Sky Standard"/>
            </a:endParaRPr>
          </a:p>
          <a:p>
            <a:pPr lvl="1" indent="-228600">
              <a:lnSpc>
                <a:spcPct val="150000"/>
              </a:lnSpc>
              <a:buFont typeface="Arial"/>
              <a:buChar char="•"/>
            </a:pPr>
            <a:r>
              <a:rPr lang="zh-CN" altLang="en-US" sz="1400">
                <a:latin typeface="Blue Sky Standard"/>
              </a:rPr>
              <a:t>Pushgateway </a:t>
            </a:r>
            <a:r>
              <a:rPr lang="zh-CN" sz="1400" dirty="0">
                <a:latin typeface="Blue Sky Standard"/>
                <a:hlinkClick r:id="rId5"/>
              </a:rPr>
              <a:t>http://prometheus-gw.nioint.com/#</a:t>
            </a:r>
            <a:r>
              <a:rPr lang="zh-CN" altLang="en-US" sz="1400">
                <a:latin typeface="Blue Sky Standard"/>
              </a:rPr>
              <a:t> （</a:t>
            </a:r>
            <a:r>
              <a:rPr lang="en-US" altLang="zh-CN" sz="1400" dirty="0">
                <a:latin typeface="Blue Sky Standard"/>
              </a:rPr>
              <a:t>Stg/Prod</a:t>
            </a:r>
            <a:r>
              <a:rPr lang="zh-CN" altLang="en-US" sz="1400">
                <a:latin typeface="Blue Sky Standard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Blue Sky Standard"/>
              </a:rPr>
              <a:t>5. G</a:t>
            </a:r>
            <a:r>
              <a:rPr lang="zh-CN" sz="1400">
                <a:latin typeface="Blue Sky Standard"/>
              </a:rPr>
              <a:t>ra</a:t>
            </a:r>
            <a:r>
              <a:rPr lang="en-US" altLang="zh-CN" sz="1400" dirty="0">
                <a:latin typeface="Blue Sky Standard"/>
              </a:rPr>
              <a:t>n</a:t>
            </a:r>
            <a:r>
              <a:rPr lang="zh-CN" sz="1400">
                <a:latin typeface="Blue Sky Standard"/>
              </a:rPr>
              <a:t>f</a:t>
            </a:r>
            <a:r>
              <a:rPr lang="en-US" altLang="zh-CN" sz="1400" dirty="0">
                <a:latin typeface="Blue Sky Standard"/>
              </a:rPr>
              <a:t>a</a:t>
            </a:r>
            <a:r>
              <a:rPr lang="zh-CN" sz="1400">
                <a:latin typeface="Blue Sky Standard"/>
              </a:rPr>
              <a:t>na</a:t>
            </a:r>
            <a:endParaRPr lang="zh-CN" altLang="en-US" sz="1400">
              <a:latin typeface="Blue Sky Standard"/>
            </a:endParaRPr>
          </a:p>
          <a:p>
            <a:pPr lvl="1" indent="-228600">
              <a:lnSpc>
                <a:spcPct val="150000"/>
              </a:lnSpc>
              <a:buFont typeface="Arial"/>
              <a:buChar char="•"/>
            </a:pPr>
            <a:r>
              <a:rPr lang="en-US" altLang="zh-CN" sz="1400" dirty="0" err="1">
                <a:latin typeface="Blue Sky Standard"/>
              </a:rPr>
              <a:t>Granfana整合Promuthues视图</a:t>
            </a:r>
            <a:r>
              <a:rPr lang="en-US" altLang="zh-CN" sz="1400" dirty="0">
                <a:latin typeface="Blue Sky Standard"/>
              </a:rPr>
              <a:t> </a:t>
            </a:r>
            <a:r>
              <a:rPr lang="en-US" sz="1400" dirty="0">
                <a:latin typeface="Blue Sky Standard"/>
                <a:hlinkClick r:id="rId6"/>
              </a:rPr>
              <a:t>http://monitor.nioint.com/?orgId=1</a:t>
            </a:r>
            <a:endParaRPr lang="zh-CN" altLang="en-US" sz="1400">
              <a:latin typeface="Blue Sky Standard"/>
            </a:endParaRPr>
          </a:p>
          <a:p>
            <a:pPr marL="228600" indent="-228600">
              <a:buAutoNum type="arabicPeriod"/>
            </a:pPr>
            <a:endParaRPr lang="zh-CN" sz="1000" dirty="0">
              <a:latin typeface="Blue Sky Standard" charset="0"/>
              <a:ea typeface="Blue Sky Standard" charset="0"/>
              <a:cs typeface="Blue Sky Standard" charset="0"/>
            </a:endParaRPr>
          </a:p>
          <a:p>
            <a:endParaRPr lang="zh-CN" altLang="en-US" sz="1000" dirty="0">
              <a:latin typeface="Blue Sky Standard" charset="0"/>
              <a:ea typeface="Blue Sky Standard" charset="0"/>
              <a:cs typeface="Blue Sky Stand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44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6CB8F4A-F0FA-42C7-901C-2EA545227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8399" y="998025"/>
            <a:ext cx="8464941" cy="3816429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/>
              <a:t>Document资料</a:t>
            </a:r>
            <a:endParaRPr lang="zh-CN" altLang="en-US" dirty="0"/>
          </a:p>
          <a:p>
            <a:pPr marL="558800" lvl="1" indent="-342900">
              <a:lnSpc>
                <a:spcPct val="150000"/>
              </a:lnSpc>
            </a:pPr>
            <a:r>
              <a:rPr lang="zh-CN"/>
              <a:t>官方Doc </a:t>
            </a:r>
            <a:r>
              <a:rPr lang="zh-CN" dirty="0">
                <a:hlinkClick r:id="rId2"/>
              </a:rPr>
              <a:t>https://prometheus.io/docs/introduction/overview/</a:t>
            </a:r>
            <a:endParaRPr lang="zh-CN" altLang="en-US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/>
              <a:t>Git</a:t>
            </a:r>
            <a:r>
              <a:rPr lang="en-US" altLang="zh-CN" err="1"/>
              <a:t>Hub仓库</a:t>
            </a:r>
            <a:endParaRPr lang="zh-CN" altLang="en-US" err="1"/>
          </a:p>
          <a:p>
            <a:pPr marL="501650" lvl="1" indent="-285750">
              <a:lnSpc>
                <a:spcPct val="150000"/>
              </a:lnSpc>
              <a:buChar char="•"/>
            </a:pPr>
            <a:r>
              <a:rPr lang="en-US" altLang="zh-CN" dirty="0" err="1"/>
              <a:t>Promut</a:t>
            </a:r>
            <a:r>
              <a:rPr lang="zh-CN"/>
              <a:t>h</a:t>
            </a:r>
            <a:r>
              <a:rPr lang="en-US" altLang="zh-CN" dirty="0" err="1"/>
              <a:t>ues</a:t>
            </a:r>
            <a:r>
              <a:rPr lang="en-US" altLang="zh-CN" dirty="0"/>
              <a:t> Server </a:t>
            </a:r>
            <a:r>
              <a:rPr lang="en-US" altLang="zh-CN" dirty="0">
                <a:hlinkClick r:id="rId3"/>
              </a:rPr>
              <a:t>h</a:t>
            </a:r>
            <a:r>
              <a:rPr lang="zh-CN" dirty="0">
                <a:hlinkClick r:id="rId3"/>
              </a:rPr>
              <a:t>ttps://github.com/prometheus/prometheus</a:t>
            </a:r>
            <a:endParaRPr lang="zh-CN"/>
          </a:p>
          <a:p>
            <a:pPr marL="501650" lvl="1" indent="-285750">
              <a:lnSpc>
                <a:spcPct val="150000"/>
              </a:lnSpc>
            </a:pPr>
            <a:r>
              <a:rPr lang="en-US" altLang="zh-CN" dirty="0" err="1"/>
              <a:t>AlertManager</a:t>
            </a:r>
            <a:r>
              <a:rPr lang="en-US" altLang="zh-CN" dirty="0"/>
              <a:t> </a:t>
            </a:r>
            <a:r>
              <a:rPr lang="en-US" dirty="0">
                <a:hlinkClick r:id="rId4"/>
              </a:rPr>
              <a:t>https://github.com/prometheus/alertmanager</a:t>
            </a:r>
            <a:endParaRPr lang="zh-CN" dirty="0"/>
          </a:p>
          <a:p>
            <a:pPr marL="501650" lvl="1" indent="-285750">
              <a:lnSpc>
                <a:spcPct val="150000"/>
              </a:lnSpc>
              <a:buChar char="•"/>
            </a:pPr>
            <a:r>
              <a:rPr lang="zh-CN" altLang="en-US"/>
              <a:t>Java Client：</a:t>
            </a:r>
            <a:r>
              <a:rPr lang="zh-CN" dirty="0">
                <a:hlinkClick r:id="rId5"/>
              </a:rPr>
              <a:t>https://github.com/prometheus/client_java</a:t>
            </a:r>
            <a:endParaRPr lang="zh-CN" altLang="en-US"/>
          </a:p>
          <a:p>
            <a:pPr marL="501650" lvl="1" indent="-285750">
              <a:lnSpc>
                <a:spcPct val="150000"/>
              </a:lnSpc>
              <a:buChar char="•"/>
            </a:pPr>
            <a:r>
              <a:rPr lang="en-US" altLang="zh-CN" dirty="0"/>
              <a:t>Python</a:t>
            </a:r>
            <a:r>
              <a:rPr lang="zh-CN" altLang="en-US"/>
              <a:t> C</a:t>
            </a:r>
            <a:r>
              <a:rPr lang="en-US" altLang="zh-CN" err="1"/>
              <a:t>lient</a:t>
            </a:r>
            <a:r>
              <a:rPr lang="en-US" altLang="zh-CN" dirty="0"/>
              <a:t>：</a:t>
            </a:r>
            <a:r>
              <a:rPr lang="zh-CN"/>
              <a:t>https://github.com/prometheus/client_python</a:t>
            </a:r>
          </a:p>
          <a:p>
            <a:pPr marL="501650" lvl="1" indent="-285750">
              <a:lnSpc>
                <a:spcPct val="150000"/>
              </a:lnSpc>
              <a:buChar char="•"/>
            </a:pPr>
            <a:r>
              <a:rPr lang="zh-CN" altLang="en-US"/>
              <a:t>Go Client：</a:t>
            </a:r>
            <a:r>
              <a:rPr lang="zh-CN"/>
              <a:t>https://github.com/prometheus/client_golang</a:t>
            </a:r>
          </a:p>
          <a:p>
            <a:pPr marL="501650" lvl="1" indent="-285750">
              <a:lnSpc>
                <a:spcPct val="150000"/>
              </a:lnSpc>
              <a:buChar char="•"/>
            </a:pPr>
            <a:r>
              <a:rPr lang="en-US" altLang="zh-CN" dirty="0"/>
              <a:t>Ruby </a:t>
            </a:r>
            <a:r>
              <a:rPr lang="en-US" altLang="zh-CN" dirty="0" err="1"/>
              <a:t>Client：</a:t>
            </a:r>
            <a:r>
              <a:rPr lang="en-US" dirty="0" err="1"/>
              <a:t>https</a:t>
            </a:r>
            <a:r>
              <a:rPr lang="en-US" dirty="0"/>
              <a:t>://github.com/</a:t>
            </a:r>
            <a:r>
              <a:rPr lang="en-US" dirty="0" err="1"/>
              <a:t>prometheus</a:t>
            </a:r>
            <a:r>
              <a:rPr lang="en-US" dirty="0"/>
              <a:t>/</a:t>
            </a:r>
            <a:r>
              <a:rPr lang="en-US" dirty="0" err="1"/>
              <a:t>client_ruby</a:t>
            </a:r>
          </a:p>
          <a:p>
            <a:pPr marL="215900" lvl="1" indent="0">
              <a:buNone/>
            </a:pPr>
            <a:endParaRPr 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B9C821F-52A7-4A82-A7EA-0502B270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附录2 官方资料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818357-5CEC-45B5-8A5F-E16964497B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92778-6E2E-654E-A6CA-8FEBC32100C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4F5CED-08B0-4CFA-B71B-51A4B854E29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E3F500-9A9C-4877-B337-2AF36732B931}" type="datetime1">
              <a:rPr lang="en-GB" altLang="zh-CN" smtClean="0"/>
              <a:pPr/>
              <a:t>14/05/2019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6BA4CE-B3F0-48C2-A379-A163E1DB6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7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717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52A16B02-CFF8-41A3-94B2-A1485F1642C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21626793"/>
              </p:ext>
            </p:extLst>
          </p:nvPr>
        </p:nvGraphicFramePr>
        <p:xfrm>
          <a:off x="303148" y="549502"/>
          <a:ext cx="8508628" cy="4858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210">
                  <a:extLst>
                    <a:ext uri="{9D8B030D-6E8A-4147-A177-3AD203B41FA5}">
                      <a16:colId xmlns:a16="http://schemas.microsoft.com/office/drawing/2014/main" val="3777653211"/>
                    </a:ext>
                  </a:extLst>
                </a:gridCol>
                <a:gridCol w="3178239">
                  <a:extLst>
                    <a:ext uri="{9D8B030D-6E8A-4147-A177-3AD203B41FA5}">
                      <a16:colId xmlns:a16="http://schemas.microsoft.com/office/drawing/2014/main" val="3621607987"/>
                    </a:ext>
                  </a:extLst>
                </a:gridCol>
                <a:gridCol w="2494179">
                  <a:extLst>
                    <a:ext uri="{9D8B030D-6E8A-4147-A177-3AD203B41FA5}">
                      <a16:colId xmlns:a16="http://schemas.microsoft.com/office/drawing/2014/main" val="3996537780"/>
                    </a:ext>
                  </a:extLst>
                </a:gridCol>
              </a:tblGrid>
              <a:tr h="66334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altLang="en-US" sz="1800" b="0" i="0" u="none" strike="noStrike" noProof="0">
                          <a:solidFill>
                            <a:srgbClr val="FFFFFF"/>
                          </a:solidFill>
                          <a:latin typeface="BrownProTT"/>
                        </a:rPr>
                        <a:t>功能特点</a:t>
                      </a:r>
                      <a:endParaRPr lang="zh-CN" altLang="en-US" sz="1800" b="0" i="0" u="none" strike="noStrike" noProof="0" dirty="0">
                        <a:solidFill>
                          <a:srgbClr val="FFFFFF"/>
                        </a:solidFill>
                        <a:latin typeface="BrownProT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CN" sz="1800" b="0" i="0" u="none" strike="noStrike" noProof="0" dirty="0" err="1">
                          <a:solidFill>
                            <a:srgbClr val="FFFFFF"/>
                          </a:solidFill>
                          <a:latin typeface="BrownProTT"/>
                        </a:rPr>
                        <a:t>Promuthues+AlertManager</a:t>
                      </a:r>
                      <a:endParaRPr lang="zh-CN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sz="1800" b="0" i="0" u="none" strike="noStrike" noProof="0">
                          <a:solidFill>
                            <a:srgbClr val="FFFFFF"/>
                          </a:solidFill>
                          <a:latin typeface="BrownProTT"/>
                        </a:rPr>
                        <a:t>Open-Falcon</a:t>
                      </a:r>
                      <a:r>
                        <a:rPr lang="zh-CN" altLang="en-US" sz="1800" b="0" i="0" u="none" strike="noStrike" noProof="0">
                          <a:solidFill>
                            <a:srgbClr val="FFFFFF"/>
                          </a:solidFill>
                          <a:latin typeface="BrownProTT"/>
                        </a:rPr>
                        <a:t>生态</a:t>
                      </a:r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718660"/>
                  </a:ext>
                </a:extLst>
              </a:tr>
              <a:tr h="401093">
                <a:tc>
                  <a:txBody>
                    <a:bodyPr/>
                    <a:lstStyle/>
                    <a:p>
                      <a:r>
                        <a:rPr lang="zh-CN" altLang="en-US" sz="1400"/>
                        <a:t>支持的Metric类型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altLang="en-US" sz="1400"/>
                        <a:t>Count、Gague、Summary、</a:t>
                      </a:r>
                      <a:r>
                        <a:rPr lang="zh-CN" sz="1400" b="0" i="0" u="none" strike="noStrike" noProof="0">
                          <a:solidFill>
                            <a:srgbClr val="000F17"/>
                          </a:solidFill>
                          <a:latin typeface="BrownProTT"/>
                        </a:rPr>
                        <a:t>Histogram</a:t>
                      </a:r>
                      <a:endParaRPr lang="zh-CN" altLang="en-US" sz="1400" b="0" i="0" u="none" strike="noStrike" noProof="0">
                        <a:solidFill>
                          <a:srgbClr val="000F17"/>
                        </a:solidFill>
                        <a:latin typeface="BrownProT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只有2种Count、Gague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765553"/>
                  </a:ext>
                </a:extLst>
              </a:tr>
              <a:tr h="4010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sz="1400" b="0" i="0" u="none" strike="noStrike" noProof="0">
                          <a:solidFill>
                            <a:srgbClr val="000F17"/>
                          </a:solidFill>
                          <a:latin typeface="BrownProTT"/>
                        </a:rPr>
                        <a:t>Metric的获取方式</a:t>
                      </a:r>
                      <a:endParaRPr lang="zh-C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altLang="en-US" sz="1400"/>
                        <a:t>Promuthues主动刮取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altLang="en-US" sz="1400"/>
                        <a:t>Falcon被动接收数据上报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378396"/>
                  </a:ext>
                </a:extLst>
              </a:tr>
              <a:tr h="4010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altLang="en-US" sz="1400"/>
                        <a:t>客户端/SDK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altLang="en-US" sz="1400"/>
                        <a:t>丰富的exporter、Client libs、Http API、PushGateway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altLang="en-US" sz="1400"/>
                        <a:t>Agent、Rest API接口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214317"/>
                  </a:ext>
                </a:extLst>
              </a:tr>
              <a:tr h="4010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altLang="en-US" sz="1400"/>
                        <a:t>视图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altLang="en-US" sz="1400"/>
                        <a:t>简单的graph视图、console template自定义视图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altLang="en-US" sz="1400"/>
                        <a:t>界面友好、功能强大、支持用户管理的dashboard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820358"/>
                  </a:ext>
                </a:extLst>
              </a:tr>
              <a:tr h="4010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altLang="en-US" sz="1400"/>
                        <a:t>配置管理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altLang="en-US" sz="1400"/>
                        <a:t>简单yaml文件管理、无用户管理、权限管理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altLang="en-US" sz="1400"/>
                        <a:t>dashoard页面管理，支持多用户登陆、简单权限管理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987872"/>
                  </a:ext>
                </a:extLst>
              </a:tr>
              <a:tr h="4010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altLang="en-US" sz="1400"/>
                        <a:t>告警功能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altLang="en-US" sz="1400"/>
                        <a:t>支持告警分组、告警沉默、告警抑制、告警路由、支持多种reciver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altLang="en-US" sz="1400"/>
                        <a:t>支持告警聚合、maintain模式、内置的告警函数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155199"/>
                  </a:ext>
                </a:extLst>
              </a:tr>
              <a:tr h="4010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altLang="en-US" sz="1400"/>
                        <a:t>告警模版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altLang="en-US" sz="1400"/>
                        <a:t>告警规则支持template化配置、支持模版variables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altLang="en-US" sz="1400"/>
                        <a:t>不支持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73475"/>
                  </a:ext>
                </a:extLst>
              </a:tr>
              <a:tr h="4010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altLang="en-US" sz="1400"/>
                        <a:t>Metric操作处理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altLang="en-US" sz="1400"/>
                        <a:t>强大的表达式语言PromQL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altLang="en-US" sz="1400"/>
                        <a:t>不支持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28821"/>
                  </a:ext>
                </a:extLst>
              </a:tr>
              <a:tr h="4010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altLang="en-US" sz="1400"/>
                        <a:t>自动发现服务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altLang="en-US" sz="1400"/>
                        <a:t>集成了多种自动发现服务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CN" altLang="en-US" sz="1400"/>
                        <a:t>不支持，支持主动上报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410374"/>
                  </a:ext>
                </a:extLst>
              </a:tr>
            </a:tbl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A267C9F1-6BFF-45B8-810B-377DD434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Promuthues VS Open-Falcon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EEB18B-C6AC-4A12-A6EA-2348CD3243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92778-6E2E-654E-A6CA-8FEBC32100C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2ABAA1-A40D-4C04-A65C-F149A100818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E3F500-9A9C-4877-B337-2AF36732B931}" type="datetime1">
              <a:rPr lang="en-GB" altLang="zh-CN" smtClean="0"/>
              <a:pPr/>
              <a:t>14/05/2019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1337AE-1E07-493C-97E5-5FB28B987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7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86CF503-A175-4BD0-AE71-019DF75BC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8399" y="998025"/>
            <a:ext cx="8686882" cy="3431709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>
                <a:latin typeface="Blue Sky Standard"/>
              </a:rPr>
              <a:t>Metric sample</a:t>
            </a:r>
            <a:endParaRPr lang="zh-CN">
              <a:latin typeface="Blue Sky Standard"/>
            </a:endParaRPr>
          </a:p>
          <a:p>
            <a:pPr marL="558800" lvl="1" indent="-342900"/>
            <a:r>
              <a:rPr lang="zh-CN">
                <a:latin typeface="Blue Sky Standard"/>
              </a:rPr>
              <a:t>a float64 value</a:t>
            </a:r>
          </a:p>
          <a:p>
            <a:pPr marL="558800" lvl="1" indent="-342900"/>
            <a:r>
              <a:rPr lang="zh-CN">
                <a:latin typeface="Blue Sky Standard"/>
              </a:rPr>
              <a:t>a millisecond-precision timestamp</a:t>
            </a:r>
          </a:p>
          <a:p>
            <a:pPr marL="342900" indent="-342900">
              <a:buAutoNum type="arabicPeriod"/>
            </a:pPr>
            <a:r>
              <a:rPr lang="zh-CN" altLang="en-US">
                <a:latin typeface="Blue Sky Standard"/>
              </a:rPr>
              <a:t>表示方法</a:t>
            </a:r>
          </a:p>
          <a:p>
            <a:pPr marL="558800" lvl="1" indent="-342900"/>
            <a:r>
              <a:rPr lang="zh-CN">
                <a:latin typeface="Blue Sky Standard"/>
              </a:rPr>
              <a:t>&lt;metric name&gt;{&lt;label name&gt;=&lt;label value&gt;, ...}</a:t>
            </a:r>
            <a:endParaRPr lang="zh-CN">
              <a:latin typeface="Blue Sky Standard"/>
              <a:cs typeface="Courier New"/>
            </a:endParaRPr>
          </a:p>
          <a:p>
            <a:pPr marL="558800" lvl="1" indent="-342900"/>
            <a:r>
              <a:rPr lang="zh-CN" altLang="en-US">
                <a:latin typeface="Blue Sky Standard"/>
              </a:rPr>
              <a:t>例如：</a:t>
            </a:r>
            <a:r>
              <a:rPr lang="zh-CN">
                <a:latin typeface="Blue Sky Standard"/>
              </a:rPr>
              <a:t>api_http_requests_total{method="POST", handler="/messages"}</a:t>
            </a:r>
            <a:endParaRPr lang="zh-CN">
              <a:latin typeface="Blue Sky Standard"/>
              <a:cs typeface="Courier New"/>
            </a:endParaRPr>
          </a:p>
          <a:p>
            <a:pPr marL="342900" indent="-342900">
              <a:buAutoNum type="arabicPeriod"/>
            </a:pPr>
            <a:r>
              <a:rPr lang="en-US" altLang="zh-CN" dirty="0"/>
              <a:t>Metric &amp; Label </a:t>
            </a:r>
            <a:r>
              <a:rPr lang="zh-CN" altLang="en-US"/>
              <a:t>说明</a:t>
            </a:r>
            <a:endParaRPr lang="en-US" altLang="zh-CN">
              <a:latin typeface="Blue Sky Standard" charset="0"/>
            </a:endParaRPr>
          </a:p>
          <a:p>
            <a:pPr marL="558800" lvl="1" indent="-342900"/>
            <a:r>
              <a:rPr lang="en-US" altLang="zh-CN" dirty="0" err="1">
                <a:latin typeface="Blue Sky Standard"/>
              </a:rPr>
              <a:t>Metric是监控数据的通用名称</a:t>
            </a:r>
            <a:endParaRPr lang="en-US" altLang="zh-CN" dirty="0" err="1">
              <a:latin typeface="Blue Sky Standard" charset="0"/>
            </a:endParaRPr>
          </a:p>
          <a:p>
            <a:pPr marL="558800" lvl="1" indent="-342900"/>
            <a:r>
              <a:rPr lang="en-US" altLang="zh-CN" dirty="0">
                <a:latin typeface="Blue Sky Standard"/>
              </a:rPr>
              <a:t>Label </a:t>
            </a:r>
            <a:r>
              <a:rPr lang="en-US" altLang="zh-CN" dirty="0" err="1">
                <a:latin typeface="Blue Sky Standard"/>
              </a:rPr>
              <a:t>从多个纬度给Metric进行分类和标识</a:t>
            </a:r>
            <a:endParaRPr lang="en-US" altLang="zh-CN" dirty="0" err="1">
              <a:latin typeface="Blue Sky Standard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latin typeface="Blue Sky Standard"/>
              </a:rPr>
              <a:t>TSDB-</a:t>
            </a:r>
            <a:r>
              <a:rPr lang="en-US" altLang="zh-CN" dirty="0" err="1">
                <a:latin typeface="Blue Sky Standard"/>
              </a:rPr>
              <a:t>时序数据库</a:t>
            </a:r>
            <a:r>
              <a:rPr lang="en-US" altLang="zh-CN" dirty="0">
                <a:latin typeface="Blue Sky Standard"/>
              </a:rPr>
              <a:t> </a:t>
            </a:r>
            <a:endParaRPr lang="en-US"/>
          </a:p>
          <a:p>
            <a:pPr marL="558800" lvl="1" indent="-342900"/>
            <a:r>
              <a:rPr lang="en-US" altLang="zh-CN" dirty="0" err="1">
                <a:latin typeface="Blue Sky Standard"/>
              </a:rPr>
              <a:t>Metric+Label唯一标识一个时间序列，存储在TSDB中</a:t>
            </a:r>
            <a:r>
              <a:rPr lang="en-US" altLang="zh-CN" dirty="0">
                <a:latin typeface="Blue Sky Standard"/>
              </a:rPr>
              <a:t>。</a:t>
            </a:r>
            <a:endParaRPr lang="en-US" dirty="0"/>
          </a:p>
          <a:p>
            <a:pPr>
              <a:buClr>
                <a:srgbClr val="00BEBE"/>
              </a:buClr>
            </a:pPr>
            <a:endParaRPr lang="zh-CN" altLang="en-US" dirty="0">
              <a:latin typeface="Comic Sans MS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6AB4C9A-AC5B-4832-B184-F5194C0F7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Blue Sky Standard"/>
              </a:rPr>
              <a:t>Prometheus数据</a:t>
            </a:r>
            <a:r>
              <a:rPr lang="zh-CN" altLang="en-US">
                <a:latin typeface="Blue Sky Standard"/>
              </a:rPr>
              <a:t>模型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D083D8-ADC1-456E-BF16-04A36A3E80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92778-6E2E-654E-A6CA-8FEBC32100C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75E02E-EAD7-4B72-83A1-712C47E75A5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E3F500-9A9C-4877-B337-2AF36732B931}" type="datetime1">
              <a:rPr lang="en-GB" altLang="zh-CN" smtClean="0"/>
              <a:pPr/>
              <a:t>14/05/2019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E1C553-FC0C-486D-8368-43E543A0E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8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C1E5B1B-8B48-48D0-9DC1-A45222D44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8399" y="490673"/>
            <a:ext cx="8464941" cy="5186035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/>
              <a:t>Counter  计数器类型</a:t>
            </a:r>
            <a:endParaRPr lang="zh-CN"/>
          </a:p>
          <a:p>
            <a:pPr marL="901700" lvl="1" indent="-342900"/>
            <a:r>
              <a:rPr lang="zh-CN" altLang="en-US"/>
              <a:t>累计类型，promutheus会累加刮去上来的metric值</a:t>
            </a:r>
            <a:endParaRPr lang="zh-CN" altLang="en-US" dirty="0"/>
          </a:p>
          <a:p>
            <a:pPr marL="342900" indent="-342900">
              <a:buAutoNum type="arabicPeriod"/>
            </a:pPr>
            <a:r>
              <a:rPr lang="zh-CN" altLang="en-US"/>
              <a:t>Gague  测量类型</a:t>
            </a:r>
          </a:p>
          <a:p>
            <a:pPr marL="901700" lvl="1" indent="-342900"/>
            <a:r>
              <a:rPr lang="zh-CN" altLang="en-US"/>
              <a:t>测量类型，</a:t>
            </a:r>
            <a:r>
              <a:rPr lang="zh-CN"/>
              <a:t>promutheus刮上来的metri</a:t>
            </a:r>
            <a:r>
              <a:rPr lang="en-US" altLang="zh-CN" dirty="0" err="1"/>
              <a:t>c原值保持不变，不做累加</a:t>
            </a:r>
            <a:r>
              <a:rPr lang="en-US" altLang="zh-CN" dirty="0"/>
              <a:t>。</a:t>
            </a:r>
            <a:endParaRPr lang="zh-CN" altLang="en-US" dirty="0"/>
          </a:p>
          <a:p>
            <a:pPr marL="342900" indent="-342900">
              <a:buAutoNum type="arabicPeriod"/>
            </a:pPr>
            <a:r>
              <a:rPr lang="zh-CN" altLang="en-US"/>
              <a:t>Summary 汇总类型</a:t>
            </a:r>
          </a:p>
          <a:p>
            <a:pPr marL="901700" lvl="1" indent="-342900"/>
            <a:r>
              <a:rPr lang="zh-CN" altLang="en-US" sz="1200"/>
              <a:t>汇总类型，属于复杂me</a:t>
            </a:r>
            <a:r>
              <a:rPr lang="en-US" altLang="zh-CN" sz="1200" dirty="0"/>
              <a:t>t</a:t>
            </a:r>
            <a:r>
              <a:rPr lang="zh-CN" altLang="en-US" sz="1200"/>
              <a:t>r</a:t>
            </a:r>
            <a:r>
              <a:rPr lang="en-US" altLang="zh-CN" sz="1200" dirty="0" err="1"/>
              <a:t>ic</a:t>
            </a:r>
            <a:r>
              <a:rPr lang="zh-CN" altLang="en-US" sz="1200"/>
              <a:t>类型，是有多个m</a:t>
            </a:r>
            <a:r>
              <a:rPr lang="en-US" altLang="zh-CN" sz="1200" dirty="0" err="1"/>
              <a:t>etric</a:t>
            </a:r>
            <a:r>
              <a:rPr lang="en-US" altLang="en-US" sz="1200" dirty="0" err="1"/>
              <a:t>s</a:t>
            </a:r>
            <a:r>
              <a:rPr lang="en-US" altLang="en-US" sz="1200" dirty="0"/>
              <a:t> </a:t>
            </a:r>
            <a:r>
              <a:rPr lang="en-US" altLang="en-US" sz="1200" dirty="0" err="1"/>
              <a:t>时间序列组成，其中</a:t>
            </a:r>
            <a:r>
              <a:rPr lang="en-US" altLang="en-US" sz="1200" dirty="0"/>
              <a:t>“_sum”</a:t>
            </a:r>
            <a:r>
              <a:rPr lang="en-US" altLang="en-US" sz="1200" dirty="0" err="1"/>
              <a:t>后缀记录一段时间内的value总和</a:t>
            </a:r>
            <a:r>
              <a:rPr lang="en-US" altLang="en-US" sz="1200" dirty="0"/>
              <a:t>，"_</a:t>
            </a:r>
            <a:r>
              <a:rPr lang="en-US" altLang="en-US" sz="1200" dirty="0" err="1"/>
              <a:t>count"后缀统计一段时间内数量总和</a:t>
            </a:r>
            <a:r>
              <a:rPr lang="en-US" altLang="en-US" sz="1200" dirty="0"/>
              <a:t>。</a:t>
            </a:r>
            <a:endParaRPr lang="zh-CN" sz="1200"/>
          </a:p>
          <a:p>
            <a:pPr marL="901700" lvl="1" indent="-342900"/>
            <a:r>
              <a:rPr lang="en-US" sz="1200" dirty="0" err="1">
                <a:latin typeface="Courier New"/>
              </a:rPr>
              <a:t>http_request_duration_seconds</a:t>
            </a:r>
            <a:r>
              <a:rPr lang="en-US" sz="1200" dirty="0">
                <a:latin typeface="Courier New"/>
              </a:rPr>
              <a:t>{quantile="0.95"}</a:t>
            </a:r>
            <a:endParaRPr lang="en-US" altLang="zh-CN" sz="1200">
              <a:latin typeface="Courier New"/>
            </a:endParaRPr>
          </a:p>
          <a:p>
            <a:pPr marL="901700" lvl="1" indent="-342900"/>
            <a:r>
              <a:rPr lang="en-US" sz="1200" dirty="0" err="1">
                <a:latin typeface="Courier New"/>
                <a:cs typeface="Courier New"/>
              </a:rPr>
              <a:t>http_request_duration_seconds_sum</a:t>
            </a:r>
            <a:endParaRPr lang="en-US" altLang="zh-CN" sz="1200">
              <a:latin typeface="Courier New"/>
            </a:endParaRPr>
          </a:p>
          <a:p>
            <a:pPr marL="901700" lvl="1" indent="-342900"/>
            <a:r>
              <a:rPr lang="en-US" sz="1200" dirty="0" err="1">
                <a:latin typeface="Courier New"/>
                <a:cs typeface="Courier New"/>
              </a:rPr>
              <a:t>http_request_duration_seconds_count</a:t>
            </a:r>
          </a:p>
          <a:p>
            <a:pPr marL="342900" indent="-342900">
              <a:buAutoNum type="arabicPeriod"/>
            </a:pPr>
            <a:r>
              <a:rPr lang="zh-CN" altLang="en-US"/>
              <a:t>Histogram 直方图类型</a:t>
            </a:r>
            <a:endParaRPr lang="zh-CN" altLang="en-US" dirty="0"/>
          </a:p>
          <a:p>
            <a:pPr marL="901700" lvl="1" indent="-342900"/>
            <a:r>
              <a:rPr lang="zh-CN" altLang="en-US" sz="1200"/>
              <a:t>直方图类型,类似summary</a:t>
            </a:r>
            <a:endParaRPr lang="zh-CN" sz="1200"/>
          </a:p>
          <a:p>
            <a:pPr marL="901700" lvl="1" indent="-342900"/>
            <a:r>
              <a:rPr lang="zh-CN" sz="1200"/>
              <a:t>http_request_duration_seconds_bucket{le="0.3"}</a:t>
            </a:r>
            <a:endParaRPr lang="zh-CN" altLang="en-US" sz="1200"/>
          </a:p>
          <a:p>
            <a:pPr marL="901700" lvl="1" indent="-342900"/>
            <a:r>
              <a:rPr lang="en-US" altLang="zh-CN" sz="1200" dirty="0" err="1"/>
              <a:t>http_request_duration_seconds_bucket</a:t>
            </a:r>
            <a:r>
              <a:rPr lang="en-US" altLang="zh-CN" sz="1200" dirty="0"/>
              <a:t>{le="0.5"}</a:t>
            </a:r>
            <a:endParaRPr lang="zh-CN" altLang="en-US" sz="1200"/>
          </a:p>
          <a:p>
            <a:pPr marL="901700" lvl="1" indent="-342900"/>
            <a:r>
              <a:rPr lang="en-US" sz="1200" dirty="0" err="1"/>
              <a:t>http_request_duration_seconds_sum</a:t>
            </a:r>
            <a:endParaRPr lang="en-US" sz="1200" dirty="0"/>
          </a:p>
          <a:p>
            <a:pPr marL="901700" lvl="1" indent="-342900"/>
            <a:r>
              <a:rPr lang="en-US" sz="1200" dirty="0" err="1"/>
              <a:t>http_request_duration_seconds_count</a:t>
            </a:r>
            <a:endParaRPr lang="en-US" sz="1200" dirty="0"/>
          </a:p>
          <a:p>
            <a:pPr marL="901700" lvl="1" indent="-342900"/>
            <a:r>
              <a:rPr lang="en-US" sz="1200" dirty="0" err="1"/>
              <a:t>histogram_quantile</a:t>
            </a:r>
            <a:r>
              <a:rPr lang="en-US" sz="1200" dirty="0"/>
              <a:t>(0.9, rate(</a:t>
            </a:r>
            <a:r>
              <a:rPr lang="en-US" sz="1200" dirty="0" err="1"/>
              <a:t>http_request_duration_seconds_bucket</a:t>
            </a:r>
            <a:r>
              <a:rPr lang="en-US" sz="1200" dirty="0"/>
              <a:t>[10m]))</a:t>
            </a:r>
          </a:p>
          <a:p>
            <a:pPr marL="901700" lvl="1" indent="-342900"/>
            <a:r>
              <a:rPr lang="en-US" altLang="zh-CN" sz="1200" dirty="0">
                <a:hlinkClick r:id="rId2"/>
              </a:rPr>
              <a:t>https://prometheus.io/docs/practices/histograms/</a:t>
            </a:r>
            <a:endParaRPr lang="zh-CN" altLang="en-US" sz="120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C6CDD88-9C98-4236-9328-9ABA8DD2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Blue Sky Standard"/>
              </a:rPr>
              <a:t>Prometheus 4种metric类型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70FF9D-EEF1-4FAB-AB26-0D796EA6E1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92778-6E2E-654E-A6CA-8FEBC32100C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D6D04F-E4E8-45EA-A311-B8BB0740B49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E3F500-9A9C-4877-B337-2AF36732B931}" type="datetime1">
              <a:rPr lang="en-GB" altLang="zh-CN" smtClean="0"/>
              <a:pPr/>
              <a:t>14/05/2019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FDBE1E-1E83-46C3-895B-6E10A1504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32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08972B6-F0C2-412B-B66D-2AB1ED383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8399" y="998025"/>
            <a:ext cx="8464941" cy="507831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zh-CN" altLang="en-US"/>
              <a:t>NIO Promuthues </a:t>
            </a:r>
            <a:r>
              <a:rPr lang="zh-CN" dirty="0">
                <a:hlinkClick r:id="rId2"/>
              </a:rPr>
              <a:t>http://nio-prometheus.nioint.com/graph</a:t>
            </a:r>
          </a:p>
          <a:p>
            <a:r>
              <a:rPr lang="zh-CN" altLang="en-US"/>
              <a:t>例如：查询某机器laod负载情况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93D5196-E6BC-4921-957F-CE060CC6F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Blue Sky Standard"/>
              </a:rPr>
              <a:t>Prometheus</a:t>
            </a:r>
            <a:r>
              <a:rPr lang="zh-CN" altLang="en-US">
                <a:latin typeface="Blue Sky Standard"/>
              </a:rPr>
              <a:t>应用</a:t>
            </a:r>
            <a:r>
              <a:rPr lang="en-US" altLang="zh-CN" dirty="0">
                <a:latin typeface="Blue Sky Standard"/>
              </a:rPr>
              <a:t>--</a:t>
            </a:r>
            <a:r>
              <a:rPr lang="zh-CN" altLang="en-US">
                <a:latin typeface="Blue Sky Standard"/>
              </a:rPr>
              <a:t>查询</a:t>
            </a:r>
            <a:endParaRPr 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C3F332-78B0-492C-9D79-707ED57D7B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92778-6E2E-654E-A6CA-8FEBC32100C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B859F6-4482-47D3-A164-3E007B1F366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E3F500-9A9C-4877-B337-2AF36732B931}" type="datetime1">
              <a:rPr lang="en-GB" altLang="zh-CN" smtClean="0"/>
              <a:pPr/>
              <a:t>14/05/2019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E3D2F7-40D5-4053-903E-BB2CEC35A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图片 7">
            <a:extLst>
              <a:ext uri="{FF2B5EF4-FFF2-40B4-BE49-F238E27FC236}">
                <a16:creationId xmlns:a16="http://schemas.microsoft.com/office/drawing/2014/main" id="{AA9E2F23-326F-496C-B00F-1BE68F960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31" y="1854158"/>
            <a:ext cx="8014316" cy="236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2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338793" y="884267"/>
            <a:ext cx="8006463" cy="1735283"/>
          </a:xfr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Promuthues提供2种规则：Alert&amp;Recoding</a:t>
            </a:r>
            <a:endParaRPr lang="zh-CN" altLang="en-US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Alter </a:t>
            </a:r>
            <a:r>
              <a:rPr lang="en-US" altLang="zh-CN" dirty="0" err="1"/>
              <a:t>Rule：用于告警，</a:t>
            </a:r>
            <a:r>
              <a:rPr lang="en-US" dirty="0" err="1"/>
              <a:t>Promuthues</a:t>
            </a:r>
            <a:r>
              <a:rPr lang="zh-CN" altLang="en-US"/>
              <a:t>评估该类规则，如果满足条件，promuthues给AlterManager发功告警请求。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Recoding Rule：Promuthues按照规则表达式重新生产一个时间序列。在Alter规则每次评估消耗大量资源情况下，适合用recoding规则转化成一个新的metric{labels="xxx"}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8400" y="183288"/>
            <a:ext cx="8464940" cy="307777"/>
          </a:xfrm>
        </p:spPr>
        <p:txBody>
          <a:bodyPr/>
          <a:lstStyle/>
          <a:p>
            <a:r>
              <a:rPr lang="en-US" dirty="0" err="1">
                <a:latin typeface="Blue Sky Standard"/>
              </a:rPr>
              <a:t>Prometheus应用</a:t>
            </a:r>
            <a:r>
              <a:rPr lang="en-US" dirty="0">
                <a:latin typeface="Blue Sky Standard"/>
              </a:rPr>
              <a:t>--</a:t>
            </a:r>
            <a:r>
              <a:rPr lang="zh-CN" altLang="en-US">
                <a:latin typeface="Blue Sky Standard"/>
              </a:rPr>
              <a:t>配置规则</a:t>
            </a:r>
            <a:endParaRPr lang="en-US" altLang="zh-CN">
              <a:latin typeface="Blue Sky Standard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8200" y="5372921"/>
            <a:ext cx="2057400" cy="125518"/>
          </a:xfrm>
        </p:spPr>
        <p:txBody>
          <a:bodyPr/>
          <a:lstStyle/>
          <a:p>
            <a:fld id="{3E792778-6E2E-654E-A6CA-8FEBC32100C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45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333245" y="884267"/>
            <a:ext cx="8272793" cy="215444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285750" indent="-285750">
              <a:buChar char="•"/>
            </a:pPr>
            <a:r>
              <a:rPr lang="en-US" altLang="zh-CN" dirty="0"/>
              <a:t>Alert Rule </a:t>
            </a:r>
            <a:r>
              <a:rPr lang="en-US" altLang="zh-CN" dirty="0" err="1"/>
              <a:t>示例</a:t>
            </a:r>
            <a:r>
              <a:rPr lang="en-US" altLang="zh-CN" dirty="0"/>
              <a:t>：</a:t>
            </a:r>
            <a:endParaRPr lang="en-US" altLang="zh-CN" dirty="0" err="1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8400" y="183288"/>
            <a:ext cx="8464940" cy="307777"/>
          </a:xfrm>
        </p:spPr>
        <p:txBody>
          <a:bodyPr/>
          <a:lstStyle/>
          <a:p>
            <a:r>
              <a:rPr lang="en-US" dirty="0" err="1">
                <a:latin typeface="Blue Sky Standard"/>
              </a:rPr>
              <a:t>Prometheus应用</a:t>
            </a:r>
            <a:r>
              <a:rPr lang="en-US" dirty="0">
                <a:latin typeface="Blue Sky Standard"/>
              </a:rPr>
              <a:t>--</a:t>
            </a:r>
            <a:r>
              <a:rPr lang="zh-CN" altLang="en-US">
                <a:latin typeface="Blue Sky Standard"/>
              </a:rPr>
              <a:t>配置规则</a:t>
            </a:r>
            <a:endParaRPr lang="en-US" altLang="zh-CN">
              <a:latin typeface="Blue Sky Standard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8200" y="5372921"/>
            <a:ext cx="2057400" cy="125518"/>
          </a:xfrm>
        </p:spPr>
        <p:txBody>
          <a:bodyPr/>
          <a:lstStyle/>
          <a:p>
            <a:fld id="{3E792778-6E2E-654E-A6CA-8FEBC32100C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15AFD7-83B7-4F75-9E27-F9A0CB5CFF6B}"/>
              </a:ext>
            </a:extLst>
          </p:cNvPr>
          <p:cNvSpPr txBox="1"/>
          <p:nvPr/>
        </p:nvSpPr>
        <p:spPr>
          <a:xfrm>
            <a:off x="997628" y="1169633"/>
            <a:ext cx="841380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alert: NodeLoad1</a:t>
            </a:r>
            <a:endParaRPr lang="zh-CN" altLang="en-US" sz="140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expr: node_load1{Department="</a:t>
            </a:r>
            <a:r>
              <a:rPr lang="en-US" sz="1400" dirty="0" err="1">
                <a:latin typeface="Courier New"/>
                <a:cs typeface="Courier New"/>
              </a:rPr>
              <a:t>SWC",Environment</a:t>
            </a:r>
            <a:r>
              <a:rPr lang="en-US" sz="1400" dirty="0">
                <a:latin typeface="Courier New"/>
                <a:cs typeface="Courier New"/>
              </a:rPr>
              <a:t>="</a:t>
            </a:r>
            <a:r>
              <a:rPr lang="en-US" sz="1400" dirty="0" err="1">
                <a:latin typeface="Courier New"/>
                <a:cs typeface="Courier New"/>
              </a:rPr>
              <a:t>Stage",Tier</a:t>
            </a:r>
            <a:r>
              <a:rPr lang="en-US" sz="1400" dirty="0">
                <a:latin typeface="Courier New"/>
                <a:cs typeface="Courier New"/>
              </a:rPr>
              <a:t>=~"UDS|UAD"}&gt; 30</a:t>
            </a:r>
          </a:p>
          <a:p>
            <a:r>
              <a:rPr lang="en-US" sz="1400" dirty="0">
                <a:latin typeface="Courier New"/>
                <a:cs typeface="Courier New"/>
              </a:rPr>
              <a:t>for: 5m</a:t>
            </a:r>
            <a:endParaRPr lang="en-US" sz="140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labels:</a:t>
            </a:r>
            <a:endParaRPr lang="en-US" sz="140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  </a:t>
            </a:r>
            <a:r>
              <a:rPr lang="en-US" sz="1400" err="1">
                <a:latin typeface="Courier New"/>
                <a:cs typeface="Courier New"/>
              </a:rPr>
              <a:t>DefalutAlter</a:t>
            </a:r>
            <a:r>
              <a:rPr lang="en-US" sz="1400" dirty="0">
                <a:latin typeface="Courier New"/>
                <a:cs typeface="Courier New"/>
              </a:rPr>
              <a:t>: "true"</a:t>
            </a:r>
            <a:endParaRPr lang="en-US" sz="140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  </a:t>
            </a:r>
            <a:r>
              <a:rPr lang="en-US" sz="1400" err="1">
                <a:latin typeface="Courier New"/>
                <a:cs typeface="Courier New"/>
              </a:rPr>
              <a:t>groupname</a:t>
            </a:r>
            <a:r>
              <a:rPr lang="en-US" sz="1400" dirty="0">
                <a:latin typeface="Courier New"/>
                <a:cs typeface="Courier New"/>
              </a:rPr>
              <a:t>: </a:t>
            </a:r>
            <a:r>
              <a:rPr lang="en-US" sz="1400" err="1">
                <a:latin typeface="Courier New"/>
                <a:cs typeface="Courier New"/>
              </a:rPr>
              <a:t>swc</a:t>
            </a:r>
            <a:r>
              <a:rPr lang="en-US" sz="1400" dirty="0">
                <a:latin typeface="Courier New"/>
                <a:cs typeface="Courier New"/>
              </a:rPr>
              <a:t>-{{ $</a:t>
            </a:r>
            <a:r>
              <a:rPr lang="en-US" sz="1400" err="1">
                <a:latin typeface="Courier New"/>
                <a:cs typeface="Courier New"/>
              </a:rPr>
              <a:t>labels.Tier|toLower</a:t>
            </a:r>
            <a:r>
              <a:rPr lang="en-US" sz="1400" dirty="0">
                <a:latin typeface="Courier New"/>
                <a:cs typeface="Courier New"/>
              </a:rPr>
              <a:t> }}-se </a:t>
            </a:r>
            <a:r>
              <a:rPr lang="en-US" sz="1400" err="1">
                <a:latin typeface="Courier New"/>
                <a:cs typeface="Courier New"/>
              </a:rPr>
              <a:t>swc</a:t>
            </a:r>
            <a:r>
              <a:rPr lang="en-US" sz="1400" dirty="0">
                <a:latin typeface="Courier New"/>
                <a:cs typeface="Courier New"/>
              </a:rPr>
              <a:t>-{{ $</a:t>
            </a:r>
            <a:r>
              <a:rPr lang="en-US" sz="1400" err="1">
                <a:latin typeface="Courier New"/>
                <a:cs typeface="Courier New"/>
              </a:rPr>
              <a:t>labels.Project</a:t>
            </a:r>
            <a:r>
              <a:rPr lang="en-US" sz="1400" dirty="0">
                <a:latin typeface="Courier New"/>
                <a:cs typeface="Courier New"/>
              </a:rPr>
              <a:t> }}</a:t>
            </a:r>
            <a:endParaRPr lang="en-US" sz="140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  level: P1</a:t>
            </a:r>
            <a:endParaRPr lang="en-US" sz="140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annotations:</a:t>
            </a:r>
            <a:endParaRPr lang="en-US" sz="1400">
              <a:latin typeface="Courier New"/>
              <a:cs typeface="Courier New"/>
            </a:endParaRPr>
          </a:p>
          <a:p>
            <a:pPr>
              <a:spcAft>
                <a:spcPts val="600"/>
              </a:spcAft>
            </a:pPr>
            <a:r>
              <a:rPr lang="en-US" sz="1400" dirty="0">
                <a:latin typeface="Courier New"/>
                <a:cs typeface="Courier New"/>
              </a:rPr>
              <a:t>  description: "Node load1 is too higher.\n\</a:t>
            </a:r>
            <a:r>
              <a:rPr lang="en-US" sz="1400" err="1">
                <a:latin typeface="Courier New"/>
                <a:cs typeface="Courier New"/>
              </a:rPr>
              <a:t>tcondition</a:t>
            </a:r>
            <a:r>
              <a:rPr lang="en-US" sz="1400" dirty="0">
                <a:latin typeface="Courier New"/>
                <a:cs typeface="Courier New"/>
              </a:rPr>
              <a:t>:{{.Value}}&gt;30."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4A1206-6386-4E18-AE72-69CBBBA6466F}"/>
              </a:ext>
            </a:extLst>
          </p:cNvPr>
          <p:cNvSpPr txBox="1"/>
          <p:nvPr/>
        </p:nvSpPr>
        <p:spPr>
          <a:xfrm>
            <a:off x="380353" y="3437600"/>
            <a:ext cx="274320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zh-CN" altLang="en-US" sz="1400">
                <a:latin typeface="Blue Sky Standard"/>
                <a:ea typeface="Blue Sky Standard" charset="0"/>
                <a:cs typeface="Blue Sky Standard" charset="0"/>
              </a:rPr>
              <a:t>Recording Rule 示例：</a:t>
            </a:r>
            <a:endParaRPr lang="zh-CN" altLang="en-US" sz="1400" b="0" i="0" dirty="0">
              <a:latin typeface="Blue Sky Standard" charset="0"/>
              <a:ea typeface="Blue Sky Standard" charset="0"/>
              <a:cs typeface="Blue Sky Standard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5A97DB-E085-4B0B-8528-E0B11CF852C6}"/>
              </a:ext>
            </a:extLst>
          </p:cNvPr>
          <p:cNvSpPr txBox="1"/>
          <p:nvPr/>
        </p:nvSpPr>
        <p:spPr>
          <a:xfrm>
            <a:off x="1000402" y="3669252"/>
            <a:ext cx="760372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sz="1400">
                <a:latin typeface="Courier New"/>
                <a:ea typeface="Blue Sky Standard" charset="0"/>
                <a:cs typeface="Blue Sky Standard" charset="0"/>
              </a:rPr>
              <a:t>record: record:service_status</a:t>
            </a:r>
            <a:endParaRPr lang="zh-CN" sz="1400">
              <a:latin typeface="Courier New"/>
              <a:cs typeface="Courier New"/>
            </a:endParaRPr>
          </a:p>
          <a:p>
            <a:r>
              <a:rPr lang="zh-CN" sz="1400">
                <a:latin typeface="Courier New"/>
                <a:ea typeface="Blue Sky Standard" charset="0"/>
                <a:cs typeface="Blue Sky Standard" charset="0"/>
              </a:rPr>
              <a:t>expr: label_replace(eureka_health_service_status{Tier="UAD"},"Project", "uad-$2", "Project", "(^nio-app-)?(.*)")</a:t>
            </a:r>
          </a:p>
          <a:p>
            <a:endParaRPr lang="zh-CN" sz="1400" dirty="0">
              <a:latin typeface="Courier New"/>
              <a:cs typeface="Courier New"/>
            </a:endParaRPr>
          </a:p>
          <a:p>
            <a:r>
              <a:rPr lang="zh-CN" altLang="en-US" sz="1000">
                <a:latin typeface="Courier New"/>
                <a:cs typeface="Courier New"/>
              </a:rPr>
              <a:t>*说明：将eureka关于health状态的metric，另生成为“</a:t>
            </a:r>
            <a:r>
              <a:rPr lang="zh-CN" sz="1000">
                <a:latin typeface="Courier New"/>
                <a:cs typeface="Courier New"/>
              </a:rPr>
              <a:t>record:service_status</a:t>
            </a:r>
            <a:r>
              <a:rPr lang="zh-CN" altLang="en-US" sz="1000">
                <a:latin typeface="Courier New"/>
                <a:cs typeface="Courier New"/>
              </a:rPr>
              <a:t>“，并且重新替换相关标签。</a:t>
            </a:r>
            <a:endParaRPr lang="zh-CN" sz="10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0967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0471250-581D-4F12-B1F9-0C7E5B0BF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5108" y="659564"/>
            <a:ext cx="8759013" cy="4339650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altLang="zh-CN" dirty="0" err="1"/>
              <a:t>promethus</a:t>
            </a:r>
            <a:r>
              <a:rPr lang="en-US" altLang="zh-CN" dirty="0"/>
              <a:t> </a:t>
            </a:r>
            <a:r>
              <a:rPr lang="zh-CN" altLang="en-US"/>
              <a:t>表达式语言数据类型</a:t>
            </a:r>
            <a:endParaRPr lang="en-US" altLang="zh-CN"/>
          </a:p>
          <a:p>
            <a:pPr marL="501650" lvl="1" indent="-285750">
              <a:buFont typeface="Arial,Sans-Serif"/>
              <a:buChar char="•"/>
            </a:pPr>
            <a:r>
              <a:rPr lang="zh-CN"/>
              <a:t>Instant vector </a:t>
            </a:r>
            <a:r>
              <a:rPr lang="zh-CN" altLang="en-US"/>
              <a:t>例如：</a:t>
            </a:r>
            <a:r>
              <a:rPr lang="zh-CN"/>
              <a:t>node_load1{label1="xxx",...}    value</a:t>
            </a:r>
            <a:endParaRPr lang="en-US" altLang="zh-CN" dirty="0"/>
          </a:p>
          <a:p>
            <a:pPr marL="501650" lvl="1" indent="-285750">
              <a:buFont typeface="Arial,Sans-Serif"/>
              <a:buChar char="•"/>
            </a:pPr>
            <a:r>
              <a:rPr lang="zh-CN"/>
              <a:t>Scalar </a:t>
            </a:r>
            <a:r>
              <a:rPr lang="zh-CN" altLang="en-US"/>
              <a:t>例如：单独value值</a:t>
            </a:r>
            <a:endParaRPr lang="zh-CN" altLang="en-US" dirty="0"/>
          </a:p>
          <a:p>
            <a:pPr marL="501650" lvl="1" indent="-285750">
              <a:buFont typeface="Arial,Sans-Serif"/>
              <a:buChar char="•"/>
            </a:pPr>
            <a:r>
              <a:rPr lang="zh-CN"/>
              <a:t>Range vector</a:t>
            </a:r>
            <a:r>
              <a:rPr lang="zh-CN" altLang="en-US"/>
              <a:t>：例如：表达式</a:t>
            </a:r>
            <a:r>
              <a:rPr lang="en-US" altLang="en-US" dirty="0"/>
              <a:t>"</a:t>
            </a:r>
            <a:r>
              <a:rPr lang="zh-CN"/>
              <a:t>node_load1{label1="xxx",...}</a:t>
            </a:r>
            <a:r>
              <a:rPr lang="en-US" altLang="zh-CN" dirty="0"/>
              <a:t>[5m]",</a:t>
            </a:r>
            <a:r>
              <a:rPr lang="en-US" altLang="zh-CN" err="1"/>
              <a:t>返回值是Instant</a:t>
            </a:r>
            <a:r>
              <a:rPr lang="zh-CN" altLang="en-US" dirty="0"/>
              <a:t> </a:t>
            </a:r>
            <a:r>
              <a:rPr lang="en-US" altLang="zh-CN" err="1"/>
              <a:t>vector类型的数组</a:t>
            </a:r>
            <a:r>
              <a:rPr lang="en-US" altLang="zh-CN" dirty="0"/>
              <a:t>。</a:t>
            </a:r>
            <a:endParaRPr lang="zh-CN" altLang="en-US" dirty="0"/>
          </a:p>
          <a:p>
            <a:pPr marL="501650" lvl="1" indent="-285750">
              <a:buFont typeface="Arial,Sans-Serif"/>
              <a:buChar char="•"/>
            </a:pPr>
            <a:r>
              <a:rPr lang="zh-CN"/>
              <a:t>String</a:t>
            </a:r>
            <a:r>
              <a:rPr lang="en-US" altLang="zh-CN" dirty="0"/>
              <a:t>(</a:t>
            </a:r>
            <a:r>
              <a:rPr lang="en-US" altLang="zh-CN" err="1"/>
              <a:t>当前未使用</a:t>
            </a:r>
            <a:r>
              <a:rPr lang="en-US" altLang="zh-CN" dirty="0"/>
              <a:t>)</a:t>
            </a:r>
            <a:endParaRPr lang="zh-CN" altLang="en-US" dirty="0"/>
          </a:p>
          <a:p>
            <a:pPr marL="285750" indent="-285750">
              <a:buFont typeface="Arial,Sans-Serif"/>
              <a:buChar char="•"/>
            </a:pPr>
            <a:r>
              <a:rPr lang="en-US" altLang="zh-CN" err="1"/>
              <a:t>promethus</a:t>
            </a:r>
            <a:r>
              <a:rPr lang="en-US" altLang="zh-CN" dirty="0"/>
              <a:t> </a:t>
            </a:r>
            <a:r>
              <a:rPr lang="en-US" altLang="zh-CN" err="1"/>
              <a:t>表达式语言操作符</a:t>
            </a:r>
          </a:p>
          <a:p>
            <a:pPr marL="501650" lvl="1" indent="-285750">
              <a:buFont typeface="Arial,Sans-Serif"/>
              <a:buChar char="•"/>
            </a:pPr>
            <a:r>
              <a:rPr lang="en-US" altLang="zh-CN" err="1"/>
              <a:t>算数操作符</a:t>
            </a:r>
            <a:r>
              <a:rPr lang="en-US" altLang="zh-CN" dirty="0"/>
              <a:t> </a:t>
            </a:r>
            <a:r>
              <a:rPr lang="en-US" altLang="zh-CN" err="1"/>
              <a:t>例如</a:t>
            </a:r>
            <a:r>
              <a:rPr lang="en-US" altLang="zh-CN" dirty="0"/>
              <a:t> +,-,*,/,%,...</a:t>
            </a:r>
            <a:r>
              <a:rPr lang="en-US" altLang="zh-CN" err="1"/>
              <a:t>等等</a:t>
            </a:r>
          </a:p>
          <a:p>
            <a:pPr marL="501650" lvl="1" indent="-285750">
              <a:buFont typeface="Arial,Sans-Serif"/>
              <a:buChar char="•"/>
            </a:pPr>
            <a:r>
              <a:rPr lang="en-US" altLang="zh-CN" err="1"/>
              <a:t>比较操作符</a:t>
            </a:r>
            <a:r>
              <a:rPr lang="en-US" altLang="zh-CN" dirty="0"/>
              <a:t> </a:t>
            </a:r>
            <a:r>
              <a:rPr lang="en-US" altLang="zh-CN" err="1"/>
              <a:t>例如</a:t>
            </a:r>
            <a:r>
              <a:rPr lang="en-US" altLang="zh-CN" dirty="0"/>
              <a:t> &lt;,&gt;,==,!=,...</a:t>
            </a:r>
            <a:r>
              <a:rPr lang="en-US" altLang="zh-CN" err="1"/>
              <a:t>等等</a:t>
            </a:r>
          </a:p>
          <a:p>
            <a:pPr marL="501650" lvl="1" indent="-285750">
              <a:buFont typeface="Arial,Sans-Serif"/>
              <a:buChar char="•"/>
            </a:pPr>
            <a:r>
              <a:rPr lang="en-US" altLang="zh-CN" err="1"/>
              <a:t>逻辑操作符</a:t>
            </a:r>
            <a:r>
              <a:rPr lang="en-US" altLang="zh-CN" dirty="0"/>
              <a:t> </a:t>
            </a:r>
            <a:r>
              <a:rPr lang="en-US" altLang="zh-CN" err="1"/>
              <a:t>例如</a:t>
            </a:r>
            <a:r>
              <a:rPr lang="en-US" altLang="zh-CN" dirty="0"/>
              <a:t> </a:t>
            </a:r>
            <a:r>
              <a:rPr lang="en-US" altLang="zh-CN" err="1"/>
              <a:t>and,or,unless</a:t>
            </a:r>
            <a:r>
              <a:rPr lang="en-US" altLang="zh-CN" dirty="0"/>
              <a:t>.</a:t>
            </a:r>
          </a:p>
          <a:p>
            <a:pPr marL="501650" lvl="1" indent="-285750">
              <a:buFont typeface="Arial,Sans-Serif"/>
              <a:buChar char="•"/>
            </a:pPr>
            <a:r>
              <a:rPr lang="en-US" altLang="zh-CN" err="1"/>
              <a:t>矢量匹配</a:t>
            </a:r>
            <a:r>
              <a:rPr lang="en-US" altLang="zh-CN" dirty="0"/>
              <a:t> </a:t>
            </a:r>
            <a:r>
              <a:rPr lang="en-US" altLang="zh-CN" err="1"/>
              <a:t>格式</a:t>
            </a:r>
            <a:r>
              <a:rPr lang="en-US" altLang="zh-CN" dirty="0"/>
              <a:t>：</a:t>
            </a:r>
            <a:r>
              <a:rPr lang="en-US" dirty="0"/>
              <a:t>&lt;vector expr&gt; &lt;bin-op&gt; ignoring(&lt;label list&gt;) &lt;vector expr&gt;，</a:t>
            </a:r>
            <a:r>
              <a:rPr lang="zh-CN" altLang="en-US"/>
              <a:t>计算矢量集合。</a:t>
            </a:r>
            <a:endParaRPr lang="en-US" altLang="zh-CN"/>
          </a:p>
          <a:p>
            <a:pPr marL="501650" lvl="1" indent="-285750">
              <a:buFont typeface="Arial,Sans-Serif"/>
              <a:buChar char="•"/>
            </a:pPr>
            <a:r>
              <a:rPr lang="en-US" altLang="zh-CN" err="1"/>
              <a:t>聚合操作</a:t>
            </a:r>
            <a:r>
              <a:rPr lang="en-US" altLang="zh-CN" dirty="0"/>
              <a:t> </a:t>
            </a:r>
            <a:r>
              <a:rPr lang="en-US" altLang="zh-CN" err="1"/>
              <a:t>例如sum</a:t>
            </a:r>
            <a:r>
              <a:rPr lang="en-US" altLang="zh-CN" dirty="0"/>
              <a:t>(),min(),max(),...</a:t>
            </a:r>
            <a:r>
              <a:rPr lang="en-US" err="1"/>
              <a:t>等等</a:t>
            </a:r>
            <a:endParaRPr lang="en-US" altLang="zh-CN" err="1"/>
          </a:p>
          <a:p>
            <a:pPr marL="285750" indent="-285750">
              <a:buFont typeface="Arial,Sans-Serif"/>
              <a:buChar char="•"/>
            </a:pPr>
            <a:r>
              <a:rPr lang="en-US" dirty="0" err="1"/>
              <a:t>promethus</a:t>
            </a:r>
            <a:r>
              <a:rPr lang="en-US" altLang="zh-CN" dirty="0"/>
              <a:t> </a:t>
            </a:r>
            <a:r>
              <a:rPr lang="zh-CN" altLang="en-US"/>
              <a:t>表达式语言，例如"计算"：</a:t>
            </a:r>
            <a:endParaRPr lang="zh-CN" altLang="en-US" sz="1000" dirty="0">
              <a:latin typeface="Courier New"/>
            </a:endParaRPr>
          </a:p>
          <a:p>
            <a:pPr marL="215900" lvl="2" indent="0">
              <a:buNone/>
            </a:pPr>
            <a:r>
              <a:rPr lang="en-US" altLang="zh-CN" sz="1000" dirty="0">
                <a:latin typeface="Courier New"/>
              </a:rPr>
              <a:t>(</a:t>
            </a:r>
            <a:r>
              <a:rPr lang="zh-CN" sz="1000">
                <a:latin typeface="Courier New"/>
              </a:rPr>
              <a:t>increase(node_disk_read_time_seconds_total[1m]) / increase(node_disk_reads_completed_total[1m]) &gt; 0) or </a:t>
            </a:r>
            <a:r>
              <a:rPr lang="zh-CN" altLang="en-US" sz="1000">
                <a:latin typeface="Courier New"/>
              </a:rPr>
              <a:t>（</a:t>
            </a:r>
            <a:r>
              <a:rPr lang="zh-CN" sz="1000">
                <a:latin typeface="Courier New"/>
              </a:rPr>
              <a:t>increase(node_disk_reads_completed_total[1m]) == 0</a:t>
            </a:r>
            <a:r>
              <a:rPr lang="zh-CN" altLang="en-US" sz="1000">
                <a:latin typeface="Courier New"/>
              </a:rPr>
              <a:t>）</a:t>
            </a:r>
          </a:p>
          <a:p>
            <a:pPr marL="215900" lvl="1" indent="0">
              <a:buNone/>
            </a:pPr>
            <a:r>
              <a:rPr lang="zh-CN" altLang="en-US" sz="1000"/>
              <a:t>解释: (1分钟内磁盘读取总耗时/1分钟内磁盘读取完成总次数 &gt;0 的矢量集合）or（求并集）（</a:t>
            </a:r>
            <a:r>
              <a:rPr lang="zh-CN" sz="1000"/>
              <a:t>1分钟内磁盘读取完成次数</a:t>
            </a:r>
            <a:r>
              <a:rPr lang="en-US" altLang="zh-CN" sz="1000" dirty="0"/>
              <a:t>==0</a:t>
            </a:r>
            <a:r>
              <a:rPr lang="zh-CN" sz="1000"/>
              <a:t>的矢量</a:t>
            </a:r>
            <a:r>
              <a:rPr lang="zh-CN" altLang="en-US" sz="1000"/>
              <a:t>集合）</a:t>
            </a:r>
          </a:p>
          <a:p>
            <a:pPr marL="285750" indent="-285750">
              <a:buFont typeface="Arial,Sans-Serif"/>
              <a:buChar char="•"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A40EB7-B926-4225-9149-D338D2AA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00" y="183288"/>
            <a:ext cx="8464940" cy="615553"/>
          </a:xfrm>
        </p:spPr>
        <p:txBody>
          <a:bodyPr/>
          <a:lstStyle/>
          <a:p>
            <a:r>
              <a:rPr lang="en-US" altLang="zh-CN" dirty="0">
                <a:latin typeface="Blue Sky Standard"/>
              </a:rPr>
              <a:t>Prometheus</a:t>
            </a:r>
            <a:r>
              <a:rPr lang="zh-CN" altLang="en-US">
                <a:latin typeface="Blue Sky Standard"/>
              </a:rPr>
              <a:t>应用</a:t>
            </a:r>
            <a:r>
              <a:rPr lang="en-US" altLang="zh-CN" dirty="0">
                <a:latin typeface="Blue Sky Standard"/>
              </a:rPr>
              <a:t>--</a:t>
            </a:r>
            <a:r>
              <a:rPr lang="en-US" altLang="zh-CN" dirty="0" err="1">
                <a:latin typeface="Blue Sky Standard"/>
              </a:rPr>
              <a:t>表达式语言PromQL</a:t>
            </a:r>
          </a:p>
          <a:p>
            <a:endParaRPr lang="en-US" altLang="zh-CN" dirty="0">
              <a:latin typeface="Blue Sky Standard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6BD991-DAA1-4280-9381-166274F73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92778-6E2E-654E-A6CA-8FEBC32100C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F65578-1B9E-4D1A-9FEC-5197833C27E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E3F500-9A9C-4877-B337-2AF36732B931}" type="datetime1">
              <a:rPr lang="en-GB" altLang="zh-CN" smtClean="0"/>
              <a:pPr/>
              <a:t>14/05/2019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477DB0-AFD4-4F7C-BBEA-EC36CC232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19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NIO 1">
      <a:dk1>
        <a:srgbClr val="000F17"/>
      </a:dk1>
      <a:lt1>
        <a:srgbClr val="FFFFFF"/>
      </a:lt1>
      <a:dk2>
        <a:srgbClr val="00253B"/>
      </a:dk2>
      <a:lt2>
        <a:srgbClr val="004B63"/>
      </a:lt2>
      <a:accent1>
        <a:srgbClr val="00BEBE"/>
      </a:accent1>
      <a:accent2>
        <a:srgbClr val="B8E8EB"/>
      </a:accent2>
      <a:accent3>
        <a:srgbClr val="DCDCDC"/>
      </a:accent3>
      <a:accent4>
        <a:srgbClr val="545859"/>
      </a:accent4>
      <a:accent5>
        <a:srgbClr val="FCF793"/>
      </a:accent5>
      <a:accent6>
        <a:srgbClr val="FF231E"/>
      </a:accent6>
      <a:hlink>
        <a:srgbClr val="000E16"/>
      </a:hlink>
      <a:folHlink>
        <a:srgbClr val="000E16"/>
      </a:folHlink>
    </a:clrScheme>
    <a:fontScheme name="Test">
      <a:majorFont>
        <a:latin typeface="BrownProTT"/>
        <a:ea typeface=""/>
        <a:cs typeface=""/>
      </a:majorFont>
      <a:minorFont>
        <a:latin typeface="BrownProT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000" b="0" i="0" dirty="0" smtClean="0">
            <a:solidFill>
              <a:schemeClr val="tx1"/>
            </a:solidFill>
            <a:latin typeface="Blue Sky Standard" charset="0"/>
            <a:ea typeface="Blue Sky Standard" charset="0"/>
            <a:cs typeface="Blue Sky Standard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4_Working Template_ENG" id="{93E8D3F5-258E-3E4C-ADE5-D988BBE7EF6D}" vid="{55DD96E1-8916-D347-AB97-2392046B31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86DE5E2C418F0149A9FC8A90B21BAD4A" ma:contentTypeVersion="2" ma:contentTypeDescription="新建文档。" ma:contentTypeScope="" ma:versionID="e78a8ab66168662086a95c3c2dfa7f2d">
  <xsd:schema xmlns:xsd="http://www.w3.org/2001/XMLSchema" xmlns:xs="http://www.w3.org/2001/XMLSchema" xmlns:p="http://schemas.microsoft.com/office/2006/metadata/properties" xmlns:ns2="b29a7920-6c7c-4432-aee5-75adcb813f5e" targetNamespace="http://schemas.microsoft.com/office/2006/metadata/properties" ma:root="true" ma:fieldsID="650a9cf0b1677737e3de9cb3b9ec4198" ns2:_="">
    <xsd:import namespace="b29a7920-6c7c-4432-aee5-75adcb813f5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9a7920-6c7c-4432-aee5-75adcb813f5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享对象详细信息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21FE2D-D1A1-4311-B501-65D7A7BED9D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4B8AAA1-5BE5-4107-BFE1-325CC93CB269}"/>
</file>

<file path=customXml/itemProps3.xml><?xml version="1.0" encoding="utf-8"?>
<ds:datastoreItem xmlns:ds="http://schemas.openxmlformats.org/officeDocument/2006/customXml" ds:itemID="{B6D04B8D-FA33-4C3F-9D78-121FDC5403A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00_PPT Template_ENG</Template>
  <TotalTime>741</TotalTime>
  <Words>78</Words>
  <Application>Microsoft Office PowerPoint</Application>
  <PresentationFormat>全屏显示(16:10)</PresentationFormat>
  <Paragraphs>28</Paragraphs>
  <Slides>25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Theme</vt:lpstr>
      <vt:lpstr>PowerPoint 演示文稿</vt:lpstr>
      <vt:lpstr>Prometheus 架构</vt:lpstr>
      <vt:lpstr>Promuthues VS Open-Falcon</vt:lpstr>
      <vt:lpstr>Prometheus数据模型</vt:lpstr>
      <vt:lpstr>Prometheus 4种metric类型</vt:lpstr>
      <vt:lpstr>Prometheus应用--查询</vt:lpstr>
      <vt:lpstr>Prometheus应用--配置规则</vt:lpstr>
      <vt:lpstr>Prometheus应用--配置规则</vt:lpstr>
      <vt:lpstr>Prometheus应用--表达式语言PromQL </vt:lpstr>
      <vt:lpstr>Prometheus应用--查询函数</vt:lpstr>
      <vt:lpstr>Promuthues可视化视图</vt:lpstr>
      <vt:lpstr>AlterManger介绍</vt:lpstr>
      <vt:lpstr>AlterManger告警流程图</vt:lpstr>
      <vt:lpstr>AlterManger Client 数据结构</vt:lpstr>
      <vt:lpstr>Prometheus Client介绍</vt:lpstr>
      <vt:lpstr>Promuthues client示例(Python)</vt:lpstr>
      <vt:lpstr>Promuthues client示例(Java)</vt:lpstr>
      <vt:lpstr>Promuthues client示例(Java)</vt:lpstr>
      <vt:lpstr>Prometheus Client exposed方式</vt:lpstr>
      <vt:lpstr>Prometheus Client exposed方式(续上)</vt:lpstr>
      <vt:lpstr>Promuthues监控数据收集方案</vt:lpstr>
      <vt:lpstr>我们还有哪些不足？</vt:lpstr>
      <vt:lpstr>附录1  NIO部署信息</vt:lpstr>
      <vt:lpstr>附录2 官方资料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Template English Version 2.0</dc:title>
  <dc:creator>Microsoft Office User</dc:creator>
  <cp:lastModifiedBy>Joe Lee 李明桥</cp:lastModifiedBy>
  <cp:revision>160</cp:revision>
  <dcterms:created xsi:type="dcterms:W3CDTF">2016-11-04T07:36:38Z</dcterms:created>
  <dcterms:modified xsi:type="dcterms:W3CDTF">2019-05-14T02:40:00Z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0x01010086DE5E2C418F0149A9FC8A90B21BAD4A</vt:lpwstr>
  </property>
  <property fmtid="{D5CDD505-2E9C-101B-9397-08002B2CF9AE}" pid="3" name="AuthorIds_UIVersion_2048">
    <vt:lpwstr>9424</vt:lpwstr>
  </property>
  <property fmtid="{D5CDD505-2E9C-101B-9397-08002B2CF9AE}" pid="4" name="AuthorIds_UIVersion_2560">
    <vt:lpwstr>9424</vt:lpwstr>
  </property>
  <property fmtid="{D5CDD505-2E9C-101B-9397-08002B2CF9AE}" pid="5" name="AuthorIds_UIVersion_3072">
    <vt:lpwstr>9424</vt:lpwstr>
  </property>
  <property fmtid="{D5CDD505-2E9C-101B-9397-08002B2CF9AE}" pid="6" name="AuthorIds_UIVersion_3584">
    <vt:lpwstr>9424</vt:lpwstr>
  </property>
  <property fmtid="{D5CDD505-2E9C-101B-9397-08002B2CF9AE}" pid="7" name="AuthorIds_UIVersion_17408">
    <vt:lpwstr>9424</vt:lpwstr>
  </property>
</Properties>
</file>