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25"/>
  </p:notesMasterIdLst>
  <p:sldIdLst>
    <p:sldId id="257" r:id="rId2"/>
    <p:sldId id="260" r:id="rId3"/>
    <p:sldId id="261" r:id="rId4"/>
    <p:sldId id="263" r:id="rId5"/>
    <p:sldId id="265" r:id="rId6"/>
    <p:sldId id="266" r:id="rId7"/>
    <p:sldId id="292" r:id="rId8"/>
    <p:sldId id="268" r:id="rId9"/>
    <p:sldId id="291" r:id="rId10"/>
    <p:sldId id="294" r:id="rId11"/>
    <p:sldId id="270" r:id="rId12"/>
    <p:sldId id="272" r:id="rId13"/>
    <p:sldId id="275" r:id="rId14"/>
    <p:sldId id="276" r:id="rId15"/>
    <p:sldId id="277" r:id="rId16"/>
    <p:sldId id="280" r:id="rId17"/>
    <p:sldId id="281" r:id="rId18"/>
    <p:sldId id="282" r:id="rId19"/>
    <p:sldId id="284" r:id="rId20"/>
    <p:sldId id="295" r:id="rId21"/>
    <p:sldId id="287" r:id="rId22"/>
    <p:sldId id="288" r:id="rId23"/>
    <p:sldId id="289" r:id="rId24"/>
  </p:sldIdLst>
  <p:sldSz cx="9144000" cy="5143500" type="screen16x9"/>
  <p:notesSz cx="6858000" cy="9144000"/>
  <p:embeddedFontLst>
    <p:embeddedFont>
      <p:font typeface="Baloo Tammudu 2" panose="020B0604020202020204" charset="0"/>
      <p:regular r:id="rId26"/>
      <p:bold r:id="rId27"/>
    </p:embeddedFont>
    <p:embeddedFont>
      <p:font typeface="Cabin" panose="020B0604020202020204"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ignika"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F8B824-A76C-4A70-896F-809938F5283A}">
  <a:tblStyle styleId="{CCF8B824-A76C-4A70-896F-809938F528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3158" autoAdjust="0"/>
  </p:normalViewPr>
  <p:slideViewPr>
    <p:cSldViewPr snapToGrid="0">
      <p:cViewPr varScale="1">
        <p:scale>
          <a:sx n="89" d="100"/>
          <a:sy n="89" d="100"/>
        </p:scale>
        <p:origin x="1272" y="91"/>
      </p:cViewPr>
      <p:guideLst>
        <p:guide orient="horz" pos="1620"/>
        <p:guide pos="2880"/>
      </p:guideLst>
    </p:cSldViewPr>
  </p:slideViewPr>
  <p:notesTextViewPr>
    <p:cViewPr>
      <p:scale>
        <a:sx n="1" d="1"/>
        <a:sy n="1" d="1"/>
      </p:scale>
      <p:origin x="0" y="-10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e1aecd103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e1aecd103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Phần trình bày của em gồm 4 nội dung chính:</a:t>
            </a:r>
          </a:p>
          <a:p>
            <a:pPr marL="0" lvl="0" indent="0" algn="l" rtl="0">
              <a:spcBef>
                <a:spcPts val="0"/>
              </a:spcBef>
              <a:spcAft>
                <a:spcPts val="0"/>
              </a:spcAft>
              <a:buNone/>
            </a:pPr>
            <a:r>
              <a:rPr lang="vi-VN" dirty="0"/>
              <a:t>1. Tổng quan về hệ thống kho dữ liệu</a:t>
            </a:r>
          </a:p>
          <a:p>
            <a:pPr marL="0" lvl="0" indent="0" algn="l" rtl="0">
              <a:spcBef>
                <a:spcPts val="0"/>
              </a:spcBef>
              <a:spcAft>
                <a:spcPts val="0"/>
              </a:spcAft>
              <a:buNone/>
            </a:pPr>
            <a:r>
              <a:rPr lang="vi-VN" dirty="0"/>
              <a:t>2. Thiết kế cơ sở dữ liệu</a:t>
            </a:r>
          </a:p>
          <a:p>
            <a:pPr marL="0" lvl="0" indent="0" algn="l" rtl="0">
              <a:spcBef>
                <a:spcPts val="0"/>
              </a:spcBef>
              <a:spcAft>
                <a:spcPts val="0"/>
              </a:spcAft>
              <a:buNone/>
            </a:pPr>
            <a:r>
              <a:rPr lang="vi-VN" dirty="0"/>
              <a:t>3. Xây dựng hệ thống Data Warehouse trích xuất từ các nguồn dữ liệu</a:t>
            </a:r>
          </a:p>
          <a:p>
            <a:pPr marL="0" lvl="0" indent="0" algn="l" rtl="0">
              <a:spcBef>
                <a:spcPts val="0"/>
              </a:spcBef>
              <a:spcAft>
                <a:spcPts val="0"/>
              </a:spcAft>
              <a:buNone/>
            </a:pPr>
            <a:r>
              <a:rPr lang="vi-VN" dirty="0"/>
              <a:t>4. Xây dựng hệ thống báo cáo tự động tích hợp các nguồn dữ liệu</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e1aecd103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e1aecd103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Mô</a:t>
            </a:r>
            <a:r>
              <a:rPr lang="en-US" dirty="0"/>
              <a:t> </a:t>
            </a:r>
            <a:r>
              <a:rPr lang="en-US" dirty="0" err="1"/>
              <a:t>hình</a:t>
            </a:r>
            <a:r>
              <a:rPr lang="en-US" dirty="0"/>
              <a:t> </a:t>
            </a:r>
            <a:r>
              <a:rPr lang="en-US" dirty="0" err="1"/>
              <a:t>datavault</a:t>
            </a:r>
            <a:r>
              <a:rPr lang="en-US" dirty="0"/>
              <a:t> </a:t>
            </a:r>
            <a:r>
              <a:rPr lang="en-US" dirty="0" err="1"/>
              <a:t>được</a:t>
            </a:r>
            <a:r>
              <a:rPr lang="en-US" dirty="0"/>
              <a:t> </a:t>
            </a:r>
            <a:r>
              <a:rPr lang="en-US" dirty="0" err="1"/>
              <a:t>cấu</a:t>
            </a:r>
            <a:r>
              <a:rPr lang="en-US" dirty="0"/>
              <a:t> </a:t>
            </a:r>
            <a:r>
              <a:rPr lang="en-US" dirty="0" err="1"/>
              <a:t>thành</a:t>
            </a:r>
            <a:r>
              <a:rPr lang="en-US" dirty="0"/>
              <a:t> </a:t>
            </a:r>
            <a:r>
              <a:rPr lang="en-US" dirty="0" err="1"/>
              <a:t>từ</a:t>
            </a:r>
            <a:r>
              <a:rPr lang="en-US" dirty="0"/>
              <a:t> </a:t>
            </a:r>
            <a:r>
              <a:rPr lang="en-US" dirty="0" err="1"/>
              <a:t>các</a:t>
            </a:r>
            <a:r>
              <a:rPr lang="en-US" dirty="0"/>
              <a:t> </a:t>
            </a:r>
            <a:r>
              <a:rPr lang="en-US" dirty="0" err="1"/>
              <a:t>bảng</a:t>
            </a:r>
            <a:r>
              <a:rPr lang="en-US" dirty="0"/>
              <a:t> SAT </a:t>
            </a:r>
            <a:r>
              <a:rPr lang="en-US" dirty="0" err="1"/>
              <a:t>và</a:t>
            </a:r>
            <a:r>
              <a:rPr lang="en-US" dirty="0"/>
              <a:t> HUB</a:t>
            </a:r>
          </a:p>
          <a:p>
            <a:pPr marL="0" lvl="0" indent="0" algn="l" rtl="0">
              <a:spcBef>
                <a:spcPts val="0"/>
              </a:spcBef>
              <a:spcAft>
                <a:spcPts val="0"/>
              </a:spcAft>
              <a:buNone/>
            </a:pPr>
            <a:r>
              <a:rPr lang="en-US" dirty="0"/>
              <a:t>Hub: </a:t>
            </a:r>
            <a:r>
              <a:rPr lang="en-US" dirty="0" err="1"/>
              <a:t>thường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danh</a:t>
            </a:r>
            <a:r>
              <a:rPr lang="en-US" dirty="0"/>
              <a:t> </a:t>
            </a:r>
            <a:r>
              <a:rPr lang="en-US" dirty="0" err="1"/>
              <a:t>mục</a:t>
            </a:r>
            <a:r>
              <a:rPr lang="en-US" dirty="0"/>
              <a:t>, VD </a:t>
            </a:r>
            <a:r>
              <a:rPr lang="en-US" dirty="0" err="1"/>
              <a:t>sản</a:t>
            </a:r>
            <a:r>
              <a:rPr lang="en-US" dirty="0"/>
              <a:t> </a:t>
            </a:r>
            <a:r>
              <a:rPr lang="en-US" dirty="0" err="1"/>
              <a:t>phẩm</a:t>
            </a:r>
            <a:r>
              <a:rPr lang="en-US" dirty="0"/>
              <a:t> </a:t>
            </a:r>
            <a:r>
              <a:rPr lang="en-US" dirty="0" err="1"/>
              <a:t>danh</a:t>
            </a:r>
            <a:r>
              <a:rPr lang="en-US" dirty="0"/>
              <a:t> </a:t>
            </a:r>
            <a:r>
              <a:rPr lang="en-US" dirty="0" err="1"/>
              <a:t>mục</a:t>
            </a:r>
            <a:r>
              <a:rPr lang="en-US" dirty="0"/>
              <a:t>, </a:t>
            </a:r>
            <a:r>
              <a:rPr lang="en-US" dirty="0" err="1"/>
              <a:t>cũng</a:t>
            </a:r>
            <a:r>
              <a:rPr lang="en-US" dirty="0"/>
              <a:t> </a:t>
            </a:r>
            <a:r>
              <a:rPr lang="en-US" dirty="0" err="1"/>
              <a:t>như</a:t>
            </a:r>
            <a:r>
              <a:rPr lang="en-US" dirty="0"/>
              <a:t> </a:t>
            </a:r>
            <a:r>
              <a:rPr lang="en-US" dirty="0" err="1"/>
              <a:t>kênh</a:t>
            </a:r>
            <a:r>
              <a:rPr lang="en-US" dirty="0"/>
              <a:t> </a:t>
            </a:r>
            <a:r>
              <a:rPr lang="en-US" dirty="0" err="1"/>
              <a:t>bán</a:t>
            </a:r>
            <a:endParaRPr lang="en-US" dirty="0"/>
          </a:p>
          <a:p>
            <a:pPr marL="0" lvl="0" indent="0" algn="l" rtl="0">
              <a:spcBef>
                <a:spcPts val="0"/>
              </a:spcBef>
              <a:spcAft>
                <a:spcPts val="0"/>
              </a:spcAft>
              <a:buNone/>
            </a:pPr>
            <a:r>
              <a:rPr lang="en-US" dirty="0"/>
              <a:t>Sat: </a:t>
            </a:r>
            <a:r>
              <a:rPr lang="en-US" dirty="0" err="1"/>
              <a:t>thường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thuộc</a:t>
            </a:r>
            <a:r>
              <a:rPr lang="en-US" dirty="0"/>
              <a:t> </a:t>
            </a:r>
            <a:r>
              <a:rPr lang="en-US" dirty="0" err="1"/>
              <a:t>tính</a:t>
            </a:r>
            <a:r>
              <a:rPr lang="en-US" dirty="0"/>
              <a:t> chi </a:t>
            </a:r>
            <a:r>
              <a:rPr lang="en-US" dirty="0" err="1"/>
              <a:t>tiết</a:t>
            </a:r>
            <a:r>
              <a:rPr lang="en-US" dirty="0"/>
              <a:t> </a:t>
            </a:r>
            <a:r>
              <a:rPr lang="en-US" dirty="0" err="1"/>
              <a:t>như</a:t>
            </a:r>
            <a:r>
              <a:rPr lang="en-US" dirty="0"/>
              <a:t> </a:t>
            </a:r>
            <a:r>
              <a:rPr lang="en-US" dirty="0" err="1"/>
              <a:t>khoản</a:t>
            </a:r>
            <a:r>
              <a:rPr lang="en-US" dirty="0"/>
              <a:t> </a:t>
            </a:r>
            <a:r>
              <a:rPr lang="en-US" dirty="0" err="1"/>
              <a:t>tiền</a:t>
            </a:r>
            <a:r>
              <a:rPr lang="en-US" dirty="0"/>
              <a:t>, </a:t>
            </a:r>
            <a:r>
              <a:rPr lang="en-US" dirty="0" err="1"/>
              <a:t>khoản</a:t>
            </a:r>
            <a:r>
              <a:rPr lang="en-US" dirty="0"/>
              <a:t> </a:t>
            </a:r>
            <a:r>
              <a:rPr lang="en-US" dirty="0" err="1"/>
              <a:t>vay</a:t>
            </a:r>
            <a:r>
              <a:rPr lang="en-US" dirty="0"/>
              <a:t>, </a:t>
            </a:r>
            <a:r>
              <a:rPr lang="en-US" dirty="0" err="1"/>
              <a:t>khoản</a:t>
            </a:r>
            <a:r>
              <a:rPr lang="en-US" dirty="0"/>
              <a:t> </a:t>
            </a:r>
            <a:r>
              <a:rPr lang="en-US" dirty="0" err="1"/>
              <a:t>giải</a:t>
            </a:r>
            <a:r>
              <a:rPr lang="en-US" dirty="0"/>
              <a:t> </a:t>
            </a:r>
            <a:r>
              <a:rPr lang="en-US" dirty="0" err="1"/>
              <a:t>ngân</a:t>
            </a:r>
            <a:r>
              <a:rPr lang="en-US" dirty="0"/>
              <a:t>.</a:t>
            </a:r>
            <a:endParaRPr dirty="0"/>
          </a:p>
        </p:txBody>
      </p:sp>
    </p:spTree>
    <p:extLst>
      <p:ext uri="{BB962C8B-B14F-4D97-AF65-F5344CB8AC3E}">
        <p14:creationId xmlns:p14="http://schemas.microsoft.com/office/powerpoint/2010/main" val="342026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e1a84f799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e1a84f799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Đây</a:t>
            </a:r>
            <a:r>
              <a:rPr lang="en-US" dirty="0"/>
              <a:t> </a:t>
            </a:r>
            <a:r>
              <a:rPr lang="en-US" dirty="0" err="1"/>
              <a:t>có</a:t>
            </a:r>
            <a:r>
              <a:rPr lang="en-US" dirty="0"/>
              <a:t> </a:t>
            </a:r>
            <a:r>
              <a:rPr lang="en-US" dirty="0" err="1"/>
              <a:t>thế</a:t>
            </a:r>
            <a:r>
              <a:rPr lang="en-US" dirty="0"/>
              <a:t> </a:t>
            </a:r>
            <a:r>
              <a:rPr lang="en-US" dirty="0" err="1"/>
              <a:t>coi</a:t>
            </a:r>
            <a:r>
              <a:rPr lang="en-US" dirty="0"/>
              <a:t> </a:t>
            </a:r>
            <a:r>
              <a:rPr lang="en-US" dirty="0" err="1"/>
              <a:t>nhưu</a:t>
            </a:r>
            <a:r>
              <a:rPr lang="en-US" dirty="0"/>
              <a:t> 1 </a:t>
            </a:r>
            <a:r>
              <a:rPr lang="en-US" dirty="0" err="1"/>
              <a:t>bản</a:t>
            </a:r>
            <a:r>
              <a:rPr lang="en-US" dirty="0"/>
              <a:t> </a:t>
            </a:r>
            <a:r>
              <a:rPr lang="en-US" dirty="0" err="1"/>
              <a:t>sao</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dirty="0" err="1"/>
              <a:t>lợi</a:t>
            </a:r>
            <a:r>
              <a:rPr lang="en-US" dirty="0"/>
              <a:t> </a:t>
            </a:r>
            <a:r>
              <a:rPr lang="en-US" dirty="0" err="1"/>
              <a:t>ích</a:t>
            </a:r>
            <a:r>
              <a:rPr lang="en-US" dirty="0"/>
              <a:t> </a:t>
            </a:r>
            <a:r>
              <a:rPr lang="en-US" dirty="0" err="1"/>
              <a:t>của</a:t>
            </a:r>
            <a:r>
              <a:rPr lang="en-US" dirty="0"/>
              <a:t> </a:t>
            </a:r>
            <a:r>
              <a:rPr lang="en-US" dirty="0" err="1"/>
              <a:t>chúng</a:t>
            </a:r>
            <a:r>
              <a:rPr lang="en-US" dirty="0"/>
              <a:t> </a:t>
            </a:r>
            <a:r>
              <a:rPr lang="en-US" dirty="0" err="1"/>
              <a:t>là</a:t>
            </a:r>
            <a:r>
              <a:rPr lang="en-US" dirty="0"/>
              <a:t> </a:t>
            </a:r>
            <a:r>
              <a:rPr lang="en-US" dirty="0" err="1"/>
              <a:t>giúp</a:t>
            </a:r>
            <a:r>
              <a:rPr lang="en-US" dirty="0"/>
              <a:t> </a:t>
            </a:r>
            <a:r>
              <a:rPr lang="en-US" dirty="0" err="1"/>
              <a:t>cho</a:t>
            </a:r>
            <a:r>
              <a:rPr lang="en-US" dirty="0"/>
              <a:t> </a:t>
            </a:r>
            <a:r>
              <a:rPr lang="en-US" dirty="0" err="1"/>
              <a:t>chúng</a:t>
            </a:r>
            <a:r>
              <a:rPr lang="en-US" dirty="0"/>
              <a:t> ta </a:t>
            </a:r>
            <a:r>
              <a:rPr lang="en-US" dirty="0" err="1"/>
              <a:t>có</a:t>
            </a:r>
            <a:r>
              <a:rPr lang="en-US" dirty="0"/>
              <a:t> </a:t>
            </a:r>
            <a:r>
              <a:rPr lang="en-US" dirty="0" err="1"/>
              <a:t>thể</a:t>
            </a:r>
            <a:r>
              <a:rPr lang="en-US" dirty="0"/>
              <a:t> backup </a:t>
            </a:r>
            <a:r>
              <a:rPr lang="en-US" dirty="0" err="1"/>
              <a:t>dữ</a:t>
            </a:r>
            <a:r>
              <a:rPr lang="en-US" dirty="0"/>
              <a:t> </a:t>
            </a:r>
            <a:r>
              <a:rPr lang="en-US" dirty="0" err="1"/>
              <a:t>liệu</a:t>
            </a:r>
            <a:r>
              <a:rPr lang="en-US" dirty="0"/>
              <a:t> </a:t>
            </a:r>
            <a:r>
              <a:rPr lang="en-US" dirty="0" err="1"/>
              <a:t>nếu</a:t>
            </a:r>
            <a:r>
              <a:rPr lang="en-US" dirty="0"/>
              <a:t> </a:t>
            </a:r>
            <a:r>
              <a:rPr lang="en-US" dirty="0" err="1"/>
              <a:t>có</a:t>
            </a:r>
            <a:r>
              <a:rPr lang="en-US" dirty="0"/>
              <a:t> </a:t>
            </a:r>
            <a:r>
              <a:rPr lang="en-US" dirty="0" err="1"/>
              <a:t>mất</a:t>
            </a:r>
            <a:r>
              <a:rPr lang="en-US" dirty="0"/>
              <a:t> </a:t>
            </a:r>
            <a:r>
              <a:rPr lang="en-US" dirty="0" err="1"/>
              <a:t>mát</a:t>
            </a:r>
            <a:r>
              <a:rPr lang="en-US" dirty="0"/>
              <a:t> </a:t>
            </a:r>
            <a:r>
              <a:rPr lang="en-US" dirty="0" err="1"/>
              <a:t>xảy</a:t>
            </a:r>
            <a:r>
              <a:rPr lang="en-US" dirty="0"/>
              <a:t> </a:t>
            </a:r>
            <a:r>
              <a:rPr lang="en-US" dirty="0" err="1"/>
              <a:t>ra</a:t>
            </a:r>
            <a:endParaRPr lang="en-US" dirty="0"/>
          </a:p>
          <a:p>
            <a:pPr marL="0" lvl="0" indent="0" algn="l" rtl="0">
              <a:spcBef>
                <a:spcPts val="0"/>
              </a:spcBef>
              <a:spcAft>
                <a:spcPts val="0"/>
              </a:spcAft>
              <a:buNone/>
            </a:pPr>
            <a:r>
              <a:rPr lang="en-US" dirty="0" err="1"/>
              <a:t>Tiếp</a:t>
            </a:r>
            <a:r>
              <a:rPr lang="en-US" dirty="0"/>
              <a:t> </a:t>
            </a:r>
            <a:r>
              <a:rPr lang="en-US" dirty="0" err="1"/>
              <a:t>theo</a:t>
            </a:r>
            <a:r>
              <a:rPr lang="en-US" dirty="0"/>
              <a:t> </a:t>
            </a:r>
            <a:r>
              <a:rPr lang="en-US" dirty="0" err="1"/>
              <a:t>quá</a:t>
            </a:r>
            <a:r>
              <a:rPr lang="en-US" dirty="0"/>
              <a:t> </a:t>
            </a:r>
            <a:r>
              <a:rPr lang="en-US" dirty="0" err="1"/>
              <a:t>trình</a:t>
            </a:r>
            <a:r>
              <a:rPr lang="en-US" dirty="0"/>
              <a:t> ETL ở </a:t>
            </a:r>
            <a:r>
              <a:rPr lang="en-US" dirty="0" err="1"/>
              <a:t>đây</a:t>
            </a:r>
            <a:r>
              <a:rPr lang="en-US" dirty="0"/>
              <a:t> </a:t>
            </a:r>
            <a:r>
              <a:rPr lang="en-US" dirty="0" err="1"/>
              <a:t>được</a:t>
            </a:r>
            <a:r>
              <a:rPr lang="en-US" dirty="0"/>
              <a:t> </a:t>
            </a:r>
            <a:r>
              <a:rPr lang="en-US" dirty="0" err="1"/>
              <a:t>viết</a:t>
            </a:r>
            <a:r>
              <a:rPr lang="en-US" dirty="0"/>
              <a:t> </a:t>
            </a:r>
            <a:r>
              <a:rPr lang="en-US" dirty="0" err="1"/>
              <a:t>tắt</a:t>
            </a:r>
            <a:r>
              <a:rPr lang="en-US" dirty="0"/>
              <a:t> </a:t>
            </a:r>
            <a:r>
              <a:rPr lang="en-US" dirty="0" err="1"/>
              <a:t>của</a:t>
            </a:r>
            <a:r>
              <a:rPr lang="en-US" dirty="0"/>
              <a:t> …</a:t>
            </a:r>
          </a:p>
          <a:p>
            <a:pPr marL="0" lvl="0" indent="0" algn="l" rtl="0">
              <a:spcBef>
                <a:spcPts val="0"/>
              </a:spcBef>
              <a:spcAft>
                <a:spcPts val="0"/>
              </a:spcAft>
              <a:buNone/>
            </a:pPr>
            <a:r>
              <a:rPr lang="vi-VN" b="0" i="0" dirty="0">
                <a:solidFill>
                  <a:srgbClr val="D1D5DB"/>
                </a:solidFill>
                <a:effectLst/>
                <a:latin typeface="Söhne"/>
              </a:rPr>
              <a:t>Extract (Trích xuất): Dữ liệu được trích xuất từ các nguồn khác nhau</a:t>
            </a:r>
            <a:r>
              <a:rPr lang="en-US" b="0" i="0" dirty="0">
                <a:solidFill>
                  <a:srgbClr val="D1D5DB"/>
                </a:solidFill>
                <a:effectLst/>
                <a:latin typeface="Söhne"/>
              </a:rPr>
              <a:t>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đẩy</a:t>
            </a:r>
            <a:r>
              <a:rPr lang="en-US" b="0" i="0" dirty="0">
                <a:solidFill>
                  <a:srgbClr val="D1D5DB"/>
                </a:solidFill>
                <a:effectLst/>
                <a:latin typeface="Söhne"/>
              </a:rPr>
              <a:t> </a:t>
            </a:r>
            <a:r>
              <a:rPr lang="en-US" b="0" i="0" dirty="0" err="1">
                <a:solidFill>
                  <a:srgbClr val="D1D5DB"/>
                </a:solidFill>
                <a:effectLst/>
                <a:latin typeface="Söhne"/>
              </a:rPr>
              <a:t>lên</a:t>
            </a:r>
            <a:r>
              <a:rPr lang="en-US" b="0" i="0" dirty="0">
                <a:solidFill>
                  <a:srgbClr val="D1D5DB"/>
                </a:solidFill>
                <a:effectLst/>
                <a:latin typeface="Söhne"/>
              </a:rPr>
              <a:t> </a:t>
            </a:r>
            <a:r>
              <a:rPr lang="en-US" b="0" i="0" dirty="0" err="1">
                <a:solidFill>
                  <a:srgbClr val="D1D5DB"/>
                </a:solidFill>
                <a:effectLst/>
                <a:latin typeface="Söhne"/>
              </a:rPr>
              <a:t>vùng</a:t>
            </a:r>
            <a:r>
              <a:rPr lang="en-US" b="0" i="0" dirty="0">
                <a:solidFill>
                  <a:srgbClr val="D1D5DB"/>
                </a:solidFill>
                <a:effectLst/>
                <a:latin typeface="Söhne"/>
              </a:rPr>
              <a:t> staging </a:t>
            </a:r>
          </a:p>
          <a:p>
            <a:pPr marL="0" lvl="0" indent="0" algn="l" rtl="0">
              <a:spcBef>
                <a:spcPts val="0"/>
              </a:spcBef>
              <a:spcAft>
                <a:spcPts val="0"/>
              </a:spcAft>
              <a:buNone/>
            </a:pPr>
            <a:r>
              <a:rPr lang="vi-VN" b="0" i="0" dirty="0">
                <a:solidFill>
                  <a:srgbClr val="D1D5DB"/>
                </a:solidFill>
                <a:effectLst/>
                <a:latin typeface="Söhne"/>
              </a:rPr>
              <a:t>Transform (Chuyển đổi): </a:t>
            </a:r>
            <a:r>
              <a:rPr lang="en-US" b="0" i="0" dirty="0" err="1">
                <a:solidFill>
                  <a:srgbClr val="D1D5DB"/>
                </a:solidFill>
                <a:effectLst/>
                <a:latin typeface="Söhne"/>
              </a:rPr>
              <a:t>Tại</a:t>
            </a:r>
            <a:r>
              <a:rPr lang="en-US" b="0" i="0" dirty="0">
                <a:solidFill>
                  <a:srgbClr val="D1D5DB"/>
                </a:solidFill>
                <a:effectLst/>
                <a:latin typeface="Söhne"/>
              </a:rPr>
              <a:t> </a:t>
            </a:r>
            <a:r>
              <a:rPr lang="en-US" b="0" i="0" dirty="0" err="1">
                <a:solidFill>
                  <a:srgbClr val="D1D5DB"/>
                </a:solidFill>
                <a:effectLst/>
                <a:latin typeface="Söhne"/>
              </a:rPr>
              <a:t>đây</a:t>
            </a:r>
            <a:r>
              <a:rPr lang="en-US" b="0" i="0" dirty="0">
                <a:solidFill>
                  <a:srgbClr val="D1D5DB"/>
                </a:solidFill>
                <a:effectLst/>
                <a:latin typeface="Söhne"/>
              </a:rPr>
              <a:t>, d</a:t>
            </a:r>
            <a:r>
              <a:rPr lang="vi-VN" b="0" i="0" dirty="0">
                <a:solidFill>
                  <a:srgbClr val="D1D5DB"/>
                </a:solidFill>
                <a:effectLst/>
                <a:latin typeface="Söhne"/>
              </a:rPr>
              <a:t>ữ liệu được chuyển đổi để phù hợp với cấu trúc dữ liệu của hệ thống đích</a:t>
            </a:r>
            <a:r>
              <a:rPr lang="en-US" b="0" i="0" dirty="0">
                <a:solidFill>
                  <a:srgbClr val="D1D5DB"/>
                </a:solidFill>
                <a:effectLst/>
                <a:latin typeface="Söhne"/>
              </a:rPr>
              <a:t> </a:t>
            </a:r>
            <a:r>
              <a:rPr lang="en-US" b="0" i="0" dirty="0" err="1">
                <a:solidFill>
                  <a:srgbClr val="D1D5DB"/>
                </a:solidFill>
                <a:effectLst/>
                <a:latin typeface="Söhne"/>
              </a:rPr>
              <a:t>gọi</a:t>
            </a:r>
            <a:r>
              <a:rPr lang="en-US" b="0" i="0" dirty="0">
                <a:solidFill>
                  <a:srgbClr val="D1D5DB"/>
                </a:solidFill>
                <a:effectLst/>
                <a:latin typeface="Söhne"/>
              </a:rPr>
              <a:t> </a:t>
            </a:r>
            <a:r>
              <a:rPr lang="en-US" b="0" i="0" dirty="0" err="1">
                <a:solidFill>
                  <a:srgbClr val="D1D5DB"/>
                </a:solidFill>
                <a:effectLst/>
                <a:latin typeface="Söhne"/>
              </a:rPr>
              <a:t>là</a:t>
            </a:r>
            <a:r>
              <a:rPr lang="en-US" b="0" i="0" dirty="0">
                <a:solidFill>
                  <a:srgbClr val="D1D5DB"/>
                </a:solidFill>
                <a:effectLst/>
                <a:latin typeface="Söhne"/>
              </a:rPr>
              <a:t> </a:t>
            </a:r>
            <a:r>
              <a:rPr lang="en-US" b="0" i="0" dirty="0" err="1">
                <a:solidFill>
                  <a:srgbClr val="D1D5DB"/>
                </a:solidFill>
                <a:effectLst/>
                <a:latin typeface="Söhne"/>
              </a:rPr>
              <a:t>bước</a:t>
            </a:r>
            <a:r>
              <a:rPr lang="en-US" b="0" i="0" dirty="0">
                <a:solidFill>
                  <a:srgbClr val="D1D5DB"/>
                </a:solidFill>
                <a:effectLst/>
                <a:latin typeface="Söhne"/>
              </a:rPr>
              <a:t> transform</a:t>
            </a:r>
            <a:r>
              <a:rPr lang="vi-VN" b="0" i="0" dirty="0">
                <a:solidFill>
                  <a:srgbClr val="D1D5DB"/>
                </a:solidFill>
                <a:effectLst/>
                <a:latin typeface="Söhne"/>
              </a:rPr>
              <a:t>. Bước chuyển đổi có thể bao gồm loại bỏ dữ liệu trùng lặp, chuyển đổi định dạng dữ liệu</a:t>
            </a:r>
            <a:r>
              <a:rPr lang="en-US" b="0" i="0" dirty="0">
                <a:solidFill>
                  <a:srgbClr val="D1D5DB"/>
                </a:solidFill>
                <a:effectLst/>
                <a:latin typeface="Söhne"/>
              </a:rPr>
              <a:t>.</a:t>
            </a:r>
          </a:p>
          <a:p>
            <a:pPr marL="0" lvl="0" indent="0" algn="l" rtl="0">
              <a:spcBef>
                <a:spcPts val="0"/>
              </a:spcBef>
              <a:spcAft>
                <a:spcPts val="0"/>
              </a:spcAft>
              <a:buNone/>
            </a:pPr>
            <a:r>
              <a:rPr lang="vi-VN" b="0" i="0" dirty="0">
                <a:solidFill>
                  <a:srgbClr val="D1D5DB"/>
                </a:solidFill>
                <a:effectLst/>
                <a:latin typeface="Söhne"/>
              </a:rPr>
              <a:t>Load (Tải dữ liệu): Dữ liệu được tải vào hệ thống lưu trữ cuối cùng</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e11ba8e1e6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e11ba8e1e6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Sau </a:t>
            </a:r>
            <a:r>
              <a:rPr lang="en-US" dirty="0" err="1"/>
              <a:t>quá</a:t>
            </a:r>
            <a:r>
              <a:rPr lang="en-US" dirty="0"/>
              <a:t> </a:t>
            </a:r>
            <a:r>
              <a:rPr lang="en-US" dirty="0" err="1"/>
              <a:t>trình</a:t>
            </a:r>
            <a:r>
              <a:rPr lang="en-US" dirty="0"/>
              <a:t> ETL</a:t>
            </a:r>
            <a:r>
              <a:rPr lang="vi-VN" dirty="0"/>
              <a:t>, ta đã đủ cơ sở để xây dựng Datawarehouse. </a:t>
            </a:r>
          </a:p>
          <a:p>
            <a:pPr marL="0" lvl="0" indent="0" algn="l" rtl="0">
              <a:spcBef>
                <a:spcPts val="0"/>
              </a:spcBef>
              <a:spcAft>
                <a:spcPts val="0"/>
              </a:spcAft>
              <a:buNone/>
            </a:pPr>
            <a:r>
              <a:rPr lang="vi-VN" dirty="0"/>
              <a:t>Về mặt lý thuyết, Data warehouse được cấu thành từ dữ liệu thô, metadata và dữ liệu đã được xử lý. </a:t>
            </a:r>
            <a:endParaRPr lang="en-US" dirty="0"/>
          </a:p>
          <a:p>
            <a:pPr marL="0" lvl="0" indent="0" algn="l" rtl="0">
              <a:spcBef>
                <a:spcPts val="0"/>
              </a:spcBef>
              <a:spcAft>
                <a:spcPts val="0"/>
              </a:spcAft>
              <a:buNone/>
            </a:pPr>
            <a:r>
              <a:rPr lang="vi-VN" dirty="0"/>
              <a:t>Tuy nhiên trên thực tế, Data warehouse sẽ được cấu thành nên từ các bảng Dim và Fact. </a:t>
            </a:r>
            <a:endParaRPr lang="en-US" dirty="0"/>
          </a:p>
          <a:p>
            <a:pPr marL="0" lvl="0" indent="0" algn="l" rtl="0">
              <a:spcBef>
                <a:spcPts val="0"/>
              </a:spcBef>
              <a:spcAft>
                <a:spcPts val="0"/>
              </a:spcAft>
              <a:buNone/>
            </a:pPr>
            <a:r>
              <a:rPr lang="vi-VN" dirty="0"/>
              <a:t>Các bảng Fact sẽ chứa các thông tin chủ yếu là SỐ LIỆU phục vụ cho các báo cáo, còn các bảng Dim</a:t>
            </a:r>
            <a:r>
              <a:rPr lang="en-US" dirty="0"/>
              <a:t>()</a:t>
            </a:r>
            <a:r>
              <a:rPr lang="vi-VN" dirty="0"/>
              <a:t> sẽ như các Category để phân loại cũng như cung cấp dữ liệu cho bảng Fact</a:t>
            </a:r>
            <a:r>
              <a:rPr lang="en-US" dirty="0"/>
              <a:t>.</a:t>
            </a:r>
          </a:p>
          <a:p>
            <a:pPr marL="0" lvl="0" indent="0" algn="l" rtl="0">
              <a:spcBef>
                <a:spcPts val="0"/>
              </a:spcBef>
              <a:spcAft>
                <a:spcPts val="0"/>
              </a:spcAft>
              <a:buNone/>
            </a:pPr>
            <a:r>
              <a:rPr lang="en-US" dirty="0" err="1"/>
              <a:t>Cả</a:t>
            </a:r>
            <a:r>
              <a:rPr lang="en-US" dirty="0"/>
              <a:t> 2 </a:t>
            </a:r>
            <a:r>
              <a:rPr lang="en-US" dirty="0" err="1"/>
              <a:t>có</a:t>
            </a:r>
            <a:r>
              <a:rPr lang="en-US" dirty="0"/>
              <a:t> </a:t>
            </a:r>
            <a:r>
              <a:rPr lang="en-US" dirty="0" err="1"/>
              <a:t>được</a:t>
            </a:r>
            <a:r>
              <a:rPr lang="en-US" dirty="0"/>
              <a:t> </a:t>
            </a:r>
            <a:r>
              <a:rPr lang="en-US" dirty="0" err="1"/>
              <a:t>nhờ</a:t>
            </a:r>
            <a:r>
              <a:rPr lang="en-US" dirty="0"/>
              <a:t> </a:t>
            </a:r>
            <a:r>
              <a:rPr lang="en-US" dirty="0" err="1"/>
              <a:t>quá</a:t>
            </a:r>
            <a:r>
              <a:rPr lang="en-US" dirty="0"/>
              <a:t> </a:t>
            </a:r>
            <a:r>
              <a:rPr lang="en-US" dirty="0" err="1"/>
              <a:t>trình</a:t>
            </a:r>
            <a:r>
              <a:rPr lang="en-US" dirty="0"/>
              <a:t> Load </a:t>
            </a:r>
            <a:r>
              <a:rPr lang="en-US" dirty="0" err="1"/>
              <a:t>đã</a:t>
            </a:r>
            <a:r>
              <a:rPr lang="en-US" dirty="0"/>
              <a:t> </a:t>
            </a:r>
            <a:r>
              <a:rPr lang="en-US" dirty="0" err="1"/>
              <a:t>nêu</a:t>
            </a:r>
            <a:r>
              <a:rPr lang="en-US" dirty="0"/>
              <a:t> ở </a:t>
            </a:r>
            <a:r>
              <a:rPr lang="en-US" dirty="0" err="1"/>
              <a:t>trên</a:t>
            </a:r>
            <a:r>
              <a:rPr lang="en-US" dirty="0"/>
              <a:t> </a:t>
            </a:r>
            <a:r>
              <a:rPr lang="en-US" dirty="0" err="1"/>
              <a:t>từ</a:t>
            </a:r>
            <a:r>
              <a:rPr lang="en-US" dirty="0"/>
              <a:t> </a:t>
            </a:r>
            <a:r>
              <a:rPr lang="en-US" dirty="0" err="1"/>
              <a:t>các</a:t>
            </a:r>
            <a:r>
              <a:rPr lang="en-US" dirty="0"/>
              <a:t> </a:t>
            </a:r>
            <a:r>
              <a:rPr lang="en-US" dirty="0" err="1"/>
              <a:t>bảng</a:t>
            </a:r>
            <a:r>
              <a:rPr lang="en-US" dirty="0"/>
              <a:t> sat </a:t>
            </a:r>
            <a:r>
              <a:rPr lang="en-US" dirty="0" err="1"/>
              <a:t>và</a:t>
            </a:r>
            <a:r>
              <a:rPr lang="en-US" dirty="0"/>
              <a:t> hub</a:t>
            </a:r>
            <a:endParaRPr lang="vi-VN" dirty="0"/>
          </a:p>
          <a:p>
            <a:pPr marL="0" lvl="0" indent="0" algn="l" rtl="0">
              <a:spcBef>
                <a:spcPts val="0"/>
              </a:spcBef>
              <a:spcAft>
                <a:spcPts val="0"/>
              </a:spcAft>
              <a:buNone/>
            </a:pPr>
            <a:r>
              <a:rPr lang="en-US" dirty="0" err="1"/>
              <a:t>Ví</a:t>
            </a:r>
            <a:r>
              <a:rPr lang="en-US" dirty="0"/>
              <a:t> </a:t>
            </a:r>
            <a:r>
              <a:rPr lang="en-US" dirty="0" err="1"/>
              <a:t>dụ</a:t>
            </a:r>
            <a:r>
              <a:rPr lang="en-US" dirty="0"/>
              <a:t> </a:t>
            </a:r>
            <a:r>
              <a:rPr lang="en-US" dirty="0" err="1"/>
              <a:t>về</a:t>
            </a:r>
            <a:r>
              <a:rPr lang="en-US" dirty="0"/>
              <a:t> </a:t>
            </a:r>
            <a:r>
              <a:rPr lang="en-US" dirty="0" err="1"/>
              <a:t>hóa</a:t>
            </a:r>
            <a:r>
              <a:rPr lang="en-US" dirty="0"/>
              <a:t> </a:t>
            </a:r>
            <a:r>
              <a:rPr lang="en-US" dirty="0" err="1"/>
              <a:t>đơn</a:t>
            </a:r>
            <a:r>
              <a:rPr lang="en-US" dirty="0"/>
              <a:t> </a:t>
            </a:r>
            <a:r>
              <a:rPr lang="en-US" dirty="0" err="1"/>
              <a:t>bán</a:t>
            </a:r>
            <a:r>
              <a:rPr lang="en-US" dirty="0"/>
              <a:t> </a:t>
            </a:r>
            <a:r>
              <a:rPr lang="en-US" dirty="0" err="1"/>
              <a:t>hàng</a:t>
            </a:r>
            <a:r>
              <a:rPr lang="en-US" dirty="0"/>
              <a:t>: Khi </a:t>
            </a:r>
            <a:r>
              <a:rPr lang="en-US" dirty="0" err="1"/>
              <a:t>khách</a:t>
            </a:r>
            <a:r>
              <a:rPr lang="en-US" dirty="0"/>
              <a:t> </a:t>
            </a:r>
            <a:r>
              <a:rPr lang="en-US" dirty="0" err="1"/>
              <a:t>hàng</a:t>
            </a:r>
            <a:r>
              <a:rPr lang="en-US" dirty="0"/>
              <a:t> </a:t>
            </a:r>
            <a:r>
              <a:rPr lang="en-US" dirty="0" err="1"/>
              <a:t>đến</a:t>
            </a:r>
            <a:r>
              <a:rPr lang="en-US" dirty="0"/>
              <a:t> </a:t>
            </a:r>
            <a:r>
              <a:rPr lang="en-US" dirty="0" err="1"/>
              <a:t>siêu</a:t>
            </a:r>
            <a:r>
              <a:rPr lang="en-US" dirty="0"/>
              <a:t> </a:t>
            </a:r>
            <a:r>
              <a:rPr lang="en-US" dirty="0" err="1"/>
              <a:t>thị</a:t>
            </a:r>
            <a:r>
              <a:rPr lang="en-US" dirty="0"/>
              <a:t> </a:t>
            </a:r>
            <a:r>
              <a:rPr lang="en-US" dirty="0" err="1"/>
              <a:t>và</a:t>
            </a:r>
            <a:r>
              <a:rPr lang="en-US" dirty="0"/>
              <a:t> </a:t>
            </a:r>
            <a:r>
              <a:rPr lang="en-US" dirty="0" err="1"/>
              <a:t>mua</a:t>
            </a:r>
            <a:r>
              <a:rPr lang="en-US" dirty="0"/>
              <a:t> </a:t>
            </a:r>
            <a:r>
              <a:rPr lang="en-US" dirty="0" err="1"/>
              <a:t>hàng</a:t>
            </a:r>
            <a:r>
              <a:rPr lang="en-US" dirty="0"/>
              <a:t>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062dfec863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062dfec863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e11ba8e1e6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e11ba8e1e6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1062dfec863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062dfec863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e1aecd103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e1aecd103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063cf2532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063cf2532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e11ba8e1e6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e11ba8e1e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Như</a:t>
            </a:r>
            <a:r>
              <a:rPr lang="en-US" dirty="0"/>
              <a:t> </a:t>
            </a:r>
            <a:r>
              <a:rPr lang="en-US" dirty="0" err="1"/>
              <a:t>em</a:t>
            </a:r>
            <a:r>
              <a:rPr lang="en-US" dirty="0"/>
              <a:t> </a:t>
            </a:r>
            <a:r>
              <a:rPr lang="en-US" dirty="0" err="1"/>
              <a:t>đã</a:t>
            </a:r>
            <a:r>
              <a:rPr lang="en-US" dirty="0"/>
              <a:t> </a:t>
            </a:r>
            <a:r>
              <a:rPr lang="en-US" dirty="0" err="1"/>
              <a:t>nói</a:t>
            </a:r>
            <a:r>
              <a:rPr lang="en-US" dirty="0"/>
              <a:t>, </a:t>
            </a:r>
            <a:r>
              <a:rPr lang="en-US" dirty="0" err="1"/>
              <a:t>sau</a:t>
            </a:r>
            <a:r>
              <a:rPr lang="en-US" dirty="0"/>
              <a:t> </a:t>
            </a:r>
            <a:r>
              <a:rPr lang="en-US" dirty="0" err="1"/>
              <a:t>khi</a:t>
            </a:r>
            <a:r>
              <a:rPr lang="en-US" dirty="0"/>
              <a:t> </a:t>
            </a:r>
            <a:r>
              <a:rPr lang="en-US" dirty="0" err="1"/>
              <a:t>đẩy</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dirty="0" err="1"/>
              <a:t>lên</a:t>
            </a:r>
            <a:r>
              <a:rPr lang="en-US" dirty="0"/>
              <a:t> S3 AWS,, </a:t>
            </a:r>
            <a:r>
              <a:rPr lang="en-US" dirty="0" err="1"/>
              <a:t>để</a:t>
            </a:r>
            <a:r>
              <a:rPr lang="en-US" dirty="0"/>
              <a:t> </a:t>
            </a:r>
            <a:r>
              <a:rPr lang="en-US" dirty="0" err="1"/>
              <a:t>có</a:t>
            </a:r>
            <a:r>
              <a:rPr lang="en-US" dirty="0"/>
              <a:t> </a:t>
            </a:r>
            <a:r>
              <a:rPr lang="en-US" dirty="0" err="1"/>
              <a:t>thể</a:t>
            </a:r>
            <a:r>
              <a:rPr lang="en-US" dirty="0"/>
              <a:t> </a:t>
            </a:r>
            <a:r>
              <a:rPr lang="en-US" dirty="0" err="1"/>
              <a:t>đẩy</a:t>
            </a:r>
            <a:r>
              <a:rPr lang="en-US" dirty="0"/>
              <a:t> </a:t>
            </a:r>
            <a:r>
              <a:rPr lang="en-US" dirty="0" err="1"/>
              <a:t>lên</a:t>
            </a:r>
            <a:r>
              <a:rPr lang="en-US" dirty="0"/>
              <a:t> </a:t>
            </a:r>
            <a:r>
              <a:rPr lang="en-US" dirty="0" err="1"/>
              <a:t>các</a:t>
            </a:r>
            <a:r>
              <a:rPr lang="en-US" dirty="0"/>
              <a:t> </a:t>
            </a:r>
            <a:r>
              <a:rPr lang="en-US" dirty="0" err="1"/>
              <a:t>tầng</a:t>
            </a:r>
            <a:r>
              <a:rPr lang="en-US" dirty="0"/>
              <a:t> </a:t>
            </a:r>
            <a:r>
              <a:rPr lang="en-US" dirty="0" err="1"/>
              <a:t>cao</a:t>
            </a:r>
            <a:r>
              <a:rPr lang="en-US" dirty="0"/>
              <a:t> </a:t>
            </a:r>
            <a:r>
              <a:rPr lang="en-US" dirty="0" err="1"/>
              <a:t>hơn</a:t>
            </a:r>
            <a:r>
              <a:rPr lang="en-US" dirty="0"/>
              <a:t> </a:t>
            </a:r>
            <a:r>
              <a:rPr lang="en-US" dirty="0" err="1"/>
              <a:t>thì</a:t>
            </a:r>
            <a:r>
              <a:rPr lang="en-US" dirty="0"/>
              <a:t> </a:t>
            </a:r>
            <a:r>
              <a:rPr lang="en-US" dirty="0" err="1"/>
              <a:t>trước</a:t>
            </a:r>
            <a:r>
              <a:rPr lang="en-US" dirty="0"/>
              <a:t> </a:t>
            </a:r>
            <a:r>
              <a:rPr lang="en-US" dirty="0" err="1"/>
              <a:t>hết</a:t>
            </a:r>
            <a:r>
              <a:rPr lang="en-US" dirty="0"/>
              <a:t> </a:t>
            </a:r>
            <a:r>
              <a:rPr lang="en-US" dirty="0" err="1"/>
              <a:t>cần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các</a:t>
            </a:r>
            <a:r>
              <a:rPr lang="en-US" dirty="0"/>
              <a:t> view </a:t>
            </a:r>
            <a:r>
              <a:rPr lang="en-US" dirty="0" err="1"/>
              <a:t>của</a:t>
            </a:r>
            <a:r>
              <a:rPr lang="en-US" dirty="0"/>
              <a:t> </a:t>
            </a:r>
            <a:r>
              <a:rPr lang="en-US" dirty="0" err="1"/>
              <a:t>các</a:t>
            </a:r>
            <a:r>
              <a:rPr lang="en-US" dirty="0"/>
              <a:t> </a:t>
            </a:r>
            <a:r>
              <a:rPr lang="en-US" dirty="0" err="1"/>
              <a:t>bảng</a:t>
            </a:r>
            <a:r>
              <a:rPr lang="en-US" dirty="0"/>
              <a:t> </a:t>
            </a:r>
            <a:r>
              <a:rPr lang="en-US" dirty="0" err="1"/>
              <a:t>đó</a:t>
            </a:r>
            <a:r>
              <a:rPr lang="en-US" dirty="0"/>
              <a:t>, </a:t>
            </a:r>
            <a:r>
              <a:rPr lang="en-US" dirty="0" err="1"/>
              <a:t>và</a:t>
            </a:r>
            <a:r>
              <a:rPr lang="en-US" dirty="0"/>
              <a:t> AWS Redshift </a:t>
            </a:r>
            <a:r>
              <a:rPr lang="en-US" dirty="0" err="1"/>
              <a:t>sẽ</a:t>
            </a:r>
            <a:r>
              <a:rPr lang="en-US" dirty="0"/>
              <a:t> </a:t>
            </a:r>
            <a:r>
              <a:rPr lang="en-US" dirty="0" err="1"/>
              <a:t>cung</a:t>
            </a:r>
            <a:r>
              <a:rPr lang="en-US" dirty="0"/>
              <a:t> </a:t>
            </a:r>
            <a:r>
              <a:rPr lang="en-US" dirty="0" err="1"/>
              <a:t>cấp</a:t>
            </a:r>
            <a:r>
              <a:rPr lang="en-US" dirty="0"/>
              <a:t> IDE </a:t>
            </a:r>
            <a:r>
              <a:rPr lang="en-US" dirty="0" err="1"/>
              <a:t>để</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tạo</a:t>
            </a:r>
            <a:r>
              <a:rPr lang="en-US" dirty="0"/>
              <a:t> </a:t>
            </a:r>
            <a:r>
              <a:rPr lang="en-US" dirty="0" err="1"/>
              <a:t>các</a:t>
            </a:r>
            <a:r>
              <a:rPr lang="en-US" dirty="0"/>
              <a:t> </a:t>
            </a:r>
            <a:r>
              <a:rPr lang="en-US" dirty="0" err="1"/>
              <a:t>bảng</a:t>
            </a:r>
            <a:r>
              <a:rPr lang="en-US" dirty="0"/>
              <a:t> view </a:t>
            </a:r>
            <a:r>
              <a:rPr lang="en-US" dirty="0" err="1"/>
              <a:t>thông</a:t>
            </a:r>
            <a:r>
              <a:rPr lang="en-US" dirty="0"/>
              <a:t> qua </a:t>
            </a:r>
            <a:r>
              <a:rPr lang="en-US" dirty="0" err="1"/>
              <a:t>quá</a:t>
            </a:r>
            <a:r>
              <a:rPr lang="en-US" dirty="0"/>
              <a:t> </a:t>
            </a:r>
            <a:r>
              <a:rPr lang="en-US" dirty="0" err="1"/>
              <a:t>trình</a:t>
            </a:r>
            <a:r>
              <a:rPr lang="en-US" dirty="0"/>
              <a:t> </a:t>
            </a:r>
            <a:r>
              <a:rPr lang="en-US" dirty="0" err="1"/>
              <a:t>chạy</a:t>
            </a:r>
            <a:r>
              <a:rPr lang="en-US" dirty="0"/>
              <a:t> </a:t>
            </a:r>
            <a:r>
              <a:rPr lang="en-US" dirty="0" err="1"/>
              <a:t>các</a:t>
            </a:r>
            <a:r>
              <a:rPr lang="en-US" dirty="0"/>
              <a:t> </a:t>
            </a:r>
            <a:r>
              <a:rPr lang="en-US" dirty="0" err="1"/>
              <a:t>câu</a:t>
            </a:r>
            <a:r>
              <a:rPr lang="en-US" dirty="0"/>
              <a:t> </a:t>
            </a:r>
            <a:r>
              <a:rPr lang="en-US" dirty="0" err="1"/>
              <a:t>lệnh</a:t>
            </a:r>
            <a:r>
              <a:rPr lang="en-US" dirty="0"/>
              <a:t> ETL.</a:t>
            </a:r>
          </a:p>
          <a:p>
            <a:pPr marL="0" lvl="0" indent="0" algn="l" rtl="0">
              <a:spcBef>
                <a:spcPts val="0"/>
              </a:spcBef>
              <a:spcAft>
                <a:spcPts val="0"/>
              </a:spcAft>
              <a:buNone/>
            </a:pPr>
            <a:r>
              <a:rPr lang="vi-VN" b="0" i="0" dirty="0">
                <a:solidFill>
                  <a:srgbClr val="D1D5DB"/>
                </a:solidFill>
                <a:effectLst/>
                <a:latin typeface="Söhne"/>
              </a:rPr>
              <a:t>AWS Redshift là một dịch vụ cơ sở dữ liệu quan hệ được xây dựng trên nền tảng đám mây của Amazon Web Services</a:t>
            </a:r>
            <a:r>
              <a:rPr lang="en-US" b="0" i="0" dirty="0">
                <a:solidFill>
                  <a:srgbClr val="D1D5DB"/>
                </a:solidFill>
                <a:effectLst/>
                <a:latin typeface="Söhne"/>
              </a:rPr>
              <a:t> </a:t>
            </a:r>
            <a:r>
              <a:rPr lang="vi-VN" b="0" i="0" dirty="0">
                <a:solidFill>
                  <a:srgbClr val="D1D5DB"/>
                </a:solidFill>
                <a:effectLst/>
                <a:latin typeface="Söhne"/>
              </a:rPr>
              <a:t>cho phép lưu trữ, truy xuất và phân tích các dữ liệu lớn một cách nhanh chóng và hiệu quả</a:t>
            </a:r>
            <a:r>
              <a:rPr lang="en-US" b="0" i="0" dirty="0">
                <a:solidFill>
                  <a:srgbClr val="D1D5DB"/>
                </a:solidFill>
                <a:effectLst/>
                <a:latin typeface="Söhne"/>
              </a:rPr>
              <a:t>,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tất</a:t>
            </a:r>
            <a:r>
              <a:rPr lang="en-US" b="0" i="0" dirty="0">
                <a:solidFill>
                  <a:srgbClr val="D1D5DB"/>
                </a:solidFill>
                <a:effectLst/>
                <a:latin typeface="Söhne"/>
              </a:rPr>
              <a:t> </a:t>
            </a:r>
            <a:r>
              <a:rPr lang="en-US" b="0" i="0" dirty="0" err="1">
                <a:solidFill>
                  <a:srgbClr val="D1D5DB"/>
                </a:solidFill>
                <a:effectLst/>
                <a:latin typeface="Söhne"/>
              </a:rPr>
              <a:t>nhiên</a:t>
            </a:r>
            <a:r>
              <a:rPr lang="en-US" b="0" i="0" dirty="0">
                <a:solidFill>
                  <a:srgbClr val="D1D5DB"/>
                </a:solidFill>
                <a:effectLst/>
                <a:latin typeface="Söhne"/>
              </a:rPr>
              <a:t> </a:t>
            </a:r>
            <a:r>
              <a:rPr lang="en-US" b="0" i="0" dirty="0" err="1">
                <a:solidFill>
                  <a:srgbClr val="D1D5DB"/>
                </a:solidFill>
                <a:effectLst/>
                <a:latin typeface="Söhne"/>
              </a:rPr>
              <a:t>cũng</a:t>
            </a:r>
            <a:r>
              <a:rPr lang="en-US" b="0" i="0" dirty="0">
                <a:solidFill>
                  <a:srgbClr val="D1D5DB"/>
                </a:solidFill>
                <a:effectLst/>
                <a:latin typeface="Söhne"/>
              </a:rPr>
              <a:t> </a:t>
            </a:r>
            <a:r>
              <a:rPr lang="en-US" b="0" i="0" dirty="0" err="1">
                <a:solidFill>
                  <a:srgbClr val="D1D5DB"/>
                </a:solidFill>
                <a:effectLst/>
                <a:latin typeface="Söhne"/>
              </a:rPr>
              <a:t>phải</a:t>
            </a:r>
            <a:r>
              <a:rPr lang="en-US" b="0" i="0" dirty="0">
                <a:solidFill>
                  <a:srgbClr val="D1D5DB"/>
                </a:solidFill>
                <a:effectLst/>
                <a:latin typeface="Söhne"/>
              </a:rPr>
              <a:t> </a:t>
            </a:r>
            <a:r>
              <a:rPr lang="en-US" b="0" i="0" dirty="0" err="1">
                <a:solidFill>
                  <a:srgbClr val="D1D5DB"/>
                </a:solidFill>
                <a:effectLst/>
                <a:latin typeface="Söhne"/>
              </a:rPr>
              <a:t>trả</a:t>
            </a:r>
            <a:r>
              <a:rPr lang="en-US" b="0" i="0" dirty="0">
                <a:solidFill>
                  <a:srgbClr val="D1D5DB"/>
                </a:solidFill>
                <a:effectLst/>
                <a:latin typeface="Söhne"/>
              </a:rPr>
              <a:t> </a:t>
            </a:r>
            <a:r>
              <a:rPr lang="en-US" b="0" i="0" dirty="0" err="1">
                <a:solidFill>
                  <a:srgbClr val="D1D5DB"/>
                </a:solidFill>
                <a:effectLst/>
                <a:latin typeface="Söhne"/>
              </a:rPr>
              <a:t>phí</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e1aecd103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e1aecd103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19cb66fb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19cb66f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Tiếp đến ta cần tìm hiểu Data Warehouse là gì đã.</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062dfec863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062dfec863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463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1055b6f972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1055b6f97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e1aecd103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e1aecd103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1055b6f972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055b6f972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ML: </a:t>
            </a:r>
            <a:r>
              <a:rPr lang="vi-VN" b="0" i="0" dirty="0">
                <a:solidFill>
                  <a:srgbClr val="D1D5DB"/>
                </a:solidFill>
                <a:effectLst/>
                <a:latin typeface="Söhne"/>
              </a:rPr>
              <a:t>tự động hóa quá trình thu thập, xử lý và phân tích dữ liệu</a:t>
            </a:r>
            <a:r>
              <a:rPr lang="en-US" b="0" i="0" dirty="0">
                <a:solidFill>
                  <a:srgbClr val="D1D5DB"/>
                </a:solidFill>
                <a:effectLst/>
                <a:latin typeface="Söhne"/>
              </a:rPr>
              <a:t> </a:t>
            </a:r>
            <a:r>
              <a:rPr lang="en-US" b="0" i="0" dirty="0" err="1">
                <a:solidFill>
                  <a:srgbClr val="D1D5DB"/>
                </a:solidFill>
                <a:effectLst/>
                <a:latin typeface="Söhne"/>
              </a:rPr>
              <a:t>cũng</a:t>
            </a:r>
            <a:r>
              <a:rPr lang="en-US" b="0" i="0" dirty="0">
                <a:solidFill>
                  <a:srgbClr val="D1D5DB"/>
                </a:solidFill>
                <a:effectLst/>
                <a:latin typeface="Söhne"/>
              </a:rPr>
              <a:t> </a:t>
            </a:r>
            <a:r>
              <a:rPr lang="en-US" b="0" i="0" dirty="0" err="1">
                <a:solidFill>
                  <a:srgbClr val="D1D5DB"/>
                </a:solidFill>
                <a:effectLst/>
                <a:latin typeface="Söhne"/>
              </a:rPr>
              <a:t>như</a:t>
            </a:r>
            <a:r>
              <a:rPr lang="en-US" b="0" i="0" dirty="0">
                <a:solidFill>
                  <a:srgbClr val="D1D5DB"/>
                </a:solidFill>
                <a:effectLst/>
                <a:latin typeface="Söhne"/>
              </a:rPr>
              <a:t> </a:t>
            </a:r>
            <a:r>
              <a:rPr lang="en-US" b="0" i="0" dirty="0" err="1">
                <a:solidFill>
                  <a:srgbClr val="D1D5DB"/>
                </a:solidFill>
                <a:effectLst/>
                <a:latin typeface="Söhne"/>
              </a:rPr>
              <a:t>đưa</a:t>
            </a:r>
            <a:r>
              <a:rPr lang="en-US" b="0" i="0" dirty="0">
                <a:solidFill>
                  <a:srgbClr val="D1D5DB"/>
                </a:solidFill>
                <a:effectLst/>
                <a:latin typeface="Söhne"/>
              </a:rPr>
              <a:t> </a:t>
            </a:r>
            <a:r>
              <a:rPr lang="en-US" b="0" i="0" dirty="0" err="1">
                <a:solidFill>
                  <a:srgbClr val="D1D5DB"/>
                </a:solidFill>
                <a:effectLst/>
                <a:latin typeface="Söhne"/>
              </a:rPr>
              <a:t>ra</a:t>
            </a:r>
            <a:r>
              <a:rPr lang="en-US" b="0" i="0" dirty="0">
                <a:solidFill>
                  <a:srgbClr val="D1D5DB"/>
                </a:solidFill>
                <a:effectLst/>
                <a:latin typeface="Söhne"/>
              </a:rPr>
              <a:t> </a:t>
            </a:r>
            <a:r>
              <a:rPr lang="en-US" b="0" i="0" dirty="0" err="1">
                <a:solidFill>
                  <a:srgbClr val="D1D5DB"/>
                </a:solidFill>
                <a:effectLst/>
                <a:latin typeface="Söhne"/>
              </a:rPr>
              <a:t>các</a:t>
            </a:r>
            <a:r>
              <a:rPr lang="en-US" b="0" i="0" dirty="0">
                <a:solidFill>
                  <a:srgbClr val="D1D5DB"/>
                </a:solidFill>
                <a:effectLst/>
                <a:latin typeface="Söhne"/>
              </a:rPr>
              <a:t> </a:t>
            </a:r>
            <a:r>
              <a:rPr lang="en-US" b="0" i="0" dirty="0" err="1">
                <a:solidFill>
                  <a:srgbClr val="D1D5DB"/>
                </a:solidFill>
                <a:effectLst/>
                <a:latin typeface="Söhne"/>
              </a:rPr>
              <a:t>dự</a:t>
            </a:r>
            <a:r>
              <a:rPr lang="en-US" b="0" i="0" dirty="0">
                <a:solidFill>
                  <a:srgbClr val="D1D5DB"/>
                </a:solidFill>
                <a:effectLst/>
                <a:latin typeface="Söhne"/>
              </a:rPr>
              <a:t> </a:t>
            </a:r>
            <a:r>
              <a:rPr lang="en-US" b="0" i="0" dirty="0" err="1">
                <a:solidFill>
                  <a:srgbClr val="D1D5DB"/>
                </a:solidFill>
                <a:effectLst/>
                <a:latin typeface="Söhne"/>
              </a:rPr>
              <a:t>đoán</a:t>
            </a:r>
            <a:r>
              <a:rPr lang="en-US" b="0" i="0" dirty="0">
                <a:solidFill>
                  <a:srgbClr val="D1D5DB"/>
                </a:solidFill>
                <a:effectLst/>
                <a:latin typeface="Söhne"/>
              </a:rPr>
              <a:t> </a:t>
            </a:r>
            <a:r>
              <a:rPr lang="en-US" b="0" i="0" dirty="0" err="1">
                <a:solidFill>
                  <a:srgbClr val="D1D5DB"/>
                </a:solidFill>
                <a:effectLst/>
                <a:latin typeface="Söhne"/>
              </a:rPr>
              <a:t>trong</a:t>
            </a:r>
            <a:r>
              <a:rPr lang="en-US" b="0" i="0" dirty="0">
                <a:solidFill>
                  <a:srgbClr val="D1D5DB"/>
                </a:solidFill>
                <a:effectLst/>
                <a:latin typeface="Söhne"/>
              </a:rPr>
              <a:t> </a:t>
            </a:r>
            <a:r>
              <a:rPr lang="en-US" b="0" i="0" dirty="0" err="1">
                <a:solidFill>
                  <a:srgbClr val="D1D5DB"/>
                </a:solidFill>
                <a:effectLst/>
                <a:latin typeface="Söhne"/>
              </a:rPr>
              <a:t>tương</a:t>
            </a:r>
            <a:r>
              <a:rPr lang="en-US" b="0" i="0" dirty="0">
                <a:solidFill>
                  <a:srgbClr val="D1D5DB"/>
                </a:solidFill>
                <a:effectLst/>
                <a:latin typeface="Söhne"/>
              </a:rPr>
              <a:t> </a:t>
            </a:r>
            <a:r>
              <a:rPr lang="en-US" b="0" i="0" dirty="0" err="1">
                <a:solidFill>
                  <a:srgbClr val="D1D5DB"/>
                </a:solidFill>
                <a:effectLst/>
                <a:latin typeface="Söhne"/>
              </a:rPr>
              <a:t>lai</a:t>
            </a:r>
            <a:endParaRPr lang="en-US" b="0" i="0" dirty="0">
              <a:solidFill>
                <a:srgbClr val="D1D5DB"/>
              </a:solidFill>
              <a:effectLst/>
              <a:latin typeface="Söhne"/>
            </a:endParaRPr>
          </a:p>
          <a:p>
            <a:pPr marL="0" lvl="0" indent="0" algn="l" rtl="0">
              <a:spcBef>
                <a:spcPts val="0"/>
              </a:spcBef>
              <a:spcAft>
                <a:spcPts val="0"/>
              </a:spcAft>
              <a:buNone/>
            </a:pPr>
            <a:r>
              <a:rPr lang="en-US" dirty="0" err="1"/>
              <a:t>Kênh</a:t>
            </a:r>
            <a:r>
              <a:rPr lang="en-US" dirty="0"/>
              <a:t> </a:t>
            </a:r>
            <a:r>
              <a:rPr lang="en-US" dirty="0" err="1"/>
              <a:t>bán</a:t>
            </a:r>
            <a:r>
              <a:rPr lang="en-US" dirty="0"/>
              <a:t>: </a:t>
            </a:r>
            <a:r>
              <a:rPr lang="en-US" dirty="0" err="1"/>
              <a:t>kênh</a:t>
            </a:r>
            <a:r>
              <a:rPr lang="en-US" dirty="0"/>
              <a:t> </a:t>
            </a:r>
            <a:r>
              <a:rPr lang="en-US" dirty="0" err="1"/>
              <a:t>bán</a:t>
            </a:r>
            <a:r>
              <a:rPr lang="en-US" dirty="0"/>
              <a:t> ở </a:t>
            </a:r>
            <a:r>
              <a:rPr lang="en-US" dirty="0" err="1"/>
              <a:t>đây</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như</a:t>
            </a:r>
            <a:r>
              <a:rPr lang="en-US" dirty="0"/>
              <a:t> </a:t>
            </a:r>
            <a:r>
              <a:rPr lang="en-US" dirty="0" err="1"/>
              <a:t>là</a:t>
            </a:r>
            <a:r>
              <a:rPr lang="en-US" dirty="0"/>
              <a:t> </a:t>
            </a:r>
            <a:r>
              <a:rPr lang="en-US" dirty="0" err="1"/>
              <a:t>hình</a:t>
            </a:r>
            <a:r>
              <a:rPr lang="en-US" dirty="0"/>
              <a:t> </a:t>
            </a:r>
            <a:r>
              <a:rPr lang="en-US" dirty="0" err="1"/>
              <a:t>thức</a:t>
            </a:r>
            <a:r>
              <a:rPr lang="en-US" dirty="0"/>
              <a:t> </a:t>
            </a:r>
            <a:r>
              <a:rPr lang="en-US" dirty="0" err="1"/>
              <a:t>bán</a:t>
            </a:r>
            <a:r>
              <a:rPr lang="en-US" dirty="0"/>
              <a:t> </a:t>
            </a:r>
            <a:r>
              <a:rPr lang="en-US" dirty="0" err="1"/>
              <a:t>hàng</a:t>
            </a:r>
            <a:r>
              <a:rPr lang="en-US" dirty="0"/>
              <a:t>, 1 </a:t>
            </a:r>
            <a:r>
              <a:rPr lang="en-US" dirty="0" err="1"/>
              <a:t>số</a:t>
            </a:r>
            <a:r>
              <a:rPr lang="en-US" dirty="0"/>
              <a:t> </a:t>
            </a:r>
            <a:r>
              <a:rPr lang="en-US" dirty="0" err="1"/>
              <a:t>ví</a:t>
            </a:r>
            <a:r>
              <a:rPr lang="en-US" dirty="0"/>
              <a:t> </a:t>
            </a:r>
            <a:r>
              <a:rPr lang="en-US" dirty="0" err="1"/>
              <a:t>dụ</a:t>
            </a:r>
            <a:r>
              <a:rPr lang="en-US" dirty="0"/>
              <a:t> </a:t>
            </a:r>
            <a:r>
              <a:rPr lang="en-US" dirty="0" err="1"/>
              <a:t>có</a:t>
            </a:r>
            <a:r>
              <a:rPr lang="en-US" dirty="0"/>
              <a:t> </a:t>
            </a:r>
            <a:r>
              <a:rPr lang="en-US" dirty="0" err="1"/>
              <a:t>thể</a:t>
            </a:r>
            <a:r>
              <a:rPr lang="en-US" dirty="0"/>
              <a:t> </a:t>
            </a:r>
            <a:r>
              <a:rPr lang="en-US" dirty="0" err="1"/>
              <a:t>kể</a:t>
            </a:r>
            <a:r>
              <a:rPr lang="en-US" dirty="0"/>
              <a:t> </a:t>
            </a:r>
            <a:r>
              <a:rPr lang="en-US" dirty="0" err="1"/>
              <a:t>đến</a:t>
            </a:r>
            <a:r>
              <a:rPr lang="en-US" dirty="0"/>
              <a:t> </a:t>
            </a:r>
            <a:r>
              <a:rPr lang="en-US" dirty="0" err="1"/>
              <a:t>như</a:t>
            </a:r>
            <a:r>
              <a:rPr lang="en-US" dirty="0"/>
              <a:t> third party, </a:t>
            </a:r>
            <a:r>
              <a:rPr lang="en-US" dirty="0" err="1"/>
              <a:t>telesale</a:t>
            </a:r>
            <a:endParaRPr lang="en-US" dirty="0"/>
          </a:p>
          <a:p>
            <a:pPr marL="0" lvl="0" indent="0" algn="l" rtl="0">
              <a:spcBef>
                <a:spcPts val="0"/>
              </a:spcBef>
              <a:spcAft>
                <a:spcPts val="0"/>
              </a:spcAft>
              <a:buNone/>
            </a:pPr>
            <a:r>
              <a:rPr lang="en-US" dirty="0" err="1"/>
              <a:t>Telesale</a:t>
            </a:r>
            <a:r>
              <a:rPr lang="en-US" dirty="0"/>
              <a:t> </a:t>
            </a:r>
            <a:r>
              <a:rPr lang="en-US" dirty="0" err="1"/>
              <a:t>là</a:t>
            </a:r>
            <a:r>
              <a:rPr lang="en-US" dirty="0"/>
              <a:t> </a:t>
            </a:r>
            <a:r>
              <a:rPr lang="en-US" b="0" i="0" dirty="0" err="1">
                <a:solidFill>
                  <a:srgbClr val="D1D5DB"/>
                </a:solidFill>
                <a:effectLst/>
                <a:latin typeface="Söhne"/>
              </a:rPr>
              <a:t>kênh</a:t>
            </a:r>
            <a:r>
              <a:rPr lang="en-US" b="0"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 qua </a:t>
            </a:r>
            <a:r>
              <a:rPr lang="en-US" b="0" i="0" dirty="0" err="1">
                <a:solidFill>
                  <a:srgbClr val="D1D5DB"/>
                </a:solidFill>
                <a:effectLst/>
                <a:latin typeface="Söhne"/>
              </a:rPr>
              <a:t>điện</a:t>
            </a:r>
            <a:r>
              <a:rPr lang="en-US" b="0" i="0" dirty="0">
                <a:solidFill>
                  <a:srgbClr val="D1D5DB"/>
                </a:solidFill>
                <a:effectLst/>
                <a:latin typeface="Söhne"/>
              </a:rPr>
              <a:t> </a:t>
            </a:r>
            <a:r>
              <a:rPr lang="en-US" b="0" i="0" dirty="0" err="1">
                <a:solidFill>
                  <a:srgbClr val="D1D5DB"/>
                </a:solidFill>
                <a:effectLst/>
                <a:latin typeface="Söhne"/>
              </a:rPr>
              <a:t>thoại</a:t>
            </a:r>
            <a:r>
              <a:rPr lang="en-US" b="0" i="0" dirty="0">
                <a:solidFill>
                  <a:srgbClr val="D1D5DB"/>
                </a:solidFill>
                <a:effectLst/>
                <a:latin typeface="Söhne"/>
              </a:rPr>
              <a:t> </a:t>
            </a:r>
            <a:r>
              <a:rPr lang="en-US" b="0" i="0" dirty="0" err="1">
                <a:solidFill>
                  <a:srgbClr val="D1D5DB"/>
                </a:solidFill>
                <a:effectLst/>
                <a:latin typeface="Söhne"/>
              </a:rPr>
              <a:t>hoặc</a:t>
            </a:r>
            <a:r>
              <a:rPr lang="en-US" b="0" i="0" dirty="0">
                <a:solidFill>
                  <a:srgbClr val="D1D5DB"/>
                </a:solidFill>
                <a:effectLst/>
                <a:latin typeface="Söhne"/>
              </a:rPr>
              <a:t> video call</a:t>
            </a:r>
            <a:endParaRPr lang="en-US" dirty="0"/>
          </a:p>
          <a:p>
            <a:pPr marL="0" lvl="0" indent="0" algn="l" rtl="0">
              <a:spcBef>
                <a:spcPts val="0"/>
              </a:spcBef>
              <a:spcAft>
                <a:spcPts val="0"/>
              </a:spcAft>
              <a:buNone/>
            </a:pPr>
            <a:r>
              <a:rPr lang="en-US" b="0" i="0" dirty="0" err="1">
                <a:solidFill>
                  <a:srgbClr val="D1D5DB"/>
                </a:solidFill>
                <a:effectLst/>
                <a:latin typeface="Söhne"/>
              </a:rPr>
              <a:t>Ví</a:t>
            </a:r>
            <a:r>
              <a:rPr lang="en-US" b="0" i="0" dirty="0">
                <a:solidFill>
                  <a:srgbClr val="D1D5DB"/>
                </a:solidFill>
                <a:effectLst/>
                <a:latin typeface="Söhne"/>
              </a:rPr>
              <a:t> </a:t>
            </a:r>
            <a:r>
              <a:rPr lang="en-US" b="0" i="0" dirty="0" err="1">
                <a:solidFill>
                  <a:srgbClr val="D1D5DB"/>
                </a:solidFill>
                <a:effectLst/>
                <a:latin typeface="Söhne"/>
              </a:rPr>
              <a:t>dụ</a:t>
            </a:r>
            <a:r>
              <a:rPr lang="en-US" b="0" i="0" dirty="0">
                <a:solidFill>
                  <a:srgbClr val="D1D5DB"/>
                </a:solidFill>
                <a:effectLst/>
                <a:latin typeface="Söhne"/>
              </a:rPr>
              <a:t> N</a:t>
            </a:r>
            <a:r>
              <a:rPr lang="vi-VN" b="0" i="0" dirty="0">
                <a:solidFill>
                  <a:srgbClr val="D1D5DB"/>
                </a:solidFill>
                <a:effectLst/>
                <a:latin typeface="Söhne"/>
              </a:rPr>
              <a:t>hân viên telesale sẽ cố gắng đưa ra lời mời mua hàng và thuyết phục khách hàng</a:t>
            </a:r>
            <a:r>
              <a:rPr lang="en-US" b="0" i="0" dirty="0">
                <a:solidFill>
                  <a:srgbClr val="D1D5DB"/>
                </a:solidFill>
                <a:effectLst/>
                <a:latin typeface="Söhne"/>
              </a:rPr>
              <a:t> </a:t>
            </a:r>
            <a:r>
              <a:rPr lang="en-US" b="0" i="0" dirty="0" err="1">
                <a:solidFill>
                  <a:srgbClr val="D1D5DB"/>
                </a:solidFill>
                <a:effectLst/>
                <a:latin typeface="Söhne"/>
              </a:rPr>
              <a:t>mua</a:t>
            </a:r>
            <a:r>
              <a:rPr lang="en-US" b="0" i="0" dirty="0">
                <a:solidFill>
                  <a:srgbClr val="D1D5DB"/>
                </a:solidFill>
                <a:effectLst/>
                <a:latin typeface="Söhne"/>
              </a:rPr>
              <a:t> </a:t>
            </a:r>
            <a:r>
              <a:rPr lang="en-US" b="0" i="0" dirty="0" err="1">
                <a:solidFill>
                  <a:srgbClr val="D1D5DB"/>
                </a:solidFill>
                <a:effectLst/>
                <a:latin typeface="Söhne"/>
              </a:rPr>
              <a:t>sản</a:t>
            </a:r>
            <a:r>
              <a:rPr lang="en-US" b="0" i="0" dirty="0">
                <a:solidFill>
                  <a:srgbClr val="D1D5DB"/>
                </a:solidFill>
                <a:effectLst/>
                <a:latin typeface="Söhne"/>
              </a:rPr>
              <a:t> </a:t>
            </a:r>
            <a:r>
              <a:rPr lang="en-US" b="0" i="0" dirty="0" err="1">
                <a:solidFill>
                  <a:srgbClr val="D1D5DB"/>
                </a:solidFill>
                <a:effectLst/>
                <a:latin typeface="Söhne"/>
              </a:rPr>
              <a:t>phẩm</a:t>
            </a:r>
            <a:r>
              <a:rPr lang="en-US" b="0" i="0" dirty="0">
                <a:solidFill>
                  <a:srgbClr val="D1D5DB"/>
                </a:solidFill>
                <a:effectLst/>
                <a:latin typeface="Söhne"/>
              </a:rPr>
              <a:t> </a:t>
            </a:r>
            <a:r>
              <a:rPr lang="en-US" b="0" i="0" dirty="0" err="1">
                <a:solidFill>
                  <a:srgbClr val="D1D5DB"/>
                </a:solidFill>
                <a:effectLst/>
                <a:latin typeface="Söhne"/>
              </a:rPr>
              <a:t>của</a:t>
            </a:r>
            <a:r>
              <a:rPr lang="en-US" b="0" i="0" dirty="0">
                <a:solidFill>
                  <a:srgbClr val="D1D5DB"/>
                </a:solidFill>
                <a:effectLst/>
                <a:latin typeface="Söhne"/>
              </a:rPr>
              <a:t> </a:t>
            </a:r>
            <a:r>
              <a:rPr lang="en-US" b="0" i="0" dirty="0" err="1">
                <a:solidFill>
                  <a:srgbClr val="D1D5DB"/>
                </a:solidFill>
                <a:effectLst/>
                <a:latin typeface="Söhne"/>
              </a:rPr>
              <a:t>ngân</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 </a:t>
            </a:r>
            <a:r>
              <a:rPr lang="en-US" b="0" i="0" dirty="0" err="1">
                <a:solidFill>
                  <a:srgbClr val="D1D5DB"/>
                </a:solidFill>
                <a:effectLst/>
                <a:latin typeface="Söhne"/>
              </a:rPr>
              <a:t>các</a:t>
            </a:r>
            <a:r>
              <a:rPr lang="en-US" b="0" i="0" dirty="0">
                <a:solidFill>
                  <a:srgbClr val="D1D5DB"/>
                </a:solidFill>
                <a:effectLst/>
                <a:latin typeface="Söhne"/>
              </a:rPr>
              <a:t> </a:t>
            </a:r>
            <a:r>
              <a:rPr lang="en-US" b="0" i="0" dirty="0" err="1">
                <a:solidFill>
                  <a:srgbClr val="D1D5DB"/>
                </a:solidFill>
                <a:effectLst/>
                <a:latin typeface="Söhne"/>
              </a:rPr>
              <a:t>khoản</a:t>
            </a:r>
            <a:r>
              <a:rPr lang="en-US" b="0" i="0" dirty="0">
                <a:solidFill>
                  <a:srgbClr val="D1D5DB"/>
                </a:solidFill>
                <a:effectLst/>
                <a:latin typeface="Söhne"/>
              </a:rPr>
              <a:t> </a:t>
            </a:r>
            <a:r>
              <a:rPr lang="en-US" b="0" i="0" dirty="0" err="1">
                <a:solidFill>
                  <a:srgbClr val="D1D5DB"/>
                </a:solidFill>
                <a:effectLst/>
                <a:latin typeface="Söhne"/>
              </a:rPr>
              <a:t>vay</a:t>
            </a:r>
            <a:r>
              <a:rPr lang="en-US" b="0" i="0" dirty="0">
                <a:solidFill>
                  <a:srgbClr val="D1D5DB"/>
                </a:solidFill>
                <a:effectLst/>
                <a:latin typeface="Söhne"/>
              </a:rPr>
              <a:t> </a:t>
            </a:r>
            <a:r>
              <a:rPr lang="en-US" b="0" i="0" dirty="0" err="1">
                <a:solidFill>
                  <a:srgbClr val="D1D5DB"/>
                </a:solidFill>
                <a:effectLst/>
                <a:latin typeface="Söhne"/>
              </a:rPr>
              <a:t>vốn</a:t>
            </a:r>
            <a:r>
              <a:rPr lang="en-US" b="0" i="0" dirty="0">
                <a:solidFill>
                  <a:srgbClr val="D1D5DB"/>
                </a:solidFill>
                <a:effectLst/>
                <a:latin typeface="Söhne"/>
              </a:rPr>
              <a:t>, </a:t>
            </a:r>
            <a:r>
              <a:rPr lang="en-US" b="0" i="0" dirty="0" err="1">
                <a:solidFill>
                  <a:srgbClr val="D1D5DB"/>
                </a:solidFill>
                <a:effectLst/>
                <a:latin typeface="Söhne"/>
              </a:rPr>
              <a:t>hoặc</a:t>
            </a:r>
            <a:r>
              <a:rPr lang="en-US" b="0" i="0" dirty="0">
                <a:solidFill>
                  <a:srgbClr val="D1D5DB"/>
                </a:solidFill>
                <a:effectLst/>
                <a:latin typeface="Söhne"/>
              </a:rPr>
              <a:t> </a:t>
            </a:r>
            <a:r>
              <a:rPr lang="en-US" b="0" i="0" dirty="0" err="1">
                <a:solidFill>
                  <a:srgbClr val="D1D5DB"/>
                </a:solidFill>
                <a:effectLst/>
                <a:latin typeface="Söhne"/>
              </a:rPr>
              <a:t>các</a:t>
            </a:r>
            <a:r>
              <a:rPr lang="en-US" b="0" i="0" dirty="0">
                <a:solidFill>
                  <a:srgbClr val="D1D5DB"/>
                </a:solidFill>
                <a:effectLst/>
                <a:latin typeface="Söhne"/>
              </a:rPr>
              <a:t> </a:t>
            </a:r>
            <a:r>
              <a:rPr lang="en-US" b="0" i="0" dirty="0" err="1">
                <a:solidFill>
                  <a:srgbClr val="D1D5DB"/>
                </a:solidFill>
                <a:effectLst/>
                <a:latin typeface="Söhne"/>
              </a:rPr>
              <a:t>khoản</a:t>
            </a:r>
            <a:r>
              <a:rPr lang="en-US" b="0" i="0" dirty="0">
                <a:solidFill>
                  <a:srgbClr val="D1D5DB"/>
                </a:solidFill>
                <a:effectLst/>
                <a:latin typeface="Söhne"/>
              </a:rPr>
              <a:t> </a:t>
            </a:r>
            <a:r>
              <a:rPr lang="en-US" b="0" i="0" dirty="0" err="1">
                <a:solidFill>
                  <a:srgbClr val="D1D5DB"/>
                </a:solidFill>
                <a:effectLst/>
                <a:latin typeface="Söhne"/>
              </a:rPr>
              <a:t>vay</a:t>
            </a:r>
            <a:r>
              <a:rPr lang="en-US" b="0" i="0" dirty="0">
                <a:solidFill>
                  <a:srgbClr val="D1D5DB"/>
                </a:solidFill>
                <a:effectLst/>
                <a:latin typeface="Söhne"/>
              </a:rPr>
              <a:t> </a:t>
            </a:r>
            <a:r>
              <a:rPr lang="en-US" b="0" i="0" dirty="0" err="1">
                <a:solidFill>
                  <a:srgbClr val="D1D5DB"/>
                </a:solidFill>
                <a:effectLst/>
                <a:latin typeface="Söhne"/>
              </a:rPr>
              <a:t>không</a:t>
            </a:r>
            <a:r>
              <a:rPr lang="en-US" b="0" i="0" dirty="0">
                <a:solidFill>
                  <a:srgbClr val="D1D5DB"/>
                </a:solidFill>
                <a:effectLst/>
                <a:latin typeface="Söhne"/>
              </a:rPr>
              <a:t> </a:t>
            </a:r>
            <a:r>
              <a:rPr lang="en-US" b="0" i="0" dirty="0" err="1">
                <a:solidFill>
                  <a:srgbClr val="D1D5DB"/>
                </a:solidFill>
                <a:effectLst/>
                <a:latin typeface="Söhne"/>
              </a:rPr>
              <a:t>thế</a:t>
            </a:r>
            <a:r>
              <a:rPr lang="en-US" b="0" i="0" dirty="0">
                <a:solidFill>
                  <a:srgbClr val="D1D5DB"/>
                </a:solidFill>
                <a:effectLst/>
                <a:latin typeface="Söhne"/>
              </a:rPr>
              <a:t> </a:t>
            </a:r>
            <a:r>
              <a:rPr lang="en-US" b="0" i="0" dirty="0" err="1">
                <a:solidFill>
                  <a:srgbClr val="D1D5DB"/>
                </a:solidFill>
                <a:effectLst/>
                <a:latin typeface="Söhne"/>
              </a:rPr>
              <a:t>chấp</a:t>
            </a:r>
            <a:r>
              <a:rPr lang="en-US" b="0" i="0" dirty="0">
                <a:solidFill>
                  <a:srgbClr val="D1D5DB"/>
                </a:solidFill>
                <a:effectLst/>
                <a:latin typeface="Söhne"/>
              </a:rPr>
              <a:t> </a:t>
            </a:r>
            <a:r>
              <a:rPr lang="en-US" b="0" i="0" dirty="0" err="1">
                <a:solidFill>
                  <a:srgbClr val="D1D5DB"/>
                </a:solidFill>
                <a:effectLst/>
                <a:latin typeface="Söhne"/>
              </a:rPr>
              <a:t>cũng</a:t>
            </a:r>
            <a:r>
              <a:rPr lang="en-US" b="0" i="0" dirty="0">
                <a:solidFill>
                  <a:srgbClr val="D1D5DB"/>
                </a:solidFill>
                <a:effectLst/>
                <a:latin typeface="Söhne"/>
              </a:rPr>
              <a:t> </a:t>
            </a:r>
            <a:r>
              <a:rPr lang="en-US" b="0" i="0" dirty="0" err="1">
                <a:solidFill>
                  <a:srgbClr val="D1D5DB"/>
                </a:solidFill>
                <a:effectLst/>
                <a:latin typeface="Söhne"/>
              </a:rPr>
              <a:t>như</a:t>
            </a:r>
            <a:r>
              <a:rPr lang="en-US" b="0" i="0" dirty="0">
                <a:solidFill>
                  <a:srgbClr val="D1D5DB"/>
                </a:solidFill>
                <a:effectLst/>
                <a:latin typeface="Söhne"/>
              </a:rPr>
              <a:t> </a:t>
            </a:r>
            <a:r>
              <a:rPr lang="en-US" b="0" i="0" dirty="0" err="1">
                <a:solidFill>
                  <a:srgbClr val="D1D5DB"/>
                </a:solidFill>
                <a:effectLst/>
                <a:latin typeface="Söhne"/>
              </a:rPr>
              <a:t>lãi</a:t>
            </a:r>
            <a:r>
              <a:rPr lang="en-US" b="0" i="0" dirty="0">
                <a:solidFill>
                  <a:srgbClr val="D1D5DB"/>
                </a:solidFill>
                <a:effectLst/>
                <a:latin typeface="Söhne"/>
              </a:rPr>
              <a:t> </a:t>
            </a:r>
            <a:r>
              <a:rPr lang="en-US" b="0" i="0" dirty="0" err="1">
                <a:solidFill>
                  <a:srgbClr val="D1D5DB"/>
                </a:solidFill>
                <a:effectLst/>
                <a:latin typeface="Söhne"/>
              </a:rPr>
              <a:t>suất</a:t>
            </a:r>
            <a:r>
              <a:rPr lang="en-US" b="0" i="0" dirty="0">
                <a:solidFill>
                  <a:srgbClr val="D1D5DB"/>
                </a:solidFill>
                <a:effectLst/>
                <a:latin typeface="Söhne"/>
              </a:rPr>
              <a:t> </a:t>
            </a:r>
            <a:r>
              <a:rPr lang="en-US" b="0" i="0" dirty="0" err="1">
                <a:solidFill>
                  <a:srgbClr val="D1D5DB"/>
                </a:solidFill>
                <a:effectLst/>
                <a:latin typeface="Söhne"/>
              </a:rPr>
              <a:t>thấp</a:t>
            </a:r>
            <a:endParaRPr lang="en-US" b="0" i="0" dirty="0">
              <a:solidFill>
                <a:srgbClr val="D1D5DB"/>
              </a:solidFill>
              <a:effectLst/>
              <a:latin typeface="Söhne"/>
            </a:endParaRPr>
          </a:p>
          <a:p>
            <a:pPr marL="0" lvl="0" indent="0" algn="l" rtl="0">
              <a:spcBef>
                <a:spcPts val="0"/>
              </a:spcBef>
              <a:spcAft>
                <a:spcPts val="0"/>
              </a:spcAft>
              <a:buNone/>
            </a:pPr>
            <a:r>
              <a:rPr lang="en-US" dirty="0"/>
              <a:t>Third party </a:t>
            </a:r>
            <a:r>
              <a:rPr lang="en-US" dirty="0" err="1"/>
              <a:t>là</a:t>
            </a:r>
            <a:r>
              <a:rPr lang="en-US" dirty="0"/>
              <a:t> </a:t>
            </a:r>
            <a:r>
              <a:rPr lang="en-US" dirty="0" err="1"/>
              <a:t>hình</a:t>
            </a:r>
            <a:r>
              <a:rPr lang="en-US" dirty="0"/>
              <a:t> </a:t>
            </a:r>
            <a:r>
              <a:rPr lang="en-US" dirty="0" err="1"/>
              <a:t>thức</a:t>
            </a:r>
            <a:r>
              <a:rPr lang="en-US" dirty="0"/>
              <a:t> </a:t>
            </a:r>
            <a:r>
              <a:rPr lang="en-US" dirty="0" err="1"/>
              <a:t>bán</a:t>
            </a:r>
            <a:r>
              <a:rPr lang="en-US" dirty="0"/>
              <a:t> </a:t>
            </a:r>
            <a:r>
              <a:rPr lang="en-US" dirty="0" err="1"/>
              <a:t>hàng</a:t>
            </a:r>
            <a:r>
              <a:rPr lang="en-US" dirty="0"/>
              <a:t> qua </a:t>
            </a:r>
            <a:r>
              <a:rPr lang="en-US" dirty="0" err="1"/>
              <a:t>bên</a:t>
            </a:r>
            <a:r>
              <a:rPr lang="en-US" dirty="0"/>
              <a:t> </a:t>
            </a:r>
            <a:r>
              <a:rPr lang="en-US" dirty="0" err="1"/>
              <a:t>thứ</a:t>
            </a:r>
            <a:r>
              <a:rPr lang="en-US" dirty="0"/>
              <a:t> 3. </a:t>
            </a:r>
            <a:r>
              <a:rPr lang="en-US" dirty="0" err="1"/>
              <a:t>Ví</a:t>
            </a:r>
            <a:r>
              <a:rPr lang="en-US" dirty="0"/>
              <a:t> </a:t>
            </a:r>
            <a:r>
              <a:rPr lang="en-US" dirty="0" err="1"/>
              <a:t>dụ</a:t>
            </a:r>
            <a:r>
              <a:rPr lang="en-US" dirty="0"/>
              <a:t> </a:t>
            </a:r>
            <a:r>
              <a:rPr lang="en-US" dirty="0" err="1"/>
              <a:t>nhưu</a:t>
            </a:r>
            <a:r>
              <a:rPr lang="en-US" dirty="0"/>
              <a:t> 1 </a:t>
            </a:r>
            <a:r>
              <a:rPr lang="en-US" dirty="0" err="1"/>
              <a:t>người</a:t>
            </a:r>
            <a:r>
              <a:rPr lang="en-US" dirty="0"/>
              <a:t> </a:t>
            </a:r>
            <a:r>
              <a:rPr lang="en-US" dirty="0" err="1"/>
              <a:t>mua</a:t>
            </a:r>
            <a:r>
              <a:rPr lang="en-US" dirty="0"/>
              <a:t> </a:t>
            </a:r>
            <a:r>
              <a:rPr lang="en-US" dirty="0" err="1"/>
              <a:t>điện</a:t>
            </a:r>
            <a:r>
              <a:rPr lang="en-US" dirty="0"/>
              <a:t> </a:t>
            </a:r>
            <a:r>
              <a:rPr lang="en-US" dirty="0" err="1"/>
              <a:t>thoại</a:t>
            </a:r>
            <a:r>
              <a:rPr lang="en-US" dirty="0"/>
              <a:t> </a:t>
            </a:r>
            <a:r>
              <a:rPr lang="en-US" dirty="0" err="1"/>
              <a:t>từ</a:t>
            </a:r>
            <a:r>
              <a:rPr lang="en-US" dirty="0"/>
              <a:t> TGDD </a:t>
            </a:r>
            <a:r>
              <a:rPr lang="en-US" dirty="0" err="1"/>
              <a:t>trả</a:t>
            </a:r>
            <a:r>
              <a:rPr lang="en-US" dirty="0"/>
              <a:t> </a:t>
            </a:r>
            <a:r>
              <a:rPr lang="en-US" dirty="0" err="1"/>
              <a:t>góp</a:t>
            </a:r>
            <a:r>
              <a:rPr lang="en-US" dirty="0"/>
              <a:t> </a:t>
            </a:r>
            <a:r>
              <a:rPr lang="en-US" dirty="0" err="1"/>
              <a:t>với</a:t>
            </a:r>
            <a:r>
              <a:rPr lang="en-US" dirty="0"/>
              <a:t> </a:t>
            </a:r>
            <a:r>
              <a:rPr lang="en-US" dirty="0" err="1"/>
              <a:t>giá</a:t>
            </a:r>
            <a:r>
              <a:rPr lang="en-US" dirty="0"/>
              <a:t> 10tr, </a:t>
            </a:r>
            <a:r>
              <a:rPr lang="en-US" dirty="0" err="1"/>
              <a:t>bên</a:t>
            </a:r>
            <a:r>
              <a:rPr lang="en-US" dirty="0"/>
              <a:t> </a:t>
            </a:r>
            <a:r>
              <a:rPr lang="en-US" dirty="0" err="1"/>
              <a:t>ngân</a:t>
            </a:r>
            <a:r>
              <a:rPr lang="en-US" dirty="0"/>
              <a:t> </a:t>
            </a:r>
            <a:r>
              <a:rPr lang="en-US" dirty="0" err="1"/>
              <a:t>hàng</a:t>
            </a:r>
            <a:r>
              <a:rPr lang="en-US" dirty="0"/>
              <a:t> </a:t>
            </a:r>
            <a:r>
              <a:rPr lang="en-US" dirty="0" err="1"/>
              <a:t>tín</a:t>
            </a:r>
            <a:r>
              <a:rPr lang="en-US" dirty="0"/>
              <a:t> </a:t>
            </a:r>
            <a:r>
              <a:rPr lang="en-US" dirty="0" err="1"/>
              <a:t>dụng</a:t>
            </a:r>
            <a:r>
              <a:rPr lang="en-US" dirty="0"/>
              <a:t> </a:t>
            </a:r>
            <a:r>
              <a:rPr lang="en-US" dirty="0" err="1"/>
              <a:t>sẽ</a:t>
            </a:r>
            <a:r>
              <a:rPr lang="en-US" dirty="0"/>
              <a:t> </a:t>
            </a:r>
            <a:r>
              <a:rPr lang="en-US" dirty="0" err="1"/>
              <a:t>thanh</a:t>
            </a:r>
            <a:r>
              <a:rPr lang="en-US" dirty="0"/>
              <a:t> </a:t>
            </a:r>
            <a:r>
              <a:rPr lang="en-US" dirty="0" err="1"/>
              <a:t>toán</a:t>
            </a:r>
            <a:r>
              <a:rPr lang="en-US" dirty="0"/>
              <a:t> </a:t>
            </a:r>
            <a:r>
              <a:rPr lang="en-US" dirty="0" err="1"/>
              <a:t>hộ</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khoản</a:t>
            </a:r>
            <a:r>
              <a:rPr lang="en-US" dirty="0"/>
              <a:t> </a:t>
            </a:r>
            <a:r>
              <a:rPr lang="en-US" dirty="0" err="1"/>
              <a:t>này</a:t>
            </a:r>
            <a:r>
              <a:rPr lang="en-US" dirty="0"/>
              <a:t> </a:t>
            </a:r>
            <a:r>
              <a:rPr lang="en-US" dirty="0" err="1"/>
              <a:t>cho</a:t>
            </a:r>
            <a:r>
              <a:rPr lang="en-US" dirty="0"/>
              <a:t> TGDD, </a:t>
            </a:r>
            <a:r>
              <a:rPr lang="en-US" dirty="0" err="1"/>
              <a:t>và</a:t>
            </a:r>
            <a:r>
              <a:rPr lang="en-US" dirty="0"/>
              <a:t> </a:t>
            </a:r>
            <a:r>
              <a:rPr lang="en-US" dirty="0" err="1"/>
              <a:t>từ</a:t>
            </a:r>
            <a:r>
              <a:rPr lang="en-US" dirty="0"/>
              <a:t> </a:t>
            </a:r>
            <a:r>
              <a:rPr lang="en-US" dirty="0" err="1"/>
              <a:t>đó</a:t>
            </a:r>
            <a:r>
              <a:rPr lang="en-US" dirty="0"/>
              <a:t> </a:t>
            </a:r>
            <a:r>
              <a:rPr lang="en-US" dirty="0" err="1"/>
              <a:t>khách</a:t>
            </a:r>
            <a:r>
              <a:rPr lang="en-US" dirty="0"/>
              <a:t> </a:t>
            </a:r>
            <a:r>
              <a:rPr lang="en-US" dirty="0" err="1"/>
              <a:t>hảng</a:t>
            </a:r>
            <a:r>
              <a:rPr lang="en-US" dirty="0"/>
              <a:t> </a:t>
            </a:r>
            <a:r>
              <a:rPr lang="en-US" dirty="0" err="1"/>
              <a:t>cần</a:t>
            </a:r>
            <a:r>
              <a:rPr lang="en-US" dirty="0"/>
              <a:t> </a:t>
            </a:r>
            <a:r>
              <a:rPr lang="en-US" dirty="0" err="1"/>
              <a:t>phải</a:t>
            </a:r>
            <a:r>
              <a:rPr lang="en-US" dirty="0"/>
              <a:t> </a:t>
            </a:r>
            <a:r>
              <a:rPr lang="en-US" dirty="0" err="1"/>
              <a:t>trả</a:t>
            </a:r>
            <a:r>
              <a:rPr lang="en-US" dirty="0"/>
              <a:t> </a:t>
            </a:r>
            <a:r>
              <a:rPr lang="en-US" dirty="0" err="1"/>
              <a:t>góp</a:t>
            </a:r>
            <a:r>
              <a:rPr lang="en-US" dirty="0"/>
              <a:t> </a:t>
            </a:r>
            <a:r>
              <a:rPr lang="en-US" dirty="0" err="1"/>
              <a:t>có</a:t>
            </a:r>
            <a:r>
              <a:rPr lang="en-US" dirty="0"/>
              <a:t> </a:t>
            </a:r>
            <a:r>
              <a:rPr lang="en-US" dirty="0" err="1"/>
              <a:t>lãi</a:t>
            </a:r>
            <a:r>
              <a:rPr lang="en-US" dirty="0"/>
              <a:t> </a:t>
            </a:r>
            <a:r>
              <a:rPr lang="en-US" dirty="0" err="1"/>
              <a:t>suất</a:t>
            </a:r>
            <a:r>
              <a:rPr lang="en-US" dirty="0"/>
              <a:t> </a:t>
            </a:r>
            <a:r>
              <a:rPr lang="en-US" dirty="0" err="1"/>
              <a:t>cho</a:t>
            </a:r>
            <a:r>
              <a:rPr lang="en-US" dirty="0"/>
              <a:t> </a:t>
            </a:r>
            <a:r>
              <a:rPr lang="en-US" dirty="0" err="1"/>
              <a:t>ngân</a:t>
            </a:r>
            <a:r>
              <a:rPr lang="en-US" dirty="0"/>
              <a:t> </a:t>
            </a:r>
            <a:r>
              <a:rPr lang="en-US" dirty="0" err="1"/>
              <a:t>hàng</a:t>
            </a:r>
            <a:r>
              <a:rPr lang="en-US" dirty="0"/>
              <a:t> </a:t>
            </a:r>
            <a:r>
              <a:rPr lang="en-US" dirty="0" err="1"/>
              <a:t>tín</a:t>
            </a:r>
            <a:r>
              <a:rPr lang="en-US" dirty="0"/>
              <a:t> </a:t>
            </a:r>
            <a:r>
              <a:rPr lang="en-US" dirty="0" err="1"/>
              <a:t>dụng</a:t>
            </a:r>
            <a:r>
              <a:rPr lang="en-US" dirty="0"/>
              <a:t>, </a:t>
            </a:r>
            <a:r>
              <a:rPr lang="en-US" dirty="0" err="1"/>
              <a:t>tóm</a:t>
            </a:r>
            <a:r>
              <a:rPr lang="en-US" dirty="0"/>
              <a:t> </a:t>
            </a:r>
            <a:r>
              <a:rPr lang="en-US" dirty="0" err="1"/>
              <a:t>lại</a:t>
            </a:r>
            <a:r>
              <a:rPr lang="en-US" dirty="0"/>
              <a:t> </a:t>
            </a:r>
            <a:r>
              <a:rPr lang="en-US" dirty="0" err="1"/>
              <a:t>ngân</a:t>
            </a:r>
            <a:r>
              <a:rPr lang="en-US" dirty="0"/>
              <a:t> </a:t>
            </a:r>
            <a:r>
              <a:rPr lang="en-US" dirty="0" err="1"/>
              <a:t>hàng</a:t>
            </a:r>
            <a:r>
              <a:rPr lang="en-US" dirty="0"/>
              <a:t> </a:t>
            </a:r>
            <a:r>
              <a:rPr lang="en-US" dirty="0" err="1"/>
              <a:t>đã</a:t>
            </a:r>
            <a:r>
              <a:rPr lang="en-US" dirty="0"/>
              <a:t> </a:t>
            </a:r>
            <a:r>
              <a:rPr lang="en-US" dirty="0" err="1"/>
              <a:t>bán</a:t>
            </a:r>
            <a:r>
              <a:rPr lang="en-US" dirty="0"/>
              <a:t> </a:t>
            </a:r>
            <a:r>
              <a:rPr lang="en-US" dirty="0" err="1"/>
              <a:t>được</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mình</a:t>
            </a:r>
            <a:r>
              <a:rPr lang="en-US" dirty="0"/>
              <a:t> </a:t>
            </a:r>
            <a:r>
              <a:rPr lang="en-US" dirty="0" err="1"/>
              <a:t>đó</a:t>
            </a:r>
            <a:r>
              <a:rPr lang="en-US" dirty="0"/>
              <a:t> </a:t>
            </a:r>
            <a:r>
              <a:rPr lang="en-US" dirty="0" err="1"/>
              <a:t>là</a:t>
            </a:r>
            <a:r>
              <a:rPr lang="en-US" dirty="0"/>
              <a:t> </a:t>
            </a:r>
            <a:r>
              <a:rPr lang="en-US" dirty="0" err="1"/>
              <a:t>dịch</a:t>
            </a:r>
            <a:r>
              <a:rPr lang="en-US" dirty="0"/>
              <a:t> </a:t>
            </a:r>
            <a:r>
              <a:rPr lang="en-US" dirty="0" err="1"/>
              <a:t>vụ</a:t>
            </a:r>
            <a:r>
              <a:rPr lang="en-US" dirty="0"/>
              <a:t> </a:t>
            </a:r>
            <a:r>
              <a:rPr lang="en-US" dirty="0" err="1"/>
              <a:t>trả</a:t>
            </a:r>
            <a:r>
              <a:rPr lang="en-US" dirty="0"/>
              <a:t> </a:t>
            </a:r>
            <a:r>
              <a:rPr lang="en-US" dirty="0" err="1"/>
              <a:t>góp</a:t>
            </a:r>
            <a:r>
              <a:rPr lang="en-US" dirty="0"/>
              <a:t> </a:t>
            </a:r>
            <a:r>
              <a:rPr lang="en-US" dirty="0" err="1"/>
              <a:t>có</a:t>
            </a:r>
            <a:r>
              <a:rPr lang="en-US" dirty="0"/>
              <a:t> </a:t>
            </a:r>
            <a:r>
              <a:rPr lang="en-US" dirty="0" err="1"/>
              <a:t>lãi</a:t>
            </a:r>
            <a:r>
              <a:rPr lang="en-US" dirty="0"/>
              <a:t> </a:t>
            </a:r>
            <a:r>
              <a:rPr lang="en-US" dirty="0" err="1"/>
              <a:t>suất</a:t>
            </a:r>
            <a:r>
              <a:rPr lang="en-US" dirty="0"/>
              <a:t> </a:t>
            </a:r>
            <a:r>
              <a:rPr lang="en-US" dirty="0" err="1"/>
              <a:t>thông</a:t>
            </a:r>
            <a:r>
              <a:rPr lang="en-US" dirty="0"/>
              <a:t> qua </a:t>
            </a:r>
            <a:r>
              <a:rPr lang="en-US" dirty="0" err="1"/>
              <a:t>bên</a:t>
            </a:r>
            <a:r>
              <a:rPr lang="en-US" dirty="0"/>
              <a:t> </a:t>
            </a:r>
            <a:r>
              <a:rPr lang="en-US" dirty="0" err="1"/>
              <a:t>bán</a:t>
            </a:r>
            <a:r>
              <a:rPr lang="en-US" dirty="0"/>
              <a:t> </a:t>
            </a:r>
            <a:r>
              <a:rPr lang="en-US" dirty="0" err="1"/>
              <a:t>hàng</a:t>
            </a:r>
            <a:r>
              <a:rPr lang="en-US" dirty="0"/>
              <a:t> </a:t>
            </a:r>
            <a:r>
              <a:rPr lang="en-US" dirty="0" err="1"/>
              <a:t>thứ</a:t>
            </a:r>
            <a:r>
              <a:rPr lang="en-US" dirty="0"/>
              <a:t> 3.</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062dfec86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062dfec86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062dfec86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062dfec86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D1D5DB"/>
                </a:solidFill>
                <a:effectLst/>
                <a:latin typeface="Söhne"/>
              </a:rPr>
              <a:t>Có nhiều lý do để xây dựng Data warehouse, nhưng chủ yếu là để cung cấp cho các nhân viên và quản lý các dữ liệu phù hợp để đưa ra quyết định kinh doanh. </a:t>
            </a:r>
            <a:endParaRPr lang="en-US" b="0" i="0" dirty="0">
              <a:solidFill>
                <a:srgbClr val="D1D5DB"/>
              </a:solidFill>
              <a:effectLst/>
              <a:latin typeface="Söhne"/>
            </a:endParaRPr>
          </a:p>
          <a:p>
            <a:pPr marL="0" lvl="0" indent="0" algn="l" rtl="0">
              <a:spcBef>
                <a:spcPts val="0"/>
              </a:spcBef>
              <a:spcAft>
                <a:spcPts val="0"/>
              </a:spcAft>
              <a:buNone/>
            </a:pPr>
            <a:r>
              <a:rPr lang="vi-VN" b="0" i="0" dirty="0">
                <a:solidFill>
                  <a:srgbClr val="D1D5DB"/>
                </a:solidFill>
                <a:effectLst/>
                <a:latin typeface="Söhne"/>
              </a:rPr>
              <a:t>Data warehouse cho phép tổng hợp và lưu trữ các dữ liệu từ nhiều nguồn khác nhau trong một nơi, giúp đơn giản hóa việc truy cập và phân tích dữ liệu để đưa ra các quyết định chính xác và hiệu quả.</a:t>
            </a:r>
            <a:endParaRPr lang="en-US" b="0" i="0" dirty="0">
              <a:solidFill>
                <a:srgbClr val="D1D5DB"/>
              </a:solidFill>
              <a:effectLst/>
              <a:latin typeface="Söhne"/>
            </a:endParaRPr>
          </a:p>
          <a:p>
            <a:pPr marL="0" lvl="0" indent="0" algn="l" rtl="0">
              <a:spcBef>
                <a:spcPts val="0"/>
              </a:spcBef>
              <a:spcAft>
                <a:spcPts val="0"/>
              </a:spcAft>
              <a:buNone/>
            </a:pPr>
            <a:r>
              <a:rPr lang="vi-VN" b="0" i="0" dirty="0">
                <a:solidFill>
                  <a:srgbClr val="D1D5DB"/>
                </a:solidFill>
                <a:effectLst/>
                <a:latin typeface="Söhne"/>
              </a:rPr>
              <a:t>Ngoài ra, việc xây dựng Data warehouse còn giúp tăng tính nhất quán và đáng tin cậy của dữ liệu, giảm thiểu các sai sót và sự mâu thuẫn trong dữ liệu từ các nguồn khác nhau.</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62dfec863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62dfec86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e1aecd103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e1aecd103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0" algn="just" rtl="0">
              <a:spcBef>
                <a:spcPts val="0"/>
              </a:spcBef>
              <a:spcAft>
                <a:spcPts val="0"/>
              </a:spcAft>
              <a:buNone/>
            </a:pPr>
            <a:r>
              <a:rPr lang="vi-VN" sz="1100" b="0" i="0" u="none" strike="noStrike" dirty="0">
                <a:solidFill>
                  <a:srgbClr val="212529"/>
                </a:solidFill>
                <a:effectLst/>
                <a:latin typeface="Times New Roman" panose="02020603050405020304" pitchFamily="18" charset="0"/>
              </a:rPr>
              <a:t>Dữ liệu này có thể từ nhiều nguồn như </a:t>
            </a:r>
            <a:endParaRPr lang="en-US" sz="1100" b="0" i="0" u="none" strike="noStrike" dirty="0">
              <a:solidFill>
                <a:srgbClr val="212529"/>
              </a:solidFill>
              <a:effectLst/>
              <a:latin typeface="Times New Roman" panose="02020603050405020304" pitchFamily="18" charset="0"/>
            </a:endParaRPr>
          </a:p>
          <a:p>
            <a:pPr marL="387350" indent="0" algn="just" rtl="0">
              <a:spcBef>
                <a:spcPts val="0"/>
              </a:spcBef>
              <a:spcAft>
                <a:spcPts val="0"/>
              </a:spcAft>
              <a:buNone/>
            </a:pPr>
            <a:r>
              <a:rPr lang="vi-VN" sz="1100" b="0" i="0" u="none" strike="noStrike" dirty="0">
                <a:solidFill>
                  <a:srgbClr val="212529"/>
                </a:solidFill>
                <a:effectLst/>
                <a:latin typeface="Times New Roman" panose="02020603050405020304" pitchFamily="18" charset="0"/>
              </a:rPr>
              <a:t>các Database, </a:t>
            </a:r>
            <a:endParaRPr lang="en-US" sz="1100" b="0" i="0" u="none" strike="noStrike" dirty="0">
              <a:solidFill>
                <a:srgbClr val="212529"/>
              </a:solidFill>
              <a:effectLst/>
              <a:latin typeface="Times New Roman" panose="02020603050405020304" pitchFamily="18" charset="0"/>
            </a:endParaRPr>
          </a:p>
          <a:p>
            <a:pPr marL="387350" indent="0" algn="just" rtl="0">
              <a:spcBef>
                <a:spcPts val="0"/>
              </a:spcBef>
              <a:spcAft>
                <a:spcPts val="0"/>
              </a:spcAft>
              <a:buNone/>
            </a:pPr>
            <a:r>
              <a:rPr lang="vi-VN" sz="1100" b="0" i="0" u="none" strike="noStrike" dirty="0">
                <a:solidFill>
                  <a:srgbClr val="212529"/>
                </a:solidFill>
                <a:effectLst/>
                <a:latin typeface="Times New Roman" panose="02020603050405020304" pitchFamily="18" charset="0"/>
              </a:rPr>
              <a:t>các file hệ thống, </a:t>
            </a:r>
            <a:endParaRPr lang="en-US" sz="1100" b="0" i="0" u="none" strike="noStrike" dirty="0">
              <a:solidFill>
                <a:srgbClr val="212529"/>
              </a:solidFill>
              <a:effectLst/>
              <a:latin typeface="Times New Roman" panose="02020603050405020304" pitchFamily="18" charset="0"/>
            </a:endParaRPr>
          </a:p>
          <a:p>
            <a:pPr marL="387350" indent="0" algn="just" rtl="0">
              <a:spcBef>
                <a:spcPts val="0"/>
              </a:spcBef>
              <a:spcAft>
                <a:spcPts val="0"/>
              </a:spcAft>
              <a:buNone/>
            </a:pPr>
            <a:r>
              <a:rPr lang="vi-VN" sz="1100" b="0" i="0" u="none" strike="noStrike" dirty="0">
                <a:solidFill>
                  <a:srgbClr val="212529"/>
                </a:solidFill>
                <a:effectLst/>
                <a:latin typeface="Times New Roman" panose="02020603050405020304" pitchFamily="18" charset="0"/>
              </a:rPr>
              <a:t>từ API </a:t>
            </a:r>
            <a:endParaRPr lang="en-US" sz="1100" b="0" i="0" u="none" strike="noStrike" dirty="0">
              <a:solidFill>
                <a:srgbClr val="212529"/>
              </a:solidFill>
              <a:effectLst/>
              <a:latin typeface="Times New Roman" panose="02020603050405020304" pitchFamily="18" charset="0"/>
            </a:endParaRPr>
          </a:p>
          <a:p>
            <a:pPr marL="387350" indent="0" algn="just" rtl="0">
              <a:spcBef>
                <a:spcPts val="0"/>
              </a:spcBef>
              <a:spcAft>
                <a:spcPts val="0"/>
              </a:spcAft>
              <a:buNone/>
            </a:pPr>
            <a:r>
              <a:rPr lang="vi-VN" sz="1100" b="0" i="0" u="none" strike="noStrike" dirty="0">
                <a:solidFill>
                  <a:srgbClr val="212529"/>
                </a:solidFill>
                <a:effectLst/>
                <a:latin typeface="Times New Roman" panose="02020603050405020304" pitchFamily="18" charset="0"/>
              </a:rPr>
              <a:t>và nhiều nguồn khác nữa. </a:t>
            </a:r>
            <a:endParaRPr lang="en-US" sz="1100" b="0" i="0" u="none" strike="noStrike" dirty="0">
              <a:solidFill>
                <a:srgbClr val="212529"/>
              </a:solidFill>
              <a:effectLst/>
              <a:latin typeface="Times New Roman" panose="02020603050405020304" pitchFamily="18" charset="0"/>
            </a:endParaRPr>
          </a:p>
          <a:p>
            <a:pPr marL="387350" indent="0" algn="just" rtl="0">
              <a:spcBef>
                <a:spcPts val="0"/>
              </a:spcBef>
              <a:spcAft>
                <a:spcPts val="0"/>
              </a:spcAft>
              <a:buNone/>
            </a:pPr>
            <a:r>
              <a:rPr lang="vi-VN" sz="1100" b="0" i="0" u="none" strike="noStrike" dirty="0">
                <a:solidFill>
                  <a:srgbClr val="212529"/>
                </a:solidFill>
                <a:effectLst/>
                <a:latin typeface="Times New Roman" panose="02020603050405020304" pitchFamily="18" charset="0"/>
              </a:rPr>
              <a:t>Dữ liệu được thu thập</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từ</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nhiều</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nguồn</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và</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được</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coi</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là</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tập</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dữ</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liệu</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nguồn</a:t>
            </a:r>
            <a:r>
              <a:rPr lang="en-US" sz="1100" b="0" i="0" u="none" strike="noStrike" dirty="0">
                <a:solidFill>
                  <a:srgbClr val="212529"/>
                </a:solidFill>
                <a:effectLst/>
                <a:latin typeface="Times New Roman" panose="02020603050405020304" pitchFamily="18" charset="0"/>
              </a:rPr>
              <a:t> hay </a:t>
            </a:r>
            <a:r>
              <a:rPr lang="en-US" sz="1100" b="0" i="0" u="none" strike="noStrike" dirty="0" err="1">
                <a:solidFill>
                  <a:srgbClr val="212529"/>
                </a:solidFill>
                <a:effectLst/>
                <a:latin typeface="Times New Roman" panose="02020603050405020304" pitchFamily="18" charset="0"/>
              </a:rPr>
              <a:t>dữ</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liệu</a:t>
            </a:r>
            <a:r>
              <a:rPr lang="en-US" sz="1100" b="0" i="0" u="none" strike="noStrike" dirty="0">
                <a:solidFill>
                  <a:srgbClr val="212529"/>
                </a:solidFill>
                <a:effectLst/>
                <a:latin typeface="Times New Roman" panose="02020603050405020304" pitchFamily="18" charset="0"/>
              </a:rPr>
              <a:t> </a:t>
            </a:r>
            <a:r>
              <a:rPr lang="en-US" sz="1100" b="0" i="0" u="none" strike="noStrike" dirty="0" err="1">
                <a:solidFill>
                  <a:srgbClr val="212529"/>
                </a:solidFill>
                <a:effectLst/>
                <a:latin typeface="Times New Roman" panose="02020603050405020304" pitchFamily="18" charset="0"/>
              </a:rPr>
              <a:t>gốc</a:t>
            </a:r>
            <a:endParaRPr lang="en-US" sz="1100" b="0" i="0" u="none" strike="noStrike" dirty="0">
              <a:solidFill>
                <a:srgbClr val="212529"/>
              </a:solidFill>
              <a:effectLst/>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e1aecd103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e1aecd103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Sau </a:t>
            </a:r>
            <a:r>
              <a:rPr lang="en-US" b="0" i="0" dirty="0" err="1">
                <a:solidFill>
                  <a:srgbClr val="D1D5DB"/>
                </a:solidFill>
                <a:effectLst/>
                <a:latin typeface="Söhne"/>
              </a:rPr>
              <a:t>khi</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a:t>
            </a:r>
            <a:r>
              <a:rPr lang="en-US" b="0" i="0" dirty="0" err="1">
                <a:solidFill>
                  <a:srgbClr val="D1D5DB"/>
                </a:solidFill>
                <a:effectLst/>
                <a:latin typeface="Söhne"/>
              </a:rPr>
              <a:t>các</a:t>
            </a:r>
            <a:r>
              <a:rPr lang="en-US" b="0" i="0" dirty="0">
                <a:solidFill>
                  <a:srgbClr val="D1D5DB"/>
                </a:solidFill>
                <a:effectLst/>
                <a:latin typeface="Söhne"/>
              </a:rPr>
              <a:t> </a:t>
            </a:r>
            <a:r>
              <a:rPr lang="en-US" b="0" i="0" dirty="0" err="1">
                <a:solidFill>
                  <a:srgbClr val="D1D5DB"/>
                </a:solidFill>
                <a:effectLst/>
                <a:latin typeface="Söhne"/>
              </a:rPr>
              <a:t>nguồn</a:t>
            </a:r>
            <a:r>
              <a:rPr lang="en-US" b="0" i="0" dirty="0">
                <a:solidFill>
                  <a:srgbClr val="D1D5DB"/>
                </a:solidFill>
                <a:effectLst/>
                <a:latin typeface="Söhne"/>
              </a:rPr>
              <a:t> </a:t>
            </a:r>
            <a:r>
              <a:rPr lang="en-US" b="0" i="0" dirty="0" err="1">
                <a:solidFill>
                  <a:srgbClr val="D1D5DB"/>
                </a:solidFill>
                <a:effectLst/>
                <a:latin typeface="Söhne"/>
              </a:rPr>
              <a:t>dữ</a:t>
            </a:r>
            <a:r>
              <a:rPr lang="en-US" b="0" i="0" dirty="0">
                <a:solidFill>
                  <a:srgbClr val="D1D5DB"/>
                </a:solidFill>
                <a:effectLst/>
                <a:latin typeface="Söhne"/>
              </a:rPr>
              <a:t> </a:t>
            </a:r>
            <a:r>
              <a:rPr lang="en-US" b="0" i="0" dirty="0" err="1">
                <a:solidFill>
                  <a:srgbClr val="D1D5DB"/>
                </a:solidFill>
                <a:effectLst/>
                <a:latin typeface="Söhne"/>
              </a:rPr>
              <a:t>liệu</a:t>
            </a:r>
            <a:r>
              <a:rPr lang="en-US" b="0" i="0" dirty="0">
                <a:solidFill>
                  <a:srgbClr val="D1D5DB"/>
                </a:solidFill>
                <a:effectLst/>
                <a:latin typeface="Söhne"/>
              </a:rPr>
              <a:t> </a:t>
            </a:r>
            <a:r>
              <a:rPr lang="en-US" b="0" i="0" dirty="0" err="1">
                <a:solidFill>
                  <a:srgbClr val="D1D5DB"/>
                </a:solidFill>
                <a:effectLst/>
                <a:latin typeface="Söhne"/>
              </a:rPr>
              <a:t>khác</a:t>
            </a:r>
            <a:r>
              <a:rPr lang="en-US" b="0" i="0" dirty="0">
                <a:solidFill>
                  <a:srgbClr val="D1D5DB"/>
                </a:solidFill>
                <a:effectLst/>
                <a:latin typeface="Söhne"/>
              </a:rPr>
              <a:t> </a:t>
            </a:r>
            <a:r>
              <a:rPr lang="en-US" b="0" i="0" dirty="0" err="1">
                <a:solidFill>
                  <a:srgbClr val="D1D5DB"/>
                </a:solidFill>
                <a:effectLst/>
                <a:latin typeface="Söhne"/>
              </a:rPr>
              <a:t>nhau</a:t>
            </a:r>
            <a:r>
              <a:rPr lang="en-US" b="0" i="0" dirty="0">
                <a:solidFill>
                  <a:srgbClr val="D1D5DB"/>
                </a:solidFill>
                <a:effectLst/>
                <a:latin typeface="Söhne"/>
              </a:rPr>
              <a:t>, </a:t>
            </a:r>
            <a:r>
              <a:rPr lang="en-US" b="0" i="0" dirty="0" err="1">
                <a:solidFill>
                  <a:srgbClr val="D1D5DB"/>
                </a:solidFill>
                <a:effectLst/>
                <a:latin typeface="Söhne"/>
              </a:rPr>
              <a:t>để</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thể</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1 </a:t>
            </a:r>
            <a:r>
              <a:rPr lang="en-US" b="0" i="0" dirty="0" err="1">
                <a:solidFill>
                  <a:srgbClr val="D1D5DB"/>
                </a:solidFill>
                <a:effectLst/>
                <a:latin typeface="Söhne"/>
              </a:rPr>
              <a:t>hình</a:t>
            </a:r>
            <a:r>
              <a:rPr lang="en-US" b="0" i="0" dirty="0">
                <a:solidFill>
                  <a:srgbClr val="D1D5DB"/>
                </a:solidFill>
                <a:effectLst/>
                <a:latin typeface="Söhne"/>
              </a:rPr>
              <a:t> </a:t>
            </a:r>
            <a:r>
              <a:rPr lang="en-US" b="0" i="0" dirty="0" err="1">
                <a:solidFill>
                  <a:srgbClr val="D1D5DB"/>
                </a:solidFill>
                <a:effectLst/>
                <a:latin typeface="Söhne"/>
              </a:rPr>
              <a:t>thức</a:t>
            </a:r>
            <a:r>
              <a:rPr lang="en-US" b="0" i="0" dirty="0">
                <a:solidFill>
                  <a:srgbClr val="D1D5DB"/>
                </a:solidFill>
                <a:effectLst/>
                <a:latin typeface="Söhne"/>
              </a:rPr>
              <a:t> </a:t>
            </a:r>
            <a:r>
              <a:rPr lang="en-US" b="0" i="0" dirty="0" err="1">
                <a:solidFill>
                  <a:srgbClr val="D1D5DB"/>
                </a:solidFill>
                <a:effectLst/>
                <a:latin typeface="Söhne"/>
              </a:rPr>
              <a:t>lưu</a:t>
            </a:r>
            <a:r>
              <a:rPr lang="en-US" b="0" i="0" dirty="0">
                <a:solidFill>
                  <a:srgbClr val="D1D5DB"/>
                </a:solidFill>
                <a:effectLst/>
                <a:latin typeface="Söhne"/>
              </a:rPr>
              <a:t> </a:t>
            </a:r>
            <a:r>
              <a:rPr lang="en-US" b="0" i="0" dirty="0" err="1">
                <a:solidFill>
                  <a:srgbClr val="D1D5DB"/>
                </a:solidFill>
                <a:effectLst/>
                <a:latin typeface="Söhne"/>
              </a:rPr>
              <a:t>trữ</a:t>
            </a:r>
            <a:r>
              <a:rPr lang="en-US" b="0" i="0" dirty="0">
                <a:solidFill>
                  <a:srgbClr val="D1D5DB"/>
                </a:solidFill>
                <a:effectLst/>
                <a:latin typeface="Söhne"/>
              </a:rPr>
              <a:t> </a:t>
            </a:r>
            <a:r>
              <a:rPr lang="en-US" b="0" i="0" dirty="0" err="1">
                <a:solidFill>
                  <a:srgbClr val="D1D5DB"/>
                </a:solidFill>
                <a:effectLst/>
                <a:latin typeface="Söhne"/>
              </a:rPr>
              <a:t>dữ</a:t>
            </a:r>
            <a:r>
              <a:rPr lang="en-US" b="0" i="0" dirty="0">
                <a:solidFill>
                  <a:srgbClr val="D1D5DB"/>
                </a:solidFill>
                <a:effectLst/>
                <a:latin typeface="Söhne"/>
              </a:rPr>
              <a:t> </a:t>
            </a:r>
            <a:r>
              <a:rPr lang="en-US" b="0" i="0" dirty="0" err="1">
                <a:solidFill>
                  <a:srgbClr val="D1D5DB"/>
                </a:solidFill>
                <a:effectLst/>
                <a:latin typeface="Söhne"/>
              </a:rPr>
              <a:t>liệu</a:t>
            </a:r>
            <a:r>
              <a:rPr lang="en-US" b="0" i="0" dirty="0">
                <a:solidFill>
                  <a:srgbClr val="D1D5DB"/>
                </a:solidFill>
                <a:effectLst/>
                <a:latin typeface="Söhne"/>
              </a:rPr>
              <a:t> </a:t>
            </a:r>
            <a:r>
              <a:rPr lang="en-US" b="0" i="0" dirty="0" err="1">
                <a:solidFill>
                  <a:srgbClr val="D1D5DB"/>
                </a:solidFill>
                <a:effectLst/>
                <a:latin typeface="Söhne"/>
              </a:rPr>
              <a:t>tập</a:t>
            </a:r>
            <a:r>
              <a:rPr lang="en-US" b="0" i="0" dirty="0">
                <a:solidFill>
                  <a:srgbClr val="D1D5DB"/>
                </a:solidFill>
                <a:effectLst/>
                <a:latin typeface="Söhne"/>
              </a:rPr>
              <a:t> </a:t>
            </a:r>
            <a:r>
              <a:rPr lang="en-US" b="0" i="0" dirty="0" err="1">
                <a:solidFill>
                  <a:srgbClr val="D1D5DB"/>
                </a:solidFill>
                <a:effectLst/>
                <a:latin typeface="Söhne"/>
              </a:rPr>
              <a:t>trung</a:t>
            </a:r>
            <a:r>
              <a:rPr lang="en-US" b="0" i="0" dirty="0">
                <a:solidFill>
                  <a:srgbClr val="D1D5DB"/>
                </a:solidFill>
                <a:effectLst/>
                <a:latin typeface="Söhne"/>
              </a:rPr>
              <a:t> </a:t>
            </a:r>
            <a:r>
              <a:rPr lang="en-US" b="0" i="0" dirty="0" err="1">
                <a:solidFill>
                  <a:srgbClr val="D1D5DB"/>
                </a:solidFill>
                <a:effectLst/>
                <a:latin typeface="Söhne"/>
              </a:rPr>
              <a:t>thì</a:t>
            </a:r>
            <a:r>
              <a:rPr lang="en-US" b="0" i="0" dirty="0">
                <a:solidFill>
                  <a:srgbClr val="D1D5DB"/>
                </a:solidFill>
                <a:effectLst/>
                <a:latin typeface="Söhne"/>
              </a:rPr>
              <a:t> </a:t>
            </a:r>
            <a:r>
              <a:rPr lang="en-US" b="0" i="0" dirty="0" err="1">
                <a:solidFill>
                  <a:srgbClr val="D1D5DB"/>
                </a:solidFill>
                <a:effectLst/>
                <a:latin typeface="Söhne"/>
              </a:rPr>
              <a:t>em</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sử</a:t>
            </a:r>
            <a:r>
              <a:rPr lang="en-US" b="0" i="0" dirty="0">
                <a:solidFill>
                  <a:srgbClr val="D1D5DB"/>
                </a:solidFill>
                <a:effectLst/>
                <a:latin typeface="Söhne"/>
              </a:rPr>
              <a:t> </a:t>
            </a:r>
            <a:r>
              <a:rPr lang="en-US" b="0" i="0" dirty="0" err="1">
                <a:solidFill>
                  <a:srgbClr val="D1D5DB"/>
                </a:solidFill>
                <a:effectLst/>
                <a:latin typeface="Söhne"/>
              </a:rPr>
              <a:t>dụng</a:t>
            </a:r>
            <a:r>
              <a:rPr lang="en-US" b="0" i="0" dirty="0">
                <a:solidFill>
                  <a:srgbClr val="D1D5DB"/>
                </a:solidFill>
                <a:effectLst/>
                <a:latin typeface="Söhne"/>
              </a:rPr>
              <a:t> </a:t>
            </a:r>
            <a:r>
              <a:rPr lang="en-US" b="0" i="0" dirty="0" err="1">
                <a:solidFill>
                  <a:srgbClr val="D1D5DB"/>
                </a:solidFill>
                <a:effectLst/>
                <a:latin typeface="Söhne"/>
              </a:rPr>
              <a:t>dịch</a:t>
            </a:r>
            <a:r>
              <a:rPr lang="en-US" b="0" i="0" dirty="0">
                <a:solidFill>
                  <a:srgbClr val="D1D5DB"/>
                </a:solidFill>
                <a:effectLst/>
                <a:latin typeface="Söhne"/>
              </a:rPr>
              <a:t> </a:t>
            </a:r>
            <a:r>
              <a:rPr lang="en-US" b="0" i="0" dirty="0" err="1">
                <a:solidFill>
                  <a:srgbClr val="D1D5DB"/>
                </a:solidFill>
                <a:effectLst/>
                <a:latin typeface="Söhne"/>
              </a:rPr>
              <a:t>vụ</a:t>
            </a:r>
            <a:r>
              <a:rPr lang="en-US" b="0" i="0" dirty="0">
                <a:solidFill>
                  <a:srgbClr val="D1D5DB"/>
                </a:solidFill>
                <a:effectLst/>
                <a:latin typeface="Söhne"/>
              </a:rPr>
              <a:t> </a:t>
            </a:r>
            <a:r>
              <a:rPr lang="en-US" b="0" i="0" dirty="0" err="1">
                <a:solidFill>
                  <a:srgbClr val="D1D5DB"/>
                </a:solidFill>
                <a:effectLst/>
                <a:latin typeface="Söhne"/>
              </a:rPr>
              <a:t>lưu</a:t>
            </a:r>
            <a:r>
              <a:rPr lang="en-US" b="0" i="0" dirty="0">
                <a:solidFill>
                  <a:srgbClr val="D1D5DB"/>
                </a:solidFill>
                <a:effectLst/>
                <a:latin typeface="Söhne"/>
              </a:rPr>
              <a:t> </a:t>
            </a:r>
            <a:r>
              <a:rPr lang="en-US" b="0" i="0" dirty="0" err="1">
                <a:solidFill>
                  <a:srgbClr val="D1D5DB"/>
                </a:solidFill>
                <a:effectLst/>
                <a:latin typeface="Söhne"/>
              </a:rPr>
              <a:t>trữ</a:t>
            </a:r>
            <a:r>
              <a:rPr lang="en-US" b="0" i="0" dirty="0">
                <a:solidFill>
                  <a:srgbClr val="D1D5DB"/>
                </a:solidFill>
                <a:effectLst/>
                <a:latin typeface="Söhne"/>
              </a:rPr>
              <a:t> </a:t>
            </a:r>
            <a:r>
              <a:rPr lang="en-US" b="0" i="0" dirty="0" err="1">
                <a:solidFill>
                  <a:srgbClr val="D1D5DB"/>
                </a:solidFill>
                <a:effectLst/>
                <a:latin typeface="Söhne"/>
              </a:rPr>
              <a:t>đám</a:t>
            </a:r>
            <a:r>
              <a:rPr lang="en-US" b="0" i="0" dirty="0">
                <a:solidFill>
                  <a:srgbClr val="D1D5DB"/>
                </a:solidFill>
                <a:effectLst/>
                <a:latin typeface="Söhne"/>
              </a:rPr>
              <a:t> </a:t>
            </a:r>
            <a:r>
              <a:rPr lang="en-US" b="0" i="0" dirty="0" err="1">
                <a:solidFill>
                  <a:srgbClr val="D1D5DB"/>
                </a:solidFill>
                <a:effectLst/>
                <a:latin typeface="Söhne"/>
              </a:rPr>
              <a:t>mây</a:t>
            </a:r>
            <a:r>
              <a:rPr lang="en-US" b="0" i="0" dirty="0">
                <a:solidFill>
                  <a:srgbClr val="D1D5DB"/>
                </a:solidFill>
                <a:effectLst/>
                <a:latin typeface="Söhne"/>
              </a:rPr>
              <a:t> </a:t>
            </a:r>
            <a:r>
              <a:rPr lang="en-US" b="0" i="0" dirty="0" err="1">
                <a:solidFill>
                  <a:srgbClr val="D1D5DB"/>
                </a:solidFill>
                <a:effectLst/>
                <a:latin typeface="Söhne"/>
              </a:rPr>
              <a:t>của</a:t>
            </a:r>
            <a:r>
              <a:rPr lang="en-US" b="0" i="0" dirty="0">
                <a:solidFill>
                  <a:srgbClr val="D1D5DB"/>
                </a:solidFill>
                <a:effectLst/>
                <a:latin typeface="Söhne"/>
              </a:rPr>
              <a:t> AWS </a:t>
            </a:r>
            <a:r>
              <a:rPr lang="en-US" b="0" i="0" dirty="0" err="1">
                <a:solidFill>
                  <a:srgbClr val="D1D5DB"/>
                </a:solidFill>
                <a:effectLst/>
                <a:latin typeface="Söhne"/>
              </a:rPr>
              <a:t>đó</a:t>
            </a:r>
            <a:r>
              <a:rPr lang="en-US" b="0" i="0" dirty="0">
                <a:solidFill>
                  <a:srgbClr val="D1D5DB"/>
                </a:solidFill>
                <a:effectLst/>
                <a:latin typeface="Söhne"/>
              </a:rPr>
              <a:t> </a:t>
            </a:r>
            <a:r>
              <a:rPr lang="en-US" b="0" i="0" dirty="0" err="1">
                <a:solidFill>
                  <a:srgbClr val="D1D5DB"/>
                </a:solidFill>
                <a:effectLst/>
                <a:latin typeface="Söhne"/>
              </a:rPr>
              <a:t>là</a:t>
            </a:r>
            <a:r>
              <a:rPr lang="en-US" b="0" i="0" dirty="0">
                <a:solidFill>
                  <a:srgbClr val="D1D5DB"/>
                </a:solidFill>
                <a:effectLst/>
                <a:latin typeface="Söhne"/>
              </a:rPr>
              <a:t> S3</a:t>
            </a:r>
          </a:p>
          <a:p>
            <a:pPr marL="0" lvl="0" indent="0" algn="l" rtl="0">
              <a:spcBef>
                <a:spcPts val="0"/>
              </a:spcBef>
              <a:spcAft>
                <a:spcPts val="0"/>
              </a:spcAft>
              <a:buNone/>
            </a:pPr>
            <a:r>
              <a:rPr lang="vi-VN" b="0" i="0" dirty="0">
                <a:solidFill>
                  <a:srgbClr val="D1D5DB"/>
                </a:solidFill>
                <a:effectLst/>
                <a:latin typeface="Söhne"/>
              </a:rPr>
              <a:t>Amazon S3 (Simple Storage Service) là một dịch vụ lưu trữ đám mây được cung cấp bởi Amazon Web Services (AWS). S3 cho phép người dùng lưu trữ và truy xuất dữ liệu từ bất cứ đâu trên Internet, với khả năng mở rộng không giới hạn và khả năng đáp ứng ca</a:t>
            </a:r>
            <a:r>
              <a:rPr lang="en-US" b="0" i="0" dirty="0">
                <a:solidFill>
                  <a:srgbClr val="D1D5DB"/>
                </a:solidFill>
                <a:effectLst/>
                <a:latin typeface="Söhne"/>
              </a:rPr>
              <a:t>o.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để</a:t>
            </a:r>
            <a:r>
              <a:rPr lang="en-US" b="0" i="0" dirty="0">
                <a:solidFill>
                  <a:srgbClr val="D1D5DB"/>
                </a:solidFill>
                <a:effectLst/>
                <a:latin typeface="Söhne"/>
              </a:rPr>
              <a:t> dung </a:t>
            </a:r>
            <a:r>
              <a:rPr lang="en-US" b="0" i="0" dirty="0" err="1">
                <a:solidFill>
                  <a:srgbClr val="D1D5DB"/>
                </a:solidFill>
                <a:effectLst/>
                <a:latin typeface="Söhne"/>
              </a:rPr>
              <a:t>được</a:t>
            </a:r>
            <a:r>
              <a:rPr lang="en-US" b="0" i="0" dirty="0">
                <a:solidFill>
                  <a:srgbClr val="D1D5DB"/>
                </a:solidFill>
                <a:effectLst/>
                <a:latin typeface="Söhne"/>
              </a:rPr>
              <a:t> </a:t>
            </a:r>
            <a:r>
              <a:rPr lang="en-US" b="0" i="0" dirty="0" err="1">
                <a:solidFill>
                  <a:srgbClr val="D1D5DB"/>
                </a:solidFill>
                <a:effectLst/>
                <a:latin typeface="Söhne"/>
              </a:rPr>
              <a:t>thì</a:t>
            </a:r>
            <a:r>
              <a:rPr lang="en-US" b="0" i="0" dirty="0">
                <a:solidFill>
                  <a:srgbClr val="D1D5DB"/>
                </a:solidFill>
                <a:effectLst/>
                <a:latin typeface="Söhne"/>
              </a:rPr>
              <a:t> </a:t>
            </a:r>
            <a:r>
              <a:rPr lang="en-US" b="0" i="0" dirty="0" err="1">
                <a:solidFill>
                  <a:srgbClr val="D1D5DB"/>
                </a:solidFill>
                <a:effectLst/>
                <a:latin typeface="Söhne"/>
              </a:rPr>
              <a:t>chúng</a:t>
            </a:r>
            <a:r>
              <a:rPr lang="en-US" b="0" i="0" dirty="0">
                <a:solidFill>
                  <a:srgbClr val="D1D5DB"/>
                </a:solidFill>
                <a:effectLst/>
                <a:latin typeface="Söhne"/>
              </a:rPr>
              <a:t> ta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phải</a:t>
            </a:r>
            <a:r>
              <a:rPr lang="en-US" b="0" i="0" dirty="0">
                <a:solidFill>
                  <a:srgbClr val="D1D5DB"/>
                </a:solidFill>
                <a:effectLst/>
                <a:latin typeface="Söhne"/>
              </a:rPr>
              <a:t> </a:t>
            </a:r>
            <a:r>
              <a:rPr lang="en-US" b="0" i="0" dirty="0" err="1">
                <a:solidFill>
                  <a:srgbClr val="D1D5DB"/>
                </a:solidFill>
                <a:effectLst/>
                <a:latin typeface="Söhne"/>
              </a:rPr>
              <a:t>trả</a:t>
            </a:r>
            <a:r>
              <a:rPr lang="en-US" b="0" i="0" dirty="0">
                <a:solidFill>
                  <a:srgbClr val="D1D5DB"/>
                </a:solidFill>
                <a:effectLst/>
                <a:latin typeface="Söhne"/>
              </a:rPr>
              <a:t> </a:t>
            </a:r>
            <a:r>
              <a:rPr lang="en-US" b="0" i="0" dirty="0" err="1">
                <a:solidFill>
                  <a:srgbClr val="D1D5DB"/>
                </a:solidFill>
                <a:effectLst/>
                <a:latin typeface="Söhne"/>
              </a:rPr>
              <a:t>tiền</a:t>
            </a: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Sau </a:t>
            </a:r>
            <a:r>
              <a:rPr lang="en-US" b="0" i="0" dirty="0" err="1">
                <a:solidFill>
                  <a:srgbClr val="D1D5DB"/>
                </a:solidFill>
                <a:effectLst/>
                <a:latin typeface="Söhne"/>
              </a:rPr>
              <a:t>khi</a:t>
            </a:r>
            <a:r>
              <a:rPr lang="en-US" b="0" i="0" dirty="0">
                <a:solidFill>
                  <a:srgbClr val="D1D5DB"/>
                </a:solidFill>
                <a:effectLst/>
                <a:latin typeface="Söhne"/>
              </a:rPr>
              <a:t> </a:t>
            </a:r>
            <a:r>
              <a:rPr lang="en-US" b="0" i="0" dirty="0" err="1">
                <a:solidFill>
                  <a:srgbClr val="D1D5DB"/>
                </a:solidFill>
                <a:effectLst/>
                <a:latin typeface="Söhne"/>
              </a:rPr>
              <a:t>đưa</a:t>
            </a:r>
            <a:r>
              <a:rPr lang="en-US" b="0" i="0" dirty="0">
                <a:solidFill>
                  <a:srgbClr val="D1D5DB"/>
                </a:solidFill>
                <a:effectLst/>
                <a:latin typeface="Söhne"/>
              </a:rPr>
              <a:t> </a:t>
            </a:r>
            <a:r>
              <a:rPr lang="en-US" b="0" i="0" dirty="0" err="1">
                <a:solidFill>
                  <a:srgbClr val="D1D5DB"/>
                </a:solidFill>
                <a:effectLst/>
                <a:latin typeface="Söhne"/>
              </a:rPr>
              <a:t>lên</a:t>
            </a:r>
            <a:r>
              <a:rPr lang="en-US" b="0" i="0" dirty="0">
                <a:solidFill>
                  <a:srgbClr val="D1D5DB"/>
                </a:solidFill>
                <a:effectLst/>
                <a:latin typeface="Söhne"/>
              </a:rPr>
              <a:t> </a:t>
            </a:r>
            <a:r>
              <a:rPr lang="en-US" b="0" i="0" dirty="0" err="1">
                <a:solidFill>
                  <a:srgbClr val="D1D5DB"/>
                </a:solidFill>
                <a:effectLst/>
                <a:latin typeface="Söhne"/>
              </a:rPr>
              <a:t>hệ</a:t>
            </a:r>
            <a:r>
              <a:rPr lang="en-US" b="0" i="0" dirty="0">
                <a:solidFill>
                  <a:srgbClr val="D1D5DB"/>
                </a:solidFill>
                <a:effectLst/>
                <a:latin typeface="Söhne"/>
              </a:rPr>
              <a:t> </a:t>
            </a:r>
            <a:r>
              <a:rPr lang="en-US" b="0" i="0" dirty="0" err="1">
                <a:solidFill>
                  <a:srgbClr val="D1D5DB"/>
                </a:solidFill>
                <a:effectLst/>
                <a:latin typeface="Söhne"/>
              </a:rPr>
              <a:t>thống</a:t>
            </a:r>
            <a:r>
              <a:rPr lang="en-US" b="0" i="0" dirty="0">
                <a:solidFill>
                  <a:srgbClr val="D1D5DB"/>
                </a:solidFill>
                <a:effectLst/>
                <a:latin typeface="Söhne"/>
              </a:rPr>
              <a:t> </a:t>
            </a:r>
            <a:r>
              <a:rPr lang="en-US" b="0" i="0" dirty="0" err="1">
                <a:solidFill>
                  <a:srgbClr val="D1D5DB"/>
                </a:solidFill>
                <a:effectLst/>
                <a:latin typeface="Söhne"/>
              </a:rPr>
              <a:t>lưu</a:t>
            </a:r>
            <a:r>
              <a:rPr lang="en-US" b="0" i="0" dirty="0">
                <a:solidFill>
                  <a:srgbClr val="D1D5DB"/>
                </a:solidFill>
                <a:effectLst/>
                <a:latin typeface="Söhne"/>
              </a:rPr>
              <a:t> </a:t>
            </a:r>
            <a:r>
              <a:rPr lang="en-US" b="0" i="0" dirty="0" err="1">
                <a:solidFill>
                  <a:srgbClr val="D1D5DB"/>
                </a:solidFill>
                <a:effectLst/>
                <a:latin typeface="Söhne"/>
              </a:rPr>
              <a:t>trữ</a:t>
            </a:r>
            <a:r>
              <a:rPr lang="en-US" b="0" i="0" dirty="0">
                <a:solidFill>
                  <a:srgbClr val="D1D5DB"/>
                </a:solidFill>
                <a:effectLst/>
                <a:latin typeface="Söhne"/>
              </a:rPr>
              <a:t> </a:t>
            </a:r>
            <a:r>
              <a:rPr lang="en-US" b="0" i="0" dirty="0" err="1">
                <a:solidFill>
                  <a:srgbClr val="D1D5DB"/>
                </a:solidFill>
                <a:effectLst/>
                <a:latin typeface="Söhne"/>
              </a:rPr>
              <a:t>dữ</a:t>
            </a:r>
            <a:r>
              <a:rPr lang="en-US" b="0" i="0" dirty="0">
                <a:solidFill>
                  <a:srgbClr val="D1D5DB"/>
                </a:solidFill>
                <a:effectLst/>
                <a:latin typeface="Söhne"/>
              </a:rPr>
              <a:t> </a:t>
            </a:r>
            <a:r>
              <a:rPr lang="en-US" b="0" i="0" dirty="0" err="1">
                <a:solidFill>
                  <a:srgbClr val="D1D5DB"/>
                </a:solidFill>
                <a:effectLst/>
                <a:latin typeface="Söhne"/>
              </a:rPr>
              <a:t>liệu</a:t>
            </a:r>
            <a:r>
              <a:rPr lang="en-US" b="0" i="0" dirty="0">
                <a:solidFill>
                  <a:srgbClr val="D1D5DB"/>
                </a:solidFill>
                <a:effectLst/>
                <a:latin typeface="Söhne"/>
              </a:rPr>
              <a:t> </a:t>
            </a:r>
            <a:r>
              <a:rPr lang="en-US" b="0" i="0" dirty="0" err="1">
                <a:solidFill>
                  <a:srgbClr val="D1D5DB"/>
                </a:solidFill>
                <a:effectLst/>
                <a:latin typeface="Söhne"/>
              </a:rPr>
              <a:t>đám</a:t>
            </a:r>
            <a:r>
              <a:rPr lang="en-US" b="0" i="0" dirty="0">
                <a:solidFill>
                  <a:srgbClr val="D1D5DB"/>
                </a:solidFill>
                <a:effectLst/>
                <a:latin typeface="Söhne"/>
              </a:rPr>
              <a:t> </a:t>
            </a:r>
            <a:r>
              <a:rPr lang="en-US" b="0" i="0" dirty="0" err="1">
                <a:solidFill>
                  <a:srgbClr val="D1D5DB"/>
                </a:solidFill>
                <a:effectLst/>
                <a:latin typeface="Söhne"/>
              </a:rPr>
              <a:t>mây</a:t>
            </a:r>
            <a:r>
              <a:rPr lang="en-US" b="0" i="0" dirty="0">
                <a:solidFill>
                  <a:srgbClr val="D1D5DB"/>
                </a:solidFill>
                <a:effectLst/>
                <a:latin typeface="Söhne"/>
              </a:rPr>
              <a:t>, </a:t>
            </a:r>
            <a:r>
              <a:rPr lang="en-US" b="0" i="0" dirty="0" err="1">
                <a:solidFill>
                  <a:srgbClr val="D1D5DB"/>
                </a:solidFill>
                <a:effectLst/>
                <a:latin typeface="Söhne"/>
              </a:rPr>
              <a:t>thông</a:t>
            </a:r>
            <a:r>
              <a:rPr lang="en-US" b="0" i="0" dirty="0">
                <a:solidFill>
                  <a:srgbClr val="D1D5DB"/>
                </a:solidFill>
                <a:effectLst/>
                <a:latin typeface="Söhne"/>
              </a:rPr>
              <a:t> </a:t>
            </a:r>
            <a:r>
              <a:rPr lang="en-US" b="0" i="0" dirty="0" err="1">
                <a:solidFill>
                  <a:srgbClr val="D1D5DB"/>
                </a:solidFill>
                <a:effectLst/>
                <a:latin typeface="Söhne"/>
              </a:rPr>
              <a:t>thường</a:t>
            </a:r>
            <a:r>
              <a:rPr lang="en-US" b="0" i="0" dirty="0">
                <a:solidFill>
                  <a:srgbClr val="D1D5DB"/>
                </a:solidFill>
                <a:effectLst/>
                <a:latin typeface="Söhne"/>
              </a:rPr>
              <a:t> </a:t>
            </a:r>
            <a:r>
              <a:rPr lang="en-US" b="0" i="0" dirty="0" err="1">
                <a:solidFill>
                  <a:srgbClr val="D1D5DB"/>
                </a:solidFill>
                <a:effectLst/>
                <a:latin typeface="Söhne"/>
              </a:rPr>
              <a:t>với</a:t>
            </a:r>
            <a:r>
              <a:rPr lang="en-US" b="0" i="0" dirty="0">
                <a:solidFill>
                  <a:srgbClr val="D1D5DB"/>
                </a:solidFill>
                <a:effectLst/>
                <a:latin typeface="Söhne"/>
              </a:rPr>
              <a:t> </a:t>
            </a:r>
            <a:r>
              <a:rPr lang="en-US" b="0" i="0" dirty="0" err="1">
                <a:solidFill>
                  <a:srgbClr val="D1D5DB"/>
                </a:solidFill>
                <a:effectLst/>
                <a:latin typeface="Söhne"/>
              </a:rPr>
              <a:t>bộ</a:t>
            </a:r>
            <a:r>
              <a:rPr lang="en-US" b="0" i="0" dirty="0">
                <a:solidFill>
                  <a:srgbClr val="D1D5DB"/>
                </a:solidFill>
                <a:effectLst/>
                <a:latin typeface="Söhne"/>
              </a:rPr>
              <a:t> </a:t>
            </a:r>
            <a:r>
              <a:rPr lang="en-US" b="0" i="0" dirty="0" err="1">
                <a:solidFill>
                  <a:srgbClr val="D1D5DB"/>
                </a:solidFill>
                <a:effectLst/>
                <a:latin typeface="Söhne"/>
              </a:rPr>
              <a:t>dữ</a:t>
            </a:r>
            <a:r>
              <a:rPr lang="en-US" b="0" i="0" dirty="0">
                <a:solidFill>
                  <a:srgbClr val="D1D5DB"/>
                </a:solidFill>
                <a:effectLst/>
                <a:latin typeface="Söhne"/>
              </a:rPr>
              <a:t> </a:t>
            </a:r>
            <a:r>
              <a:rPr lang="en-US" b="0" i="0" dirty="0" err="1">
                <a:solidFill>
                  <a:srgbClr val="D1D5DB"/>
                </a:solidFill>
                <a:effectLst/>
                <a:latin typeface="Söhne"/>
              </a:rPr>
              <a:t>liệu</a:t>
            </a:r>
            <a:r>
              <a:rPr lang="en-US" b="0" i="0" dirty="0">
                <a:solidFill>
                  <a:srgbClr val="D1D5DB"/>
                </a:solidFill>
                <a:effectLst/>
                <a:latin typeface="Söhne"/>
              </a:rPr>
              <a:t> </a:t>
            </a:r>
            <a:r>
              <a:rPr lang="en-US" b="0" i="0" dirty="0" err="1">
                <a:solidFill>
                  <a:srgbClr val="D1D5DB"/>
                </a:solidFill>
                <a:effectLst/>
                <a:latin typeface="Söhne"/>
              </a:rPr>
              <a:t>lớn</a:t>
            </a:r>
            <a:r>
              <a:rPr lang="en-US" b="0" i="0" dirty="0">
                <a:solidFill>
                  <a:srgbClr val="D1D5DB"/>
                </a:solidFill>
                <a:effectLst/>
                <a:latin typeface="Söhne"/>
              </a:rPr>
              <a:t> </a:t>
            </a:r>
            <a:r>
              <a:rPr lang="en-US" b="0" i="0" dirty="0" err="1">
                <a:solidFill>
                  <a:srgbClr val="D1D5DB"/>
                </a:solidFill>
                <a:effectLst/>
                <a:latin typeface="Söhne"/>
              </a:rPr>
              <a:t>thì</a:t>
            </a:r>
            <a:r>
              <a:rPr lang="en-US" b="0" i="0" dirty="0">
                <a:solidFill>
                  <a:srgbClr val="D1D5DB"/>
                </a:solidFill>
                <a:effectLst/>
                <a:latin typeface="Söhne"/>
              </a:rPr>
              <a:t> </a:t>
            </a:r>
            <a:r>
              <a:rPr lang="en-US" b="0" i="0" dirty="0" err="1">
                <a:solidFill>
                  <a:srgbClr val="D1D5DB"/>
                </a:solidFill>
                <a:effectLst/>
                <a:latin typeface="Söhne"/>
              </a:rPr>
              <a:t>chúng</a:t>
            </a:r>
            <a:r>
              <a:rPr lang="en-US" b="0" i="0" dirty="0">
                <a:solidFill>
                  <a:srgbClr val="D1D5DB"/>
                </a:solidFill>
                <a:effectLst/>
                <a:latin typeface="Söhne"/>
              </a:rPr>
              <a:t> ta </a:t>
            </a:r>
            <a:r>
              <a:rPr lang="en-US" b="0" i="0" dirty="0" err="1">
                <a:solidFill>
                  <a:srgbClr val="D1D5DB"/>
                </a:solidFill>
                <a:effectLst/>
                <a:latin typeface="Söhne"/>
              </a:rPr>
              <a:t>cần</a:t>
            </a:r>
            <a:r>
              <a:rPr lang="en-US" b="0" i="0" dirty="0">
                <a:solidFill>
                  <a:srgbClr val="D1D5DB"/>
                </a:solidFill>
                <a:effectLst/>
                <a:latin typeface="Söhne"/>
              </a:rPr>
              <a:t> </a:t>
            </a:r>
            <a:r>
              <a:rPr lang="en-US" b="0" i="0" dirty="0" err="1">
                <a:solidFill>
                  <a:srgbClr val="D1D5DB"/>
                </a:solidFill>
                <a:effectLst/>
                <a:latin typeface="Söhne"/>
              </a:rPr>
              <a:t>thay</a:t>
            </a:r>
            <a:r>
              <a:rPr lang="en-US" b="0" i="0" dirty="0">
                <a:solidFill>
                  <a:srgbClr val="D1D5DB"/>
                </a:solidFill>
                <a:effectLst/>
                <a:latin typeface="Söhne"/>
              </a:rPr>
              <a:t> </a:t>
            </a:r>
            <a:r>
              <a:rPr lang="en-US" b="0" i="0" dirty="0" err="1">
                <a:solidFill>
                  <a:srgbClr val="D1D5DB"/>
                </a:solidFill>
                <a:effectLst/>
                <a:latin typeface="Söhne"/>
              </a:rPr>
              <a:t>đổi</a:t>
            </a:r>
            <a:r>
              <a:rPr lang="en-US" b="0" i="0" dirty="0">
                <a:solidFill>
                  <a:srgbClr val="D1D5DB"/>
                </a:solidFill>
                <a:effectLst/>
                <a:latin typeface="Söhne"/>
              </a:rPr>
              <a:t> </a:t>
            </a:r>
            <a:r>
              <a:rPr lang="en-US" b="0" i="0" dirty="0" err="1">
                <a:solidFill>
                  <a:srgbClr val="D1D5DB"/>
                </a:solidFill>
                <a:effectLst/>
                <a:latin typeface="Söhne"/>
              </a:rPr>
              <a:t>định</a:t>
            </a:r>
            <a:r>
              <a:rPr lang="en-US" b="0" i="0" dirty="0">
                <a:solidFill>
                  <a:srgbClr val="D1D5DB"/>
                </a:solidFill>
                <a:effectLst/>
                <a:latin typeface="Söhne"/>
              </a:rPr>
              <a:t> </a:t>
            </a:r>
            <a:r>
              <a:rPr lang="en-US" b="0" i="0" dirty="0" err="1">
                <a:solidFill>
                  <a:srgbClr val="D1D5DB"/>
                </a:solidFill>
                <a:effectLst/>
                <a:latin typeface="Söhne"/>
              </a:rPr>
              <a:t>dạng</a:t>
            </a:r>
            <a:r>
              <a:rPr lang="en-US" b="0" i="0" dirty="0">
                <a:solidFill>
                  <a:srgbClr val="D1D5DB"/>
                </a:solidFill>
                <a:effectLst/>
                <a:latin typeface="Söhne"/>
              </a:rPr>
              <a:t> </a:t>
            </a:r>
            <a:r>
              <a:rPr lang="en-US" b="0" i="0" dirty="0" err="1">
                <a:solidFill>
                  <a:srgbClr val="D1D5DB"/>
                </a:solidFill>
                <a:effectLst/>
                <a:latin typeface="Söhne"/>
              </a:rPr>
              <a:t>lưu</a:t>
            </a:r>
            <a:r>
              <a:rPr lang="en-US" b="0" i="0" dirty="0">
                <a:solidFill>
                  <a:srgbClr val="D1D5DB"/>
                </a:solidFill>
                <a:effectLst/>
                <a:latin typeface="Söhne"/>
              </a:rPr>
              <a:t> </a:t>
            </a:r>
            <a:r>
              <a:rPr lang="en-US" b="0" i="0" dirty="0" err="1">
                <a:solidFill>
                  <a:srgbClr val="D1D5DB"/>
                </a:solidFill>
                <a:effectLst/>
                <a:latin typeface="Söhne"/>
              </a:rPr>
              <a:t>trữ</a:t>
            </a:r>
            <a:r>
              <a:rPr lang="en-US" b="0" i="0" dirty="0">
                <a:solidFill>
                  <a:srgbClr val="D1D5DB"/>
                </a:solidFill>
                <a:effectLst/>
                <a:latin typeface="Söhne"/>
              </a:rPr>
              <a:t>, </a:t>
            </a:r>
            <a:r>
              <a:rPr lang="en-US" b="0" i="0" dirty="0" err="1">
                <a:solidFill>
                  <a:srgbClr val="D1D5DB"/>
                </a:solidFill>
                <a:effectLst/>
                <a:latin typeface="Söhne"/>
              </a:rPr>
              <a:t>thông</a:t>
            </a:r>
            <a:r>
              <a:rPr lang="en-US" b="0" i="0" dirty="0">
                <a:solidFill>
                  <a:srgbClr val="D1D5DB"/>
                </a:solidFill>
                <a:effectLst/>
                <a:latin typeface="Söhne"/>
              </a:rPr>
              <a:t> </a:t>
            </a:r>
            <a:r>
              <a:rPr lang="en-US" b="0" i="0" dirty="0" err="1">
                <a:solidFill>
                  <a:srgbClr val="D1D5DB"/>
                </a:solidFill>
                <a:effectLst/>
                <a:latin typeface="Söhne"/>
              </a:rPr>
              <a:t>thường</a:t>
            </a:r>
            <a:r>
              <a:rPr lang="en-US" b="0" i="0" dirty="0">
                <a:solidFill>
                  <a:srgbClr val="D1D5DB"/>
                </a:solidFill>
                <a:effectLst/>
                <a:latin typeface="Söhne"/>
              </a:rPr>
              <a:t> </a:t>
            </a:r>
            <a:r>
              <a:rPr lang="en-US" b="0" i="0" dirty="0" err="1">
                <a:solidFill>
                  <a:srgbClr val="D1D5DB"/>
                </a:solidFill>
                <a:effectLst/>
                <a:latin typeface="Söhne"/>
              </a:rPr>
              <a:t>là</a:t>
            </a:r>
            <a:r>
              <a:rPr lang="en-US" b="0" i="0" dirty="0">
                <a:solidFill>
                  <a:srgbClr val="D1D5DB"/>
                </a:solidFill>
                <a:effectLst/>
                <a:latin typeface="Söhne"/>
              </a:rPr>
              <a:t> </a:t>
            </a:r>
            <a:r>
              <a:rPr lang="en-US" b="0" i="0" dirty="0" err="1">
                <a:solidFill>
                  <a:srgbClr val="D1D5DB"/>
                </a:solidFill>
                <a:effectLst/>
                <a:latin typeface="Söhne"/>
              </a:rPr>
              <a:t>định</a:t>
            </a:r>
            <a:r>
              <a:rPr lang="en-US" b="0" i="0" dirty="0">
                <a:solidFill>
                  <a:srgbClr val="D1D5DB"/>
                </a:solidFill>
                <a:effectLst/>
                <a:latin typeface="Söhne"/>
              </a:rPr>
              <a:t> </a:t>
            </a:r>
            <a:r>
              <a:rPr lang="en-US" b="0" i="0" dirty="0" err="1">
                <a:solidFill>
                  <a:srgbClr val="D1D5DB"/>
                </a:solidFill>
                <a:effectLst/>
                <a:latin typeface="Söhne"/>
              </a:rPr>
              <a:t>dạng</a:t>
            </a:r>
            <a:r>
              <a:rPr lang="en-US" b="0" i="0" dirty="0">
                <a:solidFill>
                  <a:srgbClr val="D1D5DB"/>
                </a:solidFill>
                <a:effectLst/>
                <a:latin typeface="Söhne"/>
              </a:rPr>
              <a:t> parquet.</a:t>
            </a:r>
          </a:p>
          <a:p>
            <a:pPr marL="0" lvl="0" indent="0" algn="l" rtl="0">
              <a:spcBef>
                <a:spcPts val="0"/>
              </a:spcBef>
              <a:spcAft>
                <a:spcPts val="0"/>
              </a:spcAft>
              <a:buNone/>
            </a:pPr>
            <a:r>
              <a:rPr lang="vi-VN" b="0" i="0" dirty="0">
                <a:solidFill>
                  <a:srgbClr val="D1D5DB"/>
                </a:solidFill>
                <a:effectLst/>
                <a:latin typeface="Söhne"/>
              </a:rPr>
              <a:t>File parquet là một định dạng lưu trữ dữ liệu cấu trúc, thường được sử dụng trong các hệ thống lưu trữ và xử lý dữ liệu lớn. Nó được thiết kế để lưu trữ dữ liệu có cấu trúc và không cấu trúc dưới dạng các tệp văn bản nén để giảm dung lượng lưu trữ và tăng tốc độ truy cập dữ liệu.</a:t>
            </a:r>
            <a:endParaRPr dirty="0"/>
          </a:p>
        </p:txBody>
      </p:sp>
    </p:spTree>
    <p:extLst>
      <p:ext uri="{BB962C8B-B14F-4D97-AF65-F5344CB8AC3E}">
        <p14:creationId xmlns:p14="http://schemas.microsoft.com/office/powerpoint/2010/main" val="265589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e1aecd103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e1aecd103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Sau </a:t>
            </a:r>
            <a:r>
              <a:rPr lang="en-US" dirty="0" err="1"/>
              <a:t>khi</a:t>
            </a:r>
            <a:r>
              <a:rPr lang="en-US" dirty="0"/>
              <a:t> </a:t>
            </a:r>
            <a:r>
              <a:rPr lang="en-US" dirty="0" err="1"/>
              <a:t>đã</a:t>
            </a:r>
            <a:r>
              <a:rPr lang="en-US" dirty="0"/>
              <a:t> </a:t>
            </a:r>
            <a:r>
              <a:rPr lang="en-US" dirty="0" err="1"/>
              <a:t>có</a:t>
            </a:r>
            <a:r>
              <a:rPr lang="en-US" dirty="0"/>
              <a:t> </a:t>
            </a:r>
            <a:r>
              <a:rPr lang="en-US" dirty="0" err="1"/>
              <a:t>nguồn</a:t>
            </a:r>
            <a:r>
              <a:rPr lang="en-US" dirty="0"/>
              <a:t> </a:t>
            </a:r>
            <a:r>
              <a:rPr lang="en-US" dirty="0" err="1"/>
              <a:t>udwx</a:t>
            </a:r>
            <a:r>
              <a:rPr lang="en-US" dirty="0"/>
              <a:t> </a:t>
            </a:r>
            <a:r>
              <a:rPr lang="en-US" dirty="0" err="1"/>
              <a:t>liệu</a:t>
            </a:r>
            <a:r>
              <a:rPr lang="en-US" dirty="0"/>
              <a:t> </a:t>
            </a:r>
            <a:r>
              <a:rPr lang="en-US" dirty="0" err="1"/>
              <a:t>cụ</a:t>
            </a:r>
            <a:r>
              <a:rPr lang="en-US" dirty="0"/>
              <a:t> </a:t>
            </a:r>
            <a:r>
              <a:rPr lang="en-US" dirty="0" err="1"/>
              <a:t>thể</a:t>
            </a:r>
            <a:r>
              <a:rPr lang="en-US" dirty="0"/>
              <a:t>, </a:t>
            </a:r>
            <a:r>
              <a:rPr lang="en-US" dirty="0" err="1"/>
              <a:t>chúng</a:t>
            </a:r>
            <a:r>
              <a:rPr lang="en-US" dirty="0"/>
              <a:t> ta </a:t>
            </a:r>
            <a:r>
              <a:rPr lang="en-US" dirty="0" err="1"/>
              <a:t>cần</a:t>
            </a:r>
            <a:r>
              <a:rPr lang="en-US" dirty="0"/>
              <a:t> </a:t>
            </a:r>
            <a:r>
              <a:rPr lang="en-US" dirty="0" err="1"/>
              <a:t>phân</a:t>
            </a:r>
            <a:r>
              <a:rPr lang="en-US" dirty="0"/>
              <a:t> </a:t>
            </a:r>
            <a:r>
              <a:rPr lang="en-US" dirty="0" err="1"/>
              <a:t>tích</a:t>
            </a:r>
            <a:r>
              <a:rPr lang="en-US" dirty="0"/>
              <a:t> </a:t>
            </a:r>
            <a:r>
              <a:rPr lang="en-US" dirty="0" err="1"/>
              <a:t>nó</a:t>
            </a:r>
            <a:r>
              <a:rPr lang="en-US" dirty="0"/>
              <a:t> </a:t>
            </a:r>
            <a:r>
              <a:rPr lang="en-US" dirty="0" err="1"/>
              <a:t>dựa</a:t>
            </a:r>
            <a:r>
              <a:rPr lang="en-US" dirty="0"/>
              <a:t> </a:t>
            </a:r>
            <a:r>
              <a:rPr lang="en-US" dirty="0" err="1"/>
              <a:t>trên</a:t>
            </a:r>
            <a:r>
              <a:rPr lang="en-US" dirty="0"/>
              <a:t> </a:t>
            </a:r>
            <a:r>
              <a:rPr lang="en-US" dirty="0" err="1"/>
              <a:t>yêu</a:t>
            </a:r>
            <a:r>
              <a:rPr lang="en-US" dirty="0"/>
              <a:t> </a:t>
            </a:r>
            <a:r>
              <a:rPr lang="en-US" dirty="0" err="1"/>
              <a:t>cầu</a:t>
            </a:r>
            <a:r>
              <a:rPr lang="en-US" dirty="0"/>
              <a:t> </a:t>
            </a:r>
            <a:r>
              <a:rPr lang="en-US" dirty="0" err="1"/>
              <a:t>nghiệp</a:t>
            </a:r>
            <a:r>
              <a:rPr lang="en-US" dirty="0"/>
              <a:t> </a:t>
            </a:r>
            <a:r>
              <a:rPr lang="en-US" dirty="0" err="1"/>
              <a:t>vụ</a:t>
            </a:r>
            <a:r>
              <a:rPr lang="en-US" dirty="0"/>
              <a:t>, </a:t>
            </a:r>
            <a:r>
              <a:rPr lang="en-US" dirty="0" err="1"/>
              <a:t>cụ</a:t>
            </a:r>
            <a:r>
              <a:rPr lang="en-US" dirty="0"/>
              <a:t> </a:t>
            </a:r>
            <a:r>
              <a:rPr lang="en-US" dirty="0" err="1"/>
              <a:t>thể</a:t>
            </a:r>
            <a:r>
              <a:rPr lang="en-US" dirty="0"/>
              <a:t> </a:t>
            </a:r>
            <a:r>
              <a:rPr lang="en-US" dirty="0" err="1"/>
              <a:t>là</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bảng</a:t>
            </a:r>
            <a:r>
              <a:rPr lang="en-US" dirty="0"/>
              <a:t> </a:t>
            </a:r>
            <a:r>
              <a:rPr lang="en-US" dirty="0" err="1"/>
              <a:t>lưu</a:t>
            </a:r>
            <a:r>
              <a:rPr lang="en-US" dirty="0"/>
              <a:t> </a:t>
            </a:r>
            <a:r>
              <a:rPr lang="en-US" dirty="0" err="1"/>
              <a:t>trữ</a:t>
            </a:r>
            <a:r>
              <a:rPr lang="en-US" dirty="0"/>
              <a:t> </a:t>
            </a:r>
            <a:r>
              <a:rPr lang="en-US" dirty="0" err="1"/>
              <a:t>cho</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nghiệp</a:t>
            </a:r>
            <a:r>
              <a:rPr lang="en-US" dirty="0"/>
              <a:t> </a:t>
            </a:r>
            <a:r>
              <a:rPr lang="en-US" dirty="0" err="1"/>
              <a:t>vụ</a:t>
            </a:r>
            <a:r>
              <a:rPr lang="en-US" dirty="0"/>
              <a:t> </a:t>
            </a:r>
            <a:r>
              <a:rPr lang="en-US" dirty="0" err="1"/>
              <a:t>cụ</a:t>
            </a:r>
            <a:r>
              <a:rPr lang="en-US" dirty="0"/>
              <a:t> </a:t>
            </a:r>
            <a:r>
              <a:rPr lang="en-US" dirty="0" err="1"/>
              <a:t>thể</a:t>
            </a:r>
            <a:r>
              <a:rPr lang="en-US" dirty="0"/>
              <a:t>.</a:t>
            </a:r>
          </a:p>
          <a:p>
            <a:pPr marL="0" lvl="0" indent="0" algn="l" rtl="0">
              <a:spcBef>
                <a:spcPts val="0"/>
              </a:spcBef>
              <a:spcAft>
                <a:spcPts val="0"/>
              </a:spcAft>
              <a:buNone/>
            </a:pPr>
            <a:r>
              <a:rPr lang="en-US" dirty="0"/>
              <a:t>VD: ta </a:t>
            </a:r>
            <a:r>
              <a:rPr lang="en-US" dirty="0" err="1"/>
              <a:t>cần</a:t>
            </a:r>
            <a:r>
              <a:rPr lang="en-US" dirty="0"/>
              <a:t> </a:t>
            </a:r>
            <a:r>
              <a:rPr lang="en-US" dirty="0" err="1"/>
              <a:t>tạo</a:t>
            </a:r>
            <a:r>
              <a:rPr lang="en-US" dirty="0"/>
              <a:t> </a:t>
            </a:r>
            <a:r>
              <a:rPr lang="en-US" dirty="0" err="1"/>
              <a:t>ra</a:t>
            </a:r>
            <a:r>
              <a:rPr lang="en-US" dirty="0"/>
              <a:t> 1 </a:t>
            </a:r>
            <a:r>
              <a:rPr lang="en-US" dirty="0" err="1"/>
              <a:t>bảng</a:t>
            </a:r>
            <a:r>
              <a:rPr lang="en-US" dirty="0"/>
              <a:t> </a:t>
            </a:r>
            <a:r>
              <a:rPr lang="en-US" dirty="0" err="1"/>
              <a:t>chứa</a:t>
            </a:r>
            <a:r>
              <a:rPr lang="en-US" dirty="0"/>
              <a:t> </a:t>
            </a:r>
            <a:r>
              <a:rPr lang="en-US" dirty="0" err="1"/>
              <a:t>thống</a:t>
            </a:r>
            <a:r>
              <a:rPr lang="en-US" dirty="0"/>
              <a:t> </a:t>
            </a:r>
            <a:r>
              <a:rPr lang="en-US" dirty="0" err="1"/>
              <a:t>kê</a:t>
            </a:r>
            <a:r>
              <a:rPr lang="en-US" dirty="0"/>
              <a:t> </a:t>
            </a:r>
            <a:r>
              <a:rPr lang="en-US" dirty="0" err="1"/>
              <a:t>số</a:t>
            </a:r>
            <a:r>
              <a:rPr lang="en-US" dirty="0"/>
              <a:t> </a:t>
            </a:r>
            <a:r>
              <a:rPr lang="en-US" dirty="0" err="1"/>
              <a:t>lượng</a:t>
            </a:r>
            <a:r>
              <a:rPr lang="en-US" dirty="0"/>
              <a:t> </a:t>
            </a:r>
            <a:r>
              <a:rPr lang="en-US" dirty="0" err="1"/>
              <a:t>hồ</a:t>
            </a:r>
            <a:r>
              <a:rPr lang="en-US" dirty="0"/>
              <a:t> </a:t>
            </a:r>
            <a:r>
              <a:rPr lang="en-US" dirty="0" err="1"/>
              <a:t>sơ</a:t>
            </a:r>
            <a:r>
              <a:rPr lang="en-US" dirty="0"/>
              <a:t> </a:t>
            </a:r>
            <a:r>
              <a:rPr lang="en-US" dirty="0" err="1"/>
              <a:t>đến</a:t>
            </a:r>
            <a:r>
              <a:rPr lang="en-US" dirty="0"/>
              <a:t> </a:t>
            </a:r>
            <a:r>
              <a:rPr lang="en-US" dirty="0" err="1"/>
              <a:t>hạn</a:t>
            </a:r>
            <a:r>
              <a:rPr lang="en-US" dirty="0"/>
              <a:t> </a:t>
            </a:r>
            <a:r>
              <a:rPr lang="en-US" dirty="0" err="1"/>
              <a:t>trả</a:t>
            </a:r>
            <a:r>
              <a:rPr lang="en-US" dirty="0"/>
              <a:t> </a:t>
            </a:r>
            <a:r>
              <a:rPr lang="en-US" dirty="0" err="1"/>
              <a:t>nợ</a:t>
            </a:r>
            <a:r>
              <a:rPr lang="en-US" dirty="0"/>
              <a:t> </a:t>
            </a:r>
            <a:r>
              <a:rPr lang="en-US" dirty="0" err="1"/>
              <a:t>để</a:t>
            </a:r>
            <a:r>
              <a:rPr lang="en-US" dirty="0"/>
              <a:t> </a:t>
            </a:r>
            <a:r>
              <a:rPr lang="en-US" dirty="0" err="1"/>
              <a:t>đòi</a:t>
            </a:r>
            <a:r>
              <a:rPr lang="en-US" dirty="0"/>
              <a:t> </a:t>
            </a:r>
            <a:r>
              <a:rPr lang="en-US" dirty="0" err="1"/>
              <a:t>nợ</a:t>
            </a:r>
            <a:r>
              <a:rPr lang="en-US" dirty="0"/>
              <a:t> </a:t>
            </a:r>
            <a:r>
              <a:rPr lang="en-US" dirty="0" err="1"/>
              <a:t>chẳng</a:t>
            </a:r>
            <a:r>
              <a:rPr lang="en-US" dirty="0"/>
              <a:t> </a:t>
            </a:r>
            <a:r>
              <a:rPr lang="en-US" dirty="0" err="1"/>
              <a:t>hạn</a:t>
            </a:r>
            <a:r>
              <a:rPr lang="en-US" dirty="0"/>
              <a:t> </a:t>
            </a:r>
            <a:r>
              <a:rPr lang="en-US" dirty="0" err="1"/>
              <a:t>cũng</a:t>
            </a:r>
            <a:r>
              <a:rPr lang="en-US" dirty="0"/>
              <a:t> </a:t>
            </a:r>
            <a:r>
              <a:rPr lang="en-US" dirty="0" err="1"/>
              <a:t>như</a:t>
            </a:r>
            <a:r>
              <a:rPr lang="en-US" dirty="0"/>
              <a:t> </a:t>
            </a:r>
            <a:r>
              <a:rPr lang="en-US" dirty="0" err="1"/>
              <a:t>bảng</a:t>
            </a:r>
            <a:r>
              <a:rPr lang="en-US" dirty="0"/>
              <a:t> </a:t>
            </a:r>
            <a:r>
              <a:rPr lang="en-US" dirty="0" err="1"/>
              <a:t>lưu</a:t>
            </a:r>
            <a:r>
              <a:rPr lang="en-US" dirty="0"/>
              <a:t> </a:t>
            </a:r>
            <a:r>
              <a:rPr lang="en-US" dirty="0" err="1"/>
              <a:t>trữ</a:t>
            </a:r>
            <a:r>
              <a:rPr lang="en-US" dirty="0"/>
              <a:t> </a:t>
            </a:r>
            <a:r>
              <a:rPr lang="en-US" dirty="0" err="1"/>
              <a:t>thông</a:t>
            </a:r>
            <a:r>
              <a:rPr lang="en-US" dirty="0"/>
              <a:t> tin </a:t>
            </a:r>
            <a:r>
              <a:rPr lang="en-US" dirty="0" err="1"/>
              <a:t>giải</a:t>
            </a:r>
            <a:r>
              <a:rPr lang="en-US" dirty="0"/>
              <a:t> </a:t>
            </a:r>
            <a:r>
              <a:rPr lang="en-US" dirty="0" err="1"/>
              <a:t>ngân</a:t>
            </a:r>
            <a:r>
              <a:rPr lang="en-US" dirty="0"/>
              <a:t> </a:t>
            </a:r>
            <a:r>
              <a:rPr lang="en-US" dirty="0" err="1"/>
              <a:t>của</a:t>
            </a:r>
            <a:r>
              <a:rPr lang="en-US" dirty="0"/>
              <a:t> </a:t>
            </a:r>
            <a:r>
              <a:rPr lang="en-US" dirty="0" err="1"/>
              <a:t>ngân</a:t>
            </a:r>
            <a:r>
              <a:rPr lang="en-US" dirty="0"/>
              <a:t> </a:t>
            </a:r>
            <a:r>
              <a:rPr lang="en-US" dirty="0" err="1"/>
              <a:t>hàng</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e1aecd103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e1aecd103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Sau </a:t>
            </a:r>
            <a:r>
              <a:rPr lang="en-US" dirty="0" err="1"/>
              <a:t>khi</a:t>
            </a:r>
            <a:r>
              <a:rPr lang="en-US" dirty="0"/>
              <a:t> </a:t>
            </a:r>
            <a:r>
              <a:rPr lang="en-US" dirty="0" err="1"/>
              <a:t>đã</a:t>
            </a:r>
            <a:r>
              <a:rPr lang="en-US" dirty="0"/>
              <a:t> phan </a:t>
            </a:r>
            <a:r>
              <a:rPr lang="en-US" dirty="0" err="1"/>
              <a:t>tích</a:t>
            </a:r>
            <a:r>
              <a:rPr lang="en-US" dirty="0"/>
              <a:t> </a:t>
            </a:r>
            <a:r>
              <a:rPr lang="en-US" dirty="0" err="1"/>
              <a:t>và</a:t>
            </a:r>
            <a:r>
              <a:rPr lang="en-US" dirty="0"/>
              <a:t> </a:t>
            </a:r>
            <a:r>
              <a:rPr lang="en-US" dirty="0" err="1"/>
              <a:t>có</a:t>
            </a:r>
            <a:r>
              <a:rPr lang="en-US" dirty="0"/>
              <a:t> </a:t>
            </a:r>
            <a:r>
              <a:rPr lang="en-US" dirty="0" err="1"/>
              <a:t>được</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r>
              <a:rPr lang="en-US" dirty="0"/>
              <a:t> </a:t>
            </a:r>
            <a:r>
              <a:rPr lang="en-US" dirty="0" err="1"/>
              <a:t>hoàn</a:t>
            </a:r>
            <a:r>
              <a:rPr lang="en-US" dirty="0"/>
              <a:t> </a:t>
            </a:r>
            <a:r>
              <a:rPr lang="en-US" dirty="0" err="1"/>
              <a:t>chỉnh</a:t>
            </a:r>
            <a:r>
              <a:rPr lang="en-US" dirty="0"/>
              <a:t>, </a:t>
            </a:r>
            <a:r>
              <a:rPr lang="en-US" dirty="0" err="1"/>
              <a:t>việc</a:t>
            </a:r>
            <a:r>
              <a:rPr lang="en-US" dirty="0"/>
              <a:t> </a:t>
            </a:r>
            <a:r>
              <a:rPr lang="en-US" dirty="0" err="1"/>
              <a:t>tiếp</a:t>
            </a:r>
            <a:r>
              <a:rPr lang="en-US" dirty="0"/>
              <a:t> </a:t>
            </a:r>
            <a:r>
              <a:rPr lang="en-US" dirty="0" err="1"/>
              <a:t>theo</a:t>
            </a:r>
            <a:r>
              <a:rPr lang="en-US" dirty="0"/>
              <a:t> </a:t>
            </a:r>
            <a:r>
              <a:rPr lang="en-US" dirty="0" err="1"/>
              <a:t>là</a:t>
            </a:r>
            <a:r>
              <a:rPr lang="en-US" dirty="0"/>
              <a:t> </a:t>
            </a:r>
            <a:r>
              <a:rPr lang="en-US" dirty="0" err="1"/>
              <a:t>chúng</a:t>
            </a:r>
            <a:r>
              <a:rPr lang="en-US" dirty="0"/>
              <a:t> ta </a:t>
            </a:r>
            <a:r>
              <a:rPr lang="en-US" dirty="0" err="1"/>
              <a:t>cần</a:t>
            </a:r>
            <a:r>
              <a:rPr lang="en-US" dirty="0"/>
              <a:t> </a:t>
            </a:r>
            <a:r>
              <a:rPr lang="en-US" dirty="0" err="1"/>
              <a:t>có</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vấn</a:t>
            </a:r>
            <a:r>
              <a:rPr lang="en-US" dirty="0"/>
              <a:t> </a:t>
            </a:r>
            <a:r>
              <a:rPr lang="en-US" dirty="0" err="1"/>
              <a:t>nó</a:t>
            </a:r>
            <a:r>
              <a:rPr lang="en-US" dirty="0"/>
              <a:t> 1 </a:t>
            </a:r>
            <a:r>
              <a:rPr lang="en-US" dirty="0" err="1"/>
              <a:t>cách</a:t>
            </a:r>
            <a:r>
              <a:rPr lang="en-US" dirty="0"/>
              <a:t> </a:t>
            </a:r>
            <a:r>
              <a:rPr lang="en-US" dirty="0" err="1"/>
              <a:t>chính</a:t>
            </a:r>
            <a:r>
              <a:rPr lang="en-US" dirty="0"/>
              <a:t> </a:t>
            </a:r>
            <a:r>
              <a:rPr lang="en-US" dirty="0" err="1"/>
              <a:t>xác</a:t>
            </a:r>
            <a:r>
              <a:rPr lang="en-US" dirty="0"/>
              <a:t> </a:t>
            </a:r>
            <a:r>
              <a:rPr lang="en-US" dirty="0" err="1"/>
              <a:t>nhất</a:t>
            </a:r>
            <a:endParaRPr lang="en-US" dirty="0"/>
          </a:p>
          <a:p>
            <a:pPr marL="0" lvl="0" indent="0" algn="l" rtl="0">
              <a:spcBef>
                <a:spcPts val="0"/>
              </a:spcBef>
              <a:spcAft>
                <a:spcPts val="0"/>
              </a:spcAft>
              <a:buNone/>
            </a:pPr>
            <a:r>
              <a:rPr lang="en-US" dirty="0" err="1"/>
              <a:t>Và</a:t>
            </a:r>
            <a:r>
              <a:rPr lang="en-US" dirty="0"/>
              <a:t> </a:t>
            </a:r>
            <a:r>
              <a:rPr lang="en-US" dirty="0" err="1"/>
              <a:t>em</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Datavault</a:t>
            </a:r>
            <a:endParaRPr lang="en-US" dirty="0"/>
          </a:p>
          <a:p>
            <a:pPr marL="0" lvl="0" indent="0" algn="l" rtl="0">
              <a:spcBef>
                <a:spcPts val="0"/>
              </a:spcBef>
              <a:spcAft>
                <a:spcPts val="0"/>
              </a:spcAft>
              <a:buNone/>
            </a:pPr>
            <a:r>
              <a:rPr lang="en-US" dirty="0" err="1"/>
              <a:t>Lợi</a:t>
            </a:r>
            <a:r>
              <a:rPr lang="en-US" dirty="0"/>
              <a:t> </a:t>
            </a:r>
            <a:r>
              <a:rPr lang="en-US" dirty="0" err="1"/>
              <a:t>ích</a:t>
            </a:r>
            <a:r>
              <a:rPr lang="en-US" dirty="0"/>
              <a:t>: </a:t>
            </a:r>
          </a:p>
          <a:p>
            <a:pPr marL="0" lvl="0" indent="0" algn="l" rtl="0">
              <a:spcBef>
                <a:spcPts val="0"/>
              </a:spcBef>
              <a:spcAft>
                <a:spcPts val="0"/>
              </a:spcAft>
              <a:buNone/>
            </a:pPr>
            <a:r>
              <a:rPr lang="en-US" b="0" i="0" dirty="0" err="1">
                <a:solidFill>
                  <a:srgbClr val="D1D5DB"/>
                </a:solidFill>
                <a:effectLst/>
                <a:latin typeface="Söhne"/>
              </a:rPr>
              <a:t>Mở</a:t>
            </a:r>
            <a:r>
              <a:rPr lang="en-US" b="0" i="0" dirty="0">
                <a:solidFill>
                  <a:srgbClr val="D1D5DB"/>
                </a:solidFill>
                <a:effectLst/>
                <a:latin typeface="Söhne"/>
              </a:rPr>
              <a:t> </a:t>
            </a:r>
            <a:r>
              <a:rPr lang="en-US" b="0" i="0" dirty="0" err="1">
                <a:solidFill>
                  <a:srgbClr val="D1D5DB"/>
                </a:solidFill>
                <a:effectLst/>
                <a:latin typeface="Söhne"/>
              </a:rPr>
              <a:t>rộng</a:t>
            </a:r>
            <a:r>
              <a:rPr lang="en-US" b="0" i="0" dirty="0">
                <a:solidFill>
                  <a:srgbClr val="D1D5DB"/>
                </a:solidFill>
                <a:effectLst/>
                <a:latin typeface="Söhne"/>
              </a:rPr>
              <a:t>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dễ</a:t>
            </a:r>
            <a:r>
              <a:rPr lang="en-US" b="0" i="0" dirty="0">
                <a:solidFill>
                  <a:srgbClr val="D1D5DB"/>
                </a:solidFill>
                <a:effectLst/>
                <a:latin typeface="Söhne"/>
              </a:rPr>
              <a:t> </a:t>
            </a:r>
            <a:r>
              <a:rPr lang="en-US" b="0" i="0" dirty="0" err="1">
                <a:solidFill>
                  <a:srgbClr val="D1D5DB"/>
                </a:solidFill>
                <a:effectLst/>
                <a:latin typeface="Söhne"/>
              </a:rPr>
              <a:t>dàng</a:t>
            </a:r>
            <a:r>
              <a:rPr lang="en-US" b="0" i="0" dirty="0">
                <a:solidFill>
                  <a:srgbClr val="D1D5DB"/>
                </a:solidFill>
                <a:effectLst/>
                <a:latin typeface="Söhne"/>
              </a:rPr>
              <a:t> </a:t>
            </a:r>
            <a:r>
              <a:rPr lang="en-US" b="0" i="0" dirty="0" err="1">
                <a:solidFill>
                  <a:srgbClr val="D1D5DB"/>
                </a:solidFill>
                <a:effectLst/>
                <a:latin typeface="Söhne"/>
              </a:rPr>
              <a:t>thay</a:t>
            </a:r>
            <a:r>
              <a:rPr lang="en-US" b="0" i="0" dirty="0">
                <a:solidFill>
                  <a:srgbClr val="D1D5DB"/>
                </a:solidFill>
                <a:effectLst/>
                <a:latin typeface="Söhne"/>
              </a:rPr>
              <a:t> </a:t>
            </a:r>
            <a:r>
              <a:rPr lang="en-US" b="0" i="0" dirty="0" err="1">
                <a:solidFill>
                  <a:srgbClr val="D1D5DB"/>
                </a:solidFill>
                <a:effectLst/>
                <a:latin typeface="Söhne"/>
              </a:rPr>
              <a:t>đổi</a:t>
            </a:r>
            <a:endParaRPr lang="en-US" b="0" i="0" dirty="0">
              <a:solidFill>
                <a:srgbClr val="D1D5DB"/>
              </a:solidFill>
              <a:effectLst/>
              <a:latin typeface="Söhne"/>
            </a:endParaRPr>
          </a:p>
          <a:p>
            <a:pPr marL="0" lvl="0" indent="0" algn="l" rtl="0">
              <a:spcBef>
                <a:spcPts val="0"/>
              </a:spcBef>
              <a:spcAft>
                <a:spcPts val="0"/>
              </a:spcAft>
              <a:buNone/>
            </a:pPr>
            <a:r>
              <a:rPr lang="en-US" b="0" i="0" dirty="0" err="1">
                <a:solidFill>
                  <a:srgbClr val="D1D5DB"/>
                </a:solidFill>
                <a:effectLst/>
                <a:latin typeface="Söhne"/>
              </a:rPr>
              <a:t>Giảm</a:t>
            </a:r>
            <a:r>
              <a:rPr lang="en-US" b="0" i="0" dirty="0">
                <a:solidFill>
                  <a:srgbClr val="D1D5DB"/>
                </a:solidFill>
                <a:effectLst/>
                <a:latin typeface="Söhne"/>
              </a:rPr>
              <a:t> </a:t>
            </a:r>
            <a:r>
              <a:rPr lang="en-US" b="0" i="0" dirty="0" err="1">
                <a:solidFill>
                  <a:srgbClr val="D1D5DB"/>
                </a:solidFill>
                <a:effectLst/>
                <a:latin typeface="Söhne"/>
              </a:rPr>
              <a:t>thiểu</a:t>
            </a:r>
            <a:r>
              <a:rPr lang="en-US" b="0" i="0" dirty="0">
                <a:solidFill>
                  <a:srgbClr val="D1D5DB"/>
                </a:solidFill>
                <a:effectLst/>
                <a:latin typeface="Söhne"/>
              </a:rPr>
              <a:t> </a:t>
            </a:r>
            <a:r>
              <a:rPr lang="en-US" b="0" i="0" dirty="0" err="1">
                <a:solidFill>
                  <a:srgbClr val="D1D5DB"/>
                </a:solidFill>
                <a:effectLst/>
                <a:latin typeface="Söhne"/>
              </a:rPr>
              <a:t>tình</a:t>
            </a:r>
            <a:r>
              <a:rPr lang="en-US" b="0" i="0" dirty="0">
                <a:solidFill>
                  <a:srgbClr val="D1D5DB"/>
                </a:solidFill>
                <a:effectLst/>
                <a:latin typeface="Söhne"/>
              </a:rPr>
              <a:t> </a:t>
            </a:r>
            <a:r>
              <a:rPr lang="en-US" b="0" i="0" dirty="0" err="1">
                <a:solidFill>
                  <a:srgbClr val="D1D5DB"/>
                </a:solidFill>
                <a:effectLst/>
                <a:latin typeface="Söhne"/>
              </a:rPr>
              <a:t>trạng</a:t>
            </a:r>
            <a:r>
              <a:rPr lang="en-US" b="0" i="0" dirty="0">
                <a:solidFill>
                  <a:srgbClr val="D1D5DB"/>
                </a:solidFill>
                <a:effectLst/>
                <a:latin typeface="Söhne"/>
              </a:rPr>
              <a:t> </a:t>
            </a:r>
            <a:r>
              <a:rPr lang="en-US" b="0" i="0" dirty="0" err="1">
                <a:solidFill>
                  <a:srgbClr val="D1D5DB"/>
                </a:solidFill>
                <a:effectLst/>
                <a:latin typeface="Söhne"/>
              </a:rPr>
              <a:t>mất</a:t>
            </a:r>
            <a:r>
              <a:rPr lang="en-US" b="0" i="0" dirty="0">
                <a:solidFill>
                  <a:srgbClr val="D1D5DB"/>
                </a:solidFill>
                <a:effectLst/>
                <a:latin typeface="Söhne"/>
              </a:rPr>
              <a:t> </a:t>
            </a:r>
            <a:r>
              <a:rPr lang="en-US" b="0" i="0" dirty="0" err="1">
                <a:solidFill>
                  <a:srgbClr val="D1D5DB"/>
                </a:solidFill>
                <a:effectLst/>
                <a:latin typeface="Söhne"/>
              </a:rPr>
              <a:t>mát</a:t>
            </a:r>
            <a:r>
              <a:rPr lang="en-US" b="0" i="0" dirty="0">
                <a:solidFill>
                  <a:srgbClr val="D1D5DB"/>
                </a:solidFill>
                <a:effectLst/>
                <a:latin typeface="Söhne"/>
              </a:rPr>
              <a:t> </a:t>
            </a:r>
            <a:r>
              <a:rPr lang="en-US" b="0" i="0" dirty="0" err="1">
                <a:solidFill>
                  <a:srgbClr val="D1D5DB"/>
                </a:solidFill>
                <a:effectLst/>
                <a:latin typeface="Söhne"/>
              </a:rPr>
              <a:t>dữ</a:t>
            </a:r>
            <a:r>
              <a:rPr lang="en-US" b="0" i="0" dirty="0">
                <a:solidFill>
                  <a:srgbClr val="D1D5DB"/>
                </a:solidFill>
                <a:effectLst/>
                <a:latin typeface="Söhne"/>
              </a:rPr>
              <a:t> </a:t>
            </a:r>
            <a:r>
              <a:rPr lang="en-US" b="0" i="0" dirty="0" err="1">
                <a:solidFill>
                  <a:srgbClr val="D1D5DB"/>
                </a:solidFill>
                <a:effectLst/>
                <a:latin typeface="Söhne"/>
              </a:rPr>
              <a:t>liệu</a:t>
            </a:r>
            <a:endParaRPr dirty="0"/>
          </a:p>
        </p:txBody>
      </p:sp>
    </p:spTree>
    <p:extLst>
      <p:ext uri="{BB962C8B-B14F-4D97-AF65-F5344CB8AC3E}">
        <p14:creationId xmlns:p14="http://schemas.microsoft.com/office/powerpoint/2010/main" val="2228589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13225" y="1187600"/>
            <a:ext cx="76809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8" name="Google Shape;38;p4"/>
          <p:cNvSpPr/>
          <p:nvPr/>
        </p:nvSpPr>
        <p:spPr>
          <a:xfrm rot="-4242983">
            <a:off x="518053" y="-137783"/>
            <a:ext cx="239735" cy="296774"/>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4242983">
            <a:off x="-404474" y="111508"/>
            <a:ext cx="1266482" cy="1107604"/>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5400000" flipH="1">
            <a:off x="7659327" y="3623662"/>
            <a:ext cx="2309143" cy="953703"/>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9899876" flipH="1">
            <a:off x="8201390" y="4096829"/>
            <a:ext cx="251542" cy="311389"/>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929575" y="1500975"/>
            <a:ext cx="4722900" cy="8529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80" name="Google Shape;180;p18"/>
          <p:cNvSpPr txBox="1">
            <a:spLocks noGrp="1"/>
          </p:cNvSpPr>
          <p:nvPr>
            <p:ph type="subTitle" idx="1"/>
          </p:nvPr>
        </p:nvSpPr>
        <p:spPr>
          <a:xfrm>
            <a:off x="929575" y="2887275"/>
            <a:ext cx="4722900" cy="14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81" name="Google Shape;181;p18"/>
          <p:cNvSpPr/>
          <p:nvPr/>
        </p:nvSpPr>
        <p:spPr>
          <a:xfrm rot="10478365">
            <a:off x="6820616" y="4406743"/>
            <a:ext cx="1963059" cy="880700"/>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779956" flipH="1">
            <a:off x="8424159" y="3805235"/>
            <a:ext cx="1104683" cy="1475431"/>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rot="-1800081">
            <a:off x="7900190" y="4291372"/>
            <a:ext cx="263087" cy="325682"/>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rot="-5400000" flipH="1">
            <a:off x="7864335" y="744779"/>
            <a:ext cx="334808" cy="301671"/>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rot="-8100000" flipH="1">
            <a:off x="8175552" y="-93097"/>
            <a:ext cx="1179998" cy="1009164"/>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rot="-3754794" flipH="1">
            <a:off x="7805832" y="-397050"/>
            <a:ext cx="1117607" cy="1320113"/>
          </a:xfrm>
          <a:custGeom>
            <a:avLst/>
            <a:gdLst/>
            <a:ahLst/>
            <a:cxnLst/>
            <a:rect l="l" t="t" r="r" b="b"/>
            <a:pathLst>
              <a:path w="55045" h="65026" extrusionOk="0">
                <a:moveTo>
                  <a:pt x="16029" y="59334"/>
                </a:moveTo>
                <a:cubicBezTo>
                  <a:pt x="35496" y="51498"/>
                  <a:pt x="39647" y="65025"/>
                  <a:pt x="49270" y="56722"/>
                </a:cubicBezTo>
                <a:cubicBezTo>
                  <a:pt x="55044" y="51745"/>
                  <a:pt x="54219" y="45697"/>
                  <a:pt x="51580" y="41298"/>
                </a:cubicBezTo>
                <a:cubicBezTo>
                  <a:pt x="48171" y="35634"/>
                  <a:pt x="50975" y="27688"/>
                  <a:pt x="51607" y="25571"/>
                </a:cubicBezTo>
                <a:cubicBezTo>
                  <a:pt x="53147" y="20402"/>
                  <a:pt x="52460" y="9431"/>
                  <a:pt x="42452" y="5060"/>
                </a:cubicBezTo>
                <a:cubicBezTo>
                  <a:pt x="30876" y="1"/>
                  <a:pt x="22381" y="8717"/>
                  <a:pt x="19686" y="12346"/>
                </a:cubicBezTo>
                <a:cubicBezTo>
                  <a:pt x="16277" y="16937"/>
                  <a:pt x="15040" y="22876"/>
                  <a:pt x="14847" y="29118"/>
                </a:cubicBezTo>
                <a:cubicBezTo>
                  <a:pt x="14600" y="37476"/>
                  <a:pt x="8551" y="38631"/>
                  <a:pt x="4207" y="42920"/>
                </a:cubicBezTo>
                <a:cubicBezTo>
                  <a:pt x="0" y="47154"/>
                  <a:pt x="550" y="52433"/>
                  <a:pt x="2612" y="55265"/>
                </a:cubicBezTo>
                <a:cubicBezTo>
                  <a:pt x="5472" y="59224"/>
                  <a:pt x="11328" y="61231"/>
                  <a:pt x="16029" y="59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8">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7" name="Google Shape;257;p25"/>
          <p:cNvSpPr txBox="1">
            <a:spLocks noGrp="1"/>
          </p:cNvSpPr>
          <p:nvPr>
            <p:ph type="subTitle" idx="1"/>
          </p:nvPr>
        </p:nvSpPr>
        <p:spPr>
          <a:xfrm>
            <a:off x="731725" y="1915075"/>
            <a:ext cx="2429400" cy="623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5"/>
          <p:cNvSpPr txBox="1">
            <a:spLocks noGrp="1"/>
          </p:cNvSpPr>
          <p:nvPr>
            <p:ph type="subTitle" idx="2"/>
          </p:nvPr>
        </p:nvSpPr>
        <p:spPr>
          <a:xfrm>
            <a:off x="731725" y="1531325"/>
            <a:ext cx="24294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59" name="Google Shape;259;p25"/>
          <p:cNvSpPr txBox="1">
            <a:spLocks noGrp="1"/>
          </p:cNvSpPr>
          <p:nvPr>
            <p:ph type="subTitle" idx="3"/>
          </p:nvPr>
        </p:nvSpPr>
        <p:spPr>
          <a:xfrm>
            <a:off x="3357300" y="1915075"/>
            <a:ext cx="2429400" cy="623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5"/>
          <p:cNvSpPr txBox="1">
            <a:spLocks noGrp="1"/>
          </p:cNvSpPr>
          <p:nvPr>
            <p:ph type="subTitle" idx="4"/>
          </p:nvPr>
        </p:nvSpPr>
        <p:spPr>
          <a:xfrm>
            <a:off x="3357300" y="1531325"/>
            <a:ext cx="24294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61" name="Google Shape;261;p25"/>
          <p:cNvSpPr txBox="1">
            <a:spLocks noGrp="1"/>
          </p:cNvSpPr>
          <p:nvPr>
            <p:ph type="subTitle" idx="5"/>
          </p:nvPr>
        </p:nvSpPr>
        <p:spPr>
          <a:xfrm>
            <a:off x="5982875" y="1915075"/>
            <a:ext cx="2429400" cy="623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5"/>
          <p:cNvSpPr txBox="1">
            <a:spLocks noGrp="1"/>
          </p:cNvSpPr>
          <p:nvPr>
            <p:ph type="subTitle" idx="6"/>
          </p:nvPr>
        </p:nvSpPr>
        <p:spPr>
          <a:xfrm>
            <a:off x="5982875" y="1531325"/>
            <a:ext cx="24294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63" name="Google Shape;263;p25"/>
          <p:cNvSpPr/>
          <p:nvPr/>
        </p:nvSpPr>
        <p:spPr>
          <a:xfrm rot="-6299924">
            <a:off x="72763" y="4291944"/>
            <a:ext cx="906453" cy="1210672"/>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rot="1800052" flipH="1">
            <a:off x="223002" y="3541276"/>
            <a:ext cx="251543" cy="311391"/>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5400000" flipH="1">
            <a:off x="7783162" y="595598"/>
            <a:ext cx="2081710" cy="859770"/>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9899925" flipH="1">
            <a:off x="8305795" y="885127"/>
            <a:ext cx="226779" cy="280735"/>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txBox="1">
            <a:spLocks noGrp="1"/>
          </p:cNvSpPr>
          <p:nvPr>
            <p:ph type="subTitle" idx="7"/>
          </p:nvPr>
        </p:nvSpPr>
        <p:spPr>
          <a:xfrm>
            <a:off x="731725" y="3346850"/>
            <a:ext cx="2429400" cy="623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8" name="Google Shape;268;p25"/>
          <p:cNvSpPr txBox="1">
            <a:spLocks noGrp="1"/>
          </p:cNvSpPr>
          <p:nvPr>
            <p:ph type="subTitle" idx="8"/>
          </p:nvPr>
        </p:nvSpPr>
        <p:spPr>
          <a:xfrm>
            <a:off x="731725" y="2963100"/>
            <a:ext cx="24294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69" name="Google Shape;269;p25"/>
          <p:cNvSpPr txBox="1">
            <a:spLocks noGrp="1"/>
          </p:cNvSpPr>
          <p:nvPr>
            <p:ph type="subTitle" idx="9"/>
          </p:nvPr>
        </p:nvSpPr>
        <p:spPr>
          <a:xfrm>
            <a:off x="3357300" y="3346850"/>
            <a:ext cx="2429400" cy="623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0" name="Google Shape;270;p25"/>
          <p:cNvSpPr txBox="1">
            <a:spLocks noGrp="1"/>
          </p:cNvSpPr>
          <p:nvPr>
            <p:ph type="subTitle" idx="13"/>
          </p:nvPr>
        </p:nvSpPr>
        <p:spPr>
          <a:xfrm>
            <a:off x="3357300" y="2963100"/>
            <a:ext cx="24294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71" name="Google Shape;271;p25"/>
          <p:cNvSpPr txBox="1">
            <a:spLocks noGrp="1"/>
          </p:cNvSpPr>
          <p:nvPr>
            <p:ph type="subTitle" idx="14"/>
          </p:nvPr>
        </p:nvSpPr>
        <p:spPr>
          <a:xfrm>
            <a:off x="5982875" y="3346850"/>
            <a:ext cx="2429400" cy="623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2" name="Google Shape;272;p25"/>
          <p:cNvSpPr txBox="1">
            <a:spLocks noGrp="1"/>
          </p:cNvSpPr>
          <p:nvPr>
            <p:ph type="subTitle" idx="15"/>
          </p:nvPr>
        </p:nvSpPr>
        <p:spPr>
          <a:xfrm>
            <a:off x="5982875" y="2963100"/>
            <a:ext cx="24294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73" name="Google Shape;273;p25"/>
          <p:cNvSpPr/>
          <p:nvPr/>
        </p:nvSpPr>
        <p:spPr>
          <a:xfrm>
            <a:off x="7877569" y="-305825"/>
            <a:ext cx="1266441" cy="1107568"/>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89575" y="3916625"/>
            <a:ext cx="894275" cy="1014465"/>
          </a:xfrm>
          <a:custGeom>
            <a:avLst/>
            <a:gdLst/>
            <a:ahLst/>
            <a:cxnLst/>
            <a:rect l="l" t="t" r="r" b="b"/>
            <a:pathLst>
              <a:path w="35771" h="29122" extrusionOk="0">
                <a:moveTo>
                  <a:pt x="20603" y="0"/>
                </a:moveTo>
                <a:cubicBezTo>
                  <a:pt x="15108" y="0"/>
                  <a:pt x="9554" y="1946"/>
                  <a:pt x="5784" y="5890"/>
                </a:cubicBezTo>
                <a:cubicBezTo>
                  <a:pt x="1506" y="10406"/>
                  <a:pt x="1" y="17655"/>
                  <a:pt x="2972" y="23082"/>
                </a:cubicBezTo>
                <a:cubicBezTo>
                  <a:pt x="4319" y="25617"/>
                  <a:pt x="6537" y="27518"/>
                  <a:pt x="9191" y="28548"/>
                </a:cubicBezTo>
                <a:cubicBezTo>
                  <a:pt x="10276" y="28931"/>
                  <a:pt x="11405" y="29121"/>
                  <a:pt x="12531" y="29121"/>
                </a:cubicBezTo>
                <a:cubicBezTo>
                  <a:pt x="14200" y="29121"/>
                  <a:pt x="15861" y="28703"/>
                  <a:pt x="17351" y="27875"/>
                </a:cubicBezTo>
                <a:cubicBezTo>
                  <a:pt x="20203" y="26211"/>
                  <a:pt x="21867" y="23121"/>
                  <a:pt x="23293" y="20111"/>
                </a:cubicBezTo>
                <a:cubicBezTo>
                  <a:pt x="24679" y="17100"/>
                  <a:pt x="25987" y="13892"/>
                  <a:pt x="28482" y="11713"/>
                </a:cubicBezTo>
                <a:cubicBezTo>
                  <a:pt x="29750" y="10604"/>
                  <a:pt x="31295" y="9732"/>
                  <a:pt x="32245" y="8346"/>
                </a:cubicBezTo>
                <a:cubicBezTo>
                  <a:pt x="35771" y="3196"/>
                  <a:pt x="26185" y="423"/>
                  <a:pt x="22818" y="106"/>
                </a:cubicBezTo>
                <a:cubicBezTo>
                  <a:pt x="22083" y="36"/>
                  <a:pt x="21343" y="0"/>
                  <a:pt x="20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1">
  <p:cSld name="CUSTOM_20">
    <p:spTree>
      <p:nvGrpSpPr>
        <p:cNvPr id="1" name="Shape 275"/>
        <p:cNvGrpSpPr/>
        <p:nvPr/>
      </p:nvGrpSpPr>
      <p:grpSpPr>
        <a:xfrm>
          <a:off x="0" y="0"/>
          <a:ext cx="0" cy="0"/>
          <a:chOff x="0" y="0"/>
          <a:chExt cx="0" cy="0"/>
        </a:xfrm>
      </p:grpSpPr>
      <p:sp>
        <p:nvSpPr>
          <p:cNvPr id="276" name="Google Shape;276;p26"/>
          <p:cNvSpPr/>
          <p:nvPr/>
        </p:nvSpPr>
        <p:spPr>
          <a:xfrm rot="-8297135">
            <a:off x="366160" y="-234166"/>
            <a:ext cx="1590227" cy="1359910"/>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txBox="1">
            <a:spLocks noGrp="1"/>
          </p:cNvSpPr>
          <p:nvPr>
            <p:ph type="title" hasCustomPrompt="1"/>
          </p:nvPr>
        </p:nvSpPr>
        <p:spPr>
          <a:xfrm>
            <a:off x="2379750" y="1482400"/>
            <a:ext cx="4384500" cy="167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8" name="Google Shape;278;p26"/>
          <p:cNvSpPr txBox="1">
            <a:spLocks noGrp="1"/>
          </p:cNvSpPr>
          <p:nvPr>
            <p:ph type="body" idx="1"/>
          </p:nvPr>
        </p:nvSpPr>
        <p:spPr>
          <a:xfrm>
            <a:off x="2379750" y="2970728"/>
            <a:ext cx="4384500" cy="6414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a:endParaRPr/>
          </a:p>
        </p:txBody>
      </p:sp>
      <p:sp>
        <p:nvSpPr>
          <p:cNvPr id="279" name="Google Shape;279;p26"/>
          <p:cNvSpPr/>
          <p:nvPr/>
        </p:nvSpPr>
        <p:spPr>
          <a:xfrm rot="10800000">
            <a:off x="7140914" y="4284771"/>
            <a:ext cx="2077610" cy="932092"/>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3667267">
            <a:off x="8197730" y="3753907"/>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7999075" y="-387536"/>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900183" flipH="1">
            <a:off x="7911801" y="624948"/>
            <a:ext cx="342156" cy="42361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4886741">
            <a:off x="7999105" y="3708225"/>
            <a:ext cx="1590410" cy="1360037"/>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8390227">
            <a:off x="7089970" y="-721544"/>
            <a:ext cx="1672013" cy="1833176"/>
          </a:xfrm>
          <a:custGeom>
            <a:avLst/>
            <a:gdLst/>
            <a:ahLst/>
            <a:cxnLst/>
            <a:rect l="l" t="t" r="r" b="b"/>
            <a:pathLst>
              <a:path w="36602" h="40130" extrusionOk="0">
                <a:moveTo>
                  <a:pt x="22247" y="1"/>
                </a:moveTo>
                <a:cubicBezTo>
                  <a:pt x="19629" y="1"/>
                  <a:pt x="19541" y="2455"/>
                  <a:pt x="19093" y="4969"/>
                </a:cubicBezTo>
                <a:cubicBezTo>
                  <a:pt x="18539" y="7979"/>
                  <a:pt x="17271" y="10792"/>
                  <a:pt x="15370" y="13208"/>
                </a:cubicBezTo>
                <a:cubicBezTo>
                  <a:pt x="12755" y="16654"/>
                  <a:pt x="9151" y="19308"/>
                  <a:pt x="5387" y="21487"/>
                </a:cubicBezTo>
                <a:cubicBezTo>
                  <a:pt x="4159" y="22200"/>
                  <a:pt x="2892" y="22873"/>
                  <a:pt x="1941" y="23903"/>
                </a:cubicBezTo>
                <a:cubicBezTo>
                  <a:pt x="872" y="25171"/>
                  <a:pt x="277" y="26755"/>
                  <a:pt x="198" y="28419"/>
                </a:cubicBezTo>
                <a:cubicBezTo>
                  <a:pt x="0" y="32222"/>
                  <a:pt x="2298" y="35985"/>
                  <a:pt x="5546" y="38005"/>
                </a:cubicBezTo>
                <a:cubicBezTo>
                  <a:pt x="7913" y="39478"/>
                  <a:pt x="10722" y="40129"/>
                  <a:pt x="13543" y="40129"/>
                </a:cubicBezTo>
                <a:cubicBezTo>
                  <a:pt x="14593" y="40129"/>
                  <a:pt x="15645" y="40039"/>
                  <a:pt x="16677" y="39867"/>
                </a:cubicBezTo>
                <a:cubicBezTo>
                  <a:pt x="20480" y="39233"/>
                  <a:pt x="24005" y="37530"/>
                  <a:pt x="27253" y="35510"/>
                </a:cubicBezTo>
                <a:cubicBezTo>
                  <a:pt x="30937" y="33212"/>
                  <a:pt x="34502" y="30281"/>
                  <a:pt x="35849" y="26161"/>
                </a:cubicBezTo>
                <a:cubicBezTo>
                  <a:pt x="36364" y="24418"/>
                  <a:pt x="36602" y="22636"/>
                  <a:pt x="36523" y="20814"/>
                </a:cubicBezTo>
                <a:cubicBezTo>
                  <a:pt x="36245" y="13525"/>
                  <a:pt x="32839" y="6672"/>
                  <a:pt x="27135" y="2116"/>
                </a:cubicBezTo>
                <a:cubicBezTo>
                  <a:pt x="26144" y="1205"/>
                  <a:pt x="24916" y="572"/>
                  <a:pt x="23609" y="175"/>
                </a:cubicBezTo>
                <a:cubicBezTo>
                  <a:pt x="23091" y="56"/>
                  <a:pt x="22641" y="1"/>
                  <a:pt x="22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44304" y="-208978"/>
            <a:ext cx="1453601" cy="1632699"/>
          </a:xfrm>
          <a:custGeom>
            <a:avLst/>
            <a:gdLst/>
            <a:ahLst/>
            <a:cxnLst/>
            <a:rect l="l" t="t" r="r" b="b"/>
            <a:pathLst>
              <a:path w="74353" h="83514" extrusionOk="0">
                <a:moveTo>
                  <a:pt x="42910" y="0"/>
                </a:moveTo>
                <a:cubicBezTo>
                  <a:pt x="42073" y="0"/>
                  <a:pt x="41237" y="25"/>
                  <a:pt x="40405" y="73"/>
                </a:cubicBezTo>
                <a:cubicBezTo>
                  <a:pt x="34740" y="430"/>
                  <a:pt x="29749" y="1262"/>
                  <a:pt x="24362" y="3242"/>
                </a:cubicBezTo>
                <a:cubicBezTo>
                  <a:pt x="21193" y="4391"/>
                  <a:pt x="18182" y="5976"/>
                  <a:pt x="15409" y="7956"/>
                </a:cubicBezTo>
                <a:cubicBezTo>
                  <a:pt x="8081" y="13145"/>
                  <a:pt x="2734" y="21187"/>
                  <a:pt x="1109" y="30020"/>
                </a:cubicBezTo>
                <a:cubicBezTo>
                  <a:pt x="0" y="35923"/>
                  <a:pt x="951" y="42815"/>
                  <a:pt x="5744" y="46420"/>
                </a:cubicBezTo>
                <a:cubicBezTo>
                  <a:pt x="10339" y="49827"/>
                  <a:pt x="16915" y="49193"/>
                  <a:pt x="21787" y="52203"/>
                </a:cubicBezTo>
                <a:cubicBezTo>
                  <a:pt x="24758" y="54065"/>
                  <a:pt x="26818" y="57155"/>
                  <a:pt x="27887" y="60522"/>
                </a:cubicBezTo>
                <a:cubicBezTo>
                  <a:pt x="28917" y="63849"/>
                  <a:pt x="29036" y="67454"/>
                  <a:pt x="28759" y="70900"/>
                </a:cubicBezTo>
                <a:cubicBezTo>
                  <a:pt x="28640" y="72604"/>
                  <a:pt x="28402" y="74307"/>
                  <a:pt x="28719" y="75971"/>
                </a:cubicBezTo>
                <a:cubicBezTo>
                  <a:pt x="29551" y="80170"/>
                  <a:pt x="33790" y="83101"/>
                  <a:pt x="38068" y="83458"/>
                </a:cubicBezTo>
                <a:cubicBezTo>
                  <a:pt x="38475" y="83496"/>
                  <a:pt x="38882" y="83514"/>
                  <a:pt x="39288" y="83514"/>
                </a:cubicBezTo>
                <a:cubicBezTo>
                  <a:pt x="43108" y="83514"/>
                  <a:pt x="46855" y="81894"/>
                  <a:pt x="50149" y="79853"/>
                </a:cubicBezTo>
                <a:cubicBezTo>
                  <a:pt x="57557" y="75139"/>
                  <a:pt x="63301" y="68009"/>
                  <a:pt x="67103" y="60086"/>
                </a:cubicBezTo>
                <a:cubicBezTo>
                  <a:pt x="70906" y="52124"/>
                  <a:pt x="72887" y="43409"/>
                  <a:pt x="73719" y="34655"/>
                </a:cubicBezTo>
                <a:cubicBezTo>
                  <a:pt x="74352" y="28119"/>
                  <a:pt x="74313" y="21266"/>
                  <a:pt x="71540" y="15324"/>
                </a:cubicBezTo>
                <a:cubicBezTo>
                  <a:pt x="68846" y="9699"/>
                  <a:pt x="63855" y="5381"/>
                  <a:pt x="58151" y="2925"/>
                </a:cubicBezTo>
                <a:cubicBezTo>
                  <a:pt x="53567" y="975"/>
                  <a:pt x="48214" y="0"/>
                  <a:pt x="42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6691104">
            <a:off x="-101202" y="3876199"/>
            <a:ext cx="863575" cy="889100"/>
          </a:xfrm>
          <a:custGeom>
            <a:avLst/>
            <a:gdLst/>
            <a:ahLst/>
            <a:cxnLst/>
            <a:rect l="l" t="t" r="r" b="b"/>
            <a:pathLst>
              <a:path w="34543" h="35564" extrusionOk="0">
                <a:moveTo>
                  <a:pt x="5791" y="1"/>
                </a:moveTo>
                <a:cubicBezTo>
                  <a:pt x="3640" y="1"/>
                  <a:pt x="1757" y="652"/>
                  <a:pt x="872" y="2620"/>
                </a:cubicBezTo>
                <a:cubicBezTo>
                  <a:pt x="0" y="4521"/>
                  <a:pt x="1149" y="6779"/>
                  <a:pt x="2694" y="8205"/>
                </a:cubicBezTo>
                <a:cubicBezTo>
                  <a:pt x="4278" y="9591"/>
                  <a:pt x="6219" y="10542"/>
                  <a:pt x="7685" y="12047"/>
                </a:cubicBezTo>
                <a:cubicBezTo>
                  <a:pt x="10854" y="15454"/>
                  <a:pt x="10696" y="20722"/>
                  <a:pt x="12042" y="25199"/>
                </a:cubicBezTo>
                <a:cubicBezTo>
                  <a:pt x="13033" y="28645"/>
                  <a:pt x="15132" y="31854"/>
                  <a:pt x="18143" y="33755"/>
                </a:cubicBezTo>
                <a:cubicBezTo>
                  <a:pt x="19939" y="34913"/>
                  <a:pt x="22087" y="35563"/>
                  <a:pt x="24218" y="35563"/>
                </a:cubicBezTo>
                <a:cubicBezTo>
                  <a:pt x="25659" y="35563"/>
                  <a:pt x="27092" y="35266"/>
                  <a:pt x="28402" y="34626"/>
                </a:cubicBezTo>
                <a:cubicBezTo>
                  <a:pt x="32443" y="32685"/>
                  <a:pt x="34542" y="27892"/>
                  <a:pt x="34265" y="23456"/>
                </a:cubicBezTo>
                <a:cubicBezTo>
                  <a:pt x="33948" y="18980"/>
                  <a:pt x="31611" y="14899"/>
                  <a:pt x="28640" y="11572"/>
                </a:cubicBezTo>
                <a:cubicBezTo>
                  <a:pt x="24758" y="7254"/>
                  <a:pt x="19886" y="3966"/>
                  <a:pt x="14459" y="2025"/>
                </a:cubicBezTo>
                <a:cubicBezTo>
                  <a:pt x="12416" y="1306"/>
                  <a:pt x="8835" y="1"/>
                  <a:pt x="5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900183" flipH="1">
            <a:off x="1678701" y="312698"/>
            <a:ext cx="342156" cy="42361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10609959">
            <a:off x="-213931" y="4221819"/>
            <a:ext cx="2358228" cy="1057987"/>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3667267">
            <a:off x="933330" y="4138057"/>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2_1">
    <p:spTree>
      <p:nvGrpSpPr>
        <p:cNvPr id="1" name="Shape 290"/>
        <p:cNvGrpSpPr/>
        <p:nvPr/>
      </p:nvGrpSpPr>
      <p:grpSpPr>
        <a:xfrm>
          <a:off x="0" y="0"/>
          <a:ext cx="0" cy="0"/>
          <a:chOff x="0" y="0"/>
          <a:chExt cx="0" cy="0"/>
        </a:xfrm>
      </p:grpSpPr>
      <p:sp>
        <p:nvSpPr>
          <p:cNvPr id="291" name="Google Shape;291;p27"/>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2" name="Google Shape;292;p27"/>
          <p:cNvSpPr txBox="1">
            <a:spLocks noGrp="1"/>
          </p:cNvSpPr>
          <p:nvPr>
            <p:ph type="subTitle" idx="1"/>
          </p:nvPr>
        </p:nvSpPr>
        <p:spPr>
          <a:xfrm>
            <a:off x="1587025" y="1968675"/>
            <a:ext cx="2615400" cy="8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93" name="Google Shape;293;p27"/>
          <p:cNvSpPr txBox="1">
            <a:spLocks noGrp="1"/>
          </p:cNvSpPr>
          <p:nvPr>
            <p:ph type="subTitle" idx="2"/>
          </p:nvPr>
        </p:nvSpPr>
        <p:spPr>
          <a:xfrm>
            <a:off x="1608625" y="1584925"/>
            <a:ext cx="2572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94" name="Google Shape;294;p27"/>
          <p:cNvSpPr txBox="1">
            <a:spLocks noGrp="1"/>
          </p:cNvSpPr>
          <p:nvPr>
            <p:ph type="subTitle" idx="3"/>
          </p:nvPr>
        </p:nvSpPr>
        <p:spPr>
          <a:xfrm>
            <a:off x="4941575" y="1968675"/>
            <a:ext cx="2615400" cy="8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95" name="Google Shape;295;p27"/>
          <p:cNvSpPr txBox="1">
            <a:spLocks noGrp="1"/>
          </p:cNvSpPr>
          <p:nvPr>
            <p:ph type="subTitle" idx="4"/>
          </p:nvPr>
        </p:nvSpPr>
        <p:spPr>
          <a:xfrm>
            <a:off x="4963175" y="1584925"/>
            <a:ext cx="2572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96" name="Google Shape;296;p27"/>
          <p:cNvSpPr txBox="1">
            <a:spLocks noGrp="1"/>
          </p:cNvSpPr>
          <p:nvPr>
            <p:ph type="subTitle" idx="5"/>
          </p:nvPr>
        </p:nvSpPr>
        <p:spPr>
          <a:xfrm>
            <a:off x="1587025" y="3730600"/>
            <a:ext cx="2615400" cy="8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97" name="Google Shape;297;p27"/>
          <p:cNvSpPr txBox="1">
            <a:spLocks noGrp="1"/>
          </p:cNvSpPr>
          <p:nvPr>
            <p:ph type="subTitle" idx="6"/>
          </p:nvPr>
        </p:nvSpPr>
        <p:spPr>
          <a:xfrm>
            <a:off x="1608625" y="3346855"/>
            <a:ext cx="2572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298" name="Google Shape;298;p27"/>
          <p:cNvSpPr txBox="1">
            <a:spLocks noGrp="1"/>
          </p:cNvSpPr>
          <p:nvPr>
            <p:ph type="subTitle" idx="7"/>
          </p:nvPr>
        </p:nvSpPr>
        <p:spPr>
          <a:xfrm>
            <a:off x="4941575" y="3730600"/>
            <a:ext cx="2615400" cy="8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99" name="Google Shape;299;p27"/>
          <p:cNvSpPr txBox="1">
            <a:spLocks noGrp="1"/>
          </p:cNvSpPr>
          <p:nvPr>
            <p:ph type="subTitle" idx="8"/>
          </p:nvPr>
        </p:nvSpPr>
        <p:spPr>
          <a:xfrm>
            <a:off x="4963175" y="3346855"/>
            <a:ext cx="2572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00" name="Google Shape;300;p27"/>
          <p:cNvSpPr/>
          <p:nvPr/>
        </p:nvSpPr>
        <p:spPr>
          <a:xfrm rot="6299903" flipH="1">
            <a:off x="7903533" y="3940118"/>
            <a:ext cx="1287489" cy="1719589"/>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flipH="1">
            <a:off x="7892601" y="339382"/>
            <a:ext cx="239728" cy="296764"/>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rot="5841750" flipH="1">
            <a:off x="7983910" y="-65995"/>
            <a:ext cx="1266393" cy="1107526"/>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rot="-1800052">
            <a:off x="8864207" y="4081776"/>
            <a:ext cx="251543" cy="311391"/>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rot="-5400000">
            <a:off x="-616611" y="422566"/>
            <a:ext cx="1824943" cy="753722"/>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9899925">
            <a:off x="521478" y="729527"/>
            <a:ext cx="226779" cy="280735"/>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1">
  <p:cSld name="CUSTOM_2_1_1">
    <p:spTree>
      <p:nvGrpSpPr>
        <p:cNvPr id="1" name="Shape 321"/>
        <p:cNvGrpSpPr/>
        <p:nvPr/>
      </p:nvGrpSpPr>
      <p:grpSpPr>
        <a:xfrm>
          <a:off x="0" y="0"/>
          <a:ext cx="0" cy="0"/>
          <a:chOff x="0" y="0"/>
          <a:chExt cx="0" cy="0"/>
        </a:xfrm>
      </p:grpSpPr>
      <p:sp>
        <p:nvSpPr>
          <p:cNvPr id="322" name="Google Shape;322;p29"/>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29"/>
          <p:cNvSpPr txBox="1">
            <a:spLocks noGrp="1"/>
          </p:cNvSpPr>
          <p:nvPr>
            <p:ph type="subTitle" idx="1"/>
          </p:nvPr>
        </p:nvSpPr>
        <p:spPr>
          <a:xfrm>
            <a:off x="623950" y="2300475"/>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24" name="Google Shape;324;p29"/>
          <p:cNvSpPr txBox="1">
            <a:spLocks noGrp="1"/>
          </p:cNvSpPr>
          <p:nvPr>
            <p:ph type="subTitle" idx="2"/>
          </p:nvPr>
        </p:nvSpPr>
        <p:spPr>
          <a:xfrm>
            <a:off x="623950" y="1916725"/>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25" name="Google Shape;325;p29"/>
          <p:cNvSpPr txBox="1">
            <a:spLocks noGrp="1"/>
          </p:cNvSpPr>
          <p:nvPr>
            <p:ph type="subTitle" idx="3"/>
          </p:nvPr>
        </p:nvSpPr>
        <p:spPr>
          <a:xfrm>
            <a:off x="3291737" y="2300475"/>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26" name="Google Shape;326;p29"/>
          <p:cNvSpPr txBox="1">
            <a:spLocks noGrp="1"/>
          </p:cNvSpPr>
          <p:nvPr>
            <p:ph type="subTitle" idx="4"/>
          </p:nvPr>
        </p:nvSpPr>
        <p:spPr>
          <a:xfrm>
            <a:off x="3291737" y="1916725"/>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27" name="Google Shape;327;p29"/>
          <p:cNvSpPr txBox="1">
            <a:spLocks noGrp="1"/>
          </p:cNvSpPr>
          <p:nvPr>
            <p:ph type="subTitle" idx="5"/>
          </p:nvPr>
        </p:nvSpPr>
        <p:spPr>
          <a:xfrm>
            <a:off x="623950" y="3953300"/>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28" name="Google Shape;328;p29"/>
          <p:cNvSpPr txBox="1">
            <a:spLocks noGrp="1"/>
          </p:cNvSpPr>
          <p:nvPr>
            <p:ph type="subTitle" idx="6"/>
          </p:nvPr>
        </p:nvSpPr>
        <p:spPr>
          <a:xfrm>
            <a:off x="623950" y="3569550"/>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29" name="Google Shape;329;p29"/>
          <p:cNvSpPr txBox="1">
            <a:spLocks noGrp="1"/>
          </p:cNvSpPr>
          <p:nvPr>
            <p:ph type="subTitle" idx="7"/>
          </p:nvPr>
        </p:nvSpPr>
        <p:spPr>
          <a:xfrm>
            <a:off x="3291737" y="3953300"/>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30" name="Google Shape;330;p29"/>
          <p:cNvSpPr txBox="1">
            <a:spLocks noGrp="1"/>
          </p:cNvSpPr>
          <p:nvPr>
            <p:ph type="subTitle" idx="8"/>
          </p:nvPr>
        </p:nvSpPr>
        <p:spPr>
          <a:xfrm>
            <a:off x="3291737" y="3569550"/>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31" name="Google Shape;331;p29"/>
          <p:cNvSpPr txBox="1">
            <a:spLocks noGrp="1"/>
          </p:cNvSpPr>
          <p:nvPr>
            <p:ph type="subTitle" idx="9"/>
          </p:nvPr>
        </p:nvSpPr>
        <p:spPr>
          <a:xfrm>
            <a:off x="6067076" y="2300475"/>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32" name="Google Shape;332;p29"/>
          <p:cNvSpPr txBox="1">
            <a:spLocks noGrp="1"/>
          </p:cNvSpPr>
          <p:nvPr>
            <p:ph type="subTitle" idx="13"/>
          </p:nvPr>
        </p:nvSpPr>
        <p:spPr>
          <a:xfrm>
            <a:off x="6067076" y="1916725"/>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33" name="Google Shape;333;p29"/>
          <p:cNvSpPr txBox="1">
            <a:spLocks noGrp="1"/>
          </p:cNvSpPr>
          <p:nvPr>
            <p:ph type="subTitle" idx="14"/>
          </p:nvPr>
        </p:nvSpPr>
        <p:spPr>
          <a:xfrm>
            <a:off x="6067076" y="3953300"/>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34" name="Google Shape;334;p29"/>
          <p:cNvSpPr txBox="1">
            <a:spLocks noGrp="1"/>
          </p:cNvSpPr>
          <p:nvPr>
            <p:ph type="subTitle" idx="15"/>
          </p:nvPr>
        </p:nvSpPr>
        <p:spPr>
          <a:xfrm>
            <a:off x="6067076" y="3569550"/>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35" name="Google Shape;335;p29"/>
          <p:cNvSpPr/>
          <p:nvPr/>
        </p:nvSpPr>
        <p:spPr>
          <a:xfrm>
            <a:off x="7388499" y="-98064"/>
            <a:ext cx="1888108" cy="779810"/>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96367" y="899457"/>
            <a:ext cx="239728" cy="296764"/>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rot="10800000">
            <a:off x="-116999" y="-98075"/>
            <a:ext cx="1266441" cy="1107568"/>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rot="-6300124">
            <a:off x="8085407" y="475608"/>
            <a:ext cx="251542" cy="311389"/>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CUSTOM_23">
    <p:spTree>
      <p:nvGrpSpPr>
        <p:cNvPr id="1" name="Shape 339"/>
        <p:cNvGrpSpPr/>
        <p:nvPr/>
      </p:nvGrpSpPr>
      <p:grpSpPr>
        <a:xfrm>
          <a:off x="0" y="0"/>
          <a:ext cx="0" cy="0"/>
          <a:chOff x="0" y="0"/>
          <a:chExt cx="0" cy="0"/>
        </a:xfrm>
      </p:grpSpPr>
      <p:sp>
        <p:nvSpPr>
          <p:cNvPr id="340" name="Google Shape;340;p30"/>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1" name="Google Shape;341;p30"/>
          <p:cNvSpPr txBox="1">
            <a:spLocks noGrp="1"/>
          </p:cNvSpPr>
          <p:nvPr>
            <p:ph type="subTitle" idx="1"/>
          </p:nvPr>
        </p:nvSpPr>
        <p:spPr>
          <a:xfrm>
            <a:off x="731525" y="2071875"/>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42" name="Google Shape;342;p30"/>
          <p:cNvSpPr txBox="1">
            <a:spLocks noGrp="1"/>
          </p:cNvSpPr>
          <p:nvPr>
            <p:ph type="subTitle" idx="2"/>
          </p:nvPr>
        </p:nvSpPr>
        <p:spPr>
          <a:xfrm>
            <a:off x="731525" y="1688125"/>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43" name="Google Shape;343;p30"/>
          <p:cNvSpPr txBox="1">
            <a:spLocks noGrp="1"/>
          </p:cNvSpPr>
          <p:nvPr>
            <p:ph type="subTitle" idx="3"/>
          </p:nvPr>
        </p:nvSpPr>
        <p:spPr>
          <a:xfrm>
            <a:off x="3399312" y="2071875"/>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44" name="Google Shape;344;p30"/>
          <p:cNvSpPr txBox="1">
            <a:spLocks noGrp="1"/>
          </p:cNvSpPr>
          <p:nvPr>
            <p:ph type="subTitle" idx="4"/>
          </p:nvPr>
        </p:nvSpPr>
        <p:spPr>
          <a:xfrm>
            <a:off x="3399312" y="1688125"/>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45" name="Google Shape;345;p30"/>
          <p:cNvSpPr txBox="1">
            <a:spLocks noGrp="1"/>
          </p:cNvSpPr>
          <p:nvPr>
            <p:ph type="subTitle" idx="5"/>
          </p:nvPr>
        </p:nvSpPr>
        <p:spPr>
          <a:xfrm>
            <a:off x="6067076" y="2071875"/>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46" name="Google Shape;346;p30"/>
          <p:cNvSpPr txBox="1">
            <a:spLocks noGrp="1"/>
          </p:cNvSpPr>
          <p:nvPr>
            <p:ph type="subTitle" idx="6"/>
          </p:nvPr>
        </p:nvSpPr>
        <p:spPr>
          <a:xfrm>
            <a:off x="6067076" y="1688125"/>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47" name="Google Shape;347;p30"/>
          <p:cNvSpPr txBox="1">
            <a:spLocks noGrp="1"/>
          </p:cNvSpPr>
          <p:nvPr>
            <p:ph type="subTitle" idx="7"/>
          </p:nvPr>
        </p:nvSpPr>
        <p:spPr>
          <a:xfrm>
            <a:off x="2065418" y="3759500"/>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48" name="Google Shape;348;p30"/>
          <p:cNvSpPr txBox="1">
            <a:spLocks noGrp="1"/>
          </p:cNvSpPr>
          <p:nvPr>
            <p:ph type="subTitle" idx="8"/>
          </p:nvPr>
        </p:nvSpPr>
        <p:spPr>
          <a:xfrm>
            <a:off x="2065418" y="3375750"/>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49" name="Google Shape;349;p30"/>
          <p:cNvSpPr txBox="1">
            <a:spLocks noGrp="1"/>
          </p:cNvSpPr>
          <p:nvPr>
            <p:ph type="subTitle" idx="9"/>
          </p:nvPr>
        </p:nvSpPr>
        <p:spPr>
          <a:xfrm>
            <a:off x="4733182" y="3759500"/>
            <a:ext cx="23454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0" name="Google Shape;350;p30"/>
          <p:cNvSpPr txBox="1">
            <a:spLocks noGrp="1"/>
          </p:cNvSpPr>
          <p:nvPr>
            <p:ph type="subTitle" idx="13"/>
          </p:nvPr>
        </p:nvSpPr>
        <p:spPr>
          <a:xfrm>
            <a:off x="4733182" y="3375750"/>
            <a:ext cx="2345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351" name="Google Shape;351;p30"/>
          <p:cNvSpPr/>
          <p:nvPr/>
        </p:nvSpPr>
        <p:spPr>
          <a:xfrm rot="-5400000" flipH="1">
            <a:off x="-629307" y="433444"/>
            <a:ext cx="1900232" cy="784818"/>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rot="10800000" flipH="1">
            <a:off x="916026" y="4520782"/>
            <a:ext cx="334808" cy="301671"/>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rot="10800000" flipH="1">
            <a:off x="-158099" y="3041321"/>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rot="10800000">
            <a:off x="-158100" y="3794035"/>
            <a:ext cx="1303053" cy="1539165"/>
          </a:xfrm>
          <a:custGeom>
            <a:avLst/>
            <a:gdLst/>
            <a:ahLst/>
            <a:cxnLst/>
            <a:rect l="l" t="t" r="r" b="b"/>
            <a:pathLst>
              <a:path w="55045" h="65026" extrusionOk="0">
                <a:moveTo>
                  <a:pt x="16029" y="59334"/>
                </a:moveTo>
                <a:cubicBezTo>
                  <a:pt x="35496" y="51498"/>
                  <a:pt x="39647" y="65025"/>
                  <a:pt x="49270" y="56722"/>
                </a:cubicBezTo>
                <a:cubicBezTo>
                  <a:pt x="55044" y="51745"/>
                  <a:pt x="54219" y="45697"/>
                  <a:pt x="51580" y="41298"/>
                </a:cubicBezTo>
                <a:cubicBezTo>
                  <a:pt x="48171" y="35634"/>
                  <a:pt x="50975" y="27688"/>
                  <a:pt x="51607" y="25571"/>
                </a:cubicBezTo>
                <a:cubicBezTo>
                  <a:pt x="53147" y="20402"/>
                  <a:pt x="52460" y="9431"/>
                  <a:pt x="42452" y="5060"/>
                </a:cubicBezTo>
                <a:cubicBezTo>
                  <a:pt x="30876" y="1"/>
                  <a:pt x="22381" y="8717"/>
                  <a:pt x="19686" y="12346"/>
                </a:cubicBezTo>
                <a:cubicBezTo>
                  <a:pt x="16277" y="16937"/>
                  <a:pt x="15040" y="22876"/>
                  <a:pt x="14847" y="29118"/>
                </a:cubicBezTo>
                <a:cubicBezTo>
                  <a:pt x="14600" y="37476"/>
                  <a:pt x="8551" y="38631"/>
                  <a:pt x="4207" y="42920"/>
                </a:cubicBezTo>
                <a:cubicBezTo>
                  <a:pt x="0" y="47154"/>
                  <a:pt x="550" y="52433"/>
                  <a:pt x="2612" y="55265"/>
                </a:cubicBezTo>
                <a:cubicBezTo>
                  <a:pt x="5472" y="59224"/>
                  <a:pt x="11328" y="61231"/>
                  <a:pt x="16029" y="59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rot="9588841">
            <a:off x="8396507" y="-49551"/>
            <a:ext cx="1020439" cy="1362914"/>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rot="900124" flipH="1">
            <a:off x="511355" y="525495"/>
            <a:ext cx="251542" cy="311389"/>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rot="-6893458" flipH="1">
            <a:off x="8161487" y="210827"/>
            <a:ext cx="251545" cy="30877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rot="-5400000" flipH="1">
            <a:off x="7951842" y="4217985"/>
            <a:ext cx="270606" cy="334990"/>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rot="-4753417" flipH="1">
            <a:off x="7952604" y="3876193"/>
            <a:ext cx="1429582" cy="1250243"/>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64"/>
        <p:cNvGrpSpPr/>
        <p:nvPr/>
      </p:nvGrpSpPr>
      <p:grpSpPr>
        <a:xfrm>
          <a:off x="0" y="0"/>
          <a:ext cx="0" cy="0"/>
          <a:chOff x="0" y="0"/>
          <a:chExt cx="0" cy="0"/>
        </a:xfrm>
      </p:grpSpPr>
      <p:sp>
        <p:nvSpPr>
          <p:cNvPr id="365" name="Google Shape;365;p32"/>
          <p:cNvSpPr/>
          <p:nvPr/>
        </p:nvSpPr>
        <p:spPr>
          <a:xfrm rot="10644124">
            <a:off x="22760" y="4175564"/>
            <a:ext cx="2358272" cy="1058007"/>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txBox="1">
            <a:spLocks noGrp="1"/>
          </p:cNvSpPr>
          <p:nvPr>
            <p:ph type="title"/>
          </p:nvPr>
        </p:nvSpPr>
        <p:spPr>
          <a:xfrm>
            <a:off x="1893750" y="2923750"/>
            <a:ext cx="5356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32"/>
          <p:cNvSpPr txBox="1">
            <a:spLocks noGrp="1"/>
          </p:cNvSpPr>
          <p:nvPr>
            <p:ph type="subTitle" idx="1"/>
          </p:nvPr>
        </p:nvSpPr>
        <p:spPr>
          <a:xfrm>
            <a:off x="1893750" y="1647050"/>
            <a:ext cx="5356500" cy="127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22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68" name="Google Shape;368;p32"/>
          <p:cNvSpPr/>
          <p:nvPr/>
        </p:nvSpPr>
        <p:spPr>
          <a:xfrm rot="1840430" flipH="1">
            <a:off x="-143539" y="3249707"/>
            <a:ext cx="1567405" cy="2093449"/>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rot="6299938">
            <a:off x="1255370" y="4091903"/>
            <a:ext cx="330430" cy="40904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flipH="1">
            <a:off x="7837577" y="1177032"/>
            <a:ext cx="409600" cy="369040"/>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4024961" flipH="1">
            <a:off x="7640634" y="-448149"/>
            <a:ext cx="1435487" cy="1695626"/>
          </a:xfrm>
          <a:custGeom>
            <a:avLst/>
            <a:gdLst/>
            <a:ahLst/>
            <a:cxnLst/>
            <a:rect l="l" t="t" r="r" b="b"/>
            <a:pathLst>
              <a:path w="55045" h="65026" extrusionOk="0">
                <a:moveTo>
                  <a:pt x="16029" y="59334"/>
                </a:moveTo>
                <a:cubicBezTo>
                  <a:pt x="35496" y="51498"/>
                  <a:pt x="39647" y="65025"/>
                  <a:pt x="49270" y="56722"/>
                </a:cubicBezTo>
                <a:cubicBezTo>
                  <a:pt x="55044" y="51745"/>
                  <a:pt x="54219" y="45697"/>
                  <a:pt x="51580" y="41298"/>
                </a:cubicBezTo>
                <a:cubicBezTo>
                  <a:pt x="48171" y="35634"/>
                  <a:pt x="50975" y="27688"/>
                  <a:pt x="51607" y="25571"/>
                </a:cubicBezTo>
                <a:cubicBezTo>
                  <a:pt x="53147" y="20402"/>
                  <a:pt x="52460" y="9431"/>
                  <a:pt x="42452" y="5060"/>
                </a:cubicBezTo>
                <a:cubicBezTo>
                  <a:pt x="30876" y="1"/>
                  <a:pt x="22381" y="8717"/>
                  <a:pt x="19686" y="12346"/>
                </a:cubicBezTo>
                <a:cubicBezTo>
                  <a:pt x="16277" y="16937"/>
                  <a:pt x="15040" y="22876"/>
                  <a:pt x="14847" y="29118"/>
                </a:cubicBezTo>
                <a:cubicBezTo>
                  <a:pt x="14600" y="37476"/>
                  <a:pt x="8551" y="38631"/>
                  <a:pt x="4207" y="42920"/>
                </a:cubicBezTo>
                <a:cubicBezTo>
                  <a:pt x="0" y="47154"/>
                  <a:pt x="550" y="52433"/>
                  <a:pt x="2612" y="55265"/>
                </a:cubicBezTo>
                <a:cubicBezTo>
                  <a:pt x="5472" y="59224"/>
                  <a:pt x="11328" y="61231"/>
                  <a:pt x="16029" y="59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rot="5590379" flipH="1">
            <a:off x="7287476" y="883321"/>
            <a:ext cx="2904179" cy="1199459"/>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19">
    <p:spTree>
      <p:nvGrpSpPr>
        <p:cNvPr id="1" name="Shape 486"/>
        <p:cNvGrpSpPr/>
        <p:nvPr/>
      </p:nvGrpSpPr>
      <p:grpSpPr>
        <a:xfrm>
          <a:off x="0" y="0"/>
          <a:ext cx="0" cy="0"/>
          <a:chOff x="0" y="0"/>
          <a:chExt cx="0" cy="0"/>
        </a:xfrm>
      </p:grpSpPr>
      <p:sp>
        <p:nvSpPr>
          <p:cNvPr id="487" name="Google Shape;487;p45"/>
          <p:cNvSpPr/>
          <p:nvPr/>
        </p:nvSpPr>
        <p:spPr>
          <a:xfrm rot="-10525474">
            <a:off x="8509334" y="4130335"/>
            <a:ext cx="791776" cy="983147"/>
          </a:xfrm>
          <a:custGeom>
            <a:avLst/>
            <a:gdLst/>
            <a:ahLst/>
            <a:cxnLst/>
            <a:rect l="l" t="t" r="r" b="b"/>
            <a:pathLst>
              <a:path w="69599" h="86421" extrusionOk="0">
                <a:moveTo>
                  <a:pt x="34281" y="0"/>
                </a:moveTo>
                <a:cubicBezTo>
                  <a:pt x="29896" y="0"/>
                  <a:pt x="25494" y="1178"/>
                  <a:pt x="21391" y="2747"/>
                </a:cubicBezTo>
                <a:cubicBezTo>
                  <a:pt x="17826" y="4094"/>
                  <a:pt x="14379" y="5758"/>
                  <a:pt x="11488" y="8174"/>
                </a:cubicBezTo>
                <a:cubicBezTo>
                  <a:pt x="6932" y="11937"/>
                  <a:pt x="4001" y="17364"/>
                  <a:pt x="2337" y="22989"/>
                </a:cubicBezTo>
                <a:cubicBezTo>
                  <a:pt x="673" y="28654"/>
                  <a:pt x="277" y="34596"/>
                  <a:pt x="159" y="40458"/>
                </a:cubicBezTo>
                <a:cubicBezTo>
                  <a:pt x="0" y="46915"/>
                  <a:pt x="238" y="53411"/>
                  <a:pt x="1664" y="59670"/>
                </a:cubicBezTo>
                <a:cubicBezTo>
                  <a:pt x="3090" y="65929"/>
                  <a:pt x="5823" y="72029"/>
                  <a:pt x="10220" y="76743"/>
                </a:cubicBezTo>
                <a:cubicBezTo>
                  <a:pt x="16121" y="83027"/>
                  <a:pt x="24802" y="86420"/>
                  <a:pt x="33394" y="86420"/>
                </a:cubicBezTo>
                <a:cubicBezTo>
                  <a:pt x="33684" y="86420"/>
                  <a:pt x="33975" y="86416"/>
                  <a:pt x="34265" y="86409"/>
                </a:cubicBezTo>
                <a:cubicBezTo>
                  <a:pt x="43138" y="86211"/>
                  <a:pt x="51813" y="82487"/>
                  <a:pt x="58547" y="76664"/>
                </a:cubicBezTo>
                <a:cubicBezTo>
                  <a:pt x="63657" y="72267"/>
                  <a:pt x="67856" y="66365"/>
                  <a:pt x="68727" y="59631"/>
                </a:cubicBezTo>
                <a:cubicBezTo>
                  <a:pt x="69599" y="52936"/>
                  <a:pt x="66469" y="45489"/>
                  <a:pt x="60329" y="42637"/>
                </a:cubicBezTo>
                <a:cubicBezTo>
                  <a:pt x="55378" y="40339"/>
                  <a:pt x="49159" y="41092"/>
                  <a:pt x="45000" y="37606"/>
                </a:cubicBezTo>
                <a:cubicBezTo>
                  <a:pt x="41236" y="34516"/>
                  <a:pt x="40523" y="28891"/>
                  <a:pt x="41712" y="24177"/>
                </a:cubicBezTo>
                <a:cubicBezTo>
                  <a:pt x="42464" y="21207"/>
                  <a:pt x="43851" y="18434"/>
                  <a:pt x="45752" y="16017"/>
                </a:cubicBezTo>
                <a:cubicBezTo>
                  <a:pt x="46980" y="14472"/>
                  <a:pt x="51021" y="12135"/>
                  <a:pt x="50902" y="10273"/>
                </a:cubicBezTo>
                <a:cubicBezTo>
                  <a:pt x="50743" y="7857"/>
                  <a:pt x="47812" y="5084"/>
                  <a:pt x="46029" y="3737"/>
                </a:cubicBezTo>
                <a:cubicBezTo>
                  <a:pt x="43811" y="2034"/>
                  <a:pt x="41157" y="885"/>
                  <a:pt x="38384" y="370"/>
                </a:cubicBezTo>
                <a:cubicBezTo>
                  <a:pt x="37025" y="115"/>
                  <a:pt x="35654" y="0"/>
                  <a:pt x="34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rot="8700779">
            <a:off x="8250378" y="4550021"/>
            <a:ext cx="954405" cy="816130"/>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5"/>
          <p:cNvSpPr/>
          <p:nvPr/>
        </p:nvSpPr>
        <p:spPr>
          <a:xfrm rot="-9804827" flipH="1">
            <a:off x="-352341" y="-9480"/>
            <a:ext cx="1250741" cy="1670661"/>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5"/>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1" name="Google Shape;491;p45"/>
          <p:cNvSpPr/>
          <p:nvPr/>
        </p:nvSpPr>
        <p:spPr>
          <a:xfrm rot="-2348149">
            <a:off x="63461" y="-219908"/>
            <a:ext cx="863629" cy="889155"/>
          </a:xfrm>
          <a:custGeom>
            <a:avLst/>
            <a:gdLst/>
            <a:ahLst/>
            <a:cxnLst/>
            <a:rect l="l" t="t" r="r" b="b"/>
            <a:pathLst>
              <a:path w="34543" h="35564" extrusionOk="0">
                <a:moveTo>
                  <a:pt x="5791" y="1"/>
                </a:moveTo>
                <a:cubicBezTo>
                  <a:pt x="3640" y="1"/>
                  <a:pt x="1757" y="652"/>
                  <a:pt x="872" y="2620"/>
                </a:cubicBezTo>
                <a:cubicBezTo>
                  <a:pt x="0" y="4521"/>
                  <a:pt x="1149" y="6779"/>
                  <a:pt x="2694" y="8205"/>
                </a:cubicBezTo>
                <a:cubicBezTo>
                  <a:pt x="4278" y="9591"/>
                  <a:pt x="6219" y="10542"/>
                  <a:pt x="7685" y="12047"/>
                </a:cubicBezTo>
                <a:cubicBezTo>
                  <a:pt x="10854" y="15454"/>
                  <a:pt x="10696" y="20722"/>
                  <a:pt x="12042" y="25199"/>
                </a:cubicBezTo>
                <a:cubicBezTo>
                  <a:pt x="13033" y="28645"/>
                  <a:pt x="15132" y="31854"/>
                  <a:pt x="18143" y="33755"/>
                </a:cubicBezTo>
                <a:cubicBezTo>
                  <a:pt x="19939" y="34913"/>
                  <a:pt x="22087" y="35563"/>
                  <a:pt x="24218" y="35563"/>
                </a:cubicBezTo>
                <a:cubicBezTo>
                  <a:pt x="25659" y="35563"/>
                  <a:pt x="27092" y="35266"/>
                  <a:pt x="28402" y="34626"/>
                </a:cubicBezTo>
                <a:cubicBezTo>
                  <a:pt x="32443" y="32685"/>
                  <a:pt x="34542" y="27892"/>
                  <a:pt x="34265" y="23456"/>
                </a:cubicBezTo>
                <a:cubicBezTo>
                  <a:pt x="33948" y="18980"/>
                  <a:pt x="31611" y="14899"/>
                  <a:pt x="28640" y="11572"/>
                </a:cubicBezTo>
                <a:cubicBezTo>
                  <a:pt x="24758" y="7254"/>
                  <a:pt x="19886" y="3966"/>
                  <a:pt x="14459" y="2025"/>
                </a:cubicBezTo>
                <a:cubicBezTo>
                  <a:pt x="12416" y="1306"/>
                  <a:pt x="8835" y="1"/>
                  <a:pt x="5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4">
  <p:cSld name="CUSTOM_6">
    <p:spTree>
      <p:nvGrpSpPr>
        <p:cNvPr id="1" name="Shape 527"/>
        <p:cNvGrpSpPr/>
        <p:nvPr/>
      </p:nvGrpSpPr>
      <p:grpSpPr>
        <a:xfrm>
          <a:off x="0" y="0"/>
          <a:ext cx="0" cy="0"/>
          <a:chOff x="0" y="0"/>
          <a:chExt cx="0" cy="0"/>
        </a:xfrm>
      </p:grpSpPr>
      <p:sp>
        <p:nvSpPr>
          <p:cNvPr id="528" name="Google Shape;528;p48"/>
          <p:cNvSpPr txBox="1">
            <a:spLocks noGrp="1"/>
          </p:cNvSpPr>
          <p:nvPr>
            <p:ph type="title"/>
          </p:nvPr>
        </p:nvSpPr>
        <p:spPr>
          <a:xfrm>
            <a:off x="3698700" y="1478675"/>
            <a:ext cx="4377000" cy="1539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9" name="Google Shape;529;p48"/>
          <p:cNvSpPr txBox="1">
            <a:spLocks noGrp="1"/>
          </p:cNvSpPr>
          <p:nvPr>
            <p:ph type="title" idx="2" hasCustomPrompt="1"/>
          </p:nvPr>
        </p:nvSpPr>
        <p:spPr>
          <a:xfrm>
            <a:off x="1185300" y="1632225"/>
            <a:ext cx="2132400" cy="19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30" name="Google Shape;530;p48"/>
          <p:cNvSpPr txBox="1">
            <a:spLocks noGrp="1"/>
          </p:cNvSpPr>
          <p:nvPr>
            <p:ph type="subTitle" idx="1"/>
          </p:nvPr>
        </p:nvSpPr>
        <p:spPr>
          <a:xfrm>
            <a:off x="3698700" y="3140896"/>
            <a:ext cx="4488600" cy="41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1" name="Google Shape;531;p48"/>
          <p:cNvSpPr/>
          <p:nvPr/>
        </p:nvSpPr>
        <p:spPr>
          <a:xfrm rot="1093770" flipH="1">
            <a:off x="7847915" y="-178832"/>
            <a:ext cx="1690540" cy="2257910"/>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8"/>
          <p:cNvSpPr/>
          <p:nvPr/>
        </p:nvSpPr>
        <p:spPr>
          <a:xfrm rot="-4032490">
            <a:off x="7782783" y="54078"/>
            <a:ext cx="319964" cy="396065"/>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8"/>
          <p:cNvSpPr/>
          <p:nvPr/>
        </p:nvSpPr>
        <p:spPr>
          <a:xfrm rot="10800000">
            <a:off x="6424664" y="4133042"/>
            <a:ext cx="2913611" cy="1100457"/>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8"/>
          <p:cNvSpPr/>
          <p:nvPr/>
        </p:nvSpPr>
        <p:spPr>
          <a:xfrm rot="4499667">
            <a:off x="7898890" y="4028822"/>
            <a:ext cx="327203" cy="405100"/>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6">
  <p:cSld name="CUSTOM_6_1">
    <p:spTree>
      <p:nvGrpSpPr>
        <p:cNvPr id="1" name="Shape 547"/>
        <p:cNvGrpSpPr/>
        <p:nvPr/>
      </p:nvGrpSpPr>
      <p:grpSpPr>
        <a:xfrm>
          <a:off x="0" y="0"/>
          <a:ext cx="0" cy="0"/>
          <a:chOff x="0" y="0"/>
          <a:chExt cx="0" cy="0"/>
        </a:xfrm>
      </p:grpSpPr>
      <p:sp>
        <p:nvSpPr>
          <p:cNvPr id="548" name="Google Shape;548;p50"/>
          <p:cNvSpPr txBox="1">
            <a:spLocks noGrp="1"/>
          </p:cNvSpPr>
          <p:nvPr>
            <p:ph type="title"/>
          </p:nvPr>
        </p:nvSpPr>
        <p:spPr>
          <a:xfrm flipH="1">
            <a:off x="1047075" y="1631075"/>
            <a:ext cx="4377000" cy="15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49" name="Google Shape;549;p50"/>
          <p:cNvSpPr txBox="1">
            <a:spLocks noGrp="1"/>
          </p:cNvSpPr>
          <p:nvPr>
            <p:ph type="title" idx="2" hasCustomPrompt="1"/>
          </p:nvPr>
        </p:nvSpPr>
        <p:spPr>
          <a:xfrm flipH="1">
            <a:off x="5805075" y="1632225"/>
            <a:ext cx="2132400" cy="19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0" name="Google Shape;550;p50"/>
          <p:cNvSpPr txBox="1">
            <a:spLocks noGrp="1"/>
          </p:cNvSpPr>
          <p:nvPr>
            <p:ph type="subTitle" idx="1"/>
          </p:nvPr>
        </p:nvSpPr>
        <p:spPr>
          <a:xfrm flipH="1">
            <a:off x="935475" y="3170975"/>
            <a:ext cx="4488600" cy="41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551" name="Google Shape;551;p50"/>
          <p:cNvSpPr/>
          <p:nvPr/>
        </p:nvSpPr>
        <p:spPr>
          <a:xfrm>
            <a:off x="288071" y="1200490"/>
            <a:ext cx="380050" cy="342440"/>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0"/>
          <p:cNvSpPr/>
          <p:nvPr/>
        </p:nvSpPr>
        <p:spPr>
          <a:xfrm rot="-5400000">
            <a:off x="-240052" y="-321691"/>
            <a:ext cx="1709698" cy="2019545"/>
          </a:xfrm>
          <a:custGeom>
            <a:avLst/>
            <a:gdLst/>
            <a:ahLst/>
            <a:cxnLst/>
            <a:rect l="l" t="t" r="r" b="b"/>
            <a:pathLst>
              <a:path w="55045" h="65026" extrusionOk="0">
                <a:moveTo>
                  <a:pt x="16029" y="59334"/>
                </a:moveTo>
                <a:cubicBezTo>
                  <a:pt x="35496" y="51498"/>
                  <a:pt x="39647" y="65025"/>
                  <a:pt x="49270" y="56722"/>
                </a:cubicBezTo>
                <a:cubicBezTo>
                  <a:pt x="55044" y="51745"/>
                  <a:pt x="54219" y="45697"/>
                  <a:pt x="51580" y="41298"/>
                </a:cubicBezTo>
                <a:cubicBezTo>
                  <a:pt x="48171" y="35634"/>
                  <a:pt x="50975" y="27688"/>
                  <a:pt x="51607" y="25571"/>
                </a:cubicBezTo>
                <a:cubicBezTo>
                  <a:pt x="53147" y="20402"/>
                  <a:pt x="52460" y="9431"/>
                  <a:pt x="42452" y="5060"/>
                </a:cubicBezTo>
                <a:cubicBezTo>
                  <a:pt x="30876" y="1"/>
                  <a:pt x="22381" y="8717"/>
                  <a:pt x="19686" y="12346"/>
                </a:cubicBezTo>
                <a:cubicBezTo>
                  <a:pt x="16277" y="16937"/>
                  <a:pt x="15040" y="22876"/>
                  <a:pt x="14847" y="29118"/>
                </a:cubicBezTo>
                <a:cubicBezTo>
                  <a:pt x="14600" y="37476"/>
                  <a:pt x="8551" y="38631"/>
                  <a:pt x="4207" y="42920"/>
                </a:cubicBezTo>
                <a:cubicBezTo>
                  <a:pt x="0" y="47154"/>
                  <a:pt x="550" y="52433"/>
                  <a:pt x="2612" y="55265"/>
                </a:cubicBezTo>
                <a:cubicBezTo>
                  <a:pt x="5472" y="59224"/>
                  <a:pt x="11328" y="61231"/>
                  <a:pt x="16029" y="593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0"/>
          <p:cNvSpPr/>
          <p:nvPr/>
        </p:nvSpPr>
        <p:spPr>
          <a:xfrm rot="-5400000">
            <a:off x="-732430" y="3641326"/>
            <a:ext cx="2313054" cy="1024293"/>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0"/>
          <p:cNvSpPr/>
          <p:nvPr/>
        </p:nvSpPr>
        <p:spPr>
          <a:xfrm rot="9899963">
            <a:off x="783413" y="4095082"/>
            <a:ext cx="354202" cy="438421"/>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rot="5400000" flipH="1">
            <a:off x="7814332" y="3759309"/>
            <a:ext cx="1975522" cy="815913"/>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5"/>
          <p:cNvSpPr txBox="1">
            <a:spLocks noGrp="1"/>
          </p:cNvSpPr>
          <p:nvPr>
            <p:ph type="body" idx="1"/>
          </p:nvPr>
        </p:nvSpPr>
        <p:spPr>
          <a:xfrm>
            <a:off x="1173881" y="2518086"/>
            <a:ext cx="2959500" cy="10896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6" name="Google Shape;46;p5"/>
          <p:cNvSpPr txBox="1">
            <a:spLocks noGrp="1"/>
          </p:cNvSpPr>
          <p:nvPr>
            <p:ph type="body" idx="2"/>
          </p:nvPr>
        </p:nvSpPr>
        <p:spPr>
          <a:xfrm>
            <a:off x="5010617" y="2518086"/>
            <a:ext cx="2959500" cy="10896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7" name="Google Shape;47;p5"/>
          <p:cNvSpPr txBox="1">
            <a:spLocks noGrp="1"/>
          </p:cNvSpPr>
          <p:nvPr>
            <p:ph type="title" idx="3"/>
          </p:nvPr>
        </p:nvSpPr>
        <p:spPr>
          <a:xfrm>
            <a:off x="1173881" y="2134675"/>
            <a:ext cx="2959500" cy="4236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5"/>
          <p:cNvSpPr txBox="1">
            <a:spLocks noGrp="1"/>
          </p:cNvSpPr>
          <p:nvPr>
            <p:ph type="title" idx="4"/>
          </p:nvPr>
        </p:nvSpPr>
        <p:spPr>
          <a:xfrm>
            <a:off x="5010617" y="2134675"/>
            <a:ext cx="2959500" cy="42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 name="Google Shape;49;p5"/>
          <p:cNvSpPr/>
          <p:nvPr/>
        </p:nvSpPr>
        <p:spPr>
          <a:xfrm rot="-6300073">
            <a:off x="8124994" y="4345274"/>
            <a:ext cx="249792" cy="309224"/>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64505" y="4066307"/>
            <a:ext cx="239728" cy="296764"/>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812135">
            <a:off x="-126751" y="4187090"/>
            <a:ext cx="1266422" cy="1107552"/>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9490276">
            <a:off x="8306047" y="-81887"/>
            <a:ext cx="1119372" cy="1495049"/>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4845026">
            <a:off x="7956938" y="212701"/>
            <a:ext cx="330407" cy="409046"/>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4483384">
            <a:off x="8155803" y="4139824"/>
            <a:ext cx="1070209" cy="1202069"/>
          </a:xfrm>
          <a:custGeom>
            <a:avLst/>
            <a:gdLst/>
            <a:ahLst/>
            <a:cxnLst/>
            <a:rect l="l" t="t" r="r" b="b"/>
            <a:pathLst>
              <a:path w="74353" h="83514" extrusionOk="0">
                <a:moveTo>
                  <a:pt x="42910" y="0"/>
                </a:moveTo>
                <a:cubicBezTo>
                  <a:pt x="42073" y="0"/>
                  <a:pt x="41237" y="25"/>
                  <a:pt x="40405" y="73"/>
                </a:cubicBezTo>
                <a:cubicBezTo>
                  <a:pt x="34740" y="430"/>
                  <a:pt x="29749" y="1262"/>
                  <a:pt x="24362" y="3242"/>
                </a:cubicBezTo>
                <a:cubicBezTo>
                  <a:pt x="21193" y="4391"/>
                  <a:pt x="18182" y="5976"/>
                  <a:pt x="15409" y="7956"/>
                </a:cubicBezTo>
                <a:cubicBezTo>
                  <a:pt x="8081" y="13145"/>
                  <a:pt x="2734" y="21187"/>
                  <a:pt x="1109" y="30020"/>
                </a:cubicBezTo>
                <a:cubicBezTo>
                  <a:pt x="0" y="35923"/>
                  <a:pt x="951" y="42815"/>
                  <a:pt x="5744" y="46420"/>
                </a:cubicBezTo>
                <a:cubicBezTo>
                  <a:pt x="10339" y="49827"/>
                  <a:pt x="16915" y="49193"/>
                  <a:pt x="21787" y="52203"/>
                </a:cubicBezTo>
                <a:cubicBezTo>
                  <a:pt x="24758" y="54065"/>
                  <a:pt x="26818" y="57155"/>
                  <a:pt x="27887" y="60522"/>
                </a:cubicBezTo>
                <a:cubicBezTo>
                  <a:pt x="28917" y="63849"/>
                  <a:pt x="29036" y="67454"/>
                  <a:pt x="28759" y="70900"/>
                </a:cubicBezTo>
                <a:cubicBezTo>
                  <a:pt x="28640" y="72604"/>
                  <a:pt x="28402" y="74307"/>
                  <a:pt x="28719" y="75971"/>
                </a:cubicBezTo>
                <a:cubicBezTo>
                  <a:pt x="29551" y="80170"/>
                  <a:pt x="33790" y="83101"/>
                  <a:pt x="38068" y="83458"/>
                </a:cubicBezTo>
                <a:cubicBezTo>
                  <a:pt x="38475" y="83496"/>
                  <a:pt x="38882" y="83514"/>
                  <a:pt x="39288" y="83514"/>
                </a:cubicBezTo>
                <a:cubicBezTo>
                  <a:pt x="43108" y="83514"/>
                  <a:pt x="46855" y="81894"/>
                  <a:pt x="50149" y="79853"/>
                </a:cubicBezTo>
                <a:cubicBezTo>
                  <a:pt x="57557" y="75139"/>
                  <a:pt x="63301" y="68009"/>
                  <a:pt x="67103" y="60086"/>
                </a:cubicBezTo>
                <a:cubicBezTo>
                  <a:pt x="70906" y="52124"/>
                  <a:pt x="72887" y="43409"/>
                  <a:pt x="73719" y="34655"/>
                </a:cubicBezTo>
                <a:cubicBezTo>
                  <a:pt x="74352" y="28119"/>
                  <a:pt x="74313" y="21266"/>
                  <a:pt x="71540" y="15324"/>
                </a:cubicBezTo>
                <a:cubicBezTo>
                  <a:pt x="68846" y="9699"/>
                  <a:pt x="63855" y="5381"/>
                  <a:pt x="58151" y="2925"/>
                </a:cubicBezTo>
                <a:cubicBezTo>
                  <a:pt x="53567" y="975"/>
                  <a:pt x="48214" y="0"/>
                  <a:pt x="42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95"/>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96"/>
        <p:cNvGrpSpPr/>
        <p:nvPr/>
      </p:nvGrpSpPr>
      <p:grpSpPr>
        <a:xfrm>
          <a:off x="0" y="0"/>
          <a:ext cx="0" cy="0"/>
          <a:chOff x="0" y="0"/>
          <a:chExt cx="0" cy="0"/>
        </a:xfrm>
      </p:grpSpPr>
      <p:sp>
        <p:nvSpPr>
          <p:cNvPr id="597" name="Google Shape;597;p55"/>
          <p:cNvSpPr/>
          <p:nvPr/>
        </p:nvSpPr>
        <p:spPr>
          <a:xfrm rot="5400000">
            <a:off x="7880673" y="814316"/>
            <a:ext cx="1876923" cy="842057"/>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rot="1418563" flipH="1">
            <a:off x="8291437" y="799703"/>
            <a:ext cx="405932" cy="438599"/>
          </a:xfrm>
          <a:custGeom>
            <a:avLst/>
            <a:gdLst/>
            <a:ahLst/>
            <a:cxnLst/>
            <a:rect l="l" t="t" r="r" b="b"/>
            <a:pathLst>
              <a:path w="31427" h="33956" extrusionOk="0">
                <a:moveTo>
                  <a:pt x="7561" y="6021"/>
                </a:moveTo>
                <a:cubicBezTo>
                  <a:pt x="4014" y="10806"/>
                  <a:pt x="0" y="24580"/>
                  <a:pt x="12153" y="33956"/>
                </a:cubicBezTo>
                <a:lnTo>
                  <a:pt x="12153" y="33956"/>
                </a:lnTo>
                <a:cubicBezTo>
                  <a:pt x="12840" y="29557"/>
                  <a:pt x="16442" y="26505"/>
                  <a:pt x="20566" y="24828"/>
                </a:cubicBezTo>
                <a:cubicBezTo>
                  <a:pt x="20923" y="24718"/>
                  <a:pt x="21281" y="24580"/>
                  <a:pt x="21638" y="24443"/>
                </a:cubicBezTo>
                <a:lnTo>
                  <a:pt x="21666" y="24443"/>
                </a:lnTo>
                <a:lnTo>
                  <a:pt x="21666" y="24443"/>
                </a:lnTo>
                <a:cubicBezTo>
                  <a:pt x="30134" y="20759"/>
                  <a:pt x="31426" y="9321"/>
                  <a:pt x="24003" y="3849"/>
                </a:cubicBezTo>
                <a:cubicBezTo>
                  <a:pt x="18806" y="0"/>
                  <a:pt x="11355" y="853"/>
                  <a:pt x="7561" y="60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rot="-5400000" flipH="1">
            <a:off x="7986466" y="-717202"/>
            <a:ext cx="1287478" cy="1719575"/>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flipH="1">
            <a:off x="7856042" y="4272535"/>
            <a:ext cx="334808" cy="301671"/>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flipH="1">
            <a:off x="7621053" y="4621626"/>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flipH="1">
            <a:off x="8190856" y="3440625"/>
            <a:ext cx="1506169" cy="1779111"/>
          </a:xfrm>
          <a:custGeom>
            <a:avLst/>
            <a:gdLst/>
            <a:ahLst/>
            <a:cxnLst/>
            <a:rect l="l" t="t" r="r" b="b"/>
            <a:pathLst>
              <a:path w="55045" h="65026" extrusionOk="0">
                <a:moveTo>
                  <a:pt x="16029" y="59334"/>
                </a:moveTo>
                <a:cubicBezTo>
                  <a:pt x="35496" y="51498"/>
                  <a:pt x="39647" y="65025"/>
                  <a:pt x="49270" y="56722"/>
                </a:cubicBezTo>
                <a:cubicBezTo>
                  <a:pt x="55044" y="51745"/>
                  <a:pt x="54219" y="45697"/>
                  <a:pt x="51580" y="41298"/>
                </a:cubicBezTo>
                <a:cubicBezTo>
                  <a:pt x="48171" y="35634"/>
                  <a:pt x="50975" y="27688"/>
                  <a:pt x="51607" y="25571"/>
                </a:cubicBezTo>
                <a:cubicBezTo>
                  <a:pt x="53147" y="20402"/>
                  <a:pt x="52460" y="9431"/>
                  <a:pt x="42452" y="5060"/>
                </a:cubicBezTo>
                <a:cubicBezTo>
                  <a:pt x="30876" y="1"/>
                  <a:pt x="22381" y="8717"/>
                  <a:pt x="19686" y="12346"/>
                </a:cubicBezTo>
                <a:cubicBezTo>
                  <a:pt x="16277" y="16937"/>
                  <a:pt x="15040" y="22876"/>
                  <a:pt x="14847" y="29118"/>
                </a:cubicBezTo>
                <a:cubicBezTo>
                  <a:pt x="14600" y="37476"/>
                  <a:pt x="8551" y="38631"/>
                  <a:pt x="4207" y="42920"/>
                </a:cubicBezTo>
                <a:cubicBezTo>
                  <a:pt x="0" y="47154"/>
                  <a:pt x="550" y="52433"/>
                  <a:pt x="2612" y="55265"/>
                </a:cubicBezTo>
                <a:cubicBezTo>
                  <a:pt x="5472" y="59224"/>
                  <a:pt x="11328" y="61231"/>
                  <a:pt x="16029" y="59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603"/>
        <p:cNvGrpSpPr/>
        <p:nvPr/>
      </p:nvGrpSpPr>
      <p:grpSpPr>
        <a:xfrm>
          <a:off x="0" y="0"/>
          <a:ext cx="0" cy="0"/>
          <a:chOff x="0" y="0"/>
          <a:chExt cx="0" cy="0"/>
        </a:xfrm>
      </p:grpSpPr>
      <p:sp>
        <p:nvSpPr>
          <p:cNvPr id="604" name="Google Shape;604;p56"/>
          <p:cNvSpPr/>
          <p:nvPr/>
        </p:nvSpPr>
        <p:spPr>
          <a:xfrm rot="-5400000" flipH="1">
            <a:off x="-891783" y="3722861"/>
            <a:ext cx="2507243" cy="1035520"/>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6"/>
          <p:cNvSpPr/>
          <p:nvPr/>
        </p:nvSpPr>
        <p:spPr>
          <a:xfrm rot="900183" flipH="1">
            <a:off x="719281" y="3863798"/>
            <a:ext cx="342156" cy="42361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6"/>
          <p:cNvSpPr/>
          <p:nvPr/>
        </p:nvSpPr>
        <p:spPr>
          <a:xfrm rot="5400000">
            <a:off x="7498417" y="311161"/>
            <a:ext cx="2507243" cy="1035520"/>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6"/>
          <p:cNvSpPr/>
          <p:nvPr/>
        </p:nvSpPr>
        <p:spPr>
          <a:xfrm rot="-900183">
            <a:off x="8342465" y="1864173"/>
            <a:ext cx="342156" cy="42361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608"/>
        <p:cNvGrpSpPr/>
        <p:nvPr/>
      </p:nvGrpSpPr>
      <p:grpSpPr>
        <a:xfrm>
          <a:off x="0" y="0"/>
          <a:ext cx="0" cy="0"/>
          <a:chOff x="0" y="0"/>
          <a:chExt cx="0" cy="0"/>
        </a:xfrm>
      </p:grpSpPr>
      <p:sp>
        <p:nvSpPr>
          <p:cNvPr id="609" name="Google Shape;609;p57"/>
          <p:cNvSpPr/>
          <p:nvPr/>
        </p:nvSpPr>
        <p:spPr>
          <a:xfrm flipH="1">
            <a:off x="6644208" y="-41586"/>
            <a:ext cx="2358293" cy="1058017"/>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7"/>
          <p:cNvSpPr/>
          <p:nvPr/>
        </p:nvSpPr>
        <p:spPr>
          <a:xfrm rot="-7132733" flipH="1">
            <a:off x="7928732" y="768192"/>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p:nvPr/>
        </p:nvSpPr>
        <p:spPr>
          <a:xfrm rot="10800000" flipH="1">
            <a:off x="7553551" y="4350933"/>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7"/>
          <p:cNvSpPr/>
          <p:nvPr/>
        </p:nvSpPr>
        <p:spPr>
          <a:xfrm rot="10800000">
            <a:off x="7074977" y="1550795"/>
            <a:ext cx="1785049" cy="2384138"/>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7"/>
          <p:cNvSpPr/>
          <p:nvPr/>
        </p:nvSpPr>
        <p:spPr>
          <a:xfrm rot="4500057" flipH="1">
            <a:off x="8406870" y="2761836"/>
            <a:ext cx="430871" cy="533385"/>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7"/>
          <p:cNvSpPr/>
          <p:nvPr/>
        </p:nvSpPr>
        <p:spPr>
          <a:xfrm rot="-5400000" flipH="1">
            <a:off x="7359042" y="4493735"/>
            <a:ext cx="270606" cy="334990"/>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CUSTOM_33">
    <p:spTree>
      <p:nvGrpSpPr>
        <p:cNvPr id="1" name="Shape 615"/>
        <p:cNvGrpSpPr/>
        <p:nvPr/>
      </p:nvGrpSpPr>
      <p:grpSpPr>
        <a:xfrm>
          <a:off x="0" y="0"/>
          <a:ext cx="0" cy="0"/>
          <a:chOff x="0" y="0"/>
          <a:chExt cx="0" cy="0"/>
        </a:xfrm>
      </p:grpSpPr>
      <p:sp>
        <p:nvSpPr>
          <p:cNvPr id="616" name="Google Shape;616;p58"/>
          <p:cNvSpPr/>
          <p:nvPr/>
        </p:nvSpPr>
        <p:spPr>
          <a:xfrm rot="10800000">
            <a:off x="1227583" y="4254082"/>
            <a:ext cx="2358293" cy="1058017"/>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rot="-3667267">
            <a:off x="2512107" y="4190932"/>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2136926" y="-440486"/>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rot="-5400000" flipH="1">
            <a:off x="-1115136" y="669436"/>
            <a:ext cx="2507243" cy="1035520"/>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rot="900183" flipH="1">
            <a:off x="495927" y="810373"/>
            <a:ext cx="342156" cy="42361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flipH="1">
            <a:off x="958002" y="978655"/>
            <a:ext cx="1785049" cy="2384138"/>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rot="6299943">
            <a:off x="2289895" y="1618367"/>
            <a:ext cx="430871" cy="533385"/>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37774" y="3362789"/>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rot="-3667267">
            <a:off x="643682" y="3072132"/>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rot="-3667267">
            <a:off x="-307968" y="4381832"/>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7308198" y="-59486"/>
            <a:ext cx="2358293" cy="1058017"/>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rot="7132733">
            <a:off x="8130426" y="750292"/>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rot="10800000">
            <a:off x="7166702" y="4333033"/>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rot="10800000" flipH="1">
            <a:off x="8151023" y="1889820"/>
            <a:ext cx="1785049" cy="2384138"/>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rot="-4500057">
            <a:off x="8173308" y="3100861"/>
            <a:ext cx="430871" cy="533385"/>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7" name="Google Shape;57;p6"/>
          <p:cNvSpPr/>
          <p:nvPr/>
        </p:nvSpPr>
        <p:spPr>
          <a:xfrm rot="1173075" flipH="1">
            <a:off x="8102874" y="-23259"/>
            <a:ext cx="1287426" cy="1719505"/>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4343519">
            <a:off x="8017404" y="117582"/>
            <a:ext cx="251535" cy="311381"/>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490564">
            <a:off x="-196835" y="4357207"/>
            <a:ext cx="1877011" cy="842096"/>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713225" y="539500"/>
            <a:ext cx="7680900" cy="576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1552225" y="1373500"/>
            <a:ext cx="6039600" cy="2455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7"/>
          <p:cNvSpPr/>
          <p:nvPr/>
        </p:nvSpPr>
        <p:spPr>
          <a:xfrm rot="-10570359">
            <a:off x="-128414" y="4375749"/>
            <a:ext cx="2077151" cy="857887"/>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flipH="1">
            <a:off x="7815950" y="-604100"/>
            <a:ext cx="1555200" cy="1360103"/>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4499957">
            <a:off x="884224" y="4108657"/>
            <a:ext cx="331803" cy="41074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flipH="1">
            <a:off x="7521620" y="102507"/>
            <a:ext cx="294387" cy="364429"/>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925495">
            <a:off x="7537829" y="3774973"/>
            <a:ext cx="1752017" cy="1532230"/>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1"/>
          <p:cNvSpPr txBox="1">
            <a:spLocks noGrp="1"/>
          </p:cNvSpPr>
          <p:nvPr>
            <p:ph type="title" hasCustomPrompt="1"/>
          </p:nvPr>
        </p:nvSpPr>
        <p:spPr>
          <a:xfrm>
            <a:off x="1883588" y="1482400"/>
            <a:ext cx="5376900" cy="16779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body" idx="1"/>
          </p:nvPr>
        </p:nvSpPr>
        <p:spPr>
          <a:xfrm>
            <a:off x="1883513" y="3160400"/>
            <a:ext cx="5376900" cy="500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
        <p:nvSpPr>
          <p:cNvPr id="92" name="Google Shape;92;p11"/>
          <p:cNvSpPr/>
          <p:nvPr/>
        </p:nvSpPr>
        <p:spPr>
          <a:xfrm rot="-5400000">
            <a:off x="-726074" y="3711857"/>
            <a:ext cx="2115541" cy="873743"/>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rot="9899876">
            <a:off x="628468" y="4151754"/>
            <a:ext cx="251542" cy="311389"/>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8214037" y="899643"/>
            <a:ext cx="325974" cy="403530"/>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6612214">
            <a:off x="8205484" y="-40705"/>
            <a:ext cx="1234104" cy="1079288"/>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rgbClr val="191919"/>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subTitle" idx="1"/>
          </p:nvPr>
        </p:nvSpPr>
        <p:spPr>
          <a:xfrm>
            <a:off x="1684512" y="2133530"/>
            <a:ext cx="2804700" cy="656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00" name="Google Shape;100;p13"/>
          <p:cNvSpPr txBox="1">
            <a:spLocks noGrp="1"/>
          </p:cNvSpPr>
          <p:nvPr>
            <p:ph type="title" idx="2" hasCustomPrompt="1"/>
          </p:nvPr>
        </p:nvSpPr>
        <p:spPr>
          <a:xfrm>
            <a:off x="730800" y="1749775"/>
            <a:ext cx="953700" cy="10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1" name="Google Shape;101;p13"/>
          <p:cNvSpPr txBox="1">
            <a:spLocks noGrp="1"/>
          </p:cNvSpPr>
          <p:nvPr>
            <p:ph type="subTitle" idx="3"/>
          </p:nvPr>
        </p:nvSpPr>
        <p:spPr>
          <a:xfrm>
            <a:off x="1684512" y="1749775"/>
            <a:ext cx="28047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02" name="Google Shape;102;p13"/>
          <p:cNvSpPr txBox="1">
            <a:spLocks noGrp="1"/>
          </p:cNvSpPr>
          <p:nvPr>
            <p:ph type="subTitle" idx="4"/>
          </p:nvPr>
        </p:nvSpPr>
        <p:spPr>
          <a:xfrm>
            <a:off x="1684512" y="3725750"/>
            <a:ext cx="2804700" cy="656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3" name="Google Shape;103;p13"/>
          <p:cNvSpPr txBox="1">
            <a:spLocks noGrp="1"/>
          </p:cNvSpPr>
          <p:nvPr>
            <p:ph type="title" idx="5" hasCustomPrompt="1"/>
          </p:nvPr>
        </p:nvSpPr>
        <p:spPr>
          <a:xfrm>
            <a:off x="730800" y="3341900"/>
            <a:ext cx="953700" cy="1040400"/>
          </a:xfrm>
          <a:prstGeom prst="rect">
            <a:avLst/>
          </a:prstGeom>
        </p:spPr>
        <p:txBody>
          <a:bodyPr spcFirstLastPara="1" wrap="square" lIns="91425" tIns="91425" rIns="5850" bIns="91425" anchor="t" anchorCtr="0">
            <a:noAutofit/>
          </a:bodyPr>
          <a:lstStyle>
            <a:lvl1pPr lvl="0" algn="ctr" rtl="0">
              <a:spcBef>
                <a:spcPts val="0"/>
              </a:spcBef>
              <a:spcAft>
                <a:spcPts val="0"/>
              </a:spcAft>
              <a:buSzPts val="3000"/>
              <a:buNone/>
              <a:defRPr sz="48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subTitle" idx="6"/>
          </p:nvPr>
        </p:nvSpPr>
        <p:spPr>
          <a:xfrm>
            <a:off x="1684512" y="3341896"/>
            <a:ext cx="28047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05" name="Google Shape;105;p13"/>
          <p:cNvSpPr txBox="1">
            <a:spLocks noGrp="1"/>
          </p:cNvSpPr>
          <p:nvPr>
            <p:ph type="subTitle" idx="7"/>
          </p:nvPr>
        </p:nvSpPr>
        <p:spPr>
          <a:xfrm>
            <a:off x="5608490" y="2133530"/>
            <a:ext cx="2804700" cy="656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6" name="Google Shape;106;p13"/>
          <p:cNvSpPr txBox="1">
            <a:spLocks noGrp="1"/>
          </p:cNvSpPr>
          <p:nvPr>
            <p:ph type="title" idx="8" hasCustomPrompt="1"/>
          </p:nvPr>
        </p:nvSpPr>
        <p:spPr>
          <a:xfrm>
            <a:off x="4654800" y="1749775"/>
            <a:ext cx="953700" cy="10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subTitle" idx="9"/>
          </p:nvPr>
        </p:nvSpPr>
        <p:spPr>
          <a:xfrm>
            <a:off x="5608488" y="1749775"/>
            <a:ext cx="28047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08" name="Google Shape;108;p13"/>
          <p:cNvSpPr txBox="1">
            <a:spLocks noGrp="1"/>
          </p:cNvSpPr>
          <p:nvPr>
            <p:ph type="subTitle" idx="13"/>
          </p:nvPr>
        </p:nvSpPr>
        <p:spPr>
          <a:xfrm>
            <a:off x="5608490" y="3725750"/>
            <a:ext cx="2804700" cy="656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9" name="Google Shape;109;p13"/>
          <p:cNvSpPr txBox="1">
            <a:spLocks noGrp="1"/>
          </p:cNvSpPr>
          <p:nvPr>
            <p:ph type="title" idx="14" hasCustomPrompt="1"/>
          </p:nvPr>
        </p:nvSpPr>
        <p:spPr>
          <a:xfrm>
            <a:off x="4654800" y="3341900"/>
            <a:ext cx="953700" cy="10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15"/>
          </p:nvPr>
        </p:nvSpPr>
        <p:spPr>
          <a:xfrm>
            <a:off x="5608488" y="3341896"/>
            <a:ext cx="2804700" cy="529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10">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713225" y="539500"/>
            <a:ext cx="768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rgbClr val="191919"/>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3" name="Google Shape;113;p14"/>
          <p:cNvSpPr txBox="1">
            <a:spLocks noGrp="1"/>
          </p:cNvSpPr>
          <p:nvPr>
            <p:ph type="subTitle" idx="1"/>
          </p:nvPr>
        </p:nvSpPr>
        <p:spPr>
          <a:xfrm>
            <a:off x="780045" y="2133538"/>
            <a:ext cx="2391600" cy="6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14" name="Google Shape;114;p14"/>
          <p:cNvSpPr txBox="1">
            <a:spLocks noGrp="1"/>
          </p:cNvSpPr>
          <p:nvPr>
            <p:ph type="subTitle" idx="2"/>
          </p:nvPr>
        </p:nvSpPr>
        <p:spPr>
          <a:xfrm>
            <a:off x="780045" y="1749785"/>
            <a:ext cx="239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15" name="Google Shape;115;p14"/>
          <p:cNvSpPr txBox="1">
            <a:spLocks noGrp="1"/>
          </p:cNvSpPr>
          <p:nvPr>
            <p:ph type="subTitle" idx="3"/>
          </p:nvPr>
        </p:nvSpPr>
        <p:spPr>
          <a:xfrm>
            <a:off x="780045" y="3910844"/>
            <a:ext cx="2391600" cy="6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16" name="Google Shape;116;p14"/>
          <p:cNvSpPr txBox="1">
            <a:spLocks noGrp="1"/>
          </p:cNvSpPr>
          <p:nvPr>
            <p:ph type="subTitle" idx="4"/>
          </p:nvPr>
        </p:nvSpPr>
        <p:spPr>
          <a:xfrm>
            <a:off x="780045" y="3526991"/>
            <a:ext cx="239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17" name="Google Shape;117;p14"/>
          <p:cNvSpPr txBox="1">
            <a:spLocks noGrp="1"/>
          </p:cNvSpPr>
          <p:nvPr>
            <p:ph type="subTitle" idx="5"/>
          </p:nvPr>
        </p:nvSpPr>
        <p:spPr>
          <a:xfrm>
            <a:off x="3376199" y="2133538"/>
            <a:ext cx="2391600" cy="6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18" name="Google Shape;118;p14"/>
          <p:cNvSpPr txBox="1">
            <a:spLocks noGrp="1"/>
          </p:cNvSpPr>
          <p:nvPr>
            <p:ph type="subTitle" idx="6"/>
          </p:nvPr>
        </p:nvSpPr>
        <p:spPr>
          <a:xfrm>
            <a:off x="3376199" y="1749785"/>
            <a:ext cx="239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19" name="Google Shape;119;p14"/>
          <p:cNvSpPr txBox="1">
            <a:spLocks noGrp="1"/>
          </p:cNvSpPr>
          <p:nvPr>
            <p:ph type="subTitle" idx="7"/>
          </p:nvPr>
        </p:nvSpPr>
        <p:spPr>
          <a:xfrm>
            <a:off x="3376199" y="3910844"/>
            <a:ext cx="2391600" cy="6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0" name="Google Shape;120;p14"/>
          <p:cNvSpPr txBox="1">
            <a:spLocks noGrp="1"/>
          </p:cNvSpPr>
          <p:nvPr>
            <p:ph type="subTitle" idx="8"/>
          </p:nvPr>
        </p:nvSpPr>
        <p:spPr>
          <a:xfrm>
            <a:off x="3376199" y="3526991"/>
            <a:ext cx="239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21" name="Google Shape;121;p14"/>
          <p:cNvSpPr txBox="1">
            <a:spLocks noGrp="1"/>
          </p:cNvSpPr>
          <p:nvPr>
            <p:ph type="subTitle" idx="9"/>
          </p:nvPr>
        </p:nvSpPr>
        <p:spPr>
          <a:xfrm>
            <a:off x="5972354" y="2133538"/>
            <a:ext cx="2391600" cy="6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2" name="Google Shape;122;p14"/>
          <p:cNvSpPr txBox="1">
            <a:spLocks noGrp="1"/>
          </p:cNvSpPr>
          <p:nvPr>
            <p:ph type="subTitle" idx="13"/>
          </p:nvPr>
        </p:nvSpPr>
        <p:spPr>
          <a:xfrm>
            <a:off x="5972354" y="1749785"/>
            <a:ext cx="239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23" name="Google Shape;123;p14"/>
          <p:cNvSpPr txBox="1">
            <a:spLocks noGrp="1"/>
          </p:cNvSpPr>
          <p:nvPr>
            <p:ph type="subTitle" idx="14"/>
          </p:nvPr>
        </p:nvSpPr>
        <p:spPr>
          <a:xfrm>
            <a:off x="5972354" y="3910844"/>
            <a:ext cx="2391600" cy="6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4" name="Google Shape;124;p14"/>
          <p:cNvSpPr txBox="1">
            <a:spLocks noGrp="1"/>
          </p:cNvSpPr>
          <p:nvPr>
            <p:ph type="subTitle" idx="15"/>
          </p:nvPr>
        </p:nvSpPr>
        <p:spPr>
          <a:xfrm>
            <a:off x="5972354" y="3526991"/>
            <a:ext cx="239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aloo Tammudu 2"/>
              <a:buNone/>
              <a:defRPr sz="2400" b="1">
                <a:solidFill>
                  <a:srgbClr val="191919"/>
                </a:solidFill>
                <a:latin typeface="Baloo Tammudu 2"/>
                <a:ea typeface="Baloo Tammudu 2"/>
                <a:cs typeface="Baloo Tammudu 2"/>
                <a:sym typeface="Baloo Tammudu 2"/>
              </a:defRPr>
            </a:lvl1pPr>
            <a:lvl2pPr lvl="1" algn="ctr" rtl="0">
              <a:spcBef>
                <a:spcPts val="0"/>
              </a:spcBef>
              <a:spcAft>
                <a:spcPts val="0"/>
              </a:spcAft>
              <a:buSzPts val="2400"/>
              <a:buFont typeface="Baloo Tammudu 2"/>
              <a:buNone/>
              <a:defRPr sz="2400" b="1">
                <a:latin typeface="Baloo Tammudu 2"/>
                <a:ea typeface="Baloo Tammudu 2"/>
                <a:cs typeface="Baloo Tammudu 2"/>
                <a:sym typeface="Baloo Tammudu 2"/>
              </a:defRPr>
            </a:lvl2pPr>
            <a:lvl3pPr lvl="2" algn="ctr" rtl="0">
              <a:spcBef>
                <a:spcPts val="0"/>
              </a:spcBef>
              <a:spcAft>
                <a:spcPts val="0"/>
              </a:spcAft>
              <a:buSzPts val="2400"/>
              <a:buFont typeface="Baloo Tammudu 2"/>
              <a:buNone/>
              <a:defRPr sz="2400" b="1">
                <a:latin typeface="Baloo Tammudu 2"/>
                <a:ea typeface="Baloo Tammudu 2"/>
                <a:cs typeface="Baloo Tammudu 2"/>
                <a:sym typeface="Baloo Tammudu 2"/>
              </a:defRPr>
            </a:lvl3pPr>
            <a:lvl4pPr lvl="3" algn="ctr" rtl="0">
              <a:spcBef>
                <a:spcPts val="0"/>
              </a:spcBef>
              <a:spcAft>
                <a:spcPts val="0"/>
              </a:spcAft>
              <a:buSzPts val="2400"/>
              <a:buFont typeface="Baloo Tammudu 2"/>
              <a:buNone/>
              <a:defRPr sz="2400" b="1">
                <a:latin typeface="Baloo Tammudu 2"/>
                <a:ea typeface="Baloo Tammudu 2"/>
                <a:cs typeface="Baloo Tammudu 2"/>
                <a:sym typeface="Baloo Tammudu 2"/>
              </a:defRPr>
            </a:lvl4pPr>
            <a:lvl5pPr lvl="4" algn="ctr" rtl="0">
              <a:spcBef>
                <a:spcPts val="0"/>
              </a:spcBef>
              <a:spcAft>
                <a:spcPts val="0"/>
              </a:spcAft>
              <a:buSzPts val="2400"/>
              <a:buFont typeface="Baloo Tammudu 2"/>
              <a:buNone/>
              <a:defRPr sz="2400" b="1">
                <a:latin typeface="Baloo Tammudu 2"/>
                <a:ea typeface="Baloo Tammudu 2"/>
                <a:cs typeface="Baloo Tammudu 2"/>
                <a:sym typeface="Baloo Tammudu 2"/>
              </a:defRPr>
            </a:lvl5pPr>
            <a:lvl6pPr lvl="5" algn="ctr" rtl="0">
              <a:spcBef>
                <a:spcPts val="0"/>
              </a:spcBef>
              <a:spcAft>
                <a:spcPts val="0"/>
              </a:spcAft>
              <a:buSzPts val="2400"/>
              <a:buFont typeface="Baloo Tammudu 2"/>
              <a:buNone/>
              <a:defRPr sz="2400" b="1">
                <a:latin typeface="Baloo Tammudu 2"/>
                <a:ea typeface="Baloo Tammudu 2"/>
                <a:cs typeface="Baloo Tammudu 2"/>
                <a:sym typeface="Baloo Tammudu 2"/>
              </a:defRPr>
            </a:lvl6pPr>
            <a:lvl7pPr lvl="6" algn="ctr" rtl="0">
              <a:spcBef>
                <a:spcPts val="0"/>
              </a:spcBef>
              <a:spcAft>
                <a:spcPts val="0"/>
              </a:spcAft>
              <a:buSzPts val="2400"/>
              <a:buFont typeface="Baloo Tammudu 2"/>
              <a:buNone/>
              <a:defRPr sz="2400" b="1">
                <a:latin typeface="Baloo Tammudu 2"/>
                <a:ea typeface="Baloo Tammudu 2"/>
                <a:cs typeface="Baloo Tammudu 2"/>
                <a:sym typeface="Baloo Tammudu 2"/>
              </a:defRPr>
            </a:lvl7pPr>
            <a:lvl8pPr lvl="7" algn="ctr" rtl="0">
              <a:spcBef>
                <a:spcPts val="0"/>
              </a:spcBef>
              <a:spcAft>
                <a:spcPts val="0"/>
              </a:spcAft>
              <a:buSzPts val="2400"/>
              <a:buFont typeface="Baloo Tammudu 2"/>
              <a:buNone/>
              <a:defRPr sz="2400" b="1">
                <a:latin typeface="Baloo Tammudu 2"/>
                <a:ea typeface="Baloo Tammudu 2"/>
                <a:cs typeface="Baloo Tammudu 2"/>
                <a:sym typeface="Baloo Tammudu 2"/>
              </a:defRPr>
            </a:lvl8pPr>
            <a:lvl9pPr lvl="8" algn="ctr" rtl="0">
              <a:spcBef>
                <a:spcPts val="0"/>
              </a:spcBef>
              <a:spcAft>
                <a:spcPts val="0"/>
              </a:spcAft>
              <a:buSzPts val="2400"/>
              <a:buFont typeface="Baloo Tammudu 2"/>
              <a:buNone/>
              <a:defRPr sz="2400" b="1">
                <a:latin typeface="Baloo Tammudu 2"/>
                <a:ea typeface="Baloo Tammudu 2"/>
                <a:cs typeface="Baloo Tammudu 2"/>
                <a:sym typeface="Baloo Tammudu 2"/>
              </a:defRPr>
            </a:lvl9pPr>
          </a:lstStyle>
          <a:p>
            <a:endParaRPr/>
          </a:p>
        </p:txBody>
      </p:sp>
      <p:sp>
        <p:nvSpPr>
          <p:cNvPr id="125" name="Google Shape;125;p14"/>
          <p:cNvSpPr/>
          <p:nvPr/>
        </p:nvSpPr>
        <p:spPr>
          <a:xfrm flipH="1">
            <a:off x="7077132" y="-88660"/>
            <a:ext cx="1724094" cy="773492"/>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9641530">
            <a:off x="8392114" y="-202483"/>
            <a:ext cx="964949" cy="1288800"/>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9000061" flipH="1">
            <a:off x="8064524" y="464007"/>
            <a:ext cx="231062" cy="28603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rot="-8100229" flipH="1">
            <a:off x="-95273" y="-276784"/>
            <a:ext cx="1544663" cy="1320947"/>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txBox="1">
            <a:spLocks noGrp="1"/>
          </p:cNvSpPr>
          <p:nvPr>
            <p:ph type="title" idx="16" hasCustomPrompt="1"/>
          </p:nvPr>
        </p:nvSpPr>
        <p:spPr>
          <a:xfrm>
            <a:off x="1511145" y="1095860"/>
            <a:ext cx="9294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4"/>
          <p:cNvSpPr txBox="1">
            <a:spLocks noGrp="1"/>
          </p:cNvSpPr>
          <p:nvPr>
            <p:ph type="title" idx="17" hasCustomPrompt="1"/>
          </p:nvPr>
        </p:nvSpPr>
        <p:spPr>
          <a:xfrm>
            <a:off x="1511145" y="2877534"/>
            <a:ext cx="9294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4"/>
          <p:cNvSpPr txBox="1">
            <a:spLocks noGrp="1"/>
          </p:cNvSpPr>
          <p:nvPr>
            <p:ph type="title" idx="18" hasCustomPrompt="1"/>
          </p:nvPr>
        </p:nvSpPr>
        <p:spPr>
          <a:xfrm>
            <a:off x="4107299" y="1095860"/>
            <a:ext cx="9294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4"/>
          <p:cNvSpPr txBox="1">
            <a:spLocks noGrp="1"/>
          </p:cNvSpPr>
          <p:nvPr>
            <p:ph type="title" idx="19" hasCustomPrompt="1"/>
          </p:nvPr>
        </p:nvSpPr>
        <p:spPr>
          <a:xfrm>
            <a:off x="4107299" y="2877521"/>
            <a:ext cx="9294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4"/>
          <p:cNvSpPr txBox="1">
            <a:spLocks noGrp="1"/>
          </p:cNvSpPr>
          <p:nvPr>
            <p:ph type="title" idx="20" hasCustomPrompt="1"/>
          </p:nvPr>
        </p:nvSpPr>
        <p:spPr>
          <a:xfrm>
            <a:off x="6703454" y="1095860"/>
            <a:ext cx="9294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4" name="Google Shape;134;p14"/>
          <p:cNvSpPr txBox="1">
            <a:spLocks noGrp="1"/>
          </p:cNvSpPr>
          <p:nvPr>
            <p:ph type="title" idx="21" hasCustomPrompt="1"/>
          </p:nvPr>
        </p:nvSpPr>
        <p:spPr>
          <a:xfrm>
            <a:off x="6703454" y="2877530"/>
            <a:ext cx="929400" cy="88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5" name="Google Shape;135;p14"/>
          <p:cNvSpPr/>
          <p:nvPr/>
        </p:nvSpPr>
        <p:spPr>
          <a:xfrm rot="-9078988">
            <a:off x="-72233" y="455832"/>
            <a:ext cx="718789" cy="740035"/>
          </a:xfrm>
          <a:custGeom>
            <a:avLst/>
            <a:gdLst/>
            <a:ahLst/>
            <a:cxnLst/>
            <a:rect l="l" t="t" r="r" b="b"/>
            <a:pathLst>
              <a:path w="34543" h="35564" extrusionOk="0">
                <a:moveTo>
                  <a:pt x="5791" y="1"/>
                </a:moveTo>
                <a:cubicBezTo>
                  <a:pt x="3640" y="1"/>
                  <a:pt x="1757" y="652"/>
                  <a:pt x="872" y="2620"/>
                </a:cubicBezTo>
                <a:cubicBezTo>
                  <a:pt x="0" y="4521"/>
                  <a:pt x="1149" y="6779"/>
                  <a:pt x="2694" y="8205"/>
                </a:cubicBezTo>
                <a:cubicBezTo>
                  <a:pt x="4278" y="9591"/>
                  <a:pt x="6219" y="10542"/>
                  <a:pt x="7685" y="12047"/>
                </a:cubicBezTo>
                <a:cubicBezTo>
                  <a:pt x="10854" y="15454"/>
                  <a:pt x="10696" y="20722"/>
                  <a:pt x="12042" y="25199"/>
                </a:cubicBezTo>
                <a:cubicBezTo>
                  <a:pt x="13033" y="28645"/>
                  <a:pt x="15132" y="31854"/>
                  <a:pt x="18143" y="33755"/>
                </a:cubicBezTo>
                <a:cubicBezTo>
                  <a:pt x="19939" y="34913"/>
                  <a:pt x="22087" y="35563"/>
                  <a:pt x="24218" y="35563"/>
                </a:cubicBezTo>
                <a:cubicBezTo>
                  <a:pt x="25659" y="35563"/>
                  <a:pt x="27092" y="35266"/>
                  <a:pt x="28402" y="34626"/>
                </a:cubicBezTo>
                <a:cubicBezTo>
                  <a:pt x="32443" y="32685"/>
                  <a:pt x="34542" y="27892"/>
                  <a:pt x="34265" y="23456"/>
                </a:cubicBezTo>
                <a:cubicBezTo>
                  <a:pt x="33948" y="18980"/>
                  <a:pt x="31611" y="14899"/>
                  <a:pt x="28640" y="11572"/>
                </a:cubicBezTo>
                <a:cubicBezTo>
                  <a:pt x="24758" y="7254"/>
                  <a:pt x="19886" y="3966"/>
                  <a:pt x="14459" y="2025"/>
                </a:cubicBezTo>
                <a:cubicBezTo>
                  <a:pt x="12416" y="1306"/>
                  <a:pt x="8835" y="1"/>
                  <a:pt x="5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36"/>
        <p:cNvGrpSpPr/>
        <p:nvPr/>
      </p:nvGrpSpPr>
      <p:grpSpPr>
        <a:xfrm>
          <a:off x="0" y="0"/>
          <a:ext cx="0" cy="0"/>
          <a:chOff x="0" y="0"/>
          <a:chExt cx="0" cy="0"/>
        </a:xfrm>
      </p:grpSpPr>
      <p:sp>
        <p:nvSpPr>
          <p:cNvPr id="137" name="Google Shape;137;p15"/>
          <p:cNvSpPr/>
          <p:nvPr/>
        </p:nvSpPr>
        <p:spPr>
          <a:xfrm rot="-8702080">
            <a:off x="7644281" y="-305450"/>
            <a:ext cx="1593049" cy="1746600"/>
          </a:xfrm>
          <a:custGeom>
            <a:avLst/>
            <a:gdLst/>
            <a:ahLst/>
            <a:cxnLst/>
            <a:rect l="l" t="t" r="r" b="b"/>
            <a:pathLst>
              <a:path w="36602" h="40130" extrusionOk="0">
                <a:moveTo>
                  <a:pt x="22247" y="1"/>
                </a:moveTo>
                <a:cubicBezTo>
                  <a:pt x="19629" y="1"/>
                  <a:pt x="19541" y="2455"/>
                  <a:pt x="19093" y="4969"/>
                </a:cubicBezTo>
                <a:cubicBezTo>
                  <a:pt x="18539" y="7979"/>
                  <a:pt x="17271" y="10792"/>
                  <a:pt x="15370" y="13208"/>
                </a:cubicBezTo>
                <a:cubicBezTo>
                  <a:pt x="12755" y="16654"/>
                  <a:pt x="9151" y="19308"/>
                  <a:pt x="5387" y="21487"/>
                </a:cubicBezTo>
                <a:cubicBezTo>
                  <a:pt x="4159" y="22200"/>
                  <a:pt x="2892" y="22873"/>
                  <a:pt x="1941" y="23903"/>
                </a:cubicBezTo>
                <a:cubicBezTo>
                  <a:pt x="872" y="25171"/>
                  <a:pt x="277" y="26755"/>
                  <a:pt x="198" y="28419"/>
                </a:cubicBezTo>
                <a:cubicBezTo>
                  <a:pt x="0" y="32222"/>
                  <a:pt x="2298" y="35985"/>
                  <a:pt x="5546" y="38005"/>
                </a:cubicBezTo>
                <a:cubicBezTo>
                  <a:pt x="7913" y="39478"/>
                  <a:pt x="10722" y="40129"/>
                  <a:pt x="13543" y="40129"/>
                </a:cubicBezTo>
                <a:cubicBezTo>
                  <a:pt x="14593" y="40129"/>
                  <a:pt x="15645" y="40039"/>
                  <a:pt x="16677" y="39867"/>
                </a:cubicBezTo>
                <a:cubicBezTo>
                  <a:pt x="20480" y="39233"/>
                  <a:pt x="24005" y="37530"/>
                  <a:pt x="27253" y="35510"/>
                </a:cubicBezTo>
                <a:cubicBezTo>
                  <a:pt x="30937" y="33212"/>
                  <a:pt x="34502" y="30281"/>
                  <a:pt x="35849" y="26161"/>
                </a:cubicBezTo>
                <a:cubicBezTo>
                  <a:pt x="36364" y="24418"/>
                  <a:pt x="36602" y="22636"/>
                  <a:pt x="36523" y="20814"/>
                </a:cubicBezTo>
                <a:cubicBezTo>
                  <a:pt x="36245" y="13525"/>
                  <a:pt x="32839" y="6672"/>
                  <a:pt x="27135" y="2116"/>
                </a:cubicBezTo>
                <a:cubicBezTo>
                  <a:pt x="26144" y="1205"/>
                  <a:pt x="24916" y="572"/>
                  <a:pt x="23609" y="175"/>
                </a:cubicBezTo>
                <a:cubicBezTo>
                  <a:pt x="23091" y="56"/>
                  <a:pt x="22641" y="1"/>
                  <a:pt x="22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txBox="1">
            <a:spLocks noGrp="1"/>
          </p:cNvSpPr>
          <p:nvPr>
            <p:ph type="title"/>
          </p:nvPr>
        </p:nvSpPr>
        <p:spPr>
          <a:xfrm>
            <a:off x="1299631" y="1864222"/>
            <a:ext cx="3976200" cy="82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9" name="Google Shape;139;p15"/>
          <p:cNvSpPr txBox="1">
            <a:spLocks noGrp="1"/>
          </p:cNvSpPr>
          <p:nvPr>
            <p:ph type="title" idx="2" hasCustomPrompt="1"/>
          </p:nvPr>
        </p:nvSpPr>
        <p:spPr>
          <a:xfrm>
            <a:off x="5794731" y="1630790"/>
            <a:ext cx="2132400" cy="153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 name="Google Shape;140;p15"/>
          <p:cNvSpPr txBox="1">
            <a:spLocks noGrp="1"/>
          </p:cNvSpPr>
          <p:nvPr>
            <p:ph type="subTitle" idx="1"/>
          </p:nvPr>
        </p:nvSpPr>
        <p:spPr>
          <a:xfrm>
            <a:off x="847631" y="2772722"/>
            <a:ext cx="4428300" cy="41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5"/>
          <p:cNvSpPr/>
          <p:nvPr/>
        </p:nvSpPr>
        <p:spPr>
          <a:xfrm>
            <a:off x="56862" y="-60575"/>
            <a:ext cx="1840244" cy="825601"/>
          </a:xfrm>
          <a:custGeom>
            <a:avLst/>
            <a:gdLst/>
            <a:ahLst/>
            <a:cxnLst/>
            <a:rect l="l" t="t" r="r" b="b"/>
            <a:pathLst>
              <a:path w="69865" h="31344" extrusionOk="0">
                <a:moveTo>
                  <a:pt x="58179" y="27852"/>
                </a:moveTo>
                <a:cubicBezTo>
                  <a:pt x="60159" y="25377"/>
                  <a:pt x="60544" y="21748"/>
                  <a:pt x="62743" y="19494"/>
                </a:cubicBezTo>
                <a:cubicBezTo>
                  <a:pt x="64365" y="17817"/>
                  <a:pt x="66757" y="17129"/>
                  <a:pt x="68077" y="15205"/>
                </a:cubicBezTo>
                <a:cubicBezTo>
                  <a:pt x="69864" y="12538"/>
                  <a:pt x="68710" y="8606"/>
                  <a:pt x="66400" y="6571"/>
                </a:cubicBezTo>
                <a:cubicBezTo>
                  <a:pt x="64063" y="4537"/>
                  <a:pt x="60929" y="3932"/>
                  <a:pt x="57932" y="3492"/>
                </a:cubicBezTo>
                <a:cubicBezTo>
                  <a:pt x="41793" y="962"/>
                  <a:pt x="25378" y="522"/>
                  <a:pt x="9019" y="83"/>
                </a:cubicBezTo>
                <a:cubicBezTo>
                  <a:pt x="6022" y="0"/>
                  <a:pt x="2420" y="275"/>
                  <a:pt x="908" y="3052"/>
                </a:cubicBezTo>
                <a:cubicBezTo>
                  <a:pt x="1" y="4757"/>
                  <a:pt x="193" y="6846"/>
                  <a:pt x="716" y="8688"/>
                </a:cubicBezTo>
                <a:cubicBezTo>
                  <a:pt x="2640" y="15424"/>
                  <a:pt x="8882" y="20373"/>
                  <a:pt x="15508" y="20373"/>
                </a:cubicBezTo>
                <a:cubicBezTo>
                  <a:pt x="20044" y="20373"/>
                  <a:pt x="24526" y="18284"/>
                  <a:pt x="29008" y="18944"/>
                </a:cubicBezTo>
                <a:cubicBezTo>
                  <a:pt x="32637" y="19494"/>
                  <a:pt x="35799" y="21776"/>
                  <a:pt x="38713" y="24113"/>
                </a:cubicBezTo>
                <a:cubicBezTo>
                  <a:pt x="41600" y="26450"/>
                  <a:pt x="44514" y="28979"/>
                  <a:pt x="47979" y="30162"/>
                </a:cubicBezTo>
                <a:cubicBezTo>
                  <a:pt x="51443" y="31344"/>
                  <a:pt x="55732" y="30849"/>
                  <a:pt x="58179" y="278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rot="-9899600" flipH="1">
            <a:off x="8449745" y="4302302"/>
            <a:ext cx="186947" cy="231474"/>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10800000">
            <a:off x="8003573" y="286258"/>
            <a:ext cx="1590445" cy="1360066"/>
          </a:xfrm>
          <a:custGeom>
            <a:avLst/>
            <a:gdLst/>
            <a:ahLst/>
            <a:cxnLst/>
            <a:rect l="l" t="t" r="r" b="b"/>
            <a:pathLst>
              <a:path w="58125" h="49710" extrusionOk="0">
                <a:moveTo>
                  <a:pt x="18999" y="32581"/>
                </a:moveTo>
                <a:cubicBezTo>
                  <a:pt x="20374" y="34918"/>
                  <a:pt x="19577" y="37667"/>
                  <a:pt x="19742" y="40252"/>
                </a:cubicBezTo>
                <a:cubicBezTo>
                  <a:pt x="19934" y="43276"/>
                  <a:pt x="21474" y="46026"/>
                  <a:pt x="23976" y="47758"/>
                </a:cubicBezTo>
                <a:cubicBezTo>
                  <a:pt x="26560" y="49463"/>
                  <a:pt x="30217" y="49710"/>
                  <a:pt x="32499" y="48005"/>
                </a:cubicBezTo>
                <a:cubicBezTo>
                  <a:pt x="33874" y="46961"/>
                  <a:pt x="34671" y="45393"/>
                  <a:pt x="35606" y="44019"/>
                </a:cubicBezTo>
                <a:cubicBezTo>
                  <a:pt x="37586" y="41159"/>
                  <a:pt x="40418" y="38932"/>
                  <a:pt x="43360" y="36925"/>
                </a:cubicBezTo>
                <a:cubicBezTo>
                  <a:pt x="46301" y="34918"/>
                  <a:pt x="49381" y="33048"/>
                  <a:pt x="51993" y="30684"/>
                </a:cubicBezTo>
                <a:cubicBezTo>
                  <a:pt x="54632" y="28347"/>
                  <a:pt x="56804" y="25432"/>
                  <a:pt x="57464" y="21996"/>
                </a:cubicBezTo>
                <a:cubicBezTo>
                  <a:pt x="58124" y="18586"/>
                  <a:pt x="57079" y="14627"/>
                  <a:pt x="54165" y="12153"/>
                </a:cubicBezTo>
                <a:cubicBezTo>
                  <a:pt x="51993" y="10310"/>
                  <a:pt x="49381" y="9293"/>
                  <a:pt x="46796" y="9926"/>
                </a:cubicBezTo>
                <a:cubicBezTo>
                  <a:pt x="43799" y="10695"/>
                  <a:pt x="40143" y="12565"/>
                  <a:pt x="37283" y="11685"/>
                </a:cubicBezTo>
                <a:cubicBezTo>
                  <a:pt x="32857" y="10310"/>
                  <a:pt x="31949" y="4949"/>
                  <a:pt x="22849" y="1870"/>
                </a:cubicBezTo>
                <a:cubicBezTo>
                  <a:pt x="17735" y="110"/>
                  <a:pt x="10971" y="0"/>
                  <a:pt x="6187" y="4922"/>
                </a:cubicBezTo>
                <a:cubicBezTo>
                  <a:pt x="1" y="11273"/>
                  <a:pt x="1183" y="20126"/>
                  <a:pt x="5665" y="24635"/>
                </a:cubicBezTo>
                <a:cubicBezTo>
                  <a:pt x="7589" y="26587"/>
                  <a:pt x="11246" y="27879"/>
                  <a:pt x="13418" y="28704"/>
                </a:cubicBezTo>
                <a:cubicBezTo>
                  <a:pt x="15590" y="29529"/>
                  <a:pt x="17872" y="30629"/>
                  <a:pt x="18999" y="325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7132733">
            <a:off x="8417460" y="1398992"/>
            <a:ext cx="251541" cy="311388"/>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10301604" flipH="1">
            <a:off x="-328533" y="-157109"/>
            <a:ext cx="1122051" cy="1498627"/>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6893458">
            <a:off x="743676" y="903102"/>
            <a:ext cx="251545" cy="308777"/>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5400000">
            <a:off x="879822" y="4077048"/>
            <a:ext cx="270606" cy="334990"/>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9292176">
            <a:off x="7650632" y="4351345"/>
            <a:ext cx="1242639" cy="1086752"/>
          </a:xfrm>
          <a:custGeom>
            <a:avLst/>
            <a:gdLst/>
            <a:ahLst/>
            <a:cxnLst/>
            <a:rect l="l" t="t" r="r" b="b"/>
            <a:pathLst>
              <a:path w="48227" h="42177" extrusionOk="0">
                <a:moveTo>
                  <a:pt x="25213" y="33983"/>
                </a:moveTo>
                <a:cubicBezTo>
                  <a:pt x="27495" y="34891"/>
                  <a:pt x="28430" y="37283"/>
                  <a:pt x="29970" y="39042"/>
                </a:cubicBezTo>
                <a:cubicBezTo>
                  <a:pt x="31757" y="41077"/>
                  <a:pt x="34369" y="42177"/>
                  <a:pt x="37091" y="42039"/>
                </a:cubicBezTo>
                <a:cubicBezTo>
                  <a:pt x="39868" y="41847"/>
                  <a:pt x="42590" y="40005"/>
                  <a:pt x="43305" y="37530"/>
                </a:cubicBezTo>
                <a:cubicBezTo>
                  <a:pt x="43717" y="36045"/>
                  <a:pt x="43387" y="34506"/>
                  <a:pt x="43305" y="32994"/>
                </a:cubicBezTo>
                <a:cubicBezTo>
                  <a:pt x="43140" y="29887"/>
                  <a:pt x="43964" y="26725"/>
                  <a:pt x="44927" y="23700"/>
                </a:cubicBezTo>
                <a:cubicBezTo>
                  <a:pt x="45917" y="20649"/>
                  <a:pt x="47099" y="17624"/>
                  <a:pt x="47649" y="14517"/>
                </a:cubicBezTo>
                <a:cubicBezTo>
                  <a:pt x="48226" y="11383"/>
                  <a:pt x="48171" y="8139"/>
                  <a:pt x="46769" y="5334"/>
                </a:cubicBezTo>
                <a:cubicBezTo>
                  <a:pt x="45367" y="2530"/>
                  <a:pt x="42425" y="303"/>
                  <a:pt x="38988" y="138"/>
                </a:cubicBezTo>
                <a:cubicBezTo>
                  <a:pt x="36458" y="0"/>
                  <a:pt x="34039" y="715"/>
                  <a:pt x="32554" y="2612"/>
                </a:cubicBezTo>
                <a:cubicBezTo>
                  <a:pt x="30822" y="4784"/>
                  <a:pt x="29255" y="8111"/>
                  <a:pt x="26725" y="9073"/>
                </a:cubicBezTo>
                <a:cubicBezTo>
                  <a:pt x="22849" y="10531"/>
                  <a:pt x="19247" y="7231"/>
                  <a:pt x="11054" y="10036"/>
                </a:cubicBezTo>
                <a:cubicBezTo>
                  <a:pt x="6490" y="11603"/>
                  <a:pt x="1623" y="15232"/>
                  <a:pt x="908" y="21363"/>
                </a:cubicBezTo>
                <a:cubicBezTo>
                  <a:pt x="1" y="29282"/>
                  <a:pt x="5720" y="34918"/>
                  <a:pt x="11384" y="35688"/>
                </a:cubicBezTo>
                <a:cubicBezTo>
                  <a:pt x="13803" y="36018"/>
                  <a:pt x="17130" y="34918"/>
                  <a:pt x="19109" y="34313"/>
                </a:cubicBezTo>
                <a:cubicBezTo>
                  <a:pt x="21117" y="33681"/>
                  <a:pt x="23344" y="33214"/>
                  <a:pt x="25213" y="339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6758182" flipH="1">
            <a:off x="165620" y="3860398"/>
            <a:ext cx="1407657" cy="1880087"/>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5400000" flipH="1">
            <a:off x="7955360" y="3973735"/>
            <a:ext cx="1764124" cy="728604"/>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5400000">
            <a:off x="-564564" y="4041491"/>
            <a:ext cx="1594098" cy="894028"/>
          </a:xfrm>
          <a:custGeom>
            <a:avLst/>
            <a:gdLst/>
            <a:ahLst/>
            <a:cxnLst/>
            <a:rect l="l" t="t" r="r" b="b"/>
            <a:pathLst>
              <a:path w="47932" h="26882" extrusionOk="0">
                <a:moveTo>
                  <a:pt x="22546" y="0"/>
                </a:moveTo>
                <a:cubicBezTo>
                  <a:pt x="17450" y="0"/>
                  <a:pt x="12387" y="1038"/>
                  <a:pt x="7725" y="3114"/>
                </a:cubicBezTo>
                <a:cubicBezTo>
                  <a:pt x="3764" y="4857"/>
                  <a:pt x="1" y="8382"/>
                  <a:pt x="3606" y="12027"/>
                </a:cubicBezTo>
                <a:cubicBezTo>
                  <a:pt x="4477" y="12819"/>
                  <a:pt x="5507" y="13373"/>
                  <a:pt x="6656" y="13611"/>
                </a:cubicBezTo>
                <a:cubicBezTo>
                  <a:pt x="7908" y="13906"/>
                  <a:pt x="9191" y="13984"/>
                  <a:pt x="10485" y="13984"/>
                </a:cubicBezTo>
                <a:cubicBezTo>
                  <a:pt x="11929" y="13984"/>
                  <a:pt x="13386" y="13887"/>
                  <a:pt x="14828" y="13887"/>
                </a:cubicBezTo>
                <a:cubicBezTo>
                  <a:pt x="16260" y="13887"/>
                  <a:pt x="17678" y="13982"/>
                  <a:pt x="19054" y="14364"/>
                </a:cubicBezTo>
                <a:cubicBezTo>
                  <a:pt x="22897" y="15433"/>
                  <a:pt x="25788" y="18563"/>
                  <a:pt x="28601" y="21335"/>
                </a:cubicBezTo>
                <a:cubicBezTo>
                  <a:pt x="31413" y="24148"/>
                  <a:pt x="34860" y="26881"/>
                  <a:pt x="38860" y="26881"/>
                </a:cubicBezTo>
                <a:cubicBezTo>
                  <a:pt x="41871" y="26842"/>
                  <a:pt x="44644" y="25218"/>
                  <a:pt x="46149" y="22603"/>
                </a:cubicBezTo>
                <a:cubicBezTo>
                  <a:pt x="47932" y="19513"/>
                  <a:pt x="47536" y="15552"/>
                  <a:pt x="46109" y="12304"/>
                </a:cubicBezTo>
                <a:cubicBezTo>
                  <a:pt x="44763" y="9254"/>
                  <a:pt x="42624" y="6639"/>
                  <a:pt x="39890" y="4777"/>
                </a:cubicBezTo>
                <a:cubicBezTo>
                  <a:pt x="37949" y="3431"/>
                  <a:pt x="35771" y="2401"/>
                  <a:pt x="33513" y="1727"/>
                </a:cubicBezTo>
                <a:cubicBezTo>
                  <a:pt x="30383" y="697"/>
                  <a:pt x="27135" y="143"/>
                  <a:pt x="23887" y="24"/>
                </a:cubicBezTo>
                <a:cubicBezTo>
                  <a:pt x="23440" y="8"/>
                  <a:pt x="22993" y="0"/>
                  <a:pt x="22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5">
          <a:fgClr>
            <a:schemeClr val="accent1"/>
          </a:fgClr>
          <a:bgClr>
            <a:schemeClr val="accent4"/>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6809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1pPr>
            <a:lvl2pPr lvl="1">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2pPr>
            <a:lvl3pPr lvl="2">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3pPr>
            <a:lvl4pPr lvl="3">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4pPr>
            <a:lvl5pPr lvl="4">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5pPr>
            <a:lvl6pPr lvl="5">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6pPr>
            <a:lvl7pPr lvl="6">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7pPr>
            <a:lvl8pPr lvl="7">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8pPr>
            <a:lvl9pPr lvl="8">
              <a:lnSpc>
                <a:spcPct val="100000"/>
              </a:lnSpc>
              <a:spcBef>
                <a:spcPts val="0"/>
              </a:spcBef>
              <a:spcAft>
                <a:spcPts val="0"/>
              </a:spcAft>
              <a:buClr>
                <a:schemeClr val="dk1"/>
              </a:buClr>
              <a:buSzPts val="3000"/>
              <a:buFont typeface="Baloo Tammudu 2"/>
              <a:buNone/>
              <a:defRPr sz="3000" b="1">
                <a:solidFill>
                  <a:schemeClr val="dk1"/>
                </a:solidFill>
                <a:latin typeface="Baloo Tammudu 2"/>
                <a:ea typeface="Baloo Tammudu 2"/>
                <a:cs typeface="Baloo Tammudu 2"/>
                <a:sym typeface="Baloo Tammudu 2"/>
              </a:defRPr>
            </a:lvl9pPr>
          </a:lstStyle>
          <a:p>
            <a:endParaRPr/>
          </a:p>
        </p:txBody>
      </p:sp>
      <p:sp>
        <p:nvSpPr>
          <p:cNvPr id="7" name="Google Shape;7;p1"/>
          <p:cNvSpPr txBox="1">
            <a:spLocks noGrp="1"/>
          </p:cNvSpPr>
          <p:nvPr>
            <p:ph type="body" idx="1"/>
          </p:nvPr>
        </p:nvSpPr>
        <p:spPr>
          <a:xfrm>
            <a:off x="713225" y="1187600"/>
            <a:ext cx="76809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1pPr>
            <a:lvl2pPr marL="914400" lvl="1"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2pPr>
            <a:lvl3pPr marL="1371600" lvl="2"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3pPr>
            <a:lvl4pPr marL="1828800" lvl="3"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4pPr>
            <a:lvl5pPr marL="2286000" lvl="4"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5pPr>
            <a:lvl6pPr marL="2743200" lvl="5"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6pPr>
            <a:lvl7pPr marL="3200400" lvl="6"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7pPr>
            <a:lvl8pPr marL="3657600" lvl="7"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8pPr>
            <a:lvl9pPr marL="4114800" lvl="8" indent="-330200">
              <a:lnSpc>
                <a:spcPct val="100000"/>
              </a:lnSpc>
              <a:spcBef>
                <a:spcPts val="0"/>
              </a:spcBef>
              <a:spcAft>
                <a:spcPts val="0"/>
              </a:spcAft>
              <a:buClr>
                <a:schemeClr val="dk1"/>
              </a:buClr>
              <a:buSzPts val="1600"/>
              <a:buFont typeface="Cabin"/>
              <a:buChar char="■"/>
              <a:defRPr sz="1600">
                <a:solidFill>
                  <a:schemeClr val="dk1"/>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7" r:id="rId5"/>
    <p:sldLayoutId id="2147483658" r:id="rId6"/>
    <p:sldLayoutId id="2147483659" r:id="rId7"/>
    <p:sldLayoutId id="2147483660" r:id="rId8"/>
    <p:sldLayoutId id="2147483661" r:id="rId9"/>
    <p:sldLayoutId id="2147483664" r:id="rId10"/>
    <p:sldLayoutId id="2147483671" r:id="rId11"/>
    <p:sldLayoutId id="2147483672" r:id="rId12"/>
    <p:sldLayoutId id="2147483673" r:id="rId13"/>
    <p:sldLayoutId id="2147483675" r:id="rId14"/>
    <p:sldLayoutId id="2147483676" r:id="rId15"/>
    <p:sldLayoutId id="2147483678" r:id="rId16"/>
    <p:sldLayoutId id="2147483691" r:id="rId17"/>
    <p:sldLayoutId id="2147483694" r:id="rId18"/>
    <p:sldLayoutId id="2147483696" r:id="rId19"/>
    <p:sldLayoutId id="2147483700" r:id="rId20"/>
    <p:sldLayoutId id="2147483701" r:id="rId21"/>
    <p:sldLayoutId id="2147483702" r:id="rId22"/>
    <p:sldLayoutId id="2147483703" r:id="rId23"/>
    <p:sldLayoutId id="2147483704" r:id="rId24"/>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hyperlink" Target="https://public.tableau.com/app/profile/the.dat.nguyen/viz/Book1_16788538406500/Dashboard1"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731" name="Google Shape;1711;p51">
            <a:extLst>
              <a:ext uri="{FF2B5EF4-FFF2-40B4-BE49-F238E27FC236}">
                <a16:creationId xmlns:a16="http://schemas.microsoft.com/office/drawing/2014/main" id="{90D9CA0D-5637-6DA5-80FF-7DBE6B57E132}"/>
              </a:ext>
            </a:extLst>
          </p:cNvPr>
          <p:cNvSpPr txBox="1">
            <a:spLocks/>
          </p:cNvSpPr>
          <p:nvPr/>
        </p:nvSpPr>
        <p:spPr>
          <a:xfrm>
            <a:off x="5668291" y="1430458"/>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2</a:t>
            </a:r>
          </a:p>
        </p:txBody>
      </p:sp>
      <p:sp>
        <p:nvSpPr>
          <p:cNvPr id="732" name="Google Shape;1712;p51">
            <a:extLst>
              <a:ext uri="{FF2B5EF4-FFF2-40B4-BE49-F238E27FC236}">
                <a16:creationId xmlns:a16="http://schemas.microsoft.com/office/drawing/2014/main" id="{C4880060-81D9-0F63-8901-4BC3B2B07761}"/>
              </a:ext>
            </a:extLst>
          </p:cNvPr>
          <p:cNvSpPr txBox="1">
            <a:spLocks/>
          </p:cNvSpPr>
          <p:nvPr/>
        </p:nvSpPr>
        <p:spPr>
          <a:xfrm>
            <a:off x="5668291" y="1827358"/>
            <a:ext cx="1979657"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1600">
                <a:latin typeface="Signika" panose="020B0604020202020204" charset="0"/>
              </a:rPr>
              <a:t>Xây dựng Dashboard</a:t>
            </a:r>
            <a:endParaRPr lang="en-US" sz="1600" dirty="0">
              <a:latin typeface="Signika" panose="020B0604020202020204" charset="0"/>
            </a:endParaRPr>
          </a:p>
        </p:txBody>
      </p:sp>
      <p:sp>
        <p:nvSpPr>
          <p:cNvPr id="733" name="Google Shape;1713;p51">
            <a:extLst>
              <a:ext uri="{FF2B5EF4-FFF2-40B4-BE49-F238E27FC236}">
                <a16:creationId xmlns:a16="http://schemas.microsoft.com/office/drawing/2014/main" id="{F391802C-04F8-2D03-FC4E-791FEA4112A7}"/>
              </a:ext>
            </a:extLst>
          </p:cNvPr>
          <p:cNvSpPr txBox="1">
            <a:spLocks/>
          </p:cNvSpPr>
          <p:nvPr/>
        </p:nvSpPr>
        <p:spPr>
          <a:xfrm>
            <a:off x="3492141" y="3346372"/>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3</a:t>
            </a:r>
          </a:p>
        </p:txBody>
      </p:sp>
      <p:sp>
        <p:nvSpPr>
          <p:cNvPr id="734" name="Google Shape;1714;p51">
            <a:extLst>
              <a:ext uri="{FF2B5EF4-FFF2-40B4-BE49-F238E27FC236}">
                <a16:creationId xmlns:a16="http://schemas.microsoft.com/office/drawing/2014/main" id="{038FE2A0-374F-F6A2-6601-C7F019CA3A43}"/>
              </a:ext>
            </a:extLst>
          </p:cNvPr>
          <p:cNvSpPr txBox="1">
            <a:spLocks/>
          </p:cNvSpPr>
          <p:nvPr/>
        </p:nvSpPr>
        <p:spPr>
          <a:xfrm>
            <a:off x="3458804" y="3728634"/>
            <a:ext cx="214650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Kết</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luận</a:t>
            </a:r>
            <a:endPar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endParaRPr>
          </a:p>
        </p:txBody>
      </p:sp>
      <p:sp>
        <p:nvSpPr>
          <p:cNvPr id="737" name="Google Shape;1717;p51">
            <a:extLst>
              <a:ext uri="{FF2B5EF4-FFF2-40B4-BE49-F238E27FC236}">
                <a16:creationId xmlns:a16="http://schemas.microsoft.com/office/drawing/2014/main" id="{75E10C9F-26B0-7E88-E5C8-CAEAFB87E488}"/>
              </a:ext>
            </a:extLst>
          </p:cNvPr>
          <p:cNvSpPr txBox="1">
            <a:spLocks/>
          </p:cNvSpPr>
          <p:nvPr/>
        </p:nvSpPr>
        <p:spPr>
          <a:xfrm>
            <a:off x="1257563" y="1430458"/>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1</a:t>
            </a:r>
          </a:p>
        </p:txBody>
      </p:sp>
      <p:sp>
        <p:nvSpPr>
          <p:cNvPr id="738" name="Google Shape;1718;p51">
            <a:extLst>
              <a:ext uri="{FF2B5EF4-FFF2-40B4-BE49-F238E27FC236}">
                <a16:creationId xmlns:a16="http://schemas.microsoft.com/office/drawing/2014/main" id="{2D03F448-6AA5-DA3E-6EFE-FEBC6C934296}"/>
              </a:ext>
            </a:extLst>
          </p:cNvPr>
          <p:cNvSpPr txBox="1">
            <a:spLocks/>
          </p:cNvSpPr>
          <p:nvPr/>
        </p:nvSpPr>
        <p:spPr>
          <a:xfrm>
            <a:off x="1197983" y="1827358"/>
            <a:ext cx="220608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grpSp>
        <p:nvGrpSpPr>
          <p:cNvPr id="739" name="Google Shape;1719;p51">
            <a:extLst>
              <a:ext uri="{FF2B5EF4-FFF2-40B4-BE49-F238E27FC236}">
                <a16:creationId xmlns:a16="http://schemas.microsoft.com/office/drawing/2014/main" id="{44AECB17-EF96-4E98-82EA-2E4D82547168}"/>
              </a:ext>
            </a:extLst>
          </p:cNvPr>
          <p:cNvGrpSpPr/>
          <p:nvPr/>
        </p:nvGrpSpPr>
        <p:grpSpPr>
          <a:xfrm rot="10800000">
            <a:off x="7770520" y="4768074"/>
            <a:ext cx="279251" cy="280502"/>
            <a:chOff x="2600586" y="-790575"/>
            <a:chExt cx="279251" cy="280502"/>
          </a:xfrm>
        </p:grpSpPr>
        <p:sp>
          <p:nvSpPr>
            <p:cNvPr id="740" name="Google Shape;1720;p51">
              <a:extLst>
                <a:ext uri="{FF2B5EF4-FFF2-40B4-BE49-F238E27FC236}">
                  <a16:creationId xmlns:a16="http://schemas.microsoft.com/office/drawing/2014/main" id="{B4C6AE77-6959-15A5-97E6-2C279A226C42}"/>
                </a:ext>
              </a:extLst>
            </p:cNvPr>
            <p:cNvSpPr/>
            <p:nvPr/>
          </p:nvSpPr>
          <p:spPr>
            <a:xfrm>
              <a:off x="2733301" y="-790575"/>
              <a:ext cx="15084" cy="9147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1" name="Google Shape;1721;p51">
              <a:extLst>
                <a:ext uri="{FF2B5EF4-FFF2-40B4-BE49-F238E27FC236}">
                  <a16:creationId xmlns:a16="http://schemas.microsoft.com/office/drawing/2014/main" id="{55D63E72-5A91-69C1-8FDF-EA3474C71B71}"/>
                </a:ext>
              </a:extLst>
            </p:cNvPr>
            <p:cNvSpPr/>
            <p:nvPr/>
          </p:nvSpPr>
          <p:spPr>
            <a:xfrm>
              <a:off x="2733301" y="-601547"/>
              <a:ext cx="15084" cy="9147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2" name="Google Shape;1722;p51">
              <a:extLst>
                <a:ext uri="{FF2B5EF4-FFF2-40B4-BE49-F238E27FC236}">
                  <a16:creationId xmlns:a16="http://schemas.microsoft.com/office/drawing/2014/main" id="{D59C0F8B-78CF-BCE4-C077-FC07FDCEF3EA}"/>
                </a:ext>
              </a:extLst>
            </p:cNvPr>
            <p:cNvSpPr/>
            <p:nvPr/>
          </p:nvSpPr>
          <p:spPr>
            <a:xfrm>
              <a:off x="2789679" y="-659127"/>
              <a:ext cx="90158" cy="16345"/>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3" name="Google Shape;1723;p51">
              <a:extLst>
                <a:ext uri="{FF2B5EF4-FFF2-40B4-BE49-F238E27FC236}">
                  <a16:creationId xmlns:a16="http://schemas.microsoft.com/office/drawing/2014/main" id="{0AEB6D0A-BD65-16E9-43C5-A315AB4C7A4E}"/>
                </a:ext>
              </a:extLst>
            </p:cNvPr>
            <p:cNvSpPr/>
            <p:nvPr/>
          </p:nvSpPr>
          <p:spPr>
            <a:xfrm>
              <a:off x="2600586" y="-659127"/>
              <a:ext cx="90215" cy="16345"/>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44" name="Google Shape;1724;p51">
            <a:extLst>
              <a:ext uri="{FF2B5EF4-FFF2-40B4-BE49-F238E27FC236}">
                <a16:creationId xmlns:a16="http://schemas.microsoft.com/office/drawing/2014/main" id="{61D3CFC0-12D5-8B8E-D6D5-DFB1FA3A5A36}"/>
              </a:ext>
            </a:extLst>
          </p:cNvPr>
          <p:cNvGrpSpPr/>
          <p:nvPr/>
        </p:nvGrpSpPr>
        <p:grpSpPr>
          <a:xfrm rot="10800000">
            <a:off x="4459267" y="4768073"/>
            <a:ext cx="225449" cy="226452"/>
            <a:chOff x="2600577" y="-942975"/>
            <a:chExt cx="225449" cy="226452"/>
          </a:xfrm>
        </p:grpSpPr>
        <p:sp>
          <p:nvSpPr>
            <p:cNvPr id="745" name="Google Shape;1725;p51">
              <a:extLst>
                <a:ext uri="{FF2B5EF4-FFF2-40B4-BE49-F238E27FC236}">
                  <a16:creationId xmlns:a16="http://schemas.microsoft.com/office/drawing/2014/main" id="{6436D3B9-6AC6-9FCC-848A-2C1BA4E7E505}"/>
                </a:ext>
              </a:extLst>
            </p:cNvPr>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6" name="Google Shape;1726;p51">
              <a:extLst>
                <a:ext uri="{FF2B5EF4-FFF2-40B4-BE49-F238E27FC236}">
                  <a16:creationId xmlns:a16="http://schemas.microsoft.com/office/drawing/2014/main" id="{45497EAB-46AB-A144-3433-577224568A6B}"/>
                </a:ext>
              </a:extLst>
            </p:cNvPr>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7" name="Google Shape;1727;p51">
              <a:extLst>
                <a:ext uri="{FF2B5EF4-FFF2-40B4-BE49-F238E27FC236}">
                  <a16:creationId xmlns:a16="http://schemas.microsoft.com/office/drawing/2014/main" id="{449F9453-94F3-F624-179E-EF59F43B58E0}"/>
                </a:ext>
              </a:extLst>
            </p:cNvPr>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8" name="Google Shape;1728;p51">
              <a:extLst>
                <a:ext uri="{FF2B5EF4-FFF2-40B4-BE49-F238E27FC236}">
                  <a16:creationId xmlns:a16="http://schemas.microsoft.com/office/drawing/2014/main" id="{3862F653-42A3-6944-BC91-6FE10B075A7F}"/>
                </a:ext>
              </a:extLst>
            </p:cNvPr>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49" name="Google Shape;1729;p51">
            <a:extLst>
              <a:ext uri="{FF2B5EF4-FFF2-40B4-BE49-F238E27FC236}">
                <a16:creationId xmlns:a16="http://schemas.microsoft.com/office/drawing/2014/main" id="{5C9A674F-B687-E6A2-C8C4-E028019E59D2}"/>
              </a:ext>
            </a:extLst>
          </p:cNvPr>
          <p:cNvGrpSpPr/>
          <p:nvPr/>
        </p:nvGrpSpPr>
        <p:grpSpPr>
          <a:xfrm>
            <a:off x="7707031" y="237661"/>
            <a:ext cx="179826" cy="180626"/>
            <a:chOff x="772452" y="98699"/>
            <a:chExt cx="179826" cy="180626"/>
          </a:xfrm>
        </p:grpSpPr>
        <p:sp>
          <p:nvSpPr>
            <p:cNvPr id="750" name="Google Shape;1730;p51">
              <a:extLst>
                <a:ext uri="{FF2B5EF4-FFF2-40B4-BE49-F238E27FC236}">
                  <a16:creationId xmlns:a16="http://schemas.microsoft.com/office/drawing/2014/main" id="{CE565EBD-FDCA-5066-B3F6-C8D405E2EA94}"/>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1" name="Google Shape;1731;p51">
              <a:extLst>
                <a:ext uri="{FF2B5EF4-FFF2-40B4-BE49-F238E27FC236}">
                  <a16:creationId xmlns:a16="http://schemas.microsoft.com/office/drawing/2014/main" id="{0F87225A-1484-70A6-B90F-A7493F13BCC5}"/>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2" name="Google Shape;1732;p51">
              <a:extLst>
                <a:ext uri="{FF2B5EF4-FFF2-40B4-BE49-F238E27FC236}">
                  <a16:creationId xmlns:a16="http://schemas.microsoft.com/office/drawing/2014/main" id="{4B9C06A1-47CA-0665-0AC1-B42964F39CD0}"/>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3" name="Google Shape;1733;p51">
              <a:extLst>
                <a:ext uri="{FF2B5EF4-FFF2-40B4-BE49-F238E27FC236}">
                  <a16:creationId xmlns:a16="http://schemas.microsoft.com/office/drawing/2014/main" id="{A9185052-71CF-9C1A-7180-F0EBF49D7373}"/>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4" name="Google Shape;1734;p51">
            <a:extLst>
              <a:ext uri="{FF2B5EF4-FFF2-40B4-BE49-F238E27FC236}">
                <a16:creationId xmlns:a16="http://schemas.microsoft.com/office/drawing/2014/main" id="{C1E0F644-59A0-E488-C8C1-80337E387A32}"/>
              </a:ext>
            </a:extLst>
          </p:cNvPr>
          <p:cNvGrpSpPr/>
          <p:nvPr/>
        </p:nvGrpSpPr>
        <p:grpSpPr>
          <a:xfrm>
            <a:off x="8809284" y="1037468"/>
            <a:ext cx="219461" cy="220453"/>
            <a:chOff x="772462" y="98696"/>
            <a:chExt cx="219461" cy="220453"/>
          </a:xfrm>
        </p:grpSpPr>
        <p:sp>
          <p:nvSpPr>
            <p:cNvPr id="755" name="Google Shape;1735;p51">
              <a:extLst>
                <a:ext uri="{FF2B5EF4-FFF2-40B4-BE49-F238E27FC236}">
                  <a16:creationId xmlns:a16="http://schemas.microsoft.com/office/drawing/2014/main" id="{63236A4A-91B9-85BA-FFA1-C7FE9FC0F246}"/>
                </a:ext>
              </a:extLst>
            </p:cNvPr>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6" name="Google Shape;1736;p51">
              <a:extLst>
                <a:ext uri="{FF2B5EF4-FFF2-40B4-BE49-F238E27FC236}">
                  <a16:creationId xmlns:a16="http://schemas.microsoft.com/office/drawing/2014/main" id="{7784ED61-2955-BD9E-05D8-48FE35D27016}"/>
                </a:ext>
              </a:extLst>
            </p:cNvPr>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7" name="Google Shape;1737;p51">
              <a:extLst>
                <a:ext uri="{FF2B5EF4-FFF2-40B4-BE49-F238E27FC236}">
                  <a16:creationId xmlns:a16="http://schemas.microsoft.com/office/drawing/2014/main" id="{2D76C5A7-1CD9-873F-AFF9-C8A45D343F2A}"/>
                </a:ext>
              </a:extLst>
            </p:cNvPr>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8" name="Google Shape;1738;p51">
              <a:extLst>
                <a:ext uri="{FF2B5EF4-FFF2-40B4-BE49-F238E27FC236}">
                  <a16:creationId xmlns:a16="http://schemas.microsoft.com/office/drawing/2014/main" id="{A5FB71F8-EA04-B69B-4FE2-F281F50959AE}"/>
                </a:ext>
              </a:extLst>
            </p:cNvPr>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9" name="Google Shape;1739;p51">
            <a:extLst>
              <a:ext uri="{FF2B5EF4-FFF2-40B4-BE49-F238E27FC236}">
                <a16:creationId xmlns:a16="http://schemas.microsoft.com/office/drawing/2014/main" id="{47B28261-26C0-6917-C8B6-1DDD0C55BAAE}"/>
              </a:ext>
            </a:extLst>
          </p:cNvPr>
          <p:cNvGrpSpPr/>
          <p:nvPr/>
        </p:nvGrpSpPr>
        <p:grpSpPr>
          <a:xfrm>
            <a:off x="793177" y="195562"/>
            <a:ext cx="217525" cy="218499"/>
            <a:chOff x="-1723348" y="4595850"/>
            <a:chExt cx="217525" cy="218499"/>
          </a:xfrm>
        </p:grpSpPr>
        <p:sp>
          <p:nvSpPr>
            <p:cNvPr id="760" name="Google Shape;1740;p51">
              <a:extLst>
                <a:ext uri="{FF2B5EF4-FFF2-40B4-BE49-F238E27FC236}">
                  <a16:creationId xmlns:a16="http://schemas.microsoft.com/office/drawing/2014/main" id="{F86F3E5E-1F20-B7DF-7595-0538625FFDEE}"/>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1" name="Google Shape;1741;p51">
              <a:extLst>
                <a:ext uri="{FF2B5EF4-FFF2-40B4-BE49-F238E27FC236}">
                  <a16:creationId xmlns:a16="http://schemas.microsoft.com/office/drawing/2014/main" id="{B6508B32-9F72-4A1F-64B3-15A000947AE1}"/>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2" name="Google Shape;1742;p51">
              <a:extLst>
                <a:ext uri="{FF2B5EF4-FFF2-40B4-BE49-F238E27FC236}">
                  <a16:creationId xmlns:a16="http://schemas.microsoft.com/office/drawing/2014/main" id="{C844D74D-23ED-E2AF-6CDC-1016A7FA1B0A}"/>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3" name="Google Shape;1743;p51">
              <a:extLst>
                <a:ext uri="{FF2B5EF4-FFF2-40B4-BE49-F238E27FC236}">
                  <a16:creationId xmlns:a16="http://schemas.microsoft.com/office/drawing/2014/main" id="{C6241C6E-C5E5-FD78-C7FB-D21BD15BE24B}"/>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64" name="Google Shape;1744;p51">
            <a:extLst>
              <a:ext uri="{FF2B5EF4-FFF2-40B4-BE49-F238E27FC236}">
                <a16:creationId xmlns:a16="http://schemas.microsoft.com/office/drawing/2014/main" id="{FA8C3655-DCA6-A36C-78A3-7BB79BAF54C6}"/>
              </a:ext>
            </a:extLst>
          </p:cNvPr>
          <p:cNvGrpSpPr/>
          <p:nvPr/>
        </p:nvGrpSpPr>
        <p:grpSpPr>
          <a:xfrm>
            <a:off x="139513" y="736287"/>
            <a:ext cx="180859" cy="180123"/>
            <a:chOff x="6034925" y="548950"/>
            <a:chExt cx="180859" cy="180123"/>
          </a:xfrm>
        </p:grpSpPr>
        <p:sp>
          <p:nvSpPr>
            <p:cNvPr id="765" name="Google Shape;1745;p51">
              <a:extLst>
                <a:ext uri="{FF2B5EF4-FFF2-40B4-BE49-F238E27FC236}">
                  <a16:creationId xmlns:a16="http://schemas.microsoft.com/office/drawing/2014/main" id="{D661E849-2BC4-D8C2-FC86-C46964593D12}"/>
                </a:ext>
              </a:extLst>
            </p:cNvPr>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6" name="Google Shape;1746;p51">
              <a:extLst>
                <a:ext uri="{FF2B5EF4-FFF2-40B4-BE49-F238E27FC236}">
                  <a16:creationId xmlns:a16="http://schemas.microsoft.com/office/drawing/2014/main" id="{15B4D1E8-E9EA-43AE-0876-398F6BEA00AD}"/>
                </a:ext>
              </a:extLst>
            </p:cNvPr>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7" name="Google Shape;1747;p51">
              <a:extLst>
                <a:ext uri="{FF2B5EF4-FFF2-40B4-BE49-F238E27FC236}">
                  <a16:creationId xmlns:a16="http://schemas.microsoft.com/office/drawing/2014/main" id="{22D49C60-757B-7C06-67D5-991C54290637}"/>
                </a:ext>
              </a:extLst>
            </p:cNvPr>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8" name="Google Shape;1748;p51">
              <a:extLst>
                <a:ext uri="{FF2B5EF4-FFF2-40B4-BE49-F238E27FC236}">
                  <a16:creationId xmlns:a16="http://schemas.microsoft.com/office/drawing/2014/main" id="{B5DE186B-9F2A-3282-6B5C-EAB14B7D1A24}"/>
                </a:ext>
              </a:extLst>
            </p:cNvPr>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79" name="Google Shape;1759;p51">
            <a:extLst>
              <a:ext uri="{FF2B5EF4-FFF2-40B4-BE49-F238E27FC236}">
                <a16:creationId xmlns:a16="http://schemas.microsoft.com/office/drawing/2014/main" id="{7948A95B-8C51-9C82-0883-008363AECEDE}"/>
              </a:ext>
            </a:extLst>
          </p:cNvPr>
          <p:cNvGrpSpPr/>
          <p:nvPr/>
        </p:nvGrpSpPr>
        <p:grpSpPr>
          <a:xfrm>
            <a:off x="3558519" y="3388034"/>
            <a:ext cx="963850" cy="868875"/>
            <a:chOff x="3072988" y="1822825"/>
            <a:chExt cx="963850" cy="868875"/>
          </a:xfrm>
        </p:grpSpPr>
        <p:sp>
          <p:nvSpPr>
            <p:cNvPr id="780" name="Google Shape;1760;p51">
              <a:extLst>
                <a:ext uri="{FF2B5EF4-FFF2-40B4-BE49-F238E27FC236}">
                  <a16:creationId xmlns:a16="http://schemas.microsoft.com/office/drawing/2014/main" id="{01B295D9-A404-F1B7-42AF-E4DB678D764A}"/>
                </a:ext>
              </a:extLst>
            </p:cNvPr>
            <p:cNvSpPr/>
            <p:nvPr/>
          </p:nvSpPr>
          <p:spPr>
            <a:xfrm>
              <a:off x="3072988" y="1822825"/>
              <a:ext cx="963850" cy="868875"/>
            </a:xfrm>
            <a:custGeom>
              <a:avLst/>
              <a:gdLst/>
              <a:ahLst/>
              <a:cxnLst/>
              <a:rect l="l" t="t" r="r" b="b"/>
              <a:pathLst>
                <a:path w="38554" h="34755" extrusionOk="0">
                  <a:moveTo>
                    <a:pt x="12662" y="1"/>
                  </a:moveTo>
                  <a:lnTo>
                    <a:pt x="11265" y="110"/>
                  </a:lnTo>
                  <a:lnTo>
                    <a:pt x="9955" y="306"/>
                  </a:lnTo>
                  <a:lnTo>
                    <a:pt x="8755" y="634"/>
                  </a:lnTo>
                  <a:lnTo>
                    <a:pt x="7641" y="1071"/>
                  </a:lnTo>
                  <a:lnTo>
                    <a:pt x="6659" y="1594"/>
                  </a:lnTo>
                  <a:lnTo>
                    <a:pt x="5808" y="2271"/>
                  </a:lnTo>
                  <a:lnTo>
                    <a:pt x="5087" y="3035"/>
                  </a:lnTo>
                  <a:lnTo>
                    <a:pt x="4541" y="3952"/>
                  </a:lnTo>
                  <a:lnTo>
                    <a:pt x="4170" y="4956"/>
                  </a:lnTo>
                  <a:lnTo>
                    <a:pt x="3974" y="6113"/>
                  </a:lnTo>
                  <a:lnTo>
                    <a:pt x="3952" y="6746"/>
                  </a:lnTo>
                  <a:lnTo>
                    <a:pt x="3908" y="8144"/>
                  </a:lnTo>
                  <a:lnTo>
                    <a:pt x="3581" y="10807"/>
                  </a:lnTo>
                  <a:lnTo>
                    <a:pt x="3035" y="13252"/>
                  </a:lnTo>
                  <a:lnTo>
                    <a:pt x="2337" y="15479"/>
                  </a:lnTo>
                  <a:lnTo>
                    <a:pt x="1223" y="18513"/>
                  </a:lnTo>
                  <a:lnTo>
                    <a:pt x="350" y="21089"/>
                  </a:lnTo>
                  <a:lnTo>
                    <a:pt x="22" y="22617"/>
                  </a:lnTo>
                  <a:lnTo>
                    <a:pt x="1" y="23338"/>
                  </a:lnTo>
                  <a:lnTo>
                    <a:pt x="1" y="24058"/>
                  </a:lnTo>
                  <a:lnTo>
                    <a:pt x="284" y="25739"/>
                  </a:lnTo>
                  <a:lnTo>
                    <a:pt x="765" y="27136"/>
                  </a:lnTo>
                  <a:lnTo>
                    <a:pt x="1245" y="28097"/>
                  </a:lnTo>
                  <a:lnTo>
                    <a:pt x="1900" y="29035"/>
                  </a:lnTo>
                  <a:lnTo>
                    <a:pt x="2686" y="29974"/>
                  </a:lnTo>
                  <a:lnTo>
                    <a:pt x="3690" y="30869"/>
                  </a:lnTo>
                  <a:lnTo>
                    <a:pt x="4891" y="31720"/>
                  </a:lnTo>
                  <a:lnTo>
                    <a:pt x="6331" y="32506"/>
                  </a:lnTo>
                  <a:lnTo>
                    <a:pt x="7991" y="33183"/>
                  </a:lnTo>
                  <a:lnTo>
                    <a:pt x="9933" y="33772"/>
                  </a:lnTo>
                  <a:lnTo>
                    <a:pt x="12160" y="34253"/>
                  </a:lnTo>
                  <a:lnTo>
                    <a:pt x="14693" y="34580"/>
                  </a:lnTo>
                  <a:lnTo>
                    <a:pt x="17530" y="34755"/>
                  </a:lnTo>
                  <a:lnTo>
                    <a:pt x="19102" y="34755"/>
                  </a:lnTo>
                  <a:lnTo>
                    <a:pt x="20652" y="34733"/>
                  </a:lnTo>
                  <a:lnTo>
                    <a:pt x="23512" y="34515"/>
                  </a:lnTo>
                  <a:lnTo>
                    <a:pt x="26044" y="34078"/>
                  </a:lnTo>
                  <a:lnTo>
                    <a:pt x="28293" y="33445"/>
                  </a:lnTo>
                  <a:lnTo>
                    <a:pt x="30258" y="32659"/>
                  </a:lnTo>
                  <a:lnTo>
                    <a:pt x="31960" y="31742"/>
                  </a:lnTo>
                  <a:lnTo>
                    <a:pt x="33423" y="30738"/>
                  </a:lnTo>
                  <a:lnTo>
                    <a:pt x="34645" y="29625"/>
                  </a:lnTo>
                  <a:lnTo>
                    <a:pt x="35672" y="28446"/>
                  </a:lnTo>
                  <a:lnTo>
                    <a:pt x="36523" y="27245"/>
                  </a:lnTo>
                  <a:lnTo>
                    <a:pt x="37178" y="26045"/>
                  </a:lnTo>
                  <a:lnTo>
                    <a:pt x="37702" y="24844"/>
                  </a:lnTo>
                  <a:lnTo>
                    <a:pt x="38226" y="23097"/>
                  </a:lnTo>
                  <a:lnTo>
                    <a:pt x="38531" y="21089"/>
                  </a:lnTo>
                  <a:lnTo>
                    <a:pt x="38553" y="20281"/>
                  </a:lnTo>
                  <a:lnTo>
                    <a:pt x="38531" y="19386"/>
                  </a:lnTo>
                  <a:lnTo>
                    <a:pt x="38335" y="17683"/>
                  </a:lnTo>
                  <a:lnTo>
                    <a:pt x="37942" y="16024"/>
                  </a:lnTo>
                  <a:lnTo>
                    <a:pt x="37396" y="14453"/>
                  </a:lnTo>
                  <a:lnTo>
                    <a:pt x="36676" y="12946"/>
                  </a:lnTo>
                  <a:lnTo>
                    <a:pt x="35824" y="11505"/>
                  </a:lnTo>
                  <a:lnTo>
                    <a:pt x="34842" y="10152"/>
                  </a:lnTo>
                  <a:lnTo>
                    <a:pt x="33729" y="8864"/>
                  </a:lnTo>
                  <a:lnTo>
                    <a:pt x="32506" y="7641"/>
                  </a:lnTo>
                  <a:lnTo>
                    <a:pt x="31196" y="6528"/>
                  </a:lnTo>
                  <a:lnTo>
                    <a:pt x="29799" y="5480"/>
                  </a:lnTo>
                  <a:lnTo>
                    <a:pt x="28336" y="4520"/>
                  </a:lnTo>
                  <a:lnTo>
                    <a:pt x="26044" y="3232"/>
                  </a:lnTo>
                  <a:lnTo>
                    <a:pt x="22857" y="1835"/>
                  </a:lnTo>
                  <a:lnTo>
                    <a:pt x="19626" y="830"/>
                  </a:lnTo>
                  <a:lnTo>
                    <a:pt x="16417" y="197"/>
                  </a:lnTo>
                  <a:lnTo>
                    <a:pt x="14125"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1" name="Google Shape;1761;p51">
              <a:extLst>
                <a:ext uri="{FF2B5EF4-FFF2-40B4-BE49-F238E27FC236}">
                  <a16:creationId xmlns:a16="http://schemas.microsoft.com/office/drawing/2014/main" id="{089DF6B2-AD38-8623-1E39-2A5D4FD96894}"/>
                </a:ext>
              </a:extLst>
            </p:cNvPr>
            <p:cNvSpPr/>
            <p:nvPr/>
          </p:nvSpPr>
          <p:spPr>
            <a:xfrm>
              <a:off x="3380788" y="2028575"/>
              <a:ext cx="346600" cy="346600"/>
            </a:xfrm>
            <a:custGeom>
              <a:avLst/>
              <a:gdLst/>
              <a:ahLst/>
              <a:cxnLst/>
              <a:rect l="l" t="t" r="r" b="b"/>
              <a:pathLst>
                <a:path w="13864" h="13864" extrusionOk="0">
                  <a:moveTo>
                    <a:pt x="6943" y="1"/>
                  </a:moveTo>
                  <a:lnTo>
                    <a:pt x="6223" y="23"/>
                  </a:lnTo>
                  <a:lnTo>
                    <a:pt x="4869" y="307"/>
                  </a:lnTo>
                  <a:lnTo>
                    <a:pt x="3625" y="830"/>
                  </a:lnTo>
                  <a:lnTo>
                    <a:pt x="2533" y="1573"/>
                  </a:lnTo>
                  <a:lnTo>
                    <a:pt x="1595" y="2511"/>
                  </a:lnTo>
                  <a:lnTo>
                    <a:pt x="831" y="3625"/>
                  </a:lnTo>
                  <a:lnTo>
                    <a:pt x="307" y="4869"/>
                  </a:lnTo>
                  <a:lnTo>
                    <a:pt x="45" y="6223"/>
                  </a:lnTo>
                  <a:lnTo>
                    <a:pt x="1" y="6943"/>
                  </a:lnTo>
                  <a:lnTo>
                    <a:pt x="45" y="7642"/>
                  </a:lnTo>
                  <a:lnTo>
                    <a:pt x="307" y="8995"/>
                  </a:lnTo>
                  <a:lnTo>
                    <a:pt x="831" y="10239"/>
                  </a:lnTo>
                  <a:lnTo>
                    <a:pt x="1595" y="11353"/>
                  </a:lnTo>
                  <a:lnTo>
                    <a:pt x="2533" y="12291"/>
                  </a:lnTo>
                  <a:lnTo>
                    <a:pt x="3625" y="13034"/>
                  </a:lnTo>
                  <a:lnTo>
                    <a:pt x="4869" y="13558"/>
                  </a:lnTo>
                  <a:lnTo>
                    <a:pt x="6223" y="13841"/>
                  </a:lnTo>
                  <a:lnTo>
                    <a:pt x="6943" y="13863"/>
                  </a:lnTo>
                  <a:lnTo>
                    <a:pt x="7663" y="13841"/>
                  </a:lnTo>
                  <a:lnTo>
                    <a:pt x="9017" y="13558"/>
                  </a:lnTo>
                  <a:lnTo>
                    <a:pt x="10261" y="13034"/>
                  </a:lnTo>
                  <a:lnTo>
                    <a:pt x="11353" y="12291"/>
                  </a:lnTo>
                  <a:lnTo>
                    <a:pt x="12291" y="11353"/>
                  </a:lnTo>
                  <a:lnTo>
                    <a:pt x="13056" y="10239"/>
                  </a:lnTo>
                  <a:lnTo>
                    <a:pt x="13579" y="8995"/>
                  </a:lnTo>
                  <a:lnTo>
                    <a:pt x="13841" y="7642"/>
                  </a:lnTo>
                  <a:lnTo>
                    <a:pt x="13863" y="6943"/>
                  </a:lnTo>
                  <a:lnTo>
                    <a:pt x="13841" y="6223"/>
                  </a:lnTo>
                  <a:lnTo>
                    <a:pt x="13579" y="4869"/>
                  </a:lnTo>
                  <a:lnTo>
                    <a:pt x="13056" y="3625"/>
                  </a:lnTo>
                  <a:lnTo>
                    <a:pt x="12291" y="2511"/>
                  </a:lnTo>
                  <a:lnTo>
                    <a:pt x="11353" y="1573"/>
                  </a:lnTo>
                  <a:lnTo>
                    <a:pt x="10261" y="830"/>
                  </a:lnTo>
                  <a:lnTo>
                    <a:pt x="9017" y="307"/>
                  </a:lnTo>
                  <a:lnTo>
                    <a:pt x="7663" y="23"/>
                  </a:lnTo>
                  <a:lnTo>
                    <a:pt x="694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2" name="Google Shape;1762;p51">
              <a:extLst>
                <a:ext uri="{FF2B5EF4-FFF2-40B4-BE49-F238E27FC236}">
                  <a16:creationId xmlns:a16="http://schemas.microsoft.com/office/drawing/2014/main" id="{67B9C39A-D50D-7172-DFD9-714E1CA08C8B}"/>
                </a:ext>
              </a:extLst>
            </p:cNvPr>
            <p:cNvSpPr/>
            <p:nvPr/>
          </p:nvSpPr>
          <p:spPr>
            <a:xfrm>
              <a:off x="3381888" y="2035125"/>
              <a:ext cx="159400" cy="230350"/>
            </a:xfrm>
            <a:custGeom>
              <a:avLst/>
              <a:gdLst/>
              <a:ahLst/>
              <a:cxnLst/>
              <a:rect l="l" t="t" r="r" b="b"/>
              <a:pathLst>
                <a:path w="6376" h="9214" extrusionOk="0">
                  <a:moveTo>
                    <a:pt x="5218" y="1"/>
                  </a:moveTo>
                  <a:lnTo>
                    <a:pt x="4651" y="154"/>
                  </a:lnTo>
                  <a:lnTo>
                    <a:pt x="3603" y="612"/>
                  </a:lnTo>
                  <a:lnTo>
                    <a:pt x="2664" y="1223"/>
                  </a:lnTo>
                  <a:lnTo>
                    <a:pt x="1834" y="1987"/>
                  </a:lnTo>
                  <a:lnTo>
                    <a:pt x="1136" y="2861"/>
                  </a:lnTo>
                  <a:lnTo>
                    <a:pt x="590" y="3843"/>
                  </a:lnTo>
                  <a:lnTo>
                    <a:pt x="219" y="4935"/>
                  </a:lnTo>
                  <a:lnTo>
                    <a:pt x="22" y="6070"/>
                  </a:lnTo>
                  <a:lnTo>
                    <a:pt x="1" y="6681"/>
                  </a:lnTo>
                  <a:lnTo>
                    <a:pt x="22" y="7336"/>
                  </a:lnTo>
                  <a:lnTo>
                    <a:pt x="263" y="8624"/>
                  </a:lnTo>
                  <a:lnTo>
                    <a:pt x="481" y="9213"/>
                  </a:lnTo>
                  <a:lnTo>
                    <a:pt x="1092" y="9213"/>
                  </a:lnTo>
                  <a:lnTo>
                    <a:pt x="1441" y="9191"/>
                  </a:lnTo>
                  <a:lnTo>
                    <a:pt x="2096" y="8930"/>
                  </a:lnTo>
                  <a:lnTo>
                    <a:pt x="2358" y="8689"/>
                  </a:lnTo>
                  <a:lnTo>
                    <a:pt x="2598" y="8427"/>
                  </a:lnTo>
                  <a:lnTo>
                    <a:pt x="2882" y="7794"/>
                  </a:lnTo>
                  <a:lnTo>
                    <a:pt x="2904" y="7423"/>
                  </a:lnTo>
                  <a:lnTo>
                    <a:pt x="2926" y="7074"/>
                  </a:lnTo>
                  <a:lnTo>
                    <a:pt x="3166" y="6463"/>
                  </a:lnTo>
                  <a:lnTo>
                    <a:pt x="3363" y="6223"/>
                  </a:lnTo>
                  <a:lnTo>
                    <a:pt x="3581" y="5982"/>
                  </a:lnTo>
                  <a:lnTo>
                    <a:pt x="4127" y="5633"/>
                  </a:lnTo>
                  <a:lnTo>
                    <a:pt x="4454" y="5568"/>
                  </a:lnTo>
                  <a:lnTo>
                    <a:pt x="4847" y="5437"/>
                  </a:lnTo>
                  <a:lnTo>
                    <a:pt x="5546" y="5000"/>
                  </a:lnTo>
                  <a:lnTo>
                    <a:pt x="6070" y="4367"/>
                  </a:lnTo>
                  <a:lnTo>
                    <a:pt x="6353" y="3581"/>
                  </a:lnTo>
                  <a:lnTo>
                    <a:pt x="6375" y="3166"/>
                  </a:lnTo>
                  <a:lnTo>
                    <a:pt x="6375" y="2511"/>
                  </a:lnTo>
                  <a:lnTo>
                    <a:pt x="6353" y="2511"/>
                  </a:lnTo>
                  <a:lnTo>
                    <a:pt x="6331" y="2140"/>
                  </a:lnTo>
                  <a:lnTo>
                    <a:pt x="6179" y="1442"/>
                  </a:lnTo>
                  <a:lnTo>
                    <a:pt x="5895" y="809"/>
                  </a:lnTo>
                  <a:lnTo>
                    <a:pt x="5458" y="241"/>
                  </a:lnTo>
                  <a:lnTo>
                    <a:pt x="5218"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3" name="Google Shape;1763;p51">
              <a:extLst>
                <a:ext uri="{FF2B5EF4-FFF2-40B4-BE49-F238E27FC236}">
                  <a16:creationId xmlns:a16="http://schemas.microsoft.com/office/drawing/2014/main" id="{BBE96EBC-9DC3-9AC2-3803-12026F288160}"/>
                </a:ext>
              </a:extLst>
            </p:cNvPr>
            <p:cNvSpPr/>
            <p:nvPr/>
          </p:nvSpPr>
          <p:spPr>
            <a:xfrm>
              <a:off x="3532513" y="2210875"/>
              <a:ext cx="193775" cy="163750"/>
            </a:xfrm>
            <a:custGeom>
              <a:avLst/>
              <a:gdLst/>
              <a:ahLst/>
              <a:cxnLst/>
              <a:rect l="l" t="t" r="r" b="b"/>
              <a:pathLst>
                <a:path w="7751" h="6550" extrusionOk="0">
                  <a:moveTo>
                    <a:pt x="6790" y="0"/>
                  </a:moveTo>
                  <a:lnTo>
                    <a:pt x="6528" y="22"/>
                  </a:lnTo>
                  <a:lnTo>
                    <a:pt x="6092" y="262"/>
                  </a:lnTo>
                  <a:lnTo>
                    <a:pt x="5917" y="459"/>
                  </a:lnTo>
                  <a:lnTo>
                    <a:pt x="5764" y="677"/>
                  </a:lnTo>
                  <a:lnTo>
                    <a:pt x="5327" y="961"/>
                  </a:lnTo>
                  <a:lnTo>
                    <a:pt x="4847" y="1114"/>
                  </a:lnTo>
                  <a:lnTo>
                    <a:pt x="4323" y="1114"/>
                  </a:lnTo>
                  <a:lnTo>
                    <a:pt x="4061" y="1048"/>
                  </a:lnTo>
                  <a:lnTo>
                    <a:pt x="3712" y="895"/>
                  </a:lnTo>
                  <a:lnTo>
                    <a:pt x="3232" y="742"/>
                  </a:lnTo>
                  <a:lnTo>
                    <a:pt x="2730" y="721"/>
                  </a:lnTo>
                  <a:lnTo>
                    <a:pt x="2228" y="742"/>
                  </a:lnTo>
                  <a:lnTo>
                    <a:pt x="1267" y="1135"/>
                  </a:lnTo>
                  <a:lnTo>
                    <a:pt x="852" y="1485"/>
                  </a:lnTo>
                  <a:lnTo>
                    <a:pt x="656" y="1681"/>
                  </a:lnTo>
                  <a:lnTo>
                    <a:pt x="350" y="2140"/>
                  </a:lnTo>
                  <a:lnTo>
                    <a:pt x="45" y="2882"/>
                  </a:lnTo>
                  <a:lnTo>
                    <a:pt x="1" y="3952"/>
                  </a:lnTo>
                  <a:lnTo>
                    <a:pt x="219" y="4716"/>
                  </a:lnTo>
                  <a:lnTo>
                    <a:pt x="481" y="5196"/>
                  </a:lnTo>
                  <a:lnTo>
                    <a:pt x="656" y="5436"/>
                  </a:lnTo>
                  <a:lnTo>
                    <a:pt x="1551" y="6549"/>
                  </a:lnTo>
                  <a:lnTo>
                    <a:pt x="2162" y="6462"/>
                  </a:lnTo>
                  <a:lnTo>
                    <a:pt x="3319" y="6156"/>
                  </a:lnTo>
                  <a:lnTo>
                    <a:pt x="4367" y="5633"/>
                  </a:lnTo>
                  <a:lnTo>
                    <a:pt x="5327" y="4978"/>
                  </a:lnTo>
                  <a:lnTo>
                    <a:pt x="6157" y="4148"/>
                  </a:lnTo>
                  <a:lnTo>
                    <a:pt x="6834" y="3209"/>
                  </a:lnTo>
                  <a:lnTo>
                    <a:pt x="7336" y="2140"/>
                  </a:lnTo>
                  <a:lnTo>
                    <a:pt x="7663" y="983"/>
                  </a:lnTo>
                  <a:lnTo>
                    <a:pt x="7751" y="393"/>
                  </a:lnTo>
                  <a:lnTo>
                    <a:pt x="7336" y="131"/>
                  </a:lnTo>
                  <a:lnTo>
                    <a:pt x="7074" y="22"/>
                  </a:lnTo>
                  <a:lnTo>
                    <a:pt x="6790"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4" name="Google Shape;1764;p51">
              <a:extLst>
                <a:ext uri="{FF2B5EF4-FFF2-40B4-BE49-F238E27FC236}">
                  <a16:creationId xmlns:a16="http://schemas.microsoft.com/office/drawing/2014/main" id="{B239B60C-350C-5812-124E-ABACCC162B9F}"/>
                </a:ext>
              </a:extLst>
            </p:cNvPr>
            <p:cNvSpPr/>
            <p:nvPr/>
          </p:nvSpPr>
          <p:spPr>
            <a:xfrm>
              <a:off x="3613288" y="2041150"/>
              <a:ext cx="105350" cy="111350"/>
            </a:xfrm>
            <a:custGeom>
              <a:avLst/>
              <a:gdLst/>
              <a:ahLst/>
              <a:cxnLst/>
              <a:rect l="l" t="t" r="r" b="b"/>
              <a:pathLst>
                <a:path w="4214" h="4454" extrusionOk="0">
                  <a:moveTo>
                    <a:pt x="132" y="0"/>
                  </a:moveTo>
                  <a:lnTo>
                    <a:pt x="44" y="437"/>
                  </a:lnTo>
                  <a:lnTo>
                    <a:pt x="1" y="1288"/>
                  </a:lnTo>
                  <a:lnTo>
                    <a:pt x="132" y="2139"/>
                  </a:lnTo>
                  <a:lnTo>
                    <a:pt x="437" y="2969"/>
                  </a:lnTo>
                  <a:lnTo>
                    <a:pt x="656" y="3340"/>
                  </a:lnTo>
                  <a:lnTo>
                    <a:pt x="808" y="3602"/>
                  </a:lnTo>
                  <a:lnTo>
                    <a:pt x="1201" y="3995"/>
                  </a:lnTo>
                  <a:lnTo>
                    <a:pt x="1682" y="4279"/>
                  </a:lnTo>
                  <a:lnTo>
                    <a:pt x="2227" y="4432"/>
                  </a:lnTo>
                  <a:lnTo>
                    <a:pt x="2533" y="4453"/>
                  </a:lnTo>
                  <a:lnTo>
                    <a:pt x="2686" y="4453"/>
                  </a:lnTo>
                  <a:lnTo>
                    <a:pt x="2839" y="4410"/>
                  </a:lnTo>
                  <a:lnTo>
                    <a:pt x="4214" y="4257"/>
                  </a:lnTo>
                  <a:lnTo>
                    <a:pt x="3952" y="3537"/>
                  </a:lnTo>
                  <a:lnTo>
                    <a:pt x="3166" y="2227"/>
                  </a:lnTo>
                  <a:lnTo>
                    <a:pt x="2118" y="1135"/>
                  </a:lnTo>
                  <a:lnTo>
                    <a:pt x="830" y="306"/>
                  </a:lnTo>
                  <a:lnTo>
                    <a:pt x="132"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5" name="Google Shape;1765;p51">
              <a:extLst>
                <a:ext uri="{FF2B5EF4-FFF2-40B4-BE49-F238E27FC236}">
                  <a16:creationId xmlns:a16="http://schemas.microsoft.com/office/drawing/2014/main" id="{E5A22810-53D5-6109-323F-AA20067B0865}"/>
                </a:ext>
              </a:extLst>
            </p:cNvPr>
            <p:cNvSpPr/>
            <p:nvPr/>
          </p:nvSpPr>
          <p:spPr>
            <a:xfrm>
              <a:off x="3612213" y="2040600"/>
              <a:ext cx="105900" cy="110800"/>
            </a:xfrm>
            <a:custGeom>
              <a:avLst/>
              <a:gdLst/>
              <a:ahLst/>
              <a:cxnLst/>
              <a:rect l="l" t="t" r="r" b="b"/>
              <a:pathLst>
                <a:path w="4236" h="4432" extrusionOk="0">
                  <a:moveTo>
                    <a:pt x="109" y="0"/>
                  </a:moveTo>
                  <a:lnTo>
                    <a:pt x="22" y="415"/>
                  </a:lnTo>
                  <a:lnTo>
                    <a:pt x="0" y="1288"/>
                  </a:lnTo>
                  <a:lnTo>
                    <a:pt x="131" y="2140"/>
                  </a:lnTo>
                  <a:lnTo>
                    <a:pt x="415" y="2969"/>
                  </a:lnTo>
                  <a:lnTo>
                    <a:pt x="633" y="3340"/>
                  </a:lnTo>
                  <a:lnTo>
                    <a:pt x="786" y="3602"/>
                  </a:lnTo>
                  <a:lnTo>
                    <a:pt x="1223" y="3995"/>
                  </a:lnTo>
                  <a:lnTo>
                    <a:pt x="1725" y="4279"/>
                  </a:lnTo>
                  <a:lnTo>
                    <a:pt x="2270" y="4432"/>
                  </a:lnTo>
                  <a:lnTo>
                    <a:pt x="2729" y="4432"/>
                  </a:lnTo>
                  <a:lnTo>
                    <a:pt x="2882" y="4410"/>
                  </a:lnTo>
                  <a:lnTo>
                    <a:pt x="4235" y="4235"/>
                  </a:lnTo>
                  <a:lnTo>
                    <a:pt x="3908" y="4126"/>
                  </a:lnTo>
                  <a:lnTo>
                    <a:pt x="3340" y="3668"/>
                  </a:lnTo>
                  <a:lnTo>
                    <a:pt x="3122" y="3384"/>
                  </a:lnTo>
                  <a:lnTo>
                    <a:pt x="2882" y="2947"/>
                  </a:lnTo>
                  <a:lnTo>
                    <a:pt x="2598" y="2030"/>
                  </a:lnTo>
                  <a:lnTo>
                    <a:pt x="2511" y="1550"/>
                  </a:lnTo>
                  <a:lnTo>
                    <a:pt x="1987" y="1070"/>
                  </a:lnTo>
                  <a:lnTo>
                    <a:pt x="786" y="284"/>
                  </a:lnTo>
                  <a:lnTo>
                    <a:pt x="109"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6" name="Google Shape;1766;p51">
              <a:extLst>
                <a:ext uri="{FF2B5EF4-FFF2-40B4-BE49-F238E27FC236}">
                  <a16:creationId xmlns:a16="http://schemas.microsoft.com/office/drawing/2014/main" id="{F99C68A3-B251-CE4F-EFA5-EA3058303CE1}"/>
                </a:ext>
              </a:extLst>
            </p:cNvPr>
            <p:cNvSpPr/>
            <p:nvPr/>
          </p:nvSpPr>
          <p:spPr>
            <a:xfrm>
              <a:off x="3360613" y="2008400"/>
              <a:ext cx="387500" cy="387500"/>
            </a:xfrm>
            <a:custGeom>
              <a:avLst/>
              <a:gdLst/>
              <a:ahLst/>
              <a:cxnLst/>
              <a:rect l="l" t="t" r="r" b="b"/>
              <a:pathLst>
                <a:path w="15500" h="15500" extrusionOk="0">
                  <a:moveTo>
                    <a:pt x="10915" y="2554"/>
                  </a:moveTo>
                  <a:lnTo>
                    <a:pt x="11570" y="3013"/>
                  </a:lnTo>
                  <a:lnTo>
                    <a:pt x="12422" y="3864"/>
                  </a:lnTo>
                  <a:lnTo>
                    <a:pt x="12902" y="4519"/>
                  </a:lnTo>
                  <a:lnTo>
                    <a:pt x="13098" y="4890"/>
                  </a:lnTo>
                  <a:lnTo>
                    <a:pt x="12837" y="4912"/>
                  </a:lnTo>
                  <a:lnTo>
                    <a:pt x="12444" y="4912"/>
                  </a:lnTo>
                  <a:lnTo>
                    <a:pt x="11832" y="4672"/>
                  </a:lnTo>
                  <a:lnTo>
                    <a:pt x="11570" y="4410"/>
                  </a:lnTo>
                  <a:lnTo>
                    <a:pt x="11308" y="4061"/>
                  </a:lnTo>
                  <a:lnTo>
                    <a:pt x="10959" y="3100"/>
                  </a:lnTo>
                  <a:lnTo>
                    <a:pt x="10915" y="2554"/>
                  </a:lnTo>
                  <a:close/>
                  <a:moveTo>
                    <a:pt x="5785" y="1987"/>
                  </a:moveTo>
                  <a:lnTo>
                    <a:pt x="5982" y="2249"/>
                  </a:lnTo>
                  <a:lnTo>
                    <a:pt x="6244" y="2882"/>
                  </a:lnTo>
                  <a:lnTo>
                    <a:pt x="6397" y="3559"/>
                  </a:lnTo>
                  <a:lnTo>
                    <a:pt x="6397" y="4257"/>
                  </a:lnTo>
                  <a:lnTo>
                    <a:pt x="6331" y="4585"/>
                  </a:lnTo>
                  <a:lnTo>
                    <a:pt x="6200" y="4956"/>
                  </a:lnTo>
                  <a:lnTo>
                    <a:pt x="5807" y="5501"/>
                  </a:lnTo>
                  <a:lnTo>
                    <a:pt x="5392" y="5763"/>
                  </a:lnTo>
                  <a:lnTo>
                    <a:pt x="5109" y="5829"/>
                  </a:lnTo>
                  <a:lnTo>
                    <a:pt x="4650" y="5960"/>
                  </a:lnTo>
                  <a:lnTo>
                    <a:pt x="3842" y="6440"/>
                  </a:lnTo>
                  <a:lnTo>
                    <a:pt x="3275" y="7139"/>
                  </a:lnTo>
                  <a:lnTo>
                    <a:pt x="2947" y="8012"/>
                  </a:lnTo>
                  <a:lnTo>
                    <a:pt x="2926" y="8492"/>
                  </a:lnTo>
                  <a:lnTo>
                    <a:pt x="2904" y="8689"/>
                  </a:lnTo>
                  <a:lnTo>
                    <a:pt x="2751" y="9038"/>
                  </a:lnTo>
                  <a:lnTo>
                    <a:pt x="2489" y="9300"/>
                  </a:lnTo>
                  <a:lnTo>
                    <a:pt x="2140" y="9453"/>
                  </a:lnTo>
                  <a:lnTo>
                    <a:pt x="1943" y="9475"/>
                  </a:lnTo>
                  <a:lnTo>
                    <a:pt x="1834" y="9060"/>
                  </a:lnTo>
                  <a:lnTo>
                    <a:pt x="1703" y="8208"/>
                  </a:lnTo>
                  <a:lnTo>
                    <a:pt x="1703" y="7772"/>
                  </a:lnTo>
                  <a:lnTo>
                    <a:pt x="1703" y="7270"/>
                  </a:lnTo>
                  <a:lnTo>
                    <a:pt x="1856" y="6309"/>
                  </a:lnTo>
                  <a:lnTo>
                    <a:pt x="2140" y="5414"/>
                  </a:lnTo>
                  <a:lnTo>
                    <a:pt x="2554" y="4563"/>
                  </a:lnTo>
                  <a:lnTo>
                    <a:pt x="3100" y="3821"/>
                  </a:lnTo>
                  <a:lnTo>
                    <a:pt x="3755" y="3144"/>
                  </a:lnTo>
                  <a:lnTo>
                    <a:pt x="4519" y="2598"/>
                  </a:lnTo>
                  <a:lnTo>
                    <a:pt x="5349" y="2161"/>
                  </a:lnTo>
                  <a:lnTo>
                    <a:pt x="5785" y="1987"/>
                  </a:lnTo>
                  <a:close/>
                  <a:moveTo>
                    <a:pt x="7794" y="1637"/>
                  </a:moveTo>
                  <a:lnTo>
                    <a:pt x="8536" y="1703"/>
                  </a:lnTo>
                  <a:lnTo>
                    <a:pt x="9256" y="1856"/>
                  </a:lnTo>
                  <a:lnTo>
                    <a:pt x="9235" y="2358"/>
                  </a:lnTo>
                  <a:lnTo>
                    <a:pt x="9322" y="3362"/>
                  </a:lnTo>
                  <a:lnTo>
                    <a:pt x="9606" y="4323"/>
                  </a:lnTo>
                  <a:lnTo>
                    <a:pt x="10020" y="5152"/>
                  </a:lnTo>
                  <a:lnTo>
                    <a:pt x="10304" y="5501"/>
                  </a:lnTo>
                  <a:lnTo>
                    <a:pt x="10544" y="5763"/>
                  </a:lnTo>
                  <a:lnTo>
                    <a:pt x="11068" y="6156"/>
                  </a:lnTo>
                  <a:lnTo>
                    <a:pt x="11658" y="6418"/>
                  </a:lnTo>
                  <a:lnTo>
                    <a:pt x="12291" y="6549"/>
                  </a:lnTo>
                  <a:lnTo>
                    <a:pt x="12640" y="6571"/>
                  </a:lnTo>
                  <a:lnTo>
                    <a:pt x="12815" y="6571"/>
                  </a:lnTo>
                  <a:lnTo>
                    <a:pt x="13011" y="6549"/>
                  </a:lnTo>
                  <a:lnTo>
                    <a:pt x="13688" y="6462"/>
                  </a:lnTo>
                  <a:lnTo>
                    <a:pt x="13775" y="6855"/>
                  </a:lnTo>
                  <a:lnTo>
                    <a:pt x="13797" y="7248"/>
                  </a:lnTo>
                  <a:lnTo>
                    <a:pt x="13666" y="7248"/>
                  </a:lnTo>
                  <a:lnTo>
                    <a:pt x="13426" y="7270"/>
                  </a:lnTo>
                  <a:lnTo>
                    <a:pt x="12968" y="7379"/>
                  </a:lnTo>
                  <a:lnTo>
                    <a:pt x="12575" y="7597"/>
                  </a:lnTo>
                  <a:lnTo>
                    <a:pt x="12247" y="7903"/>
                  </a:lnTo>
                  <a:lnTo>
                    <a:pt x="12116" y="8077"/>
                  </a:lnTo>
                  <a:lnTo>
                    <a:pt x="12029" y="8187"/>
                  </a:lnTo>
                  <a:lnTo>
                    <a:pt x="11854" y="8339"/>
                  </a:lnTo>
                  <a:lnTo>
                    <a:pt x="11439" y="8361"/>
                  </a:lnTo>
                  <a:lnTo>
                    <a:pt x="10894" y="8208"/>
                  </a:lnTo>
                  <a:lnTo>
                    <a:pt x="10523" y="8099"/>
                  </a:lnTo>
                  <a:lnTo>
                    <a:pt x="9671" y="7946"/>
                  </a:lnTo>
                  <a:lnTo>
                    <a:pt x="8711" y="8012"/>
                  </a:lnTo>
                  <a:lnTo>
                    <a:pt x="7947" y="8339"/>
                  </a:lnTo>
                  <a:lnTo>
                    <a:pt x="7423" y="8711"/>
                  </a:lnTo>
                  <a:lnTo>
                    <a:pt x="7139" y="8972"/>
                  </a:lnTo>
                  <a:lnTo>
                    <a:pt x="6921" y="9213"/>
                  </a:lnTo>
                  <a:lnTo>
                    <a:pt x="6549" y="9758"/>
                  </a:lnTo>
                  <a:lnTo>
                    <a:pt x="6266" y="10348"/>
                  </a:lnTo>
                  <a:lnTo>
                    <a:pt x="6113" y="10959"/>
                  </a:lnTo>
                  <a:lnTo>
                    <a:pt x="6047" y="11592"/>
                  </a:lnTo>
                  <a:lnTo>
                    <a:pt x="6091" y="12225"/>
                  </a:lnTo>
                  <a:lnTo>
                    <a:pt x="6244" y="12836"/>
                  </a:lnTo>
                  <a:lnTo>
                    <a:pt x="6484" y="13448"/>
                  </a:lnTo>
                  <a:lnTo>
                    <a:pt x="6659" y="13710"/>
                  </a:lnTo>
                  <a:lnTo>
                    <a:pt x="6025" y="13579"/>
                  </a:lnTo>
                  <a:lnTo>
                    <a:pt x="4868" y="13098"/>
                  </a:lnTo>
                  <a:lnTo>
                    <a:pt x="3842" y="12400"/>
                  </a:lnTo>
                  <a:lnTo>
                    <a:pt x="2969" y="11505"/>
                  </a:lnTo>
                  <a:lnTo>
                    <a:pt x="2620" y="10981"/>
                  </a:lnTo>
                  <a:lnTo>
                    <a:pt x="3035" y="10850"/>
                  </a:lnTo>
                  <a:lnTo>
                    <a:pt x="3733" y="10391"/>
                  </a:lnTo>
                  <a:lnTo>
                    <a:pt x="4257" y="9715"/>
                  </a:lnTo>
                  <a:lnTo>
                    <a:pt x="4541" y="8907"/>
                  </a:lnTo>
                  <a:lnTo>
                    <a:pt x="4585" y="8449"/>
                  </a:lnTo>
                  <a:lnTo>
                    <a:pt x="4606" y="8274"/>
                  </a:lnTo>
                  <a:lnTo>
                    <a:pt x="4716" y="7925"/>
                  </a:lnTo>
                  <a:lnTo>
                    <a:pt x="4956" y="7641"/>
                  </a:lnTo>
                  <a:lnTo>
                    <a:pt x="5261" y="7466"/>
                  </a:lnTo>
                  <a:lnTo>
                    <a:pt x="5458" y="7423"/>
                  </a:lnTo>
                  <a:lnTo>
                    <a:pt x="5916" y="7292"/>
                  </a:lnTo>
                  <a:lnTo>
                    <a:pt x="6724" y="6877"/>
                  </a:lnTo>
                  <a:lnTo>
                    <a:pt x="7357" y="6244"/>
                  </a:lnTo>
                  <a:lnTo>
                    <a:pt x="7816" y="5436"/>
                  </a:lnTo>
                  <a:lnTo>
                    <a:pt x="7968" y="4956"/>
                  </a:lnTo>
                  <a:lnTo>
                    <a:pt x="8056" y="4541"/>
                  </a:lnTo>
                  <a:lnTo>
                    <a:pt x="8099" y="3690"/>
                  </a:lnTo>
                  <a:lnTo>
                    <a:pt x="7990" y="2838"/>
                  </a:lnTo>
                  <a:lnTo>
                    <a:pt x="7750" y="2009"/>
                  </a:lnTo>
                  <a:lnTo>
                    <a:pt x="7575" y="1637"/>
                  </a:lnTo>
                  <a:close/>
                  <a:moveTo>
                    <a:pt x="13753" y="8972"/>
                  </a:moveTo>
                  <a:lnTo>
                    <a:pt x="13644" y="9431"/>
                  </a:lnTo>
                  <a:lnTo>
                    <a:pt x="13317" y="10282"/>
                  </a:lnTo>
                  <a:lnTo>
                    <a:pt x="12880" y="11068"/>
                  </a:lnTo>
                  <a:lnTo>
                    <a:pt x="12334" y="11789"/>
                  </a:lnTo>
                  <a:lnTo>
                    <a:pt x="11680" y="12422"/>
                  </a:lnTo>
                  <a:lnTo>
                    <a:pt x="10937" y="12946"/>
                  </a:lnTo>
                  <a:lnTo>
                    <a:pt x="10130" y="13360"/>
                  </a:lnTo>
                  <a:lnTo>
                    <a:pt x="9256" y="13666"/>
                  </a:lnTo>
                  <a:lnTo>
                    <a:pt x="8798" y="13753"/>
                  </a:lnTo>
                  <a:lnTo>
                    <a:pt x="8187" y="13011"/>
                  </a:lnTo>
                  <a:lnTo>
                    <a:pt x="7947" y="12684"/>
                  </a:lnTo>
                  <a:lnTo>
                    <a:pt x="7706" y="11941"/>
                  </a:lnTo>
                  <a:lnTo>
                    <a:pt x="7750" y="11177"/>
                  </a:lnTo>
                  <a:lnTo>
                    <a:pt x="8056" y="10479"/>
                  </a:lnTo>
                  <a:lnTo>
                    <a:pt x="8318" y="10173"/>
                  </a:lnTo>
                  <a:lnTo>
                    <a:pt x="8601" y="9933"/>
                  </a:lnTo>
                  <a:lnTo>
                    <a:pt x="9104" y="9671"/>
                  </a:lnTo>
                  <a:lnTo>
                    <a:pt x="9846" y="9671"/>
                  </a:lnTo>
                  <a:lnTo>
                    <a:pt x="10457" y="9846"/>
                  </a:lnTo>
                  <a:lnTo>
                    <a:pt x="10763" y="9933"/>
                  </a:lnTo>
                  <a:lnTo>
                    <a:pt x="11527" y="10086"/>
                  </a:lnTo>
                  <a:lnTo>
                    <a:pt x="12334" y="9999"/>
                  </a:lnTo>
                  <a:lnTo>
                    <a:pt x="12924" y="9671"/>
                  </a:lnTo>
                  <a:lnTo>
                    <a:pt x="13317" y="9300"/>
                  </a:lnTo>
                  <a:lnTo>
                    <a:pt x="13513" y="9060"/>
                  </a:lnTo>
                  <a:lnTo>
                    <a:pt x="13579" y="8994"/>
                  </a:lnTo>
                  <a:lnTo>
                    <a:pt x="13710" y="8972"/>
                  </a:lnTo>
                  <a:close/>
                  <a:moveTo>
                    <a:pt x="7750" y="0"/>
                  </a:moveTo>
                  <a:lnTo>
                    <a:pt x="6942" y="22"/>
                  </a:lnTo>
                  <a:lnTo>
                    <a:pt x="5436" y="328"/>
                  </a:lnTo>
                  <a:lnTo>
                    <a:pt x="4039" y="917"/>
                  </a:lnTo>
                  <a:lnTo>
                    <a:pt x="2816" y="1768"/>
                  </a:lnTo>
                  <a:lnTo>
                    <a:pt x="1769" y="2816"/>
                  </a:lnTo>
                  <a:lnTo>
                    <a:pt x="917" y="4061"/>
                  </a:lnTo>
                  <a:lnTo>
                    <a:pt x="328" y="5436"/>
                  </a:lnTo>
                  <a:lnTo>
                    <a:pt x="22" y="6942"/>
                  </a:lnTo>
                  <a:lnTo>
                    <a:pt x="0" y="7750"/>
                  </a:lnTo>
                  <a:lnTo>
                    <a:pt x="22" y="8536"/>
                  </a:lnTo>
                  <a:lnTo>
                    <a:pt x="328" y="10064"/>
                  </a:lnTo>
                  <a:lnTo>
                    <a:pt x="917" y="11439"/>
                  </a:lnTo>
                  <a:lnTo>
                    <a:pt x="1769" y="12684"/>
                  </a:lnTo>
                  <a:lnTo>
                    <a:pt x="2816" y="13732"/>
                  </a:lnTo>
                  <a:lnTo>
                    <a:pt x="4039" y="14561"/>
                  </a:lnTo>
                  <a:lnTo>
                    <a:pt x="5436" y="15150"/>
                  </a:lnTo>
                  <a:lnTo>
                    <a:pt x="6942" y="15478"/>
                  </a:lnTo>
                  <a:lnTo>
                    <a:pt x="7750" y="15500"/>
                  </a:lnTo>
                  <a:lnTo>
                    <a:pt x="8558" y="15478"/>
                  </a:lnTo>
                  <a:lnTo>
                    <a:pt x="10064" y="15150"/>
                  </a:lnTo>
                  <a:lnTo>
                    <a:pt x="11461" y="14561"/>
                  </a:lnTo>
                  <a:lnTo>
                    <a:pt x="12684" y="13732"/>
                  </a:lnTo>
                  <a:lnTo>
                    <a:pt x="13732" y="12684"/>
                  </a:lnTo>
                  <a:lnTo>
                    <a:pt x="14583" y="11439"/>
                  </a:lnTo>
                  <a:lnTo>
                    <a:pt x="15172" y="10064"/>
                  </a:lnTo>
                  <a:lnTo>
                    <a:pt x="15478" y="8536"/>
                  </a:lnTo>
                  <a:lnTo>
                    <a:pt x="15500" y="7750"/>
                  </a:lnTo>
                  <a:lnTo>
                    <a:pt x="15478" y="6942"/>
                  </a:lnTo>
                  <a:lnTo>
                    <a:pt x="15172" y="5436"/>
                  </a:lnTo>
                  <a:lnTo>
                    <a:pt x="14583" y="4039"/>
                  </a:lnTo>
                  <a:lnTo>
                    <a:pt x="13732" y="2816"/>
                  </a:lnTo>
                  <a:lnTo>
                    <a:pt x="12684" y="1747"/>
                  </a:lnTo>
                  <a:lnTo>
                    <a:pt x="11461" y="917"/>
                  </a:lnTo>
                  <a:lnTo>
                    <a:pt x="10064" y="328"/>
                  </a:lnTo>
                  <a:lnTo>
                    <a:pt x="8558" y="22"/>
                  </a:lnTo>
                  <a:lnTo>
                    <a:pt x="775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7" name="Google Shape;1767;p51">
              <a:extLst>
                <a:ext uri="{FF2B5EF4-FFF2-40B4-BE49-F238E27FC236}">
                  <a16:creationId xmlns:a16="http://schemas.microsoft.com/office/drawing/2014/main" id="{339104A1-E02A-E915-B478-E07C27B3EE62}"/>
                </a:ext>
              </a:extLst>
            </p:cNvPr>
            <p:cNvSpPr/>
            <p:nvPr/>
          </p:nvSpPr>
          <p:spPr>
            <a:xfrm>
              <a:off x="3110113" y="1935250"/>
              <a:ext cx="885775" cy="655500"/>
            </a:xfrm>
            <a:custGeom>
              <a:avLst/>
              <a:gdLst/>
              <a:ahLst/>
              <a:cxnLst/>
              <a:rect l="l" t="t" r="r" b="b"/>
              <a:pathLst>
                <a:path w="35431" h="26220" extrusionOk="0">
                  <a:moveTo>
                    <a:pt x="14845" y="1"/>
                  </a:moveTo>
                  <a:lnTo>
                    <a:pt x="14059" y="285"/>
                  </a:lnTo>
                  <a:lnTo>
                    <a:pt x="13491" y="481"/>
                  </a:lnTo>
                  <a:lnTo>
                    <a:pt x="12378" y="1027"/>
                  </a:lnTo>
                  <a:lnTo>
                    <a:pt x="11330" y="1682"/>
                  </a:lnTo>
                  <a:lnTo>
                    <a:pt x="10370" y="2446"/>
                  </a:lnTo>
                  <a:lnTo>
                    <a:pt x="9911" y="2904"/>
                  </a:lnTo>
                  <a:lnTo>
                    <a:pt x="9518" y="3297"/>
                  </a:lnTo>
                  <a:lnTo>
                    <a:pt x="8820" y="4149"/>
                  </a:lnTo>
                  <a:lnTo>
                    <a:pt x="8230" y="5044"/>
                  </a:lnTo>
                  <a:lnTo>
                    <a:pt x="7706" y="5982"/>
                  </a:lnTo>
                  <a:lnTo>
                    <a:pt x="7291" y="6987"/>
                  </a:lnTo>
                  <a:lnTo>
                    <a:pt x="6986" y="8013"/>
                  </a:lnTo>
                  <a:lnTo>
                    <a:pt x="6789" y="9082"/>
                  </a:lnTo>
                  <a:lnTo>
                    <a:pt x="6680" y="10174"/>
                  </a:lnTo>
                  <a:lnTo>
                    <a:pt x="6658" y="10720"/>
                  </a:lnTo>
                  <a:lnTo>
                    <a:pt x="6680" y="11287"/>
                  </a:lnTo>
                  <a:lnTo>
                    <a:pt x="6789" y="12379"/>
                  </a:lnTo>
                  <a:lnTo>
                    <a:pt x="6986" y="13448"/>
                  </a:lnTo>
                  <a:lnTo>
                    <a:pt x="7291" y="14474"/>
                  </a:lnTo>
                  <a:lnTo>
                    <a:pt x="7706" y="15457"/>
                  </a:lnTo>
                  <a:lnTo>
                    <a:pt x="8230" y="16417"/>
                  </a:lnTo>
                  <a:lnTo>
                    <a:pt x="8820" y="17312"/>
                  </a:lnTo>
                  <a:lnTo>
                    <a:pt x="9518" y="18164"/>
                  </a:lnTo>
                  <a:lnTo>
                    <a:pt x="9911" y="18557"/>
                  </a:lnTo>
                  <a:lnTo>
                    <a:pt x="10653" y="19255"/>
                  </a:lnTo>
                  <a:lnTo>
                    <a:pt x="12291" y="20391"/>
                  </a:lnTo>
                  <a:lnTo>
                    <a:pt x="14081" y="21176"/>
                  </a:lnTo>
                  <a:lnTo>
                    <a:pt x="15936" y="21657"/>
                  </a:lnTo>
                  <a:lnTo>
                    <a:pt x="16897" y="21744"/>
                  </a:lnTo>
                  <a:lnTo>
                    <a:pt x="16897" y="24560"/>
                  </a:lnTo>
                  <a:lnTo>
                    <a:pt x="0" y="24560"/>
                  </a:lnTo>
                  <a:lnTo>
                    <a:pt x="0" y="26219"/>
                  </a:lnTo>
                  <a:lnTo>
                    <a:pt x="35431" y="26219"/>
                  </a:lnTo>
                  <a:lnTo>
                    <a:pt x="35431" y="24560"/>
                  </a:lnTo>
                  <a:lnTo>
                    <a:pt x="18600" y="24560"/>
                  </a:lnTo>
                  <a:lnTo>
                    <a:pt x="18600" y="24516"/>
                  </a:lnTo>
                  <a:lnTo>
                    <a:pt x="18600" y="21722"/>
                  </a:lnTo>
                  <a:lnTo>
                    <a:pt x="19538" y="21613"/>
                  </a:lnTo>
                  <a:lnTo>
                    <a:pt x="21416" y="21155"/>
                  </a:lnTo>
                  <a:lnTo>
                    <a:pt x="23184" y="20347"/>
                  </a:lnTo>
                  <a:lnTo>
                    <a:pt x="24821" y="19233"/>
                  </a:lnTo>
                  <a:lnTo>
                    <a:pt x="25585" y="18535"/>
                  </a:lnTo>
                  <a:lnTo>
                    <a:pt x="26153" y="17967"/>
                  </a:lnTo>
                  <a:lnTo>
                    <a:pt x="24974" y="16788"/>
                  </a:lnTo>
                  <a:lnTo>
                    <a:pt x="24406" y="17356"/>
                  </a:lnTo>
                  <a:lnTo>
                    <a:pt x="23708" y="18011"/>
                  </a:lnTo>
                  <a:lnTo>
                    <a:pt x="22136" y="19037"/>
                  </a:lnTo>
                  <a:lnTo>
                    <a:pt x="20433" y="19736"/>
                  </a:lnTo>
                  <a:lnTo>
                    <a:pt x="18665" y="20063"/>
                  </a:lnTo>
                  <a:lnTo>
                    <a:pt x="16853" y="20063"/>
                  </a:lnTo>
                  <a:lnTo>
                    <a:pt x="15063" y="19736"/>
                  </a:lnTo>
                  <a:lnTo>
                    <a:pt x="13360" y="19037"/>
                  </a:lnTo>
                  <a:lnTo>
                    <a:pt x="11789" y="18011"/>
                  </a:lnTo>
                  <a:lnTo>
                    <a:pt x="11090" y="17356"/>
                  </a:lnTo>
                  <a:lnTo>
                    <a:pt x="10435" y="16679"/>
                  </a:lnTo>
                  <a:lnTo>
                    <a:pt x="9409" y="15129"/>
                  </a:lnTo>
                  <a:lnTo>
                    <a:pt x="8710" y="13448"/>
                  </a:lnTo>
                  <a:lnTo>
                    <a:pt x="8361" y="11637"/>
                  </a:lnTo>
                  <a:lnTo>
                    <a:pt x="8318" y="10698"/>
                  </a:lnTo>
                  <a:lnTo>
                    <a:pt x="8361" y="9759"/>
                  </a:lnTo>
                  <a:lnTo>
                    <a:pt x="8710" y="7947"/>
                  </a:lnTo>
                  <a:lnTo>
                    <a:pt x="9409" y="6266"/>
                  </a:lnTo>
                  <a:lnTo>
                    <a:pt x="10435" y="4716"/>
                  </a:lnTo>
                  <a:lnTo>
                    <a:pt x="11090" y="4040"/>
                  </a:lnTo>
                  <a:lnTo>
                    <a:pt x="11461" y="3668"/>
                  </a:lnTo>
                  <a:lnTo>
                    <a:pt x="12291" y="3014"/>
                  </a:lnTo>
                  <a:lnTo>
                    <a:pt x="13164" y="2468"/>
                  </a:lnTo>
                  <a:lnTo>
                    <a:pt x="14103" y="2009"/>
                  </a:lnTo>
                  <a:lnTo>
                    <a:pt x="14605" y="1835"/>
                  </a:lnTo>
                  <a:lnTo>
                    <a:pt x="15391" y="1551"/>
                  </a:lnTo>
                  <a:lnTo>
                    <a:pt x="1484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8" name="Google Shape;1768;p51">
            <a:extLst>
              <a:ext uri="{FF2B5EF4-FFF2-40B4-BE49-F238E27FC236}">
                <a16:creationId xmlns:a16="http://schemas.microsoft.com/office/drawing/2014/main" id="{9EF52B57-64A0-3CAD-AA0F-92EC8DC5ACE9}"/>
              </a:ext>
            </a:extLst>
          </p:cNvPr>
          <p:cNvGrpSpPr/>
          <p:nvPr/>
        </p:nvGrpSpPr>
        <p:grpSpPr>
          <a:xfrm>
            <a:off x="7077142" y="1453175"/>
            <a:ext cx="868875" cy="964400"/>
            <a:chOff x="3147775" y="3467788"/>
            <a:chExt cx="868875" cy="964400"/>
          </a:xfrm>
        </p:grpSpPr>
        <p:sp>
          <p:nvSpPr>
            <p:cNvPr id="789" name="Google Shape;1769;p51">
              <a:extLst>
                <a:ext uri="{FF2B5EF4-FFF2-40B4-BE49-F238E27FC236}">
                  <a16:creationId xmlns:a16="http://schemas.microsoft.com/office/drawing/2014/main" id="{27387246-D636-C969-9A28-0F5D9F725CAE}"/>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0" name="Google Shape;1770;p51">
              <a:extLst>
                <a:ext uri="{FF2B5EF4-FFF2-40B4-BE49-F238E27FC236}">
                  <a16:creationId xmlns:a16="http://schemas.microsoft.com/office/drawing/2014/main" id="{8AF183B7-F07B-BD15-88FA-BF0960F36C3C}"/>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91" name="Google Shape;1771;p51">
              <a:extLst>
                <a:ext uri="{FF2B5EF4-FFF2-40B4-BE49-F238E27FC236}">
                  <a16:creationId xmlns:a16="http://schemas.microsoft.com/office/drawing/2014/main" id="{00DD5042-0075-894B-CBC9-97E637265FEE}"/>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2" name="Google Shape;1772;p51">
              <a:extLst>
                <a:ext uri="{FF2B5EF4-FFF2-40B4-BE49-F238E27FC236}">
                  <a16:creationId xmlns:a16="http://schemas.microsoft.com/office/drawing/2014/main" id="{8B6B51EB-2F82-9AE4-2B61-FB896FBE96BD}"/>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3" name="Google Shape;1773;p51">
              <a:extLst>
                <a:ext uri="{FF2B5EF4-FFF2-40B4-BE49-F238E27FC236}">
                  <a16:creationId xmlns:a16="http://schemas.microsoft.com/office/drawing/2014/main" id="{2D544078-A339-33B7-68BF-36BDE26CAB1A}"/>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4" name="Google Shape;1774;p51">
              <a:extLst>
                <a:ext uri="{FF2B5EF4-FFF2-40B4-BE49-F238E27FC236}">
                  <a16:creationId xmlns:a16="http://schemas.microsoft.com/office/drawing/2014/main" id="{57B46474-4A8F-C641-8578-DE283A6C347D}"/>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5" name="Google Shape;1775;p51">
              <a:extLst>
                <a:ext uri="{FF2B5EF4-FFF2-40B4-BE49-F238E27FC236}">
                  <a16:creationId xmlns:a16="http://schemas.microsoft.com/office/drawing/2014/main" id="{DC3EB60A-B9F9-D56F-CFB2-CFA0E38AB1D5}"/>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6" name="Google Shape;1776;p51">
              <a:extLst>
                <a:ext uri="{FF2B5EF4-FFF2-40B4-BE49-F238E27FC236}">
                  <a16:creationId xmlns:a16="http://schemas.microsoft.com/office/drawing/2014/main" id="{061E627D-7179-F8B9-EFDF-A385242F39EE}"/>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7" name="Google Shape;1777;p51">
              <a:extLst>
                <a:ext uri="{FF2B5EF4-FFF2-40B4-BE49-F238E27FC236}">
                  <a16:creationId xmlns:a16="http://schemas.microsoft.com/office/drawing/2014/main" id="{4087A76E-E4F6-2E7F-8C07-5A3916550351}"/>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8" name="Google Shape;1778;p51">
              <a:extLst>
                <a:ext uri="{FF2B5EF4-FFF2-40B4-BE49-F238E27FC236}">
                  <a16:creationId xmlns:a16="http://schemas.microsoft.com/office/drawing/2014/main" id="{B8C6220F-2B7D-C0C2-3907-9EEF43A55FE7}"/>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9" name="Google Shape;1779;p51">
              <a:extLst>
                <a:ext uri="{FF2B5EF4-FFF2-40B4-BE49-F238E27FC236}">
                  <a16:creationId xmlns:a16="http://schemas.microsoft.com/office/drawing/2014/main" id="{24A2F750-EEA8-243B-D915-F133757EB711}"/>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0" name="Google Shape;1780;p51">
              <a:extLst>
                <a:ext uri="{FF2B5EF4-FFF2-40B4-BE49-F238E27FC236}">
                  <a16:creationId xmlns:a16="http://schemas.microsoft.com/office/drawing/2014/main" id="{0132AC12-97B4-EE2A-1C27-6D89C21D8054}"/>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01" name="Google Shape;1781;p51">
            <a:extLst>
              <a:ext uri="{FF2B5EF4-FFF2-40B4-BE49-F238E27FC236}">
                <a16:creationId xmlns:a16="http://schemas.microsoft.com/office/drawing/2014/main" id="{D493F1ED-E415-D6AE-AD94-C16A61A9ABE6}"/>
              </a:ext>
            </a:extLst>
          </p:cNvPr>
          <p:cNvGrpSpPr/>
          <p:nvPr/>
        </p:nvGrpSpPr>
        <p:grpSpPr>
          <a:xfrm>
            <a:off x="672513" y="1567533"/>
            <a:ext cx="963825" cy="868875"/>
            <a:chOff x="4990463" y="1850663"/>
            <a:chExt cx="963825" cy="868875"/>
          </a:xfrm>
        </p:grpSpPr>
        <p:sp>
          <p:nvSpPr>
            <p:cNvPr id="802" name="Google Shape;1782;p51">
              <a:extLst>
                <a:ext uri="{FF2B5EF4-FFF2-40B4-BE49-F238E27FC236}">
                  <a16:creationId xmlns:a16="http://schemas.microsoft.com/office/drawing/2014/main" id="{ACB52DF2-6DFE-04E1-E1D1-0E25D8551435}"/>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3" name="Google Shape;1783;p51">
              <a:extLst>
                <a:ext uri="{FF2B5EF4-FFF2-40B4-BE49-F238E27FC236}">
                  <a16:creationId xmlns:a16="http://schemas.microsoft.com/office/drawing/2014/main" id="{4D268207-7781-7A1A-4005-2817D92784E7}"/>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4" name="Google Shape;1784;p51">
              <a:extLst>
                <a:ext uri="{FF2B5EF4-FFF2-40B4-BE49-F238E27FC236}">
                  <a16:creationId xmlns:a16="http://schemas.microsoft.com/office/drawing/2014/main" id="{A47E0660-2E2C-4FAC-151F-CED84DD4DC63}"/>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5" name="Google Shape;1785;p51">
              <a:extLst>
                <a:ext uri="{FF2B5EF4-FFF2-40B4-BE49-F238E27FC236}">
                  <a16:creationId xmlns:a16="http://schemas.microsoft.com/office/drawing/2014/main" id="{5750605D-999A-8BC2-54F5-70A444E5387D}"/>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6" name="Google Shape;1786;p51">
              <a:extLst>
                <a:ext uri="{FF2B5EF4-FFF2-40B4-BE49-F238E27FC236}">
                  <a16:creationId xmlns:a16="http://schemas.microsoft.com/office/drawing/2014/main" id="{8A4534B2-02F0-0574-790A-B0E65B7BA156}"/>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7" name="Google Shape;1787;p51">
              <a:extLst>
                <a:ext uri="{FF2B5EF4-FFF2-40B4-BE49-F238E27FC236}">
                  <a16:creationId xmlns:a16="http://schemas.microsoft.com/office/drawing/2014/main" id="{759251C7-E123-54D7-A8A7-4242D9DB1E60}"/>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8" name="Google Shape;1788;p51">
              <a:extLst>
                <a:ext uri="{FF2B5EF4-FFF2-40B4-BE49-F238E27FC236}">
                  <a16:creationId xmlns:a16="http://schemas.microsoft.com/office/drawing/2014/main" id="{1C8BF7BE-74A0-7994-9391-C4AF57181C82}"/>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9" name="Google Shape;1789;p51">
              <a:extLst>
                <a:ext uri="{FF2B5EF4-FFF2-40B4-BE49-F238E27FC236}">
                  <a16:creationId xmlns:a16="http://schemas.microsoft.com/office/drawing/2014/main" id="{84A570C4-7004-9165-3755-7C8EFC9BB415}"/>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0" name="Google Shape;1790;p51">
            <a:extLst>
              <a:ext uri="{FF2B5EF4-FFF2-40B4-BE49-F238E27FC236}">
                <a16:creationId xmlns:a16="http://schemas.microsoft.com/office/drawing/2014/main" id="{FBA77B68-526E-760B-B899-7A3B0358DC1D}"/>
              </a:ext>
            </a:extLst>
          </p:cNvPr>
          <p:cNvSpPr txBox="1">
            <a:spLocks/>
          </p:cNvSpPr>
          <p:nvPr/>
        </p:nvSpPr>
        <p:spPr>
          <a:xfrm>
            <a:off x="3196571" y="396670"/>
            <a:ext cx="25981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Signika"/>
              <a:buNone/>
              <a:tabLst/>
              <a:defRPr/>
            </a:pPr>
            <a:r>
              <a:rPr kumimoji="0" lang="en-GB" sz="2800" b="1" i="0" u="none" strike="noStrike" kern="0" cap="none" spc="0" normalizeH="0" baseline="0" noProof="0" dirty="0" err="1">
                <a:ln>
                  <a:noFill/>
                </a:ln>
                <a:solidFill>
                  <a:srgbClr val="000000"/>
                </a:solidFill>
                <a:effectLst/>
                <a:uLnTx/>
                <a:uFillTx/>
                <a:latin typeface="Signika"/>
                <a:sym typeface="Signika"/>
              </a:rPr>
              <a:t>Nội</a:t>
            </a:r>
            <a:r>
              <a:rPr kumimoji="0" lang="en-GB" sz="2800" b="1" i="0" u="none" strike="noStrike" kern="0" cap="none" spc="0" normalizeH="0" baseline="0" noProof="0" dirty="0">
                <a:ln>
                  <a:noFill/>
                </a:ln>
                <a:solidFill>
                  <a:srgbClr val="000000"/>
                </a:solidFill>
                <a:effectLst/>
                <a:uLnTx/>
                <a:uFillTx/>
                <a:latin typeface="Signika"/>
                <a:sym typeface="Signika"/>
              </a:rPr>
              <a:t> dung</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pic>
        <p:nvPicPr>
          <p:cNvPr id="5" name="Picture 4">
            <a:extLst>
              <a:ext uri="{FF2B5EF4-FFF2-40B4-BE49-F238E27FC236}">
                <a16:creationId xmlns:a16="http://schemas.microsoft.com/office/drawing/2014/main" id="{8DCF9E7B-7045-9501-217F-4BB59C712DC9}"/>
              </a:ext>
            </a:extLst>
          </p:cNvPr>
          <p:cNvPicPr>
            <a:picLocks noChangeAspect="1"/>
          </p:cNvPicPr>
          <p:nvPr/>
        </p:nvPicPr>
        <p:blipFill>
          <a:blip r:embed="rId3"/>
          <a:stretch>
            <a:fillRect/>
          </a:stretch>
        </p:blipFill>
        <p:spPr>
          <a:xfrm>
            <a:off x="1379220" y="60960"/>
            <a:ext cx="6011381" cy="6895626"/>
          </a:xfrm>
          <a:prstGeom prst="rect">
            <a:avLst/>
          </a:prstGeom>
        </p:spPr>
      </p:pic>
    </p:spTree>
    <p:extLst>
      <p:ext uri="{BB962C8B-B14F-4D97-AF65-F5344CB8AC3E}">
        <p14:creationId xmlns:p14="http://schemas.microsoft.com/office/powerpoint/2010/main" val="29428275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42" name="Google Shape;2125;p59">
            <a:extLst>
              <a:ext uri="{FF2B5EF4-FFF2-40B4-BE49-F238E27FC236}">
                <a16:creationId xmlns:a16="http://schemas.microsoft.com/office/drawing/2014/main" id="{C4EF0E5C-8575-40C4-9460-4195359FDA81}"/>
              </a:ext>
            </a:extLst>
          </p:cNvPr>
          <p:cNvSpPr txBox="1">
            <a:spLocks/>
          </p:cNvSpPr>
          <p:nvPr/>
        </p:nvSpPr>
        <p:spPr>
          <a:xfrm>
            <a:off x="1241328" y="1622702"/>
            <a:ext cx="2820933"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00" b="1" i="0" u="none" strike="noStrike" kern="0" cap="none" spc="0" normalizeH="0" baseline="0" noProof="0" dirty="0" err="1">
                <a:ln>
                  <a:noFill/>
                </a:ln>
                <a:solidFill>
                  <a:srgbClr val="6EDBFC"/>
                </a:solidFill>
                <a:effectLst/>
                <a:uLnTx/>
                <a:uFillTx/>
                <a:latin typeface="Signika"/>
                <a:cs typeface="Signika"/>
                <a:sym typeface="Signika"/>
              </a:rPr>
              <a:t>Quá</a:t>
            </a:r>
            <a:r>
              <a:rPr kumimoji="0" lang="en-GB" sz="1800" b="1" i="0" u="none" strike="noStrike" kern="0" cap="none" spc="0" normalizeH="0" noProof="0" dirty="0">
                <a:ln>
                  <a:noFill/>
                </a:ln>
                <a:solidFill>
                  <a:srgbClr val="6EDBFC"/>
                </a:solidFill>
                <a:effectLst/>
                <a:uLnTx/>
                <a:uFillTx/>
                <a:latin typeface="Signika"/>
                <a:cs typeface="Signika"/>
                <a:sym typeface="Signika"/>
              </a:rPr>
              <a:t> </a:t>
            </a:r>
            <a:r>
              <a:rPr kumimoji="0" lang="en-GB" sz="1800" b="1" i="0" u="none" strike="noStrike" kern="0" cap="none" spc="0" normalizeH="0" noProof="0" dirty="0" err="1">
                <a:ln>
                  <a:noFill/>
                </a:ln>
                <a:solidFill>
                  <a:srgbClr val="6EDBFC"/>
                </a:solidFill>
                <a:effectLst/>
                <a:uLnTx/>
                <a:uFillTx/>
                <a:latin typeface="Signika"/>
                <a:cs typeface="Signika"/>
                <a:sym typeface="Signika"/>
              </a:rPr>
              <a:t>trình</a:t>
            </a:r>
            <a:r>
              <a:rPr kumimoji="0" lang="en-GB" sz="1800" b="1" i="0" u="none" strike="noStrike" kern="0" cap="none" spc="0" normalizeH="0" noProof="0" dirty="0">
                <a:ln>
                  <a:noFill/>
                </a:ln>
                <a:solidFill>
                  <a:srgbClr val="6EDBFC"/>
                </a:solidFill>
                <a:effectLst/>
                <a:uLnTx/>
                <a:uFillTx/>
                <a:latin typeface="Signika"/>
                <a:cs typeface="Signika"/>
                <a:sym typeface="Signika"/>
              </a:rPr>
              <a:t> ETL</a:t>
            </a:r>
            <a:endParaRPr kumimoji="0" lang="en-GB" sz="18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43" name="Google Shape;2135;p59">
            <a:extLst>
              <a:ext uri="{FF2B5EF4-FFF2-40B4-BE49-F238E27FC236}">
                <a16:creationId xmlns:a16="http://schemas.microsoft.com/office/drawing/2014/main" id="{0719EF2E-E9F8-480A-8223-4609B4C37FE3}"/>
              </a:ext>
            </a:extLst>
          </p:cNvPr>
          <p:cNvSpPr/>
          <p:nvPr/>
        </p:nvSpPr>
        <p:spPr>
          <a:xfrm>
            <a:off x="1312740" y="1626753"/>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a:ln>
                  <a:noFill/>
                </a:ln>
                <a:solidFill>
                  <a:srgbClr val="FFFFFF"/>
                </a:solidFill>
                <a:effectLst/>
                <a:uLnTx/>
                <a:uFillTx/>
                <a:latin typeface="Signika"/>
                <a:ea typeface="Signika"/>
                <a:cs typeface="Signika"/>
                <a:sym typeface="Signika"/>
              </a:rPr>
              <a:t>3</a:t>
            </a:r>
            <a:endParaRPr kumimoji="0" sz="1800" b="0" i="0" u="none" strike="noStrike" kern="0" cap="none" spc="0" normalizeH="0" baseline="0" noProof="0">
              <a:ln>
                <a:noFill/>
              </a:ln>
              <a:solidFill>
                <a:sysClr val="windowText" lastClr="000000"/>
              </a:solidFill>
              <a:effectLst/>
              <a:uLnTx/>
              <a:uFillTx/>
            </a:endParaRPr>
          </a:p>
        </p:txBody>
      </p:sp>
      <p:grpSp>
        <p:nvGrpSpPr>
          <p:cNvPr id="55" name="Google Shape;1781;p51">
            <a:extLst>
              <a:ext uri="{FF2B5EF4-FFF2-40B4-BE49-F238E27FC236}">
                <a16:creationId xmlns:a16="http://schemas.microsoft.com/office/drawing/2014/main" id="{F6C19B31-22FD-443B-8AAF-13CC9ADCDEBA}"/>
              </a:ext>
            </a:extLst>
          </p:cNvPr>
          <p:cNvGrpSpPr/>
          <p:nvPr/>
        </p:nvGrpSpPr>
        <p:grpSpPr>
          <a:xfrm>
            <a:off x="1457995" y="846042"/>
            <a:ext cx="692285" cy="624085"/>
            <a:chOff x="4990463" y="1850663"/>
            <a:chExt cx="963825" cy="868875"/>
          </a:xfrm>
        </p:grpSpPr>
        <p:sp>
          <p:nvSpPr>
            <p:cNvPr id="56" name="Google Shape;1782;p51">
              <a:extLst>
                <a:ext uri="{FF2B5EF4-FFF2-40B4-BE49-F238E27FC236}">
                  <a16:creationId xmlns:a16="http://schemas.microsoft.com/office/drawing/2014/main" id="{8C47057C-B544-443A-A95C-6B78E1B51182}"/>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1783;p51">
              <a:extLst>
                <a:ext uri="{FF2B5EF4-FFF2-40B4-BE49-F238E27FC236}">
                  <a16:creationId xmlns:a16="http://schemas.microsoft.com/office/drawing/2014/main" id="{1663B1C6-6013-4348-A2C7-E12F381823FE}"/>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1784;p51">
              <a:extLst>
                <a:ext uri="{FF2B5EF4-FFF2-40B4-BE49-F238E27FC236}">
                  <a16:creationId xmlns:a16="http://schemas.microsoft.com/office/drawing/2014/main" id="{3BAC979A-2845-4E61-AD94-AC114F2C25AF}"/>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1785;p51">
              <a:extLst>
                <a:ext uri="{FF2B5EF4-FFF2-40B4-BE49-F238E27FC236}">
                  <a16:creationId xmlns:a16="http://schemas.microsoft.com/office/drawing/2014/main" id="{F01F2F18-1F86-4F0A-B66E-3A9084F9E89E}"/>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1786;p51">
              <a:extLst>
                <a:ext uri="{FF2B5EF4-FFF2-40B4-BE49-F238E27FC236}">
                  <a16:creationId xmlns:a16="http://schemas.microsoft.com/office/drawing/2014/main" id="{F5407407-6A78-4321-80F7-DED75418DDC7}"/>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1787;p51">
              <a:extLst>
                <a:ext uri="{FF2B5EF4-FFF2-40B4-BE49-F238E27FC236}">
                  <a16:creationId xmlns:a16="http://schemas.microsoft.com/office/drawing/2014/main" id="{A4774507-CC59-438F-A9E7-05FC498A23FA}"/>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1788;p51">
              <a:extLst>
                <a:ext uri="{FF2B5EF4-FFF2-40B4-BE49-F238E27FC236}">
                  <a16:creationId xmlns:a16="http://schemas.microsoft.com/office/drawing/2014/main" id="{F11864F1-4381-4BC9-B63D-F4E01C4C1BFA}"/>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1789;p51">
              <a:extLst>
                <a:ext uri="{FF2B5EF4-FFF2-40B4-BE49-F238E27FC236}">
                  <a16:creationId xmlns:a16="http://schemas.microsoft.com/office/drawing/2014/main" id="{8E6D5E6D-E814-4982-911E-18BB608598E7}"/>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4" name="Google Shape;1161;p42">
            <a:extLst>
              <a:ext uri="{FF2B5EF4-FFF2-40B4-BE49-F238E27FC236}">
                <a16:creationId xmlns:a16="http://schemas.microsoft.com/office/drawing/2014/main" id="{A5E534F1-D404-4A09-AD3F-93A9D4A94D31}"/>
              </a:ext>
            </a:extLst>
          </p:cNvPr>
          <p:cNvSpPr txBox="1">
            <a:spLocks/>
          </p:cNvSpPr>
          <p:nvPr/>
        </p:nvSpPr>
        <p:spPr>
          <a:xfrm>
            <a:off x="2197500" y="895868"/>
            <a:ext cx="4253552" cy="4778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b</a:t>
            </a:r>
            <a:r>
              <a:rPr kumimoji="0" lang="vi-VN" sz="1800" b="1" i="0" u="none" strike="noStrike" kern="0" cap="none" spc="0" normalizeH="0" baseline="0" noProof="0" dirty="0">
                <a:ln>
                  <a:noFill/>
                </a:ln>
                <a:solidFill>
                  <a:srgbClr val="000000"/>
                </a:solidFill>
                <a:effectLst/>
                <a:uLnTx/>
                <a:uFillTx/>
                <a:latin typeface="Signika"/>
                <a:cs typeface="Signika"/>
                <a:sym typeface="Signika"/>
              </a:rPr>
              <a:t>ư</a:t>
            </a:r>
            <a:r>
              <a:rPr lang="en-US" dirty="0" err="1">
                <a:solidFill>
                  <a:srgbClr val="000000"/>
                </a:solidFill>
              </a:rPr>
              <a:t>ớc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65" name="Google Shape;1717;p51">
            <a:extLst>
              <a:ext uri="{FF2B5EF4-FFF2-40B4-BE49-F238E27FC236}">
                <a16:creationId xmlns:a16="http://schemas.microsoft.com/office/drawing/2014/main" id="{D9283A0A-56BA-4234-BF2E-E8FCEB24B90F}"/>
              </a:ext>
            </a:extLst>
          </p:cNvPr>
          <p:cNvSpPr txBox="1">
            <a:spLocks/>
          </p:cNvSpPr>
          <p:nvPr/>
        </p:nvSpPr>
        <p:spPr>
          <a:xfrm>
            <a:off x="1518543" y="371754"/>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66" name="Google Shape;1718;p51">
            <a:extLst>
              <a:ext uri="{FF2B5EF4-FFF2-40B4-BE49-F238E27FC236}">
                <a16:creationId xmlns:a16="http://schemas.microsoft.com/office/drawing/2014/main" id="{13E99F7D-8396-41C2-A939-C421FC923C53}"/>
              </a:ext>
            </a:extLst>
          </p:cNvPr>
          <p:cNvSpPr txBox="1">
            <a:spLocks/>
          </p:cNvSpPr>
          <p:nvPr/>
        </p:nvSpPr>
        <p:spPr>
          <a:xfrm>
            <a:off x="2962800" y="302346"/>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pic>
        <p:nvPicPr>
          <p:cNvPr id="2050" name="Picture 2" descr="ETL là gì? Cách thức hoạt động và tầm quan trọng của ETL">
            <a:extLst>
              <a:ext uri="{FF2B5EF4-FFF2-40B4-BE49-F238E27FC236}">
                <a16:creationId xmlns:a16="http://schemas.microsoft.com/office/drawing/2014/main" id="{F68BFA90-AB95-148E-F8E0-6CFE06C07F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554"/>
          <a:stretch/>
        </p:blipFill>
        <p:spPr bwMode="auto">
          <a:xfrm>
            <a:off x="1457994" y="2225804"/>
            <a:ext cx="6083425" cy="2323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grpSp>
        <p:nvGrpSpPr>
          <p:cNvPr id="104" name="Google Shape;1719;p51">
            <a:extLst>
              <a:ext uri="{FF2B5EF4-FFF2-40B4-BE49-F238E27FC236}">
                <a16:creationId xmlns:a16="http://schemas.microsoft.com/office/drawing/2014/main" id="{B80EE0FF-FCCB-4E3D-A822-F86324697D57}"/>
              </a:ext>
            </a:extLst>
          </p:cNvPr>
          <p:cNvGrpSpPr/>
          <p:nvPr/>
        </p:nvGrpSpPr>
        <p:grpSpPr>
          <a:xfrm rot="10800000">
            <a:off x="7770520" y="4768074"/>
            <a:ext cx="279251" cy="280502"/>
            <a:chOff x="2600586" y="-790575"/>
            <a:chExt cx="279251" cy="280502"/>
          </a:xfrm>
        </p:grpSpPr>
        <p:sp>
          <p:nvSpPr>
            <p:cNvPr id="105" name="Google Shape;1720;p51">
              <a:extLst>
                <a:ext uri="{FF2B5EF4-FFF2-40B4-BE49-F238E27FC236}">
                  <a16:creationId xmlns:a16="http://schemas.microsoft.com/office/drawing/2014/main" id="{D3106DD7-6951-4A4B-8D93-2D498CFAFE78}"/>
                </a:ext>
              </a:extLst>
            </p:cNvPr>
            <p:cNvSpPr/>
            <p:nvPr/>
          </p:nvSpPr>
          <p:spPr>
            <a:xfrm>
              <a:off x="2733301" y="-790575"/>
              <a:ext cx="15084" cy="9147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1721;p51">
              <a:extLst>
                <a:ext uri="{FF2B5EF4-FFF2-40B4-BE49-F238E27FC236}">
                  <a16:creationId xmlns:a16="http://schemas.microsoft.com/office/drawing/2014/main" id="{4B70EFBE-0C8A-466A-B471-9E7BDBF66855}"/>
                </a:ext>
              </a:extLst>
            </p:cNvPr>
            <p:cNvSpPr/>
            <p:nvPr/>
          </p:nvSpPr>
          <p:spPr>
            <a:xfrm>
              <a:off x="2733301" y="-601547"/>
              <a:ext cx="15084" cy="9147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1722;p51">
              <a:extLst>
                <a:ext uri="{FF2B5EF4-FFF2-40B4-BE49-F238E27FC236}">
                  <a16:creationId xmlns:a16="http://schemas.microsoft.com/office/drawing/2014/main" id="{78F188EB-DA0A-4CC3-AB3F-6972C8727403}"/>
                </a:ext>
              </a:extLst>
            </p:cNvPr>
            <p:cNvSpPr/>
            <p:nvPr/>
          </p:nvSpPr>
          <p:spPr>
            <a:xfrm>
              <a:off x="2789679" y="-659127"/>
              <a:ext cx="90158" cy="16345"/>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1723;p51">
              <a:extLst>
                <a:ext uri="{FF2B5EF4-FFF2-40B4-BE49-F238E27FC236}">
                  <a16:creationId xmlns:a16="http://schemas.microsoft.com/office/drawing/2014/main" id="{97BC71B6-828F-47C5-B5F3-55625A56DB2F}"/>
                </a:ext>
              </a:extLst>
            </p:cNvPr>
            <p:cNvSpPr/>
            <p:nvPr/>
          </p:nvSpPr>
          <p:spPr>
            <a:xfrm>
              <a:off x="2600586" y="-659127"/>
              <a:ext cx="90215" cy="16345"/>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09" name="Google Shape;1724;p51">
            <a:extLst>
              <a:ext uri="{FF2B5EF4-FFF2-40B4-BE49-F238E27FC236}">
                <a16:creationId xmlns:a16="http://schemas.microsoft.com/office/drawing/2014/main" id="{9CBC68B4-2237-4914-921D-1089AC6B7891}"/>
              </a:ext>
            </a:extLst>
          </p:cNvPr>
          <p:cNvGrpSpPr/>
          <p:nvPr/>
        </p:nvGrpSpPr>
        <p:grpSpPr>
          <a:xfrm rot="10800000">
            <a:off x="4459267" y="4768073"/>
            <a:ext cx="225449" cy="226452"/>
            <a:chOff x="2600577" y="-942975"/>
            <a:chExt cx="225449" cy="226452"/>
          </a:xfrm>
        </p:grpSpPr>
        <p:sp>
          <p:nvSpPr>
            <p:cNvPr id="110" name="Google Shape;1725;p51">
              <a:extLst>
                <a:ext uri="{FF2B5EF4-FFF2-40B4-BE49-F238E27FC236}">
                  <a16:creationId xmlns:a16="http://schemas.microsoft.com/office/drawing/2014/main" id="{E25F2A72-0A3D-46E2-86DB-932DEF864753}"/>
                </a:ext>
              </a:extLst>
            </p:cNvPr>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1726;p51">
              <a:extLst>
                <a:ext uri="{FF2B5EF4-FFF2-40B4-BE49-F238E27FC236}">
                  <a16:creationId xmlns:a16="http://schemas.microsoft.com/office/drawing/2014/main" id="{DA9D1DC2-66C5-4647-9D66-E2E11054ABDA}"/>
                </a:ext>
              </a:extLst>
            </p:cNvPr>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1727;p51">
              <a:extLst>
                <a:ext uri="{FF2B5EF4-FFF2-40B4-BE49-F238E27FC236}">
                  <a16:creationId xmlns:a16="http://schemas.microsoft.com/office/drawing/2014/main" id="{89C7F019-5582-4707-88BD-DCC750112786}"/>
                </a:ext>
              </a:extLst>
            </p:cNvPr>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1728;p51">
              <a:extLst>
                <a:ext uri="{FF2B5EF4-FFF2-40B4-BE49-F238E27FC236}">
                  <a16:creationId xmlns:a16="http://schemas.microsoft.com/office/drawing/2014/main" id="{8B7AE426-4F7F-4051-88EF-61304C566404}"/>
                </a:ext>
              </a:extLst>
            </p:cNvPr>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Google Shape;2131;p59">
            <a:extLst>
              <a:ext uri="{FF2B5EF4-FFF2-40B4-BE49-F238E27FC236}">
                <a16:creationId xmlns:a16="http://schemas.microsoft.com/office/drawing/2014/main" id="{EBEF009E-FE8F-41FE-9008-817C433B5184}"/>
              </a:ext>
            </a:extLst>
          </p:cNvPr>
          <p:cNvSpPr txBox="1">
            <a:spLocks/>
          </p:cNvSpPr>
          <p:nvPr/>
        </p:nvSpPr>
        <p:spPr>
          <a:xfrm>
            <a:off x="1931153" y="1607260"/>
            <a:ext cx="3267871"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Xây</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dựng</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Data warehouse</a:t>
            </a:r>
          </a:p>
        </p:txBody>
      </p:sp>
      <p:sp>
        <p:nvSpPr>
          <p:cNvPr id="115" name="Google Shape;2137;p59">
            <a:extLst>
              <a:ext uri="{FF2B5EF4-FFF2-40B4-BE49-F238E27FC236}">
                <a16:creationId xmlns:a16="http://schemas.microsoft.com/office/drawing/2014/main" id="{E6370624-D48E-400F-91E5-A8B555FC42BC}"/>
              </a:ext>
            </a:extLst>
          </p:cNvPr>
          <p:cNvSpPr/>
          <p:nvPr/>
        </p:nvSpPr>
        <p:spPr>
          <a:xfrm>
            <a:off x="1372181" y="1605117"/>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4</a:t>
            </a:r>
            <a:endParaRPr kumimoji="0" sz="1800" b="0" i="0" u="none" strike="noStrike" kern="0" cap="none" spc="0" normalizeH="0" baseline="0" noProof="0" dirty="0">
              <a:ln>
                <a:noFill/>
              </a:ln>
              <a:solidFill>
                <a:sysClr val="windowText" lastClr="000000"/>
              </a:solidFill>
              <a:effectLst/>
              <a:uLnTx/>
              <a:uFillTx/>
            </a:endParaRPr>
          </a:p>
        </p:txBody>
      </p:sp>
      <p:pic>
        <p:nvPicPr>
          <p:cNvPr id="116" name="Picture 2">
            <a:extLst>
              <a:ext uri="{FF2B5EF4-FFF2-40B4-BE49-F238E27FC236}">
                <a16:creationId xmlns:a16="http://schemas.microsoft.com/office/drawing/2014/main" id="{495B7B1C-8C3F-4A67-B3CB-3EFA44504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890" y="2550968"/>
            <a:ext cx="1810260" cy="1811938"/>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Database - Database Icon Png (700x700), Png Download">
            <a:extLst>
              <a:ext uri="{FF2B5EF4-FFF2-40B4-BE49-F238E27FC236}">
                <a16:creationId xmlns:a16="http://schemas.microsoft.com/office/drawing/2014/main" id="{B811F1A7-4F76-4F32-A75F-72A7AD055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788" y="2320270"/>
            <a:ext cx="862805" cy="862805"/>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4" descr="Database - Database Icon Png (700x700), Png Download">
            <a:extLst>
              <a:ext uri="{FF2B5EF4-FFF2-40B4-BE49-F238E27FC236}">
                <a16:creationId xmlns:a16="http://schemas.microsoft.com/office/drawing/2014/main" id="{9379508B-20BC-4BCC-9D99-062B56F06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459" y="3025533"/>
            <a:ext cx="862805" cy="862805"/>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4" descr="Database - Database Icon Png (700x700), Png Download">
            <a:extLst>
              <a:ext uri="{FF2B5EF4-FFF2-40B4-BE49-F238E27FC236}">
                <a16:creationId xmlns:a16="http://schemas.microsoft.com/office/drawing/2014/main" id="{673DCF40-6F1D-4DCA-BD4A-888B23B46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788" y="3782687"/>
            <a:ext cx="862805" cy="862805"/>
          </a:xfrm>
          <a:prstGeom prst="rect">
            <a:avLst/>
          </a:prstGeom>
          <a:noFill/>
          <a:extLst>
            <a:ext uri="{909E8E84-426E-40DD-AFC4-6F175D3DCCD1}">
              <a14:hiddenFill xmlns:a14="http://schemas.microsoft.com/office/drawing/2010/main">
                <a:solidFill>
                  <a:srgbClr val="FFFFFF"/>
                </a:solidFill>
              </a14:hiddenFill>
            </a:ext>
          </a:extLst>
        </p:spPr>
      </p:pic>
      <p:sp>
        <p:nvSpPr>
          <p:cNvPr id="120" name="Google Shape;2124;p59">
            <a:extLst>
              <a:ext uri="{FF2B5EF4-FFF2-40B4-BE49-F238E27FC236}">
                <a16:creationId xmlns:a16="http://schemas.microsoft.com/office/drawing/2014/main" id="{39FCA69F-15D6-4519-85B9-850C849D4BDB}"/>
              </a:ext>
            </a:extLst>
          </p:cNvPr>
          <p:cNvSpPr txBox="1">
            <a:spLocks/>
          </p:cNvSpPr>
          <p:nvPr/>
        </p:nvSpPr>
        <p:spPr>
          <a:xfrm>
            <a:off x="6987656" y="2517702"/>
            <a:ext cx="1290191" cy="47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b="1" dirty="0">
                <a:solidFill>
                  <a:srgbClr val="6EDBFC"/>
                </a:solidFill>
                <a:latin typeface="Signika" panose="020B0604020202020204" charset="0"/>
              </a:rPr>
              <a:t>Meta data</a:t>
            </a:r>
          </a:p>
        </p:txBody>
      </p:sp>
      <p:sp>
        <p:nvSpPr>
          <p:cNvPr id="121" name="Google Shape;2124;p59">
            <a:extLst>
              <a:ext uri="{FF2B5EF4-FFF2-40B4-BE49-F238E27FC236}">
                <a16:creationId xmlns:a16="http://schemas.microsoft.com/office/drawing/2014/main" id="{7CB4DBEC-D423-4736-AB1D-CB4550C12929}"/>
              </a:ext>
            </a:extLst>
          </p:cNvPr>
          <p:cNvSpPr txBox="1">
            <a:spLocks/>
          </p:cNvSpPr>
          <p:nvPr/>
        </p:nvSpPr>
        <p:spPr>
          <a:xfrm>
            <a:off x="1010702" y="3218885"/>
            <a:ext cx="1290191" cy="47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b="1" dirty="0" err="1">
                <a:solidFill>
                  <a:srgbClr val="6EDBFC"/>
                </a:solidFill>
                <a:latin typeface="Signika" panose="020B0604020202020204" charset="0"/>
              </a:rPr>
              <a:t>Dữ</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liệu</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thô</a:t>
            </a:r>
            <a:endParaRPr lang="en-US" b="1" dirty="0">
              <a:solidFill>
                <a:srgbClr val="6EDBFC"/>
              </a:solidFill>
              <a:latin typeface="Signika" panose="020B0604020202020204" charset="0"/>
            </a:endParaRPr>
          </a:p>
        </p:txBody>
      </p:sp>
      <p:sp>
        <p:nvSpPr>
          <p:cNvPr id="122" name="Google Shape;2124;p59">
            <a:extLst>
              <a:ext uri="{FF2B5EF4-FFF2-40B4-BE49-F238E27FC236}">
                <a16:creationId xmlns:a16="http://schemas.microsoft.com/office/drawing/2014/main" id="{70ED4DB1-4075-4F43-8531-FEF5152E84FC}"/>
              </a:ext>
            </a:extLst>
          </p:cNvPr>
          <p:cNvSpPr txBox="1">
            <a:spLocks/>
          </p:cNvSpPr>
          <p:nvPr/>
        </p:nvSpPr>
        <p:spPr>
          <a:xfrm>
            <a:off x="6987657" y="3837061"/>
            <a:ext cx="1290191" cy="8628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b="1" dirty="0" err="1">
                <a:solidFill>
                  <a:srgbClr val="6EDBFC"/>
                </a:solidFill>
                <a:latin typeface="Signika" panose="020B0604020202020204" charset="0"/>
              </a:rPr>
              <a:t>Dữ</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liệu</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được</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xử</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lý</a:t>
            </a:r>
            <a:endParaRPr lang="en-US" b="1" dirty="0">
              <a:solidFill>
                <a:srgbClr val="6EDBFC"/>
              </a:solidFill>
              <a:latin typeface="Signika" panose="020B0604020202020204" charset="0"/>
            </a:endParaRPr>
          </a:p>
        </p:txBody>
      </p:sp>
      <p:cxnSp>
        <p:nvCxnSpPr>
          <p:cNvPr id="123" name="Straight Connector 122">
            <a:extLst>
              <a:ext uri="{FF2B5EF4-FFF2-40B4-BE49-F238E27FC236}">
                <a16:creationId xmlns:a16="http://schemas.microsoft.com/office/drawing/2014/main" id="{82B23438-E005-4BAD-A0A6-D2FC40BC7AA7}"/>
              </a:ext>
            </a:extLst>
          </p:cNvPr>
          <p:cNvCxnSpPr>
            <a:cxnSpLocks/>
            <a:stCxn id="118" idx="3"/>
          </p:cNvCxnSpPr>
          <p:nvPr/>
        </p:nvCxnSpPr>
        <p:spPr>
          <a:xfrm>
            <a:off x="3095264" y="3456936"/>
            <a:ext cx="808098" cy="0"/>
          </a:xfrm>
          <a:prstGeom prst="line">
            <a:avLst/>
          </a:prstGeom>
          <a:noFill/>
          <a:ln w="9525" cap="flat" cmpd="sng" algn="ctr">
            <a:solidFill>
              <a:srgbClr val="07A2D1">
                <a:shade val="95000"/>
                <a:satMod val="105000"/>
              </a:srgbClr>
            </a:solidFill>
            <a:prstDash val="solid"/>
          </a:ln>
          <a:effectLst/>
        </p:spPr>
      </p:cxnSp>
      <p:cxnSp>
        <p:nvCxnSpPr>
          <p:cNvPr id="124" name="Straight Connector 123">
            <a:extLst>
              <a:ext uri="{FF2B5EF4-FFF2-40B4-BE49-F238E27FC236}">
                <a16:creationId xmlns:a16="http://schemas.microsoft.com/office/drawing/2014/main" id="{7E2C6B10-701F-4498-AEC6-248824304AA2}"/>
              </a:ext>
            </a:extLst>
          </p:cNvPr>
          <p:cNvCxnSpPr>
            <a:stCxn id="117" idx="1"/>
          </p:cNvCxnSpPr>
          <p:nvPr/>
        </p:nvCxnSpPr>
        <p:spPr>
          <a:xfrm flipH="1">
            <a:off x="5204404" y="2751673"/>
            <a:ext cx="945384" cy="645194"/>
          </a:xfrm>
          <a:prstGeom prst="line">
            <a:avLst/>
          </a:prstGeom>
          <a:noFill/>
          <a:ln w="9525" cap="flat" cmpd="sng" algn="ctr">
            <a:solidFill>
              <a:srgbClr val="07A2D1"/>
            </a:solidFill>
            <a:prstDash val="solid"/>
          </a:ln>
          <a:effectLst/>
        </p:spPr>
      </p:cxnSp>
      <p:cxnSp>
        <p:nvCxnSpPr>
          <p:cNvPr id="125" name="Straight Connector 124">
            <a:extLst>
              <a:ext uri="{FF2B5EF4-FFF2-40B4-BE49-F238E27FC236}">
                <a16:creationId xmlns:a16="http://schemas.microsoft.com/office/drawing/2014/main" id="{A68079CE-4495-49B6-94FA-94B3085F2711}"/>
              </a:ext>
            </a:extLst>
          </p:cNvPr>
          <p:cNvCxnSpPr>
            <a:cxnSpLocks/>
            <a:stCxn id="119" idx="1"/>
          </p:cNvCxnSpPr>
          <p:nvPr/>
        </p:nvCxnSpPr>
        <p:spPr>
          <a:xfrm flipH="1" flipV="1">
            <a:off x="5204404" y="3456936"/>
            <a:ext cx="945384" cy="757154"/>
          </a:xfrm>
          <a:prstGeom prst="line">
            <a:avLst/>
          </a:prstGeom>
          <a:noFill/>
          <a:ln w="9525" cap="flat" cmpd="sng" algn="ctr">
            <a:solidFill>
              <a:srgbClr val="07A2D1">
                <a:shade val="95000"/>
                <a:satMod val="105000"/>
              </a:srgbClr>
            </a:solidFill>
            <a:prstDash val="solid"/>
          </a:ln>
          <a:effectLst/>
        </p:spPr>
      </p:cxnSp>
      <p:cxnSp>
        <p:nvCxnSpPr>
          <p:cNvPr id="126" name="Straight Connector 125">
            <a:extLst>
              <a:ext uri="{FF2B5EF4-FFF2-40B4-BE49-F238E27FC236}">
                <a16:creationId xmlns:a16="http://schemas.microsoft.com/office/drawing/2014/main" id="{F311E0EA-0AE9-403E-BCB7-A178215DD59D}"/>
              </a:ext>
            </a:extLst>
          </p:cNvPr>
          <p:cNvCxnSpPr>
            <a:cxnSpLocks/>
          </p:cNvCxnSpPr>
          <p:nvPr/>
        </p:nvCxnSpPr>
        <p:spPr>
          <a:xfrm>
            <a:off x="2100147" y="2814238"/>
            <a:ext cx="673438" cy="650682"/>
          </a:xfrm>
          <a:prstGeom prst="line">
            <a:avLst/>
          </a:prstGeom>
          <a:noFill/>
          <a:ln w="9525" cap="flat" cmpd="sng" algn="ctr">
            <a:solidFill>
              <a:srgbClr val="07A2D1">
                <a:shade val="95000"/>
                <a:satMod val="105000"/>
              </a:srgbClr>
            </a:solidFill>
            <a:prstDash val="solid"/>
          </a:ln>
          <a:effectLst/>
        </p:spPr>
      </p:cxnSp>
      <p:cxnSp>
        <p:nvCxnSpPr>
          <p:cNvPr id="127" name="Straight Connector 126">
            <a:extLst>
              <a:ext uri="{FF2B5EF4-FFF2-40B4-BE49-F238E27FC236}">
                <a16:creationId xmlns:a16="http://schemas.microsoft.com/office/drawing/2014/main" id="{29A06955-2082-43AF-B332-C1D9F1986D95}"/>
              </a:ext>
            </a:extLst>
          </p:cNvPr>
          <p:cNvCxnSpPr>
            <a:cxnSpLocks/>
          </p:cNvCxnSpPr>
          <p:nvPr/>
        </p:nvCxnSpPr>
        <p:spPr>
          <a:xfrm>
            <a:off x="2114972" y="3481026"/>
            <a:ext cx="658613" cy="20577"/>
          </a:xfrm>
          <a:prstGeom prst="line">
            <a:avLst/>
          </a:prstGeom>
          <a:noFill/>
          <a:ln w="9525" cap="flat" cmpd="sng" algn="ctr">
            <a:solidFill>
              <a:srgbClr val="07A2D1">
                <a:shade val="95000"/>
                <a:satMod val="105000"/>
              </a:srgbClr>
            </a:solidFill>
            <a:prstDash val="solid"/>
          </a:ln>
          <a:effectLst/>
        </p:spPr>
      </p:cxnSp>
      <p:cxnSp>
        <p:nvCxnSpPr>
          <p:cNvPr id="128" name="Straight Connector 127">
            <a:extLst>
              <a:ext uri="{FF2B5EF4-FFF2-40B4-BE49-F238E27FC236}">
                <a16:creationId xmlns:a16="http://schemas.microsoft.com/office/drawing/2014/main" id="{E5EA35CF-0E72-448B-9B61-3BDF7BF198A0}"/>
              </a:ext>
            </a:extLst>
          </p:cNvPr>
          <p:cNvCxnSpPr>
            <a:cxnSpLocks/>
          </p:cNvCxnSpPr>
          <p:nvPr/>
        </p:nvCxnSpPr>
        <p:spPr>
          <a:xfrm flipV="1">
            <a:off x="2100147" y="3538614"/>
            <a:ext cx="681171" cy="620943"/>
          </a:xfrm>
          <a:prstGeom prst="line">
            <a:avLst/>
          </a:prstGeom>
          <a:noFill/>
          <a:ln w="9525" cap="flat" cmpd="sng" algn="ctr">
            <a:solidFill>
              <a:srgbClr val="07A2D1">
                <a:shade val="95000"/>
                <a:satMod val="105000"/>
              </a:srgbClr>
            </a:solidFill>
            <a:prstDash val="solid"/>
          </a:ln>
          <a:effectLst/>
        </p:spPr>
      </p:cxnSp>
      <p:pic>
        <p:nvPicPr>
          <p:cNvPr id="129" name="Graphic 128">
            <a:extLst>
              <a:ext uri="{FF2B5EF4-FFF2-40B4-BE49-F238E27FC236}">
                <a16:creationId xmlns:a16="http://schemas.microsoft.com/office/drawing/2014/main" id="{5EB8B9A2-9D56-454C-8B76-34FD3F162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59846" y="3009427"/>
            <a:ext cx="862804" cy="862804"/>
          </a:xfrm>
          <a:prstGeom prst="rect">
            <a:avLst/>
          </a:prstGeom>
        </p:spPr>
      </p:pic>
      <p:pic>
        <p:nvPicPr>
          <p:cNvPr id="130" name="Graphic 129">
            <a:extLst>
              <a:ext uri="{FF2B5EF4-FFF2-40B4-BE49-F238E27FC236}">
                <a16:creationId xmlns:a16="http://schemas.microsoft.com/office/drawing/2014/main" id="{497D854E-E97F-44B8-933D-FF22E1744F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0447" y="2457826"/>
            <a:ext cx="687365" cy="687365"/>
          </a:xfrm>
          <a:prstGeom prst="rect">
            <a:avLst/>
          </a:prstGeom>
        </p:spPr>
      </p:pic>
      <p:pic>
        <p:nvPicPr>
          <p:cNvPr id="131" name="Graphic 130">
            <a:extLst>
              <a:ext uri="{FF2B5EF4-FFF2-40B4-BE49-F238E27FC236}">
                <a16:creationId xmlns:a16="http://schemas.microsoft.com/office/drawing/2014/main" id="{67EF2A60-A704-429C-9B06-9F99429E1D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0447" y="3113252"/>
            <a:ext cx="687365" cy="687365"/>
          </a:xfrm>
          <a:prstGeom prst="rect">
            <a:avLst/>
          </a:prstGeom>
        </p:spPr>
      </p:pic>
      <p:pic>
        <p:nvPicPr>
          <p:cNvPr id="132" name="Graphic 131">
            <a:extLst>
              <a:ext uri="{FF2B5EF4-FFF2-40B4-BE49-F238E27FC236}">
                <a16:creationId xmlns:a16="http://schemas.microsoft.com/office/drawing/2014/main" id="{BF27A7B9-934C-4F56-861B-E5EC8D8B04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0446" y="3796202"/>
            <a:ext cx="687365" cy="687365"/>
          </a:xfrm>
          <a:prstGeom prst="rect">
            <a:avLst/>
          </a:prstGeom>
        </p:spPr>
      </p:pic>
      <p:cxnSp>
        <p:nvCxnSpPr>
          <p:cNvPr id="133" name="Straight Connector 132">
            <a:extLst>
              <a:ext uri="{FF2B5EF4-FFF2-40B4-BE49-F238E27FC236}">
                <a16:creationId xmlns:a16="http://schemas.microsoft.com/office/drawing/2014/main" id="{EA256B5A-04DC-4DB1-98A0-F9939FF0A331}"/>
              </a:ext>
            </a:extLst>
          </p:cNvPr>
          <p:cNvCxnSpPr>
            <a:cxnSpLocks/>
          </p:cNvCxnSpPr>
          <p:nvPr/>
        </p:nvCxnSpPr>
        <p:spPr>
          <a:xfrm flipH="1">
            <a:off x="6428122" y="2827107"/>
            <a:ext cx="658667" cy="653919"/>
          </a:xfrm>
          <a:prstGeom prst="line">
            <a:avLst/>
          </a:prstGeom>
          <a:noFill/>
          <a:ln w="9525" cap="flat" cmpd="sng" algn="ctr">
            <a:solidFill>
              <a:srgbClr val="07A2D1">
                <a:shade val="95000"/>
                <a:satMod val="105000"/>
              </a:srgbClr>
            </a:solidFill>
            <a:prstDash val="solid"/>
          </a:ln>
          <a:effectLst/>
        </p:spPr>
      </p:cxnSp>
      <p:cxnSp>
        <p:nvCxnSpPr>
          <p:cNvPr id="134" name="Straight Connector 133">
            <a:extLst>
              <a:ext uri="{FF2B5EF4-FFF2-40B4-BE49-F238E27FC236}">
                <a16:creationId xmlns:a16="http://schemas.microsoft.com/office/drawing/2014/main" id="{02897018-2CAE-4115-83B1-F9E6E5FFA916}"/>
              </a:ext>
            </a:extLst>
          </p:cNvPr>
          <p:cNvCxnSpPr>
            <a:cxnSpLocks/>
          </p:cNvCxnSpPr>
          <p:nvPr/>
        </p:nvCxnSpPr>
        <p:spPr>
          <a:xfrm flipH="1" flipV="1">
            <a:off x="6420063" y="3481026"/>
            <a:ext cx="681551" cy="12869"/>
          </a:xfrm>
          <a:prstGeom prst="line">
            <a:avLst/>
          </a:prstGeom>
          <a:noFill/>
          <a:ln w="9525" cap="flat" cmpd="sng" algn="ctr">
            <a:solidFill>
              <a:srgbClr val="07A2D1">
                <a:shade val="95000"/>
                <a:satMod val="105000"/>
              </a:srgbClr>
            </a:solidFill>
            <a:prstDash val="solid"/>
          </a:ln>
          <a:effectLst/>
        </p:spPr>
      </p:cxnSp>
      <p:cxnSp>
        <p:nvCxnSpPr>
          <p:cNvPr id="135" name="Straight Connector 134">
            <a:extLst>
              <a:ext uri="{FF2B5EF4-FFF2-40B4-BE49-F238E27FC236}">
                <a16:creationId xmlns:a16="http://schemas.microsoft.com/office/drawing/2014/main" id="{FB2A8A12-0288-4DB8-9D17-DC9EF45B6BEF}"/>
              </a:ext>
            </a:extLst>
          </p:cNvPr>
          <p:cNvCxnSpPr>
            <a:cxnSpLocks/>
          </p:cNvCxnSpPr>
          <p:nvPr/>
        </p:nvCxnSpPr>
        <p:spPr>
          <a:xfrm flipH="1" flipV="1">
            <a:off x="6433202" y="3508826"/>
            <a:ext cx="653587" cy="663600"/>
          </a:xfrm>
          <a:prstGeom prst="line">
            <a:avLst/>
          </a:prstGeom>
          <a:noFill/>
          <a:ln w="9525" cap="flat" cmpd="sng" algn="ctr">
            <a:solidFill>
              <a:srgbClr val="07A2D1">
                <a:shade val="95000"/>
                <a:satMod val="105000"/>
              </a:srgbClr>
            </a:solidFill>
            <a:prstDash val="solid"/>
          </a:ln>
          <a:effectLst/>
        </p:spPr>
      </p:cxnSp>
      <p:pic>
        <p:nvPicPr>
          <p:cNvPr id="136" name="Graphic 135">
            <a:extLst>
              <a:ext uri="{FF2B5EF4-FFF2-40B4-BE49-F238E27FC236}">
                <a16:creationId xmlns:a16="http://schemas.microsoft.com/office/drawing/2014/main" id="{4F72756B-DAAB-455B-8584-A8E85615BE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7096" y="3009427"/>
            <a:ext cx="862804" cy="862804"/>
          </a:xfrm>
          <a:prstGeom prst="rect">
            <a:avLst/>
          </a:prstGeom>
        </p:spPr>
      </p:pic>
      <p:pic>
        <p:nvPicPr>
          <p:cNvPr id="137" name="Graphic 136">
            <a:extLst>
              <a:ext uri="{FF2B5EF4-FFF2-40B4-BE49-F238E27FC236}">
                <a16:creationId xmlns:a16="http://schemas.microsoft.com/office/drawing/2014/main" id="{9B672DA7-423D-4627-82DB-93B1FE8BAC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3915" y="2422656"/>
            <a:ext cx="687365" cy="687365"/>
          </a:xfrm>
          <a:prstGeom prst="rect">
            <a:avLst/>
          </a:prstGeom>
        </p:spPr>
      </p:pic>
      <p:pic>
        <p:nvPicPr>
          <p:cNvPr id="138" name="Graphic 137">
            <a:extLst>
              <a:ext uri="{FF2B5EF4-FFF2-40B4-BE49-F238E27FC236}">
                <a16:creationId xmlns:a16="http://schemas.microsoft.com/office/drawing/2014/main" id="{96AD0942-FF4B-4E18-BC46-FC28196133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3915" y="3078082"/>
            <a:ext cx="687365" cy="687365"/>
          </a:xfrm>
          <a:prstGeom prst="rect">
            <a:avLst/>
          </a:prstGeom>
        </p:spPr>
      </p:pic>
      <p:pic>
        <p:nvPicPr>
          <p:cNvPr id="139" name="Graphic 138">
            <a:extLst>
              <a:ext uri="{FF2B5EF4-FFF2-40B4-BE49-F238E27FC236}">
                <a16:creationId xmlns:a16="http://schemas.microsoft.com/office/drawing/2014/main" id="{6410B3CD-03F4-4402-89FF-0854FC32BA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3914" y="3761032"/>
            <a:ext cx="687365" cy="687365"/>
          </a:xfrm>
          <a:prstGeom prst="rect">
            <a:avLst/>
          </a:prstGeom>
        </p:spPr>
      </p:pic>
      <p:cxnSp>
        <p:nvCxnSpPr>
          <p:cNvPr id="140" name="Straight Connector 139">
            <a:extLst>
              <a:ext uri="{FF2B5EF4-FFF2-40B4-BE49-F238E27FC236}">
                <a16:creationId xmlns:a16="http://schemas.microsoft.com/office/drawing/2014/main" id="{20ED8AB5-B4B1-4C3E-A767-27F43A8259B5}"/>
              </a:ext>
            </a:extLst>
          </p:cNvPr>
          <p:cNvCxnSpPr>
            <a:cxnSpLocks/>
          </p:cNvCxnSpPr>
          <p:nvPr/>
        </p:nvCxnSpPr>
        <p:spPr>
          <a:xfrm>
            <a:off x="3399793" y="3493895"/>
            <a:ext cx="550244" cy="0"/>
          </a:xfrm>
          <a:prstGeom prst="line">
            <a:avLst/>
          </a:prstGeom>
          <a:noFill/>
          <a:ln w="9525" cap="flat" cmpd="sng" algn="ctr">
            <a:solidFill>
              <a:srgbClr val="07A2D1">
                <a:shade val="95000"/>
                <a:satMod val="105000"/>
              </a:srgbClr>
            </a:solidFill>
            <a:prstDash val="solid"/>
          </a:ln>
          <a:effectLst/>
        </p:spPr>
      </p:cxnSp>
      <p:cxnSp>
        <p:nvCxnSpPr>
          <p:cNvPr id="141" name="Straight Connector 140">
            <a:extLst>
              <a:ext uri="{FF2B5EF4-FFF2-40B4-BE49-F238E27FC236}">
                <a16:creationId xmlns:a16="http://schemas.microsoft.com/office/drawing/2014/main" id="{3D449B25-1F26-4726-B04C-CCF3373D6277}"/>
              </a:ext>
            </a:extLst>
          </p:cNvPr>
          <p:cNvCxnSpPr>
            <a:cxnSpLocks/>
          </p:cNvCxnSpPr>
          <p:nvPr/>
        </p:nvCxnSpPr>
        <p:spPr>
          <a:xfrm>
            <a:off x="5199024" y="3492721"/>
            <a:ext cx="569958" cy="0"/>
          </a:xfrm>
          <a:prstGeom prst="line">
            <a:avLst/>
          </a:prstGeom>
          <a:noFill/>
          <a:ln w="9525" cap="flat" cmpd="sng" algn="ctr">
            <a:solidFill>
              <a:srgbClr val="07A2D1">
                <a:shade val="95000"/>
                <a:satMod val="105000"/>
              </a:srgbClr>
            </a:solidFill>
            <a:prstDash val="solid"/>
          </a:ln>
          <a:effectLst/>
        </p:spPr>
      </p:cxnSp>
      <p:sp>
        <p:nvSpPr>
          <p:cNvPr id="142" name="Google Shape;2131;p59">
            <a:extLst>
              <a:ext uri="{FF2B5EF4-FFF2-40B4-BE49-F238E27FC236}">
                <a16:creationId xmlns:a16="http://schemas.microsoft.com/office/drawing/2014/main" id="{537A42A7-9DD7-4A0A-845B-3C31C991CEA3}"/>
              </a:ext>
            </a:extLst>
          </p:cNvPr>
          <p:cNvSpPr txBox="1">
            <a:spLocks/>
          </p:cNvSpPr>
          <p:nvPr/>
        </p:nvSpPr>
        <p:spPr>
          <a:xfrm>
            <a:off x="2748650" y="3697912"/>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Fact</a:t>
            </a:r>
          </a:p>
        </p:txBody>
      </p:sp>
      <p:sp>
        <p:nvSpPr>
          <p:cNvPr id="143" name="Google Shape;2131;p59">
            <a:extLst>
              <a:ext uri="{FF2B5EF4-FFF2-40B4-BE49-F238E27FC236}">
                <a16:creationId xmlns:a16="http://schemas.microsoft.com/office/drawing/2014/main" id="{1E817287-A020-4F6C-B418-9DE86699D3F4}"/>
              </a:ext>
            </a:extLst>
          </p:cNvPr>
          <p:cNvSpPr txBox="1">
            <a:spLocks/>
          </p:cNvSpPr>
          <p:nvPr/>
        </p:nvSpPr>
        <p:spPr>
          <a:xfrm>
            <a:off x="5759668" y="3681148"/>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Fact</a:t>
            </a:r>
          </a:p>
        </p:txBody>
      </p:sp>
      <p:sp>
        <p:nvSpPr>
          <p:cNvPr id="144" name="Google Shape;2131;p59">
            <a:extLst>
              <a:ext uri="{FF2B5EF4-FFF2-40B4-BE49-F238E27FC236}">
                <a16:creationId xmlns:a16="http://schemas.microsoft.com/office/drawing/2014/main" id="{1CC4429B-E09A-4663-A74B-6E4AD2C7B626}"/>
              </a:ext>
            </a:extLst>
          </p:cNvPr>
          <p:cNvSpPr txBox="1">
            <a:spLocks/>
          </p:cNvSpPr>
          <p:nvPr/>
        </p:nvSpPr>
        <p:spPr>
          <a:xfrm>
            <a:off x="1043968" y="2620205"/>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Dim</a:t>
            </a:r>
          </a:p>
        </p:txBody>
      </p:sp>
      <p:sp>
        <p:nvSpPr>
          <p:cNvPr id="145" name="Google Shape;2131;p59">
            <a:extLst>
              <a:ext uri="{FF2B5EF4-FFF2-40B4-BE49-F238E27FC236}">
                <a16:creationId xmlns:a16="http://schemas.microsoft.com/office/drawing/2014/main" id="{B0609ABA-1896-4B78-A1EE-90AE40F104D4}"/>
              </a:ext>
            </a:extLst>
          </p:cNvPr>
          <p:cNvSpPr txBox="1">
            <a:spLocks/>
          </p:cNvSpPr>
          <p:nvPr/>
        </p:nvSpPr>
        <p:spPr>
          <a:xfrm>
            <a:off x="1068654" y="3246408"/>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Dim</a:t>
            </a:r>
          </a:p>
        </p:txBody>
      </p:sp>
      <p:sp>
        <p:nvSpPr>
          <p:cNvPr id="146" name="Google Shape;2131;p59">
            <a:extLst>
              <a:ext uri="{FF2B5EF4-FFF2-40B4-BE49-F238E27FC236}">
                <a16:creationId xmlns:a16="http://schemas.microsoft.com/office/drawing/2014/main" id="{8474CE84-FAF4-4876-A2FE-1F2C3402770B}"/>
              </a:ext>
            </a:extLst>
          </p:cNvPr>
          <p:cNvSpPr txBox="1">
            <a:spLocks/>
          </p:cNvSpPr>
          <p:nvPr/>
        </p:nvSpPr>
        <p:spPr>
          <a:xfrm>
            <a:off x="1055057" y="3923202"/>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Dim</a:t>
            </a:r>
          </a:p>
        </p:txBody>
      </p:sp>
      <p:sp>
        <p:nvSpPr>
          <p:cNvPr id="147" name="Google Shape;2131;p59">
            <a:extLst>
              <a:ext uri="{FF2B5EF4-FFF2-40B4-BE49-F238E27FC236}">
                <a16:creationId xmlns:a16="http://schemas.microsoft.com/office/drawing/2014/main" id="{0F6BB013-4687-4D3D-B590-DF027F9F535D}"/>
              </a:ext>
            </a:extLst>
          </p:cNvPr>
          <p:cNvSpPr txBox="1">
            <a:spLocks/>
          </p:cNvSpPr>
          <p:nvPr/>
        </p:nvSpPr>
        <p:spPr>
          <a:xfrm>
            <a:off x="7466608" y="2578563"/>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Dim</a:t>
            </a:r>
          </a:p>
        </p:txBody>
      </p:sp>
      <p:sp>
        <p:nvSpPr>
          <p:cNvPr id="148" name="Google Shape;2131;p59">
            <a:extLst>
              <a:ext uri="{FF2B5EF4-FFF2-40B4-BE49-F238E27FC236}">
                <a16:creationId xmlns:a16="http://schemas.microsoft.com/office/drawing/2014/main" id="{C3A0AFD0-9F23-4723-864B-396261C1AD88}"/>
              </a:ext>
            </a:extLst>
          </p:cNvPr>
          <p:cNvSpPr txBox="1">
            <a:spLocks/>
          </p:cNvSpPr>
          <p:nvPr/>
        </p:nvSpPr>
        <p:spPr>
          <a:xfrm>
            <a:off x="7484010" y="3244607"/>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Dim</a:t>
            </a:r>
          </a:p>
        </p:txBody>
      </p:sp>
      <p:sp>
        <p:nvSpPr>
          <p:cNvPr id="149" name="Google Shape;2131;p59">
            <a:extLst>
              <a:ext uri="{FF2B5EF4-FFF2-40B4-BE49-F238E27FC236}">
                <a16:creationId xmlns:a16="http://schemas.microsoft.com/office/drawing/2014/main" id="{E77E8CF6-D567-46CD-8138-E38B7E60BB3D}"/>
              </a:ext>
            </a:extLst>
          </p:cNvPr>
          <p:cNvSpPr txBox="1">
            <a:spLocks/>
          </p:cNvSpPr>
          <p:nvPr/>
        </p:nvSpPr>
        <p:spPr>
          <a:xfrm>
            <a:off x="7484010" y="3935303"/>
            <a:ext cx="687365" cy="43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600" b="1" i="0" u="none" strike="noStrike" kern="0" cap="none" spc="0" normalizeH="0" baseline="0" noProof="0" dirty="0">
                <a:ln>
                  <a:noFill/>
                </a:ln>
                <a:solidFill>
                  <a:srgbClr val="6EDBFC"/>
                </a:solidFill>
                <a:effectLst/>
                <a:uLnTx/>
                <a:uFillTx/>
                <a:latin typeface="Signika"/>
                <a:cs typeface="Signika"/>
                <a:sym typeface="Signika"/>
              </a:rPr>
              <a:t>Dim</a:t>
            </a:r>
          </a:p>
        </p:txBody>
      </p:sp>
      <p:grpSp>
        <p:nvGrpSpPr>
          <p:cNvPr id="150" name="Google Shape;1781;p51">
            <a:extLst>
              <a:ext uri="{FF2B5EF4-FFF2-40B4-BE49-F238E27FC236}">
                <a16:creationId xmlns:a16="http://schemas.microsoft.com/office/drawing/2014/main" id="{50516CEB-0BE2-4322-8107-6E03C65B45B4}"/>
              </a:ext>
            </a:extLst>
          </p:cNvPr>
          <p:cNvGrpSpPr/>
          <p:nvPr/>
        </p:nvGrpSpPr>
        <p:grpSpPr>
          <a:xfrm>
            <a:off x="1457995" y="846042"/>
            <a:ext cx="692285" cy="624085"/>
            <a:chOff x="4990463" y="1850663"/>
            <a:chExt cx="963825" cy="868875"/>
          </a:xfrm>
        </p:grpSpPr>
        <p:sp>
          <p:nvSpPr>
            <p:cNvPr id="151" name="Google Shape;1782;p51">
              <a:extLst>
                <a:ext uri="{FF2B5EF4-FFF2-40B4-BE49-F238E27FC236}">
                  <a16:creationId xmlns:a16="http://schemas.microsoft.com/office/drawing/2014/main" id="{D88EB666-F31B-4A5B-98CC-A1E17D72C75A}"/>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1783;p51">
              <a:extLst>
                <a:ext uri="{FF2B5EF4-FFF2-40B4-BE49-F238E27FC236}">
                  <a16:creationId xmlns:a16="http://schemas.microsoft.com/office/drawing/2014/main" id="{3D8F43F0-2089-4724-8B8E-B844F177E9B3}"/>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1784;p51">
              <a:extLst>
                <a:ext uri="{FF2B5EF4-FFF2-40B4-BE49-F238E27FC236}">
                  <a16:creationId xmlns:a16="http://schemas.microsoft.com/office/drawing/2014/main" id="{D0E124C6-D0E8-4F9A-B63D-22AEB8DA613D}"/>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1785;p51">
              <a:extLst>
                <a:ext uri="{FF2B5EF4-FFF2-40B4-BE49-F238E27FC236}">
                  <a16:creationId xmlns:a16="http://schemas.microsoft.com/office/drawing/2014/main" id="{469DF1CF-C053-40D6-9572-1B72C58EC257}"/>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1786;p51">
              <a:extLst>
                <a:ext uri="{FF2B5EF4-FFF2-40B4-BE49-F238E27FC236}">
                  <a16:creationId xmlns:a16="http://schemas.microsoft.com/office/drawing/2014/main" id="{133EC8AB-687A-45DA-9339-59F2DC929193}"/>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1787;p51">
              <a:extLst>
                <a:ext uri="{FF2B5EF4-FFF2-40B4-BE49-F238E27FC236}">
                  <a16:creationId xmlns:a16="http://schemas.microsoft.com/office/drawing/2014/main" id="{8A07C481-AD7A-4A30-99B6-9896BFACDD53}"/>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1788;p51">
              <a:extLst>
                <a:ext uri="{FF2B5EF4-FFF2-40B4-BE49-F238E27FC236}">
                  <a16:creationId xmlns:a16="http://schemas.microsoft.com/office/drawing/2014/main" id="{C9CE9912-4913-4E7B-8F14-1B59A278F784}"/>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1789;p51">
              <a:extLst>
                <a:ext uri="{FF2B5EF4-FFF2-40B4-BE49-F238E27FC236}">
                  <a16:creationId xmlns:a16="http://schemas.microsoft.com/office/drawing/2014/main" id="{2E236292-032B-4748-A2DE-126450764B72}"/>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59" name="Google Shape;1161;p42">
            <a:extLst>
              <a:ext uri="{FF2B5EF4-FFF2-40B4-BE49-F238E27FC236}">
                <a16:creationId xmlns:a16="http://schemas.microsoft.com/office/drawing/2014/main" id="{87A0DAFE-F2A5-4411-8733-A4E9B2B510CA}"/>
              </a:ext>
            </a:extLst>
          </p:cNvPr>
          <p:cNvSpPr txBox="1">
            <a:spLocks/>
          </p:cNvSpPr>
          <p:nvPr/>
        </p:nvSpPr>
        <p:spPr>
          <a:xfrm>
            <a:off x="2197500" y="895868"/>
            <a:ext cx="4253552" cy="4778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b</a:t>
            </a:r>
            <a:r>
              <a:rPr kumimoji="0" lang="vi-VN" sz="1800" b="1" i="0" u="none" strike="noStrike" kern="0" cap="none" spc="0" normalizeH="0" baseline="0" noProof="0" dirty="0">
                <a:ln>
                  <a:noFill/>
                </a:ln>
                <a:solidFill>
                  <a:srgbClr val="000000"/>
                </a:solidFill>
                <a:effectLst/>
                <a:uLnTx/>
                <a:uFillTx/>
                <a:latin typeface="Signika"/>
                <a:cs typeface="Signika"/>
                <a:sym typeface="Signika"/>
              </a:rPr>
              <a:t>ư</a:t>
            </a:r>
            <a:r>
              <a:rPr lang="en-US" dirty="0" err="1">
                <a:solidFill>
                  <a:srgbClr val="000000"/>
                </a:solidFill>
              </a:rPr>
              <a:t>ớc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160" name="Google Shape;1717;p51">
            <a:extLst>
              <a:ext uri="{FF2B5EF4-FFF2-40B4-BE49-F238E27FC236}">
                <a16:creationId xmlns:a16="http://schemas.microsoft.com/office/drawing/2014/main" id="{B5CB61B0-491F-41EB-9D70-419545912973}"/>
              </a:ext>
            </a:extLst>
          </p:cNvPr>
          <p:cNvSpPr txBox="1">
            <a:spLocks/>
          </p:cNvSpPr>
          <p:nvPr/>
        </p:nvSpPr>
        <p:spPr>
          <a:xfrm>
            <a:off x="1518543" y="371754"/>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161" name="Google Shape;1718;p51">
            <a:extLst>
              <a:ext uri="{FF2B5EF4-FFF2-40B4-BE49-F238E27FC236}">
                <a16:creationId xmlns:a16="http://schemas.microsoft.com/office/drawing/2014/main" id="{17D1B314-EC72-4C6E-9485-5831E33E189C}"/>
              </a:ext>
            </a:extLst>
          </p:cNvPr>
          <p:cNvSpPr txBox="1">
            <a:spLocks/>
          </p:cNvSpPr>
          <p:nvPr/>
        </p:nvSpPr>
        <p:spPr>
          <a:xfrm>
            <a:off x="2962800" y="302346"/>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pic>
        <p:nvPicPr>
          <p:cNvPr id="1026" name="Picture 2" descr="Mô hình Data Warehouse: Sơ đồ ngôi sao">
            <a:extLst>
              <a:ext uri="{FF2B5EF4-FFF2-40B4-BE49-F238E27FC236}">
                <a16:creationId xmlns:a16="http://schemas.microsoft.com/office/drawing/2014/main" id="{4E48E856-08AF-0FC2-D73C-5977DAC85C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1101" y="2141366"/>
            <a:ext cx="3354766" cy="2699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par>
                                <p:cTn id="14" presetID="10" presetClass="entr" presetSubtype="0" fill="hold"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fade">
                                      <p:cBhvr>
                                        <p:cTn id="16" dur="500"/>
                                        <p:tgtEl>
                                          <p:spTgt spid="124"/>
                                        </p:tgtEl>
                                      </p:cBhvr>
                                    </p:animEffect>
                                  </p:childTnLst>
                                </p:cTn>
                              </p:par>
                              <p:par>
                                <p:cTn id="17" presetID="10" presetClass="entr" presetSubtype="0" fill="hold"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fade">
                                      <p:cBhvr>
                                        <p:cTn id="19" dur="500"/>
                                        <p:tgtEl>
                                          <p:spTgt spid="125"/>
                                        </p:tgtEl>
                                      </p:cBhvr>
                                    </p:animEffect>
                                  </p:childTnLst>
                                </p:cTn>
                              </p:par>
                              <p:par>
                                <p:cTn id="20" presetID="10" presetClass="entr" presetSubtype="0" fill="hold" nodeType="with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fade">
                                      <p:cBhvr>
                                        <p:cTn id="22" dur="500"/>
                                        <p:tgtEl>
                                          <p:spTgt spid="117"/>
                                        </p:tgtEl>
                                      </p:cBhvr>
                                    </p:animEffect>
                                  </p:childTnLst>
                                </p:cTn>
                              </p:par>
                              <p:par>
                                <p:cTn id="23" presetID="10" presetClass="entr" presetSubtype="0" fill="hold" nodeType="with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fade">
                                      <p:cBhvr>
                                        <p:cTn id="25" dur="500"/>
                                        <p:tgtEl>
                                          <p:spTgt spid="1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500"/>
                                        <p:tgtEl>
                                          <p:spTgt spid="1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fade">
                                      <p:cBhvr>
                                        <p:cTn id="31" dur="500"/>
                                        <p:tgtEl>
                                          <p:spTgt spid="1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23"/>
                                        </p:tgtEl>
                                      </p:cBhvr>
                                    </p:animEffect>
                                    <p:set>
                                      <p:cBhvr>
                                        <p:cTn id="36" dur="1" fill="hold">
                                          <p:stCondLst>
                                            <p:cond delay="499"/>
                                          </p:stCondLst>
                                        </p:cTn>
                                        <p:tgtEl>
                                          <p:spTgt spid="123"/>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18"/>
                                        </p:tgtEl>
                                      </p:cBhvr>
                                    </p:animEffect>
                                    <p:set>
                                      <p:cBhvr>
                                        <p:cTn id="39" dur="1" fill="hold">
                                          <p:stCondLst>
                                            <p:cond delay="499"/>
                                          </p:stCondLst>
                                        </p:cTn>
                                        <p:tgtEl>
                                          <p:spTgt spid="11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1"/>
                                        </p:tgtEl>
                                      </p:cBhvr>
                                    </p:animEffect>
                                    <p:set>
                                      <p:cBhvr>
                                        <p:cTn id="42" dur="1" fill="hold">
                                          <p:stCondLst>
                                            <p:cond delay="499"/>
                                          </p:stCondLst>
                                        </p:cTn>
                                        <p:tgtEl>
                                          <p:spTgt spid="12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4"/>
                                        </p:tgtEl>
                                      </p:cBhvr>
                                    </p:animEffect>
                                    <p:set>
                                      <p:cBhvr>
                                        <p:cTn id="45" dur="1" fill="hold">
                                          <p:stCondLst>
                                            <p:cond delay="499"/>
                                          </p:stCondLst>
                                        </p:cTn>
                                        <p:tgtEl>
                                          <p:spTgt spid="124"/>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25"/>
                                        </p:tgtEl>
                                      </p:cBhvr>
                                    </p:animEffect>
                                    <p:set>
                                      <p:cBhvr>
                                        <p:cTn id="48" dur="1" fill="hold">
                                          <p:stCondLst>
                                            <p:cond delay="499"/>
                                          </p:stCondLst>
                                        </p:cTn>
                                        <p:tgtEl>
                                          <p:spTgt spid="125"/>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17"/>
                                        </p:tgtEl>
                                      </p:cBhvr>
                                    </p:animEffect>
                                    <p:set>
                                      <p:cBhvr>
                                        <p:cTn id="51" dur="1" fill="hold">
                                          <p:stCondLst>
                                            <p:cond delay="499"/>
                                          </p:stCondLst>
                                        </p:cTn>
                                        <p:tgtEl>
                                          <p:spTgt spid="117"/>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19"/>
                                        </p:tgtEl>
                                      </p:cBhvr>
                                    </p:animEffect>
                                    <p:set>
                                      <p:cBhvr>
                                        <p:cTn id="54" dur="1" fill="hold">
                                          <p:stCondLst>
                                            <p:cond delay="499"/>
                                          </p:stCondLst>
                                        </p:cTn>
                                        <p:tgtEl>
                                          <p:spTgt spid="1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2"/>
                                        </p:tgtEl>
                                      </p:cBhvr>
                                    </p:animEffect>
                                    <p:set>
                                      <p:cBhvr>
                                        <p:cTn id="57" dur="1" fill="hold">
                                          <p:stCondLst>
                                            <p:cond delay="499"/>
                                          </p:stCondLst>
                                        </p:cTn>
                                        <p:tgtEl>
                                          <p:spTgt spid="12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20"/>
                                        </p:tgtEl>
                                      </p:cBhvr>
                                    </p:animEffect>
                                    <p:set>
                                      <p:cBhvr>
                                        <p:cTn id="60" dur="1" fill="hold">
                                          <p:stCondLst>
                                            <p:cond delay="499"/>
                                          </p:stCondLst>
                                        </p:cTn>
                                        <p:tgtEl>
                                          <p:spTgt spid="120"/>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30"/>
                                        </p:tgtEl>
                                        <p:attrNameLst>
                                          <p:attrName>style.visibility</p:attrName>
                                        </p:attrNameLst>
                                      </p:cBhvr>
                                      <p:to>
                                        <p:strVal val="visible"/>
                                      </p:to>
                                    </p:set>
                                    <p:animEffect transition="in" filter="fade">
                                      <p:cBhvr>
                                        <p:cTn id="64" dur="500"/>
                                        <p:tgtEl>
                                          <p:spTgt spid="1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4"/>
                                        </p:tgtEl>
                                        <p:attrNameLst>
                                          <p:attrName>style.visibility</p:attrName>
                                        </p:attrNameLst>
                                      </p:cBhvr>
                                      <p:to>
                                        <p:strVal val="visible"/>
                                      </p:to>
                                    </p:set>
                                    <p:animEffect transition="in" filter="fade">
                                      <p:cBhvr>
                                        <p:cTn id="67" dur="500"/>
                                        <p:tgtEl>
                                          <p:spTgt spid="14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5"/>
                                        </p:tgtEl>
                                        <p:attrNameLst>
                                          <p:attrName>style.visibility</p:attrName>
                                        </p:attrNameLst>
                                      </p:cBhvr>
                                      <p:to>
                                        <p:strVal val="visible"/>
                                      </p:to>
                                    </p:set>
                                    <p:animEffect transition="in" filter="fade">
                                      <p:cBhvr>
                                        <p:cTn id="70" dur="500"/>
                                        <p:tgtEl>
                                          <p:spTgt spid="145"/>
                                        </p:tgtEl>
                                      </p:cBhvr>
                                    </p:animEffect>
                                  </p:childTnLst>
                                </p:cTn>
                              </p:par>
                              <p:par>
                                <p:cTn id="71" presetID="10" presetClass="entr" presetSubtype="0" fill="hold" nodeType="withEffect">
                                  <p:stCondLst>
                                    <p:cond delay="0"/>
                                  </p:stCondLst>
                                  <p:childTnLst>
                                    <p:set>
                                      <p:cBhvr>
                                        <p:cTn id="72" dur="1" fill="hold">
                                          <p:stCondLst>
                                            <p:cond delay="0"/>
                                          </p:stCondLst>
                                        </p:cTn>
                                        <p:tgtEl>
                                          <p:spTgt spid="131"/>
                                        </p:tgtEl>
                                        <p:attrNameLst>
                                          <p:attrName>style.visibility</p:attrName>
                                        </p:attrNameLst>
                                      </p:cBhvr>
                                      <p:to>
                                        <p:strVal val="visible"/>
                                      </p:to>
                                    </p:set>
                                    <p:animEffect transition="in" filter="fade">
                                      <p:cBhvr>
                                        <p:cTn id="73" dur="500"/>
                                        <p:tgtEl>
                                          <p:spTgt spid="131"/>
                                        </p:tgtEl>
                                      </p:cBhvr>
                                    </p:animEffect>
                                  </p:childTnLst>
                                </p:cTn>
                              </p:par>
                              <p:par>
                                <p:cTn id="74" presetID="10" presetClass="entr" presetSubtype="0" fill="hold" nodeType="withEffect">
                                  <p:stCondLst>
                                    <p:cond delay="0"/>
                                  </p:stCondLst>
                                  <p:childTnLst>
                                    <p:set>
                                      <p:cBhvr>
                                        <p:cTn id="75" dur="1" fill="hold">
                                          <p:stCondLst>
                                            <p:cond delay="0"/>
                                          </p:stCondLst>
                                        </p:cTn>
                                        <p:tgtEl>
                                          <p:spTgt spid="132"/>
                                        </p:tgtEl>
                                        <p:attrNameLst>
                                          <p:attrName>style.visibility</p:attrName>
                                        </p:attrNameLst>
                                      </p:cBhvr>
                                      <p:to>
                                        <p:strVal val="visible"/>
                                      </p:to>
                                    </p:set>
                                    <p:animEffect transition="in" filter="fade">
                                      <p:cBhvr>
                                        <p:cTn id="76" dur="500"/>
                                        <p:tgtEl>
                                          <p:spTgt spid="1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6"/>
                                        </p:tgtEl>
                                        <p:attrNameLst>
                                          <p:attrName>style.visibility</p:attrName>
                                        </p:attrNameLst>
                                      </p:cBhvr>
                                      <p:to>
                                        <p:strVal val="visible"/>
                                      </p:to>
                                    </p:set>
                                    <p:animEffect transition="in" filter="fade">
                                      <p:cBhvr>
                                        <p:cTn id="79" dur="500"/>
                                        <p:tgtEl>
                                          <p:spTgt spid="146"/>
                                        </p:tgtEl>
                                      </p:cBhvr>
                                    </p:animEffect>
                                  </p:childTnLst>
                                </p:cTn>
                              </p:par>
                              <p:par>
                                <p:cTn id="80" presetID="10" presetClass="entr" presetSubtype="0" fill="hold" nodeType="with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10" presetClass="entr" presetSubtype="0" fill="hold" nodeType="with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fade">
                                      <p:cBhvr>
                                        <p:cTn id="85" dur="500"/>
                                        <p:tgtEl>
                                          <p:spTgt spid="128"/>
                                        </p:tgtEl>
                                      </p:cBhvr>
                                    </p:animEffect>
                                  </p:childTnLst>
                                </p:cTn>
                              </p:par>
                              <p:par>
                                <p:cTn id="86" presetID="10" presetClass="entr" presetSubtype="0" fill="hold"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fade">
                                      <p:cBhvr>
                                        <p:cTn id="88" dur="500"/>
                                        <p:tgtEl>
                                          <p:spTgt spid="127"/>
                                        </p:tgtEl>
                                      </p:cBhvr>
                                    </p:animEffect>
                                  </p:childTnLst>
                                </p:cTn>
                              </p:par>
                              <p:par>
                                <p:cTn id="89" presetID="10"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500"/>
                                        <p:tgtEl>
                                          <p:spTgt spid="129"/>
                                        </p:tgtEl>
                                      </p:cBhvr>
                                    </p:animEffect>
                                  </p:childTnLst>
                                </p:cTn>
                              </p:par>
                              <p:par>
                                <p:cTn id="92" presetID="10" presetClass="entr" presetSubtype="0" fill="hold" nodeType="withEffect">
                                  <p:stCondLst>
                                    <p:cond delay="0"/>
                                  </p:stCondLst>
                                  <p:childTnLst>
                                    <p:set>
                                      <p:cBhvr>
                                        <p:cTn id="93" dur="1" fill="hold">
                                          <p:stCondLst>
                                            <p:cond delay="0"/>
                                          </p:stCondLst>
                                        </p:cTn>
                                        <p:tgtEl>
                                          <p:spTgt spid="140"/>
                                        </p:tgtEl>
                                        <p:attrNameLst>
                                          <p:attrName>style.visibility</p:attrName>
                                        </p:attrNameLst>
                                      </p:cBhvr>
                                      <p:to>
                                        <p:strVal val="visible"/>
                                      </p:to>
                                    </p:set>
                                    <p:animEffect transition="in" filter="fade">
                                      <p:cBhvr>
                                        <p:cTn id="94" dur="500"/>
                                        <p:tgtEl>
                                          <p:spTgt spid="140"/>
                                        </p:tgtEl>
                                      </p:cBhvr>
                                    </p:animEffect>
                                  </p:childTnLst>
                                </p:cTn>
                              </p:par>
                              <p:par>
                                <p:cTn id="95" presetID="10" presetClass="entr" presetSubtype="0" fill="hold" nodeType="withEffect">
                                  <p:stCondLst>
                                    <p:cond delay="0"/>
                                  </p:stCondLst>
                                  <p:childTnLst>
                                    <p:set>
                                      <p:cBhvr>
                                        <p:cTn id="96" dur="1" fill="hold">
                                          <p:stCondLst>
                                            <p:cond delay="0"/>
                                          </p:stCondLst>
                                        </p:cTn>
                                        <p:tgtEl>
                                          <p:spTgt spid="141"/>
                                        </p:tgtEl>
                                        <p:attrNameLst>
                                          <p:attrName>style.visibility</p:attrName>
                                        </p:attrNameLst>
                                      </p:cBhvr>
                                      <p:to>
                                        <p:strVal val="visible"/>
                                      </p:to>
                                    </p:set>
                                    <p:animEffect transition="in" filter="fade">
                                      <p:cBhvr>
                                        <p:cTn id="97" dur="500"/>
                                        <p:tgtEl>
                                          <p:spTgt spid="141"/>
                                        </p:tgtEl>
                                      </p:cBhvr>
                                    </p:animEffect>
                                  </p:childTnLst>
                                </p:cTn>
                              </p:par>
                              <p:par>
                                <p:cTn id="98" presetID="10" presetClass="entr" presetSubtype="0" fill="hold" nodeType="withEffect">
                                  <p:stCondLst>
                                    <p:cond delay="0"/>
                                  </p:stCondLst>
                                  <p:childTnLst>
                                    <p:set>
                                      <p:cBhvr>
                                        <p:cTn id="99" dur="1" fill="hold">
                                          <p:stCondLst>
                                            <p:cond delay="0"/>
                                          </p:stCondLst>
                                        </p:cTn>
                                        <p:tgtEl>
                                          <p:spTgt spid="136"/>
                                        </p:tgtEl>
                                        <p:attrNameLst>
                                          <p:attrName>style.visibility</p:attrName>
                                        </p:attrNameLst>
                                      </p:cBhvr>
                                      <p:to>
                                        <p:strVal val="visible"/>
                                      </p:to>
                                    </p:set>
                                    <p:animEffect transition="in" filter="fade">
                                      <p:cBhvr>
                                        <p:cTn id="100" dur="500"/>
                                        <p:tgtEl>
                                          <p:spTgt spid="136"/>
                                        </p:tgtEl>
                                      </p:cBhvr>
                                    </p:animEffect>
                                  </p:childTnLst>
                                </p:cTn>
                              </p:par>
                              <p:par>
                                <p:cTn id="101" presetID="10" presetClass="entr" presetSubtype="0" fill="hold" nodeType="withEffect">
                                  <p:stCondLst>
                                    <p:cond delay="0"/>
                                  </p:stCondLst>
                                  <p:childTnLst>
                                    <p:set>
                                      <p:cBhvr>
                                        <p:cTn id="102" dur="1" fill="hold">
                                          <p:stCondLst>
                                            <p:cond delay="0"/>
                                          </p:stCondLst>
                                        </p:cTn>
                                        <p:tgtEl>
                                          <p:spTgt spid="134"/>
                                        </p:tgtEl>
                                        <p:attrNameLst>
                                          <p:attrName>style.visibility</p:attrName>
                                        </p:attrNameLst>
                                      </p:cBhvr>
                                      <p:to>
                                        <p:strVal val="visible"/>
                                      </p:to>
                                    </p:set>
                                    <p:animEffect transition="in" filter="fade">
                                      <p:cBhvr>
                                        <p:cTn id="103" dur="500"/>
                                        <p:tgtEl>
                                          <p:spTgt spid="134"/>
                                        </p:tgtEl>
                                      </p:cBhvr>
                                    </p:animEffect>
                                  </p:childTnLst>
                                </p:cTn>
                              </p:par>
                              <p:par>
                                <p:cTn id="104" presetID="10" presetClass="entr" presetSubtype="0" fill="hold" nodeType="withEffect">
                                  <p:stCondLst>
                                    <p:cond delay="0"/>
                                  </p:stCondLst>
                                  <p:childTnLst>
                                    <p:set>
                                      <p:cBhvr>
                                        <p:cTn id="105" dur="1" fill="hold">
                                          <p:stCondLst>
                                            <p:cond delay="0"/>
                                          </p:stCondLst>
                                        </p:cTn>
                                        <p:tgtEl>
                                          <p:spTgt spid="133"/>
                                        </p:tgtEl>
                                        <p:attrNameLst>
                                          <p:attrName>style.visibility</p:attrName>
                                        </p:attrNameLst>
                                      </p:cBhvr>
                                      <p:to>
                                        <p:strVal val="visible"/>
                                      </p:to>
                                    </p:set>
                                    <p:animEffect transition="in" filter="fade">
                                      <p:cBhvr>
                                        <p:cTn id="106" dur="500"/>
                                        <p:tgtEl>
                                          <p:spTgt spid="133"/>
                                        </p:tgtEl>
                                      </p:cBhvr>
                                    </p:animEffect>
                                  </p:childTnLst>
                                </p:cTn>
                              </p:par>
                              <p:par>
                                <p:cTn id="107" presetID="10" presetClass="entr" presetSubtype="0" fill="hold" nodeType="with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500"/>
                                        <p:tgtEl>
                                          <p:spTgt spid="135"/>
                                        </p:tgtEl>
                                      </p:cBhvr>
                                    </p:animEffect>
                                  </p:childTnLst>
                                </p:cTn>
                              </p:par>
                              <p:par>
                                <p:cTn id="110" presetID="10" presetClass="entr" presetSubtype="0" fill="hold" nodeType="withEffect">
                                  <p:stCondLst>
                                    <p:cond delay="0"/>
                                  </p:stCondLst>
                                  <p:childTnLst>
                                    <p:set>
                                      <p:cBhvr>
                                        <p:cTn id="111" dur="1" fill="hold">
                                          <p:stCondLst>
                                            <p:cond delay="0"/>
                                          </p:stCondLst>
                                        </p:cTn>
                                        <p:tgtEl>
                                          <p:spTgt spid="139"/>
                                        </p:tgtEl>
                                        <p:attrNameLst>
                                          <p:attrName>style.visibility</p:attrName>
                                        </p:attrNameLst>
                                      </p:cBhvr>
                                      <p:to>
                                        <p:strVal val="visible"/>
                                      </p:to>
                                    </p:set>
                                    <p:animEffect transition="in" filter="fade">
                                      <p:cBhvr>
                                        <p:cTn id="112" dur="500"/>
                                        <p:tgtEl>
                                          <p:spTgt spid="1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48"/>
                                        </p:tgtEl>
                                        <p:attrNameLst>
                                          <p:attrName>style.visibility</p:attrName>
                                        </p:attrNameLst>
                                      </p:cBhvr>
                                      <p:to>
                                        <p:strVal val="visible"/>
                                      </p:to>
                                    </p:set>
                                    <p:animEffect transition="in" filter="fade">
                                      <p:cBhvr>
                                        <p:cTn id="115" dur="500"/>
                                        <p:tgtEl>
                                          <p:spTgt spid="148"/>
                                        </p:tgtEl>
                                      </p:cBhvr>
                                    </p:animEffect>
                                  </p:childTnLst>
                                </p:cTn>
                              </p:par>
                              <p:par>
                                <p:cTn id="116" presetID="10" presetClass="entr" presetSubtype="0" fill="hold" nodeType="with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500"/>
                                        <p:tgtEl>
                                          <p:spTgt spid="137"/>
                                        </p:tgtEl>
                                      </p:cBhvr>
                                    </p:animEffect>
                                  </p:childTnLst>
                                </p:cTn>
                              </p:par>
                              <p:par>
                                <p:cTn id="119" presetID="10" presetClass="entr" presetSubtype="0" fill="hold" nodeType="withEffect">
                                  <p:stCondLst>
                                    <p:cond delay="0"/>
                                  </p:stCondLst>
                                  <p:childTnLst>
                                    <p:set>
                                      <p:cBhvr>
                                        <p:cTn id="120" dur="1" fill="hold">
                                          <p:stCondLst>
                                            <p:cond delay="0"/>
                                          </p:stCondLst>
                                        </p:cTn>
                                        <p:tgtEl>
                                          <p:spTgt spid="138"/>
                                        </p:tgtEl>
                                        <p:attrNameLst>
                                          <p:attrName>style.visibility</p:attrName>
                                        </p:attrNameLst>
                                      </p:cBhvr>
                                      <p:to>
                                        <p:strVal val="visible"/>
                                      </p:to>
                                    </p:set>
                                    <p:animEffect transition="in" filter="fade">
                                      <p:cBhvr>
                                        <p:cTn id="121" dur="500"/>
                                        <p:tgtEl>
                                          <p:spTgt spid="13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47"/>
                                        </p:tgtEl>
                                        <p:attrNameLst>
                                          <p:attrName>style.visibility</p:attrName>
                                        </p:attrNameLst>
                                      </p:cBhvr>
                                      <p:to>
                                        <p:strVal val="visible"/>
                                      </p:to>
                                    </p:set>
                                    <p:animEffect transition="in" filter="fade">
                                      <p:cBhvr>
                                        <p:cTn id="124" dur="500"/>
                                        <p:tgtEl>
                                          <p:spTgt spid="14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49"/>
                                        </p:tgtEl>
                                        <p:attrNameLst>
                                          <p:attrName>style.visibility</p:attrName>
                                        </p:attrNameLst>
                                      </p:cBhvr>
                                      <p:to>
                                        <p:strVal val="visible"/>
                                      </p:to>
                                    </p:set>
                                    <p:animEffect transition="in" filter="fade">
                                      <p:cBhvr>
                                        <p:cTn id="127" dur="500"/>
                                        <p:tgtEl>
                                          <p:spTgt spid="14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2"/>
                                        </p:tgtEl>
                                        <p:attrNameLst>
                                          <p:attrName>style.visibility</p:attrName>
                                        </p:attrNameLst>
                                      </p:cBhvr>
                                      <p:to>
                                        <p:strVal val="visible"/>
                                      </p:to>
                                    </p:set>
                                    <p:animEffect transition="in" filter="fade">
                                      <p:cBhvr>
                                        <p:cTn id="130" dur="500"/>
                                        <p:tgtEl>
                                          <p:spTgt spid="14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43"/>
                                        </p:tgtEl>
                                        <p:attrNameLst>
                                          <p:attrName>style.visibility</p:attrName>
                                        </p:attrNameLst>
                                      </p:cBhvr>
                                      <p:to>
                                        <p:strVal val="visible"/>
                                      </p:to>
                                    </p:set>
                                    <p:animEffect transition="in" filter="fade">
                                      <p:cBhvr>
                                        <p:cTn id="133" dur="500"/>
                                        <p:tgtEl>
                                          <p:spTgt spid="143"/>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nodeType="clickEffect">
                                  <p:stCondLst>
                                    <p:cond delay="0"/>
                                  </p:stCondLst>
                                  <p:childTnLst>
                                    <p:animEffect transition="out" filter="fade">
                                      <p:cBhvr>
                                        <p:cTn id="137" dur="500"/>
                                        <p:tgtEl>
                                          <p:spTgt spid="123"/>
                                        </p:tgtEl>
                                      </p:cBhvr>
                                    </p:animEffect>
                                    <p:set>
                                      <p:cBhvr>
                                        <p:cTn id="138" dur="1" fill="hold">
                                          <p:stCondLst>
                                            <p:cond delay="499"/>
                                          </p:stCondLst>
                                        </p:cTn>
                                        <p:tgtEl>
                                          <p:spTgt spid="123"/>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118"/>
                                        </p:tgtEl>
                                      </p:cBhvr>
                                    </p:animEffect>
                                    <p:set>
                                      <p:cBhvr>
                                        <p:cTn id="141" dur="1" fill="hold">
                                          <p:stCondLst>
                                            <p:cond delay="499"/>
                                          </p:stCondLst>
                                        </p:cTn>
                                        <p:tgtEl>
                                          <p:spTgt spid="118"/>
                                        </p:tgtEl>
                                        <p:attrNameLst>
                                          <p:attrName>style.visibility</p:attrName>
                                        </p:attrNameLst>
                                      </p:cBhvr>
                                      <p:to>
                                        <p:strVal val="hidden"/>
                                      </p:to>
                                    </p:set>
                                  </p:childTnLst>
                                </p:cTn>
                              </p:par>
                              <p:par>
                                <p:cTn id="142" presetID="10" presetClass="exit" presetSubtype="0" fill="hold" grpId="2" nodeType="withEffect">
                                  <p:stCondLst>
                                    <p:cond delay="0"/>
                                  </p:stCondLst>
                                  <p:childTnLst>
                                    <p:animEffect transition="out" filter="fade">
                                      <p:cBhvr>
                                        <p:cTn id="143" dur="500"/>
                                        <p:tgtEl>
                                          <p:spTgt spid="121"/>
                                        </p:tgtEl>
                                      </p:cBhvr>
                                    </p:animEffect>
                                    <p:set>
                                      <p:cBhvr>
                                        <p:cTn id="144" dur="1" fill="hold">
                                          <p:stCondLst>
                                            <p:cond delay="499"/>
                                          </p:stCondLst>
                                        </p:cTn>
                                        <p:tgtEl>
                                          <p:spTgt spid="121"/>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124"/>
                                        </p:tgtEl>
                                      </p:cBhvr>
                                    </p:animEffect>
                                    <p:set>
                                      <p:cBhvr>
                                        <p:cTn id="147" dur="1" fill="hold">
                                          <p:stCondLst>
                                            <p:cond delay="499"/>
                                          </p:stCondLst>
                                        </p:cTn>
                                        <p:tgtEl>
                                          <p:spTgt spid="124"/>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125"/>
                                        </p:tgtEl>
                                      </p:cBhvr>
                                    </p:animEffect>
                                    <p:set>
                                      <p:cBhvr>
                                        <p:cTn id="150" dur="1" fill="hold">
                                          <p:stCondLst>
                                            <p:cond delay="499"/>
                                          </p:stCondLst>
                                        </p:cTn>
                                        <p:tgtEl>
                                          <p:spTgt spid="125"/>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026"/>
                                        </p:tgtEl>
                                        <p:attrNameLst>
                                          <p:attrName>style.visibility</p:attrName>
                                        </p:attrNameLst>
                                      </p:cBhvr>
                                      <p:to>
                                        <p:strVal val="visible"/>
                                      </p:to>
                                    </p:set>
                                    <p:animEffect transition="in" filter="fade">
                                      <p:cBhvr>
                                        <p:cTn id="155" dur="500"/>
                                        <p:tgtEl>
                                          <p:spTgt spid="1026"/>
                                        </p:tgtEl>
                                      </p:cBhvr>
                                    </p:animEffect>
                                  </p:childTnLst>
                                </p:cTn>
                              </p:par>
                              <p:par>
                                <p:cTn id="156" presetID="10" presetClass="exit" presetSubtype="0" fill="hold" nodeType="withEffect">
                                  <p:stCondLst>
                                    <p:cond delay="0"/>
                                  </p:stCondLst>
                                  <p:childTnLst>
                                    <p:animEffect transition="out" filter="fade">
                                      <p:cBhvr>
                                        <p:cTn id="157" dur="500"/>
                                        <p:tgtEl>
                                          <p:spTgt spid="117"/>
                                        </p:tgtEl>
                                      </p:cBhvr>
                                    </p:animEffect>
                                    <p:set>
                                      <p:cBhvr>
                                        <p:cTn id="158" dur="1" fill="hold">
                                          <p:stCondLst>
                                            <p:cond delay="499"/>
                                          </p:stCondLst>
                                        </p:cTn>
                                        <p:tgtEl>
                                          <p:spTgt spid="117"/>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119"/>
                                        </p:tgtEl>
                                      </p:cBhvr>
                                    </p:animEffect>
                                    <p:set>
                                      <p:cBhvr>
                                        <p:cTn id="161" dur="1" fill="hold">
                                          <p:stCondLst>
                                            <p:cond delay="499"/>
                                          </p:stCondLst>
                                        </p:cTn>
                                        <p:tgtEl>
                                          <p:spTgt spid="119"/>
                                        </p:tgtEl>
                                        <p:attrNameLst>
                                          <p:attrName>style.visibility</p:attrName>
                                        </p:attrNameLst>
                                      </p:cBhvr>
                                      <p:to>
                                        <p:strVal val="hidden"/>
                                      </p:to>
                                    </p:set>
                                  </p:childTnLst>
                                </p:cTn>
                              </p:par>
                              <p:par>
                                <p:cTn id="162" presetID="10" presetClass="exit" presetSubtype="0" fill="hold" grpId="2" nodeType="withEffect">
                                  <p:stCondLst>
                                    <p:cond delay="0"/>
                                  </p:stCondLst>
                                  <p:childTnLst>
                                    <p:animEffect transition="out" filter="fade">
                                      <p:cBhvr>
                                        <p:cTn id="163" dur="500"/>
                                        <p:tgtEl>
                                          <p:spTgt spid="122"/>
                                        </p:tgtEl>
                                      </p:cBhvr>
                                    </p:animEffect>
                                    <p:set>
                                      <p:cBhvr>
                                        <p:cTn id="164" dur="1" fill="hold">
                                          <p:stCondLst>
                                            <p:cond delay="499"/>
                                          </p:stCondLst>
                                        </p:cTn>
                                        <p:tgtEl>
                                          <p:spTgt spid="122"/>
                                        </p:tgtEl>
                                        <p:attrNameLst>
                                          <p:attrName>style.visibility</p:attrName>
                                        </p:attrNameLst>
                                      </p:cBhvr>
                                      <p:to>
                                        <p:strVal val="hidden"/>
                                      </p:to>
                                    </p:set>
                                  </p:childTnLst>
                                </p:cTn>
                              </p:par>
                              <p:par>
                                <p:cTn id="165" presetID="10" presetClass="exit" presetSubtype="0" fill="hold" grpId="2" nodeType="withEffect">
                                  <p:stCondLst>
                                    <p:cond delay="0"/>
                                  </p:stCondLst>
                                  <p:childTnLst>
                                    <p:animEffect transition="out" filter="fade">
                                      <p:cBhvr>
                                        <p:cTn id="166" dur="500"/>
                                        <p:tgtEl>
                                          <p:spTgt spid="120"/>
                                        </p:tgtEl>
                                      </p:cBhvr>
                                    </p:animEffect>
                                    <p:set>
                                      <p:cBhvr>
                                        <p:cTn id="167" dur="1" fill="hold">
                                          <p:stCondLst>
                                            <p:cond delay="499"/>
                                          </p:stCondLst>
                                        </p:cTn>
                                        <p:tgtEl>
                                          <p:spTgt spid="120"/>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130"/>
                                        </p:tgtEl>
                                      </p:cBhvr>
                                    </p:animEffect>
                                    <p:set>
                                      <p:cBhvr>
                                        <p:cTn id="170" dur="1" fill="hold">
                                          <p:stCondLst>
                                            <p:cond delay="499"/>
                                          </p:stCondLst>
                                        </p:cTn>
                                        <p:tgtEl>
                                          <p:spTgt spid="130"/>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144"/>
                                        </p:tgtEl>
                                      </p:cBhvr>
                                    </p:animEffect>
                                    <p:set>
                                      <p:cBhvr>
                                        <p:cTn id="173" dur="1" fill="hold">
                                          <p:stCondLst>
                                            <p:cond delay="499"/>
                                          </p:stCondLst>
                                        </p:cTn>
                                        <p:tgtEl>
                                          <p:spTgt spid="144"/>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145"/>
                                        </p:tgtEl>
                                      </p:cBhvr>
                                    </p:animEffect>
                                    <p:set>
                                      <p:cBhvr>
                                        <p:cTn id="176" dur="1" fill="hold">
                                          <p:stCondLst>
                                            <p:cond delay="499"/>
                                          </p:stCondLst>
                                        </p:cTn>
                                        <p:tgtEl>
                                          <p:spTgt spid="145"/>
                                        </p:tgtEl>
                                        <p:attrNameLst>
                                          <p:attrName>style.visibility</p:attrName>
                                        </p:attrNameLst>
                                      </p:cBhvr>
                                      <p:to>
                                        <p:strVal val="hidden"/>
                                      </p:to>
                                    </p:set>
                                  </p:childTnLst>
                                </p:cTn>
                              </p:par>
                              <p:par>
                                <p:cTn id="177" presetID="10" presetClass="exit" presetSubtype="0" fill="hold" nodeType="withEffect">
                                  <p:stCondLst>
                                    <p:cond delay="0"/>
                                  </p:stCondLst>
                                  <p:childTnLst>
                                    <p:animEffect transition="out" filter="fade">
                                      <p:cBhvr>
                                        <p:cTn id="178" dur="500"/>
                                        <p:tgtEl>
                                          <p:spTgt spid="131"/>
                                        </p:tgtEl>
                                      </p:cBhvr>
                                    </p:animEffect>
                                    <p:set>
                                      <p:cBhvr>
                                        <p:cTn id="179" dur="1" fill="hold">
                                          <p:stCondLst>
                                            <p:cond delay="499"/>
                                          </p:stCondLst>
                                        </p:cTn>
                                        <p:tgtEl>
                                          <p:spTgt spid="131"/>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132"/>
                                        </p:tgtEl>
                                      </p:cBhvr>
                                    </p:animEffect>
                                    <p:set>
                                      <p:cBhvr>
                                        <p:cTn id="182" dur="1" fill="hold">
                                          <p:stCondLst>
                                            <p:cond delay="499"/>
                                          </p:stCondLst>
                                        </p:cTn>
                                        <p:tgtEl>
                                          <p:spTgt spid="132"/>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146"/>
                                        </p:tgtEl>
                                      </p:cBhvr>
                                    </p:animEffect>
                                    <p:set>
                                      <p:cBhvr>
                                        <p:cTn id="185" dur="1" fill="hold">
                                          <p:stCondLst>
                                            <p:cond delay="499"/>
                                          </p:stCondLst>
                                        </p:cTn>
                                        <p:tgtEl>
                                          <p:spTgt spid="14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126"/>
                                        </p:tgtEl>
                                      </p:cBhvr>
                                    </p:animEffect>
                                    <p:set>
                                      <p:cBhvr>
                                        <p:cTn id="188" dur="1" fill="hold">
                                          <p:stCondLst>
                                            <p:cond delay="499"/>
                                          </p:stCondLst>
                                        </p:cTn>
                                        <p:tgtEl>
                                          <p:spTgt spid="126"/>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128"/>
                                        </p:tgtEl>
                                      </p:cBhvr>
                                    </p:animEffect>
                                    <p:set>
                                      <p:cBhvr>
                                        <p:cTn id="191" dur="1" fill="hold">
                                          <p:stCondLst>
                                            <p:cond delay="499"/>
                                          </p:stCondLst>
                                        </p:cTn>
                                        <p:tgtEl>
                                          <p:spTgt spid="128"/>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127"/>
                                        </p:tgtEl>
                                      </p:cBhvr>
                                    </p:animEffect>
                                    <p:set>
                                      <p:cBhvr>
                                        <p:cTn id="194" dur="1" fill="hold">
                                          <p:stCondLst>
                                            <p:cond delay="499"/>
                                          </p:stCondLst>
                                        </p:cTn>
                                        <p:tgtEl>
                                          <p:spTgt spid="127"/>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129"/>
                                        </p:tgtEl>
                                      </p:cBhvr>
                                    </p:animEffect>
                                    <p:set>
                                      <p:cBhvr>
                                        <p:cTn id="197" dur="1" fill="hold">
                                          <p:stCondLst>
                                            <p:cond delay="499"/>
                                          </p:stCondLst>
                                        </p:cTn>
                                        <p:tgtEl>
                                          <p:spTgt spid="129"/>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140"/>
                                        </p:tgtEl>
                                      </p:cBhvr>
                                    </p:animEffect>
                                    <p:set>
                                      <p:cBhvr>
                                        <p:cTn id="200" dur="1" fill="hold">
                                          <p:stCondLst>
                                            <p:cond delay="499"/>
                                          </p:stCondLst>
                                        </p:cTn>
                                        <p:tgtEl>
                                          <p:spTgt spid="14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141"/>
                                        </p:tgtEl>
                                      </p:cBhvr>
                                    </p:animEffect>
                                    <p:set>
                                      <p:cBhvr>
                                        <p:cTn id="203" dur="1" fill="hold">
                                          <p:stCondLst>
                                            <p:cond delay="499"/>
                                          </p:stCondLst>
                                        </p:cTn>
                                        <p:tgtEl>
                                          <p:spTgt spid="141"/>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136"/>
                                        </p:tgtEl>
                                      </p:cBhvr>
                                    </p:animEffect>
                                    <p:set>
                                      <p:cBhvr>
                                        <p:cTn id="206" dur="1" fill="hold">
                                          <p:stCondLst>
                                            <p:cond delay="499"/>
                                          </p:stCondLst>
                                        </p:cTn>
                                        <p:tgtEl>
                                          <p:spTgt spid="136"/>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134"/>
                                        </p:tgtEl>
                                      </p:cBhvr>
                                    </p:animEffect>
                                    <p:set>
                                      <p:cBhvr>
                                        <p:cTn id="209" dur="1" fill="hold">
                                          <p:stCondLst>
                                            <p:cond delay="499"/>
                                          </p:stCondLst>
                                        </p:cTn>
                                        <p:tgtEl>
                                          <p:spTgt spid="134"/>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500"/>
                                        <p:tgtEl>
                                          <p:spTgt spid="133"/>
                                        </p:tgtEl>
                                      </p:cBhvr>
                                    </p:animEffect>
                                    <p:set>
                                      <p:cBhvr>
                                        <p:cTn id="212" dur="1" fill="hold">
                                          <p:stCondLst>
                                            <p:cond delay="499"/>
                                          </p:stCondLst>
                                        </p:cTn>
                                        <p:tgtEl>
                                          <p:spTgt spid="133"/>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135"/>
                                        </p:tgtEl>
                                      </p:cBhvr>
                                    </p:animEffect>
                                    <p:set>
                                      <p:cBhvr>
                                        <p:cTn id="215" dur="1" fill="hold">
                                          <p:stCondLst>
                                            <p:cond delay="499"/>
                                          </p:stCondLst>
                                        </p:cTn>
                                        <p:tgtEl>
                                          <p:spTgt spid="135"/>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139"/>
                                        </p:tgtEl>
                                      </p:cBhvr>
                                    </p:animEffect>
                                    <p:set>
                                      <p:cBhvr>
                                        <p:cTn id="218" dur="1" fill="hold">
                                          <p:stCondLst>
                                            <p:cond delay="499"/>
                                          </p:stCondLst>
                                        </p:cTn>
                                        <p:tgtEl>
                                          <p:spTgt spid="139"/>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48"/>
                                        </p:tgtEl>
                                      </p:cBhvr>
                                    </p:animEffect>
                                    <p:set>
                                      <p:cBhvr>
                                        <p:cTn id="221" dur="1" fill="hold">
                                          <p:stCondLst>
                                            <p:cond delay="499"/>
                                          </p:stCondLst>
                                        </p:cTn>
                                        <p:tgtEl>
                                          <p:spTgt spid="148"/>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500"/>
                                        <p:tgtEl>
                                          <p:spTgt spid="137"/>
                                        </p:tgtEl>
                                      </p:cBhvr>
                                    </p:animEffect>
                                    <p:set>
                                      <p:cBhvr>
                                        <p:cTn id="224" dur="1" fill="hold">
                                          <p:stCondLst>
                                            <p:cond delay="499"/>
                                          </p:stCondLst>
                                        </p:cTn>
                                        <p:tgtEl>
                                          <p:spTgt spid="137"/>
                                        </p:tgtEl>
                                        <p:attrNameLst>
                                          <p:attrName>style.visibility</p:attrName>
                                        </p:attrNameLst>
                                      </p:cBhvr>
                                      <p:to>
                                        <p:strVal val="hidden"/>
                                      </p:to>
                                    </p:set>
                                  </p:childTnLst>
                                </p:cTn>
                              </p:par>
                              <p:par>
                                <p:cTn id="225" presetID="10" presetClass="exit" presetSubtype="0" fill="hold" nodeType="withEffect">
                                  <p:stCondLst>
                                    <p:cond delay="0"/>
                                  </p:stCondLst>
                                  <p:childTnLst>
                                    <p:animEffect transition="out" filter="fade">
                                      <p:cBhvr>
                                        <p:cTn id="226" dur="500"/>
                                        <p:tgtEl>
                                          <p:spTgt spid="138"/>
                                        </p:tgtEl>
                                      </p:cBhvr>
                                    </p:animEffect>
                                    <p:set>
                                      <p:cBhvr>
                                        <p:cTn id="227" dur="1" fill="hold">
                                          <p:stCondLst>
                                            <p:cond delay="499"/>
                                          </p:stCondLst>
                                        </p:cTn>
                                        <p:tgtEl>
                                          <p:spTgt spid="138"/>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147"/>
                                        </p:tgtEl>
                                      </p:cBhvr>
                                    </p:animEffect>
                                    <p:set>
                                      <p:cBhvr>
                                        <p:cTn id="230" dur="1" fill="hold">
                                          <p:stCondLst>
                                            <p:cond delay="499"/>
                                          </p:stCondLst>
                                        </p:cTn>
                                        <p:tgtEl>
                                          <p:spTgt spid="147"/>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149"/>
                                        </p:tgtEl>
                                      </p:cBhvr>
                                    </p:animEffect>
                                    <p:set>
                                      <p:cBhvr>
                                        <p:cTn id="233" dur="1" fill="hold">
                                          <p:stCondLst>
                                            <p:cond delay="499"/>
                                          </p:stCondLst>
                                        </p:cTn>
                                        <p:tgtEl>
                                          <p:spTgt spid="149"/>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142"/>
                                        </p:tgtEl>
                                      </p:cBhvr>
                                    </p:animEffect>
                                    <p:set>
                                      <p:cBhvr>
                                        <p:cTn id="236" dur="1" fill="hold">
                                          <p:stCondLst>
                                            <p:cond delay="499"/>
                                          </p:stCondLst>
                                        </p:cTn>
                                        <p:tgtEl>
                                          <p:spTgt spid="142"/>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143"/>
                                        </p:tgtEl>
                                      </p:cBhvr>
                                    </p:animEffect>
                                    <p:set>
                                      <p:cBhvr>
                                        <p:cTn id="239" dur="1" fill="hold">
                                          <p:stCondLst>
                                            <p:cond delay="499"/>
                                          </p:stCondLst>
                                        </p:cTn>
                                        <p:tgtEl>
                                          <p:spTgt spid="143"/>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6"/>
                                        </p:tgtEl>
                                      </p:cBhvr>
                                    </p:animEffect>
                                    <p:set>
                                      <p:cBhvr>
                                        <p:cTn id="242" dur="1" fill="hold">
                                          <p:stCondLst>
                                            <p:cond delay="499"/>
                                          </p:stCondLst>
                                        </p:cTn>
                                        <p:tgtEl>
                                          <p:spTgt spid="1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0" grpId="1"/>
      <p:bldP spid="120" grpId="2"/>
      <p:bldP spid="121" grpId="0"/>
      <p:bldP spid="121" grpId="1"/>
      <p:bldP spid="121" grpId="2"/>
      <p:bldP spid="122" grpId="0"/>
      <p:bldP spid="122" grpId="1"/>
      <p:bldP spid="122" grpId="2"/>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41" name="Google Shape;666;p67">
            <a:extLst>
              <a:ext uri="{FF2B5EF4-FFF2-40B4-BE49-F238E27FC236}">
                <a16:creationId xmlns:a16="http://schemas.microsoft.com/office/drawing/2014/main" id="{3D5785D1-D2BF-4DD9-9278-7A88B19E2F33}"/>
              </a:ext>
            </a:extLst>
          </p:cNvPr>
          <p:cNvSpPr/>
          <p:nvPr/>
        </p:nvSpPr>
        <p:spPr>
          <a:xfrm rot="3488583">
            <a:off x="2889790" y="-191341"/>
            <a:ext cx="3088280" cy="2700004"/>
          </a:xfrm>
          <a:custGeom>
            <a:avLst/>
            <a:gdLst/>
            <a:ahLst/>
            <a:cxnLst/>
            <a:rect l="l" t="t" r="r" b="b"/>
            <a:pathLst>
              <a:path w="35771" h="29122" extrusionOk="0">
                <a:moveTo>
                  <a:pt x="20603" y="0"/>
                </a:moveTo>
                <a:cubicBezTo>
                  <a:pt x="15108" y="0"/>
                  <a:pt x="9554" y="1946"/>
                  <a:pt x="5784" y="5890"/>
                </a:cubicBezTo>
                <a:cubicBezTo>
                  <a:pt x="1506" y="10406"/>
                  <a:pt x="1" y="17655"/>
                  <a:pt x="2972" y="23082"/>
                </a:cubicBezTo>
                <a:cubicBezTo>
                  <a:pt x="4319" y="25617"/>
                  <a:pt x="6537" y="27518"/>
                  <a:pt x="9191" y="28548"/>
                </a:cubicBezTo>
                <a:cubicBezTo>
                  <a:pt x="10276" y="28931"/>
                  <a:pt x="11405" y="29121"/>
                  <a:pt x="12531" y="29121"/>
                </a:cubicBezTo>
                <a:cubicBezTo>
                  <a:pt x="14200" y="29121"/>
                  <a:pt x="15861" y="28703"/>
                  <a:pt x="17351" y="27875"/>
                </a:cubicBezTo>
                <a:cubicBezTo>
                  <a:pt x="20203" y="26211"/>
                  <a:pt x="21867" y="23121"/>
                  <a:pt x="23293" y="20111"/>
                </a:cubicBezTo>
                <a:cubicBezTo>
                  <a:pt x="24679" y="17100"/>
                  <a:pt x="25987" y="13892"/>
                  <a:pt x="28482" y="11713"/>
                </a:cubicBezTo>
                <a:cubicBezTo>
                  <a:pt x="29750" y="10604"/>
                  <a:pt x="31295" y="9732"/>
                  <a:pt x="32245" y="8346"/>
                </a:cubicBezTo>
                <a:cubicBezTo>
                  <a:pt x="35771" y="3196"/>
                  <a:pt x="26185" y="423"/>
                  <a:pt x="22818" y="106"/>
                </a:cubicBezTo>
                <a:cubicBezTo>
                  <a:pt x="22083" y="36"/>
                  <a:pt x="21343" y="0"/>
                  <a:pt x="20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729;p51">
            <a:extLst>
              <a:ext uri="{FF2B5EF4-FFF2-40B4-BE49-F238E27FC236}">
                <a16:creationId xmlns:a16="http://schemas.microsoft.com/office/drawing/2014/main" id="{79168A79-4077-48AC-9470-CEB6C503B5AC}"/>
              </a:ext>
            </a:extLst>
          </p:cNvPr>
          <p:cNvGrpSpPr/>
          <p:nvPr/>
        </p:nvGrpSpPr>
        <p:grpSpPr>
          <a:xfrm>
            <a:off x="7707031" y="237661"/>
            <a:ext cx="179826" cy="180626"/>
            <a:chOff x="772452" y="98699"/>
            <a:chExt cx="179826" cy="180626"/>
          </a:xfrm>
        </p:grpSpPr>
        <p:sp>
          <p:nvSpPr>
            <p:cNvPr id="51" name="Google Shape;1730;p51">
              <a:extLst>
                <a:ext uri="{FF2B5EF4-FFF2-40B4-BE49-F238E27FC236}">
                  <a16:creationId xmlns:a16="http://schemas.microsoft.com/office/drawing/2014/main" id="{56C8E808-1E4B-4BD7-B512-B4D9E254EABD}"/>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731;p51">
              <a:extLst>
                <a:ext uri="{FF2B5EF4-FFF2-40B4-BE49-F238E27FC236}">
                  <a16:creationId xmlns:a16="http://schemas.microsoft.com/office/drawing/2014/main" id="{1E2B71A0-A3DB-446C-BFCA-E372DDEE59C7}"/>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732;p51">
              <a:extLst>
                <a:ext uri="{FF2B5EF4-FFF2-40B4-BE49-F238E27FC236}">
                  <a16:creationId xmlns:a16="http://schemas.microsoft.com/office/drawing/2014/main" id="{DB9FCCCD-26CA-43BF-893F-743022D50E36}"/>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733;p51">
              <a:extLst>
                <a:ext uri="{FF2B5EF4-FFF2-40B4-BE49-F238E27FC236}">
                  <a16:creationId xmlns:a16="http://schemas.microsoft.com/office/drawing/2014/main" id="{71427B21-382B-4B1F-B764-58367964878E}"/>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 name="Google Shape;1711;p51">
            <a:extLst>
              <a:ext uri="{FF2B5EF4-FFF2-40B4-BE49-F238E27FC236}">
                <a16:creationId xmlns:a16="http://schemas.microsoft.com/office/drawing/2014/main" id="{5619654D-0C8D-87BC-E465-16DF08C86301}"/>
              </a:ext>
            </a:extLst>
          </p:cNvPr>
          <p:cNvSpPr txBox="1">
            <a:spLocks/>
          </p:cNvSpPr>
          <p:nvPr/>
        </p:nvSpPr>
        <p:spPr>
          <a:xfrm>
            <a:off x="5691151" y="1752969"/>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2</a:t>
            </a:r>
          </a:p>
        </p:txBody>
      </p:sp>
      <p:sp>
        <p:nvSpPr>
          <p:cNvPr id="3" name="Google Shape;1712;p51">
            <a:extLst>
              <a:ext uri="{FF2B5EF4-FFF2-40B4-BE49-F238E27FC236}">
                <a16:creationId xmlns:a16="http://schemas.microsoft.com/office/drawing/2014/main" id="{2539893A-C99E-B68C-01AB-BFCA4EA63436}"/>
              </a:ext>
            </a:extLst>
          </p:cNvPr>
          <p:cNvSpPr txBox="1">
            <a:spLocks/>
          </p:cNvSpPr>
          <p:nvPr/>
        </p:nvSpPr>
        <p:spPr>
          <a:xfrm>
            <a:off x="5691151" y="2149869"/>
            <a:ext cx="1979657"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1600">
                <a:latin typeface="Signika" panose="020B0604020202020204" charset="0"/>
              </a:rPr>
              <a:t>Xây dựng Dashboard</a:t>
            </a:r>
            <a:endParaRPr lang="en-US" sz="1600" dirty="0">
              <a:latin typeface="Signika" panose="020B0604020202020204" charset="0"/>
            </a:endParaRPr>
          </a:p>
        </p:txBody>
      </p:sp>
      <p:sp>
        <p:nvSpPr>
          <p:cNvPr id="4" name="Google Shape;1713;p51">
            <a:extLst>
              <a:ext uri="{FF2B5EF4-FFF2-40B4-BE49-F238E27FC236}">
                <a16:creationId xmlns:a16="http://schemas.microsoft.com/office/drawing/2014/main" id="{53824F0D-8BC5-0BC7-2FF8-2124A240C041}"/>
              </a:ext>
            </a:extLst>
          </p:cNvPr>
          <p:cNvSpPr txBox="1">
            <a:spLocks/>
          </p:cNvSpPr>
          <p:nvPr/>
        </p:nvSpPr>
        <p:spPr>
          <a:xfrm>
            <a:off x="3515001" y="3668883"/>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3</a:t>
            </a:r>
          </a:p>
        </p:txBody>
      </p:sp>
      <p:sp>
        <p:nvSpPr>
          <p:cNvPr id="5" name="Google Shape;1714;p51">
            <a:extLst>
              <a:ext uri="{FF2B5EF4-FFF2-40B4-BE49-F238E27FC236}">
                <a16:creationId xmlns:a16="http://schemas.microsoft.com/office/drawing/2014/main" id="{4EE6249A-65BE-C28F-5911-FB4EF6111D40}"/>
              </a:ext>
            </a:extLst>
          </p:cNvPr>
          <p:cNvSpPr txBox="1">
            <a:spLocks/>
          </p:cNvSpPr>
          <p:nvPr/>
        </p:nvSpPr>
        <p:spPr>
          <a:xfrm>
            <a:off x="3481664" y="4051145"/>
            <a:ext cx="214650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Kết</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luận</a:t>
            </a:r>
            <a:endPar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endParaRPr>
          </a:p>
        </p:txBody>
      </p:sp>
      <p:sp>
        <p:nvSpPr>
          <p:cNvPr id="6" name="Google Shape;1717;p51">
            <a:extLst>
              <a:ext uri="{FF2B5EF4-FFF2-40B4-BE49-F238E27FC236}">
                <a16:creationId xmlns:a16="http://schemas.microsoft.com/office/drawing/2014/main" id="{8757EE11-EEF4-DEBC-C390-00B21A23DB9B}"/>
              </a:ext>
            </a:extLst>
          </p:cNvPr>
          <p:cNvSpPr txBox="1">
            <a:spLocks/>
          </p:cNvSpPr>
          <p:nvPr/>
        </p:nvSpPr>
        <p:spPr>
          <a:xfrm>
            <a:off x="1280423" y="1752969"/>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1</a:t>
            </a:r>
          </a:p>
        </p:txBody>
      </p:sp>
      <p:sp>
        <p:nvSpPr>
          <p:cNvPr id="7" name="Google Shape;1718;p51">
            <a:extLst>
              <a:ext uri="{FF2B5EF4-FFF2-40B4-BE49-F238E27FC236}">
                <a16:creationId xmlns:a16="http://schemas.microsoft.com/office/drawing/2014/main" id="{52CB4546-A77A-5C26-9929-B9F2F9B3D1FF}"/>
              </a:ext>
            </a:extLst>
          </p:cNvPr>
          <p:cNvSpPr txBox="1">
            <a:spLocks/>
          </p:cNvSpPr>
          <p:nvPr/>
        </p:nvSpPr>
        <p:spPr>
          <a:xfrm>
            <a:off x="1220843" y="2149869"/>
            <a:ext cx="220608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grpSp>
        <p:nvGrpSpPr>
          <p:cNvPr id="8" name="Google Shape;1729;p51">
            <a:extLst>
              <a:ext uri="{FF2B5EF4-FFF2-40B4-BE49-F238E27FC236}">
                <a16:creationId xmlns:a16="http://schemas.microsoft.com/office/drawing/2014/main" id="{779E1115-489D-8093-B4AD-C0C3E1A0F27E}"/>
              </a:ext>
            </a:extLst>
          </p:cNvPr>
          <p:cNvGrpSpPr/>
          <p:nvPr/>
        </p:nvGrpSpPr>
        <p:grpSpPr>
          <a:xfrm>
            <a:off x="7707031" y="237661"/>
            <a:ext cx="179826" cy="180626"/>
            <a:chOff x="772452" y="98699"/>
            <a:chExt cx="179826" cy="180626"/>
          </a:xfrm>
        </p:grpSpPr>
        <p:sp>
          <p:nvSpPr>
            <p:cNvPr id="9" name="Google Shape;1730;p51">
              <a:extLst>
                <a:ext uri="{FF2B5EF4-FFF2-40B4-BE49-F238E27FC236}">
                  <a16:creationId xmlns:a16="http://schemas.microsoft.com/office/drawing/2014/main" id="{FE995F38-A2BA-949A-3F59-AF72CC2F163E}"/>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731;p51">
              <a:extLst>
                <a:ext uri="{FF2B5EF4-FFF2-40B4-BE49-F238E27FC236}">
                  <a16:creationId xmlns:a16="http://schemas.microsoft.com/office/drawing/2014/main" id="{9490B839-2740-7878-717F-42B1E6E1EA65}"/>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732;p51">
              <a:extLst>
                <a:ext uri="{FF2B5EF4-FFF2-40B4-BE49-F238E27FC236}">
                  <a16:creationId xmlns:a16="http://schemas.microsoft.com/office/drawing/2014/main" id="{A1BFC24F-1630-3A81-4591-F09B846C0DA4}"/>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733;p51">
              <a:extLst>
                <a:ext uri="{FF2B5EF4-FFF2-40B4-BE49-F238E27FC236}">
                  <a16:creationId xmlns:a16="http://schemas.microsoft.com/office/drawing/2014/main" id="{942CDB3D-F565-23B7-CD09-45E59EB21789}"/>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3" name="Google Shape;1739;p51">
            <a:extLst>
              <a:ext uri="{FF2B5EF4-FFF2-40B4-BE49-F238E27FC236}">
                <a16:creationId xmlns:a16="http://schemas.microsoft.com/office/drawing/2014/main" id="{17733100-7925-1303-AB85-E03C4C391189}"/>
              </a:ext>
            </a:extLst>
          </p:cNvPr>
          <p:cNvGrpSpPr/>
          <p:nvPr/>
        </p:nvGrpSpPr>
        <p:grpSpPr>
          <a:xfrm>
            <a:off x="793177" y="195562"/>
            <a:ext cx="217525" cy="218499"/>
            <a:chOff x="-1723348" y="4595850"/>
            <a:chExt cx="217525" cy="218499"/>
          </a:xfrm>
        </p:grpSpPr>
        <p:sp>
          <p:nvSpPr>
            <p:cNvPr id="14" name="Google Shape;1740;p51">
              <a:extLst>
                <a:ext uri="{FF2B5EF4-FFF2-40B4-BE49-F238E27FC236}">
                  <a16:creationId xmlns:a16="http://schemas.microsoft.com/office/drawing/2014/main" id="{50111D3B-298B-0B67-A27F-6343FE49BF6A}"/>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741;p51">
              <a:extLst>
                <a:ext uri="{FF2B5EF4-FFF2-40B4-BE49-F238E27FC236}">
                  <a16:creationId xmlns:a16="http://schemas.microsoft.com/office/drawing/2014/main" id="{B6CE7D5E-D39C-E5C6-1818-FF4198824B6A}"/>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742;p51">
              <a:extLst>
                <a:ext uri="{FF2B5EF4-FFF2-40B4-BE49-F238E27FC236}">
                  <a16:creationId xmlns:a16="http://schemas.microsoft.com/office/drawing/2014/main" id="{0B18C7DB-4E0B-BF69-BB93-AC0A10F9FA26}"/>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743;p51">
              <a:extLst>
                <a:ext uri="{FF2B5EF4-FFF2-40B4-BE49-F238E27FC236}">
                  <a16:creationId xmlns:a16="http://schemas.microsoft.com/office/drawing/2014/main" id="{5EF1B09D-9808-FFC3-24D8-792415DD220F}"/>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8" name="Google Shape;1744;p51">
            <a:extLst>
              <a:ext uri="{FF2B5EF4-FFF2-40B4-BE49-F238E27FC236}">
                <a16:creationId xmlns:a16="http://schemas.microsoft.com/office/drawing/2014/main" id="{6C317305-30DB-E182-8F41-A84610396005}"/>
              </a:ext>
            </a:extLst>
          </p:cNvPr>
          <p:cNvGrpSpPr/>
          <p:nvPr/>
        </p:nvGrpSpPr>
        <p:grpSpPr>
          <a:xfrm>
            <a:off x="139513" y="736287"/>
            <a:ext cx="180859" cy="180123"/>
            <a:chOff x="6034925" y="548950"/>
            <a:chExt cx="180859" cy="180123"/>
          </a:xfrm>
        </p:grpSpPr>
        <p:sp>
          <p:nvSpPr>
            <p:cNvPr id="19" name="Google Shape;1745;p51">
              <a:extLst>
                <a:ext uri="{FF2B5EF4-FFF2-40B4-BE49-F238E27FC236}">
                  <a16:creationId xmlns:a16="http://schemas.microsoft.com/office/drawing/2014/main" id="{0F218B73-18A4-11B9-CBC5-A41F1DDDDB0B}"/>
                </a:ext>
              </a:extLst>
            </p:cNvPr>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746;p51">
              <a:extLst>
                <a:ext uri="{FF2B5EF4-FFF2-40B4-BE49-F238E27FC236}">
                  <a16:creationId xmlns:a16="http://schemas.microsoft.com/office/drawing/2014/main" id="{62BB11E8-154E-B3C9-5666-CD8076807292}"/>
                </a:ext>
              </a:extLst>
            </p:cNvPr>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47;p51">
              <a:extLst>
                <a:ext uri="{FF2B5EF4-FFF2-40B4-BE49-F238E27FC236}">
                  <a16:creationId xmlns:a16="http://schemas.microsoft.com/office/drawing/2014/main" id="{DF938498-DA2E-70C3-8D1E-360594C9EA23}"/>
                </a:ext>
              </a:extLst>
            </p:cNvPr>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748;p51">
              <a:extLst>
                <a:ext uri="{FF2B5EF4-FFF2-40B4-BE49-F238E27FC236}">
                  <a16:creationId xmlns:a16="http://schemas.microsoft.com/office/drawing/2014/main" id="{3235B8D6-3557-77DF-B1D5-18CF8692A1EF}"/>
                </a:ext>
              </a:extLst>
            </p:cNvPr>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3" name="Google Shape;1759;p51">
            <a:extLst>
              <a:ext uri="{FF2B5EF4-FFF2-40B4-BE49-F238E27FC236}">
                <a16:creationId xmlns:a16="http://schemas.microsoft.com/office/drawing/2014/main" id="{B02153B7-B625-3467-97A5-171FB13009F7}"/>
              </a:ext>
            </a:extLst>
          </p:cNvPr>
          <p:cNvGrpSpPr/>
          <p:nvPr/>
        </p:nvGrpSpPr>
        <p:grpSpPr>
          <a:xfrm>
            <a:off x="3581379" y="3710545"/>
            <a:ext cx="963850" cy="868875"/>
            <a:chOff x="3072988" y="1822825"/>
            <a:chExt cx="963850" cy="868875"/>
          </a:xfrm>
        </p:grpSpPr>
        <p:sp>
          <p:nvSpPr>
            <p:cNvPr id="24" name="Google Shape;1760;p51">
              <a:extLst>
                <a:ext uri="{FF2B5EF4-FFF2-40B4-BE49-F238E27FC236}">
                  <a16:creationId xmlns:a16="http://schemas.microsoft.com/office/drawing/2014/main" id="{DA6A3052-4E25-904B-BA8C-A6ABBD83B99E}"/>
                </a:ext>
              </a:extLst>
            </p:cNvPr>
            <p:cNvSpPr/>
            <p:nvPr/>
          </p:nvSpPr>
          <p:spPr>
            <a:xfrm>
              <a:off x="3072988" y="1822825"/>
              <a:ext cx="963850" cy="868875"/>
            </a:xfrm>
            <a:custGeom>
              <a:avLst/>
              <a:gdLst/>
              <a:ahLst/>
              <a:cxnLst/>
              <a:rect l="l" t="t" r="r" b="b"/>
              <a:pathLst>
                <a:path w="38554" h="34755" extrusionOk="0">
                  <a:moveTo>
                    <a:pt x="12662" y="1"/>
                  </a:moveTo>
                  <a:lnTo>
                    <a:pt x="11265" y="110"/>
                  </a:lnTo>
                  <a:lnTo>
                    <a:pt x="9955" y="306"/>
                  </a:lnTo>
                  <a:lnTo>
                    <a:pt x="8755" y="634"/>
                  </a:lnTo>
                  <a:lnTo>
                    <a:pt x="7641" y="1071"/>
                  </a:lnTo>
                  <a:lnTo>
                    <a:pt x="6659" y="1594"/>
                  </a:lnTo>
                  <a:lnTo>
                    <a:pt x="5808" y="2271"/>
                  </a:lnTo>
                  <a:lnTo>
                    <a:pt x="5087" y="3035"/>
                  </a:lnTo>
                  <a:lnTo>
                    <a:pt x="4541" y="3952"/>
                  </a:lnTo>
                  <a:lnTo>
                    <a:pt x="4170" y="4956"/>
                  </a:lnTo>
                  <a:lnTo>
                    <a:pt x="3974" y="6113"/>
                  </a:lnTo>
                  <a:lnTo>
                    <a:pt x="3952" y="6746"/>
                  </a:lnTo>
                  <a:lnTo>
                    <a:pt x="3908" y="8144"/>
                  </a:lnTo>
                  <a:lnTo>
                    <a:pt x="3581" y="10807"/>
                  </a:lnTo>
                  <a:lnTo>
                    <a:pt x="3035" y="13252"/>
                  </a:lnTo>
                  <a:lnTo>
                    <a:pt x="2337" y="15479"/>
                  </a:lnTo>
                  <a:lnTo>
                    <a:pt x="1223" y="18513"/>
                  </a:lnTo>
                  <a:lnTo>
                    <a:pt x="350" y="21089"/>
                  </a:lnTo>
                  <a:lnTo>
                    <a:pt x="22" y="22617"/>
                  </a:lnTo>
                  <a:lnTo>
                    <a:pt x="1" y="23338"/>
                  </a:lnTo>
                  <a:lnTo>
                    <a:pt x="1" y="24058"/>
                  </a:lnTo>
                  <a:lnTo>
                    <a:pt x="284" y="25739"/>
                  </a:lnTo>
                  <a:lnTo>
                    <a:pt x="765" y="27136"/>
                  </a:lnTo>
                  <a:lnTo>
                    <a:pt x="1245" y="28097"/>
                  </a:lnTo>
                  <a:lnTo>
                    <a:pt x="1900" y="29035"/>
                  </a:lnTo>
                  <a:lnTo>
                    <a:pt x="2686" y="29974"/>
                  </a:lnTo>
                  <a:lnTo>
                    <a:pt x="3690" y="30869"/>
                  </a:lnTo>
                  <a:lnTo>
                    <a:pt x="4891" y="31720"/>
                  </a:lnTo>
                  <a:lnTo>
                    <a:pt x="6331" y="32506"/>
                  </a:lnTo>
                  <a:lnTo>
                    <a:pt x="7991" y="33183"/>
                  </a:lnTo>
                  <a:lnTo>
                    <a:pt x="9933" y="33772"/>
                  </a:lnTo>
                  <a:lnTo>
                    <a:pt x="12160" y="34253"/>
                  </a:lnTo>
                  <a:lnTo>
                    <a:pt x="14693" y="34580"/>
                  </a:lnTo>
                  <a:lnTo>
                    <a:pt x="17530" y="34755"/>
                  </a:lnTo>
                  <a:lnTo>
                    <a:pt x="19102" y="34755"/>
                  </a:lnTo>
                  <a:lnTo>
                    <a:pt x="20652" y="34733"/>
                  </a:lnTo>
                  <a:lnTo>
                    <a:pt x="23512" y="34515"/>
                  </a:lnTo>
                  <a:lnTo>
                    <a:pt x="26044" y="34078"/>
                  </a:lnTo>
                  <a:lnTo>
                    <a:pt x="28293" y="33445"/>
                  </a:lnTo>
                  <a:lnTo>
                    <a:pt x="30258" y="32659"/>
                  </a:lnTo>
                  <a:lnTo>
                    <a:pt x="31960" y="31742"/>
                  </a:lnTo>
                  <a:lnTo>
                    <a:pt x="33423" y="30738"/>
                  </a:lnTo>
                  <a:lnTo>
                    <a:pt x="34645" y="29625"/>
                  </a:lnTo>
                  <a:lnTo>
                    <a:pt x="35672" y="28446"/>
                  </a:lnTo>
                  <a:lnTo>
                    <a:pt x="36523" y="27245"/>
                  </a:lnTo>
                  <a:lnTo>
                    <a:pt x="37178" y="26045"/>
                  </a:lnTo>
                  <a:lnTo>
                    <a:pt x="37702" y="24844"/>
                  </a:lnTo>
                  <a:lnTo>
                    <a:pt x="38226" y="23097"/>
                  </a:lnTo>
                  <a:lnTo>
                    <a:pt x="38531" y="21089"/>
                  </a:lnTo>
                  <a:lnTo>
                    <a:pt x="38553" y="20281"/>
                  </a:lnTo>
                  <a:lnTo>
                    <a:pt x="38531" y="19386"/>
                  </a:lnTo>
                  <a:lnTo>
                    <a:pt x="38335" y="17683"/>
                  </a:lnTo>
                  <a:lnTo>
                    <a:pt x="37942" y="16024"/>
                  </a:lnTo>
                  <a:lnTo>
                    <a:pt x="37396" y="14453"/>
                  </a:lnTo>
                  <a:lnTo>
                    <a:pt x="36676" y="12946"/>
                  </a:lnTo>
                  <a:lnTo>
                    <a:pt x="35824" y="11505"/>
                  </a:lnTo>
                  <a:lnTo>
                    <a:pt x="34842" y="10152"/>
                  </a:lnTo>
                  <a:lnTo>
                    <a:pt x="33729" y="8864"/>
                  </a:lnTo>
                  <a:lnTo>
                    <a:pt x="32506" y="7641"/>
                  </a:lnTo>
                  <a:lnTo>
                    <a:pt x="31196" y="6528"/>
                  </a:lnTo>
                  <a:lnTo>
                    <a:pt x="29799" y="5480"/>
                  </a:lnTo>
                  <a:lnTo>
                    <a:pt x="28336" y="4520"/>
                  </a:lnTo>
                  <a:lnTo>
                    <a:pt x="26044" y="3232"/>
                  </a:lnTo>
                  <a:lnTo>
                    <a:pt x="22857" y="1835"/>
                  </a:lnTo>
                  <a:lnTo>
                    <a:pt x="19626" y="830"/>
                  </a:lnTo>
                  <a:lnTo>
                    <a:pt x="16417" y="197"/>
                  </a:lnTo>
                  <a:lnTo>
                    <a:pt x="14125"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61;p51">
              <a:extLst>
                <a:ext uri="{FF2B5EF4-FFF2-40B4-BE49-F238E27FC236}">
                  <a16:creationId xmlns:a16="http://schemas.microsoft.com/office/drawing/2014/main" id="{ABFB2541-588E-E2A3-D723-277B73B2836F}"/>
                </a:ext>
              </a:extLst>
            </p:cNvPr>
            <p:cNvSpPr/>
            <p:nvPr/>
          </p:nvSpPr>
          <p:spPr>
            <a:xfrm>
              <a:off x="3380788" y="2028575"/>
              <a:ext cx="346600" cy="346600"/>
            </a:xfrm>
            <a:custGeom>
              <a:avLst/>
              <a:gdLst/>
              <a:ahLst/>
              <a:cxnLst/>
              <a:rect l="l" t="t" r="r" b="b"/>
              <a:pathLst>
                <a:path w="13864" h="13864" extrusionOk="0">
                  <a:moveTo>
                    <a:pt x="6943" y="1"/>
                  </a:moveTo>
                  <a:lnTo>
                    <a:pt x="6223" y="23"/>
                  </a:lnTo>
                  <a:lnTo>
                    <a:pt x="4869" y="307"/>
                  </a:lnTo>
                  <a:lnTo>
                    <a:pt x="3625" y="830"/>
                  </a:lnTo>
                  <a:lnTo>
                    <a:pt x="2533" y="1573"/>
                  </a:lnTo>
                  <a:lnTo>
                    <a:pt x="1595" y="2511"/>
                  </a:lnTo>
                  <a:lnTo>
                    <a:pt x="831" y="3625"/>
                  </a:lnTo>
                  <a:lnTo>
                    <a:pt x="307" y="4869"/>
                  </a:lnTo>
                  <a:lnTo>
                    <a:pt x="45" y="6223"/>
                  </a:lnTo>
                  <a:lnTo>
                    <a:pt x="1" y="6943"/>
                  </a:lnTo>
                  <a:lnTo>
                    <a:pt x="45" y="7642"/>
                  </a:lnTo>
                  <a:lnTo>
                    <a:pt x="307" y="8995"/>
                  </a:lnTo>
                  <a:lnTo>
                    <a:pt x="831" y="10239"/>
                  </a:lnTo>
                  <a:lnTo>
                    <a:pt x="1595" y="11353"/>
                  </a:lnTo>
                  <a:lnTo>
                    <a:pt x="2533" y="12291"/>
                  </a:lnTo>
                  <a:lnTo>
                    <a:pt x="3625" y="13034"/>
                  </a:lnTo>
                  <a:lnTo>
                    <a:pt x="4869" y="13558"/>
                  </a:lnTo>
                  <a:lnTo>
                    <a:pt x="6223" y="13841"/>
                  </a:lnTo>
                  <a:lnTo>
                    <a:pt x="6943" y="13863"/>
                  </a:lnTo>
                  <a:lnTo>
                    <a:pt x="7663" y="13841"/>
                  </a:lnTo>
                  <a:lnTo>
                    <a:pt x="9017" y="13558"/>
                  </a:lnTo>
                  <a:lnTo>
                    <a:pt x="10261" y="13034"/>
                  </a:lnTo>
                  <a:lnTo>
                    <a:pt x="11353" y="12291"/>
                  </a:lnTo>
                  <a:lnTo>
                    <a:pt x="12291" y="11353"/>
                  </a:lnTo>
                  <a:lnTo>
                    <a:pt x="13056" y="10239"/>
                  </a:lnTo>
                  <a:lnTo>
                    <a:pt x="13579" y="8995"/>
                  </a:lnTo>
                  <a:lnTo>
                    <a:pt x="13841" y="7642"/>
                  </a:lnTo>
                  <a:lnTo>
                    <a:pt x="13863" y="6943"/>
                  </a:lnTo>
                  <a:lnTo>
                    <a:pt x="13841" y="6223"/>
                  </a:lnTo>
                  <a:lnTo>
                    <a:pt x="13579" y="4869"/>
                  </a:lnTo>
                  <a:lnTo>
                    <a:pt x="13056" y="3625"/>
                  </a:lnTo>
                  <a:lnTo>
                    <a:pt x="12291" y="2511"/>
                  </a:lnTo>
                  <a:lnTo>
                    <a:pt x="11353" y="1573"/>
                  </a:lnTo>
                  <a:lnTo>
                    <a:pt x="10261" y="830"/>
                  </a:lnTo>
                  <a:lnTo>
                    <a:pt x="9017" y="307"/>
                  </a:lnTo>
                  <a:lnTo>
                    <a:pt x="7663" y="23"/>
                  </a:lnTo>
                  <a:lnTo>
                    <a:pt x="694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762;p51">
              <a:extLst>
                <a:ext uri="{FF2B5EF4-FFF2-40B4-BE49-F238E27FC236}">
                  <a16:creationId xmlns:a16="http://schemas.microsoft.com/office/drawing/2014/main" id="{CD429ECF-80D3-F3FA-4B8F-80D68942ABDB}"/>
                </a:ext>
              </a:extLst>
            </p:cNvPr>
            <p:cNvSpPr/>
            <p:nvPr/>
          </p:nvSpPr>
          <p:spPr>
            <a:xfrm>
              <a:off x="3381888" y="2035125"/>
              <a:ext cx="159400" cy="230350"/>
            </a:xfrm>
            <a:custGeom>
              <a:avLst/>
              <a:gdLst/>
              <a:ahLst/>
              <a:cxnLst/>
              <a:rect l="l" t="t" r="r" b="b"/>
              <a:pathLst>
                <a:path w="6376" h="9214" extrusionOk="0">
                  <a:moveTo>
                    <a:pt x="5218" y="1"/>
                  </a:moveTo>
                  <a:lnTo>
                    <a:pt x="4651" y="154"/>
                  </a:lnTo>
                  <a:lnTo>
                    <a:pt x="3603" y="612"/>
                  </a:lnTo>
                  <a:lnTo>
                    <a:pt x="2664" y="1223"/>
                  </a:lnTo>
                  <a:lnTo>
                    <a:pt x="1834" y="1987"/>
                  </a:lnTo>
                  <a:lnTo>
                    <a:pt x="1136" y="2861"/>
                  </a:lnTo>
                  <a:lnTo>
                    <a:pt x="590" y="3843"/>
                  </a:lnTo>
                  <a:lnTo>
                    <a:pt x="219" y="4935"/>
                  </a:lnTo>
                  <a:lnTo>
                    <a:pt x="22" y="6070"/>
                  </a:lnTo>
                  <a:lnTo>
                    <a:pt x="1" y="6681"/>
                  </a:lnTo>
                  <a:lnTo>
                    <a:pt x="22" y="7336"/>
                  </a:lnTo>
                  <a:lnTo>
                    <a:pt x="263" y="8624"/>
                  </a:lnTo>
                  <a:lnTo>
                    <a:pt x="481" y="9213"/>
                  </a:lnTo>
                  <a:lnTo>
                    <a:pt x="1092" y="9213"/>
                  </a:lnTo>
                  <a:lnTo>
                    <a:pt x="1441" y="9191"/>
                  </a:lnTo>
                  <a:lnTo>
                    <a:pt x="2096" y="8930"/>
                  </a:lnTo>
                  <a:lnTo>
                    <a:pt x="2358" y="8689"/>
                  </a:lnTo>
                  <a:lnTo>
                    <a:pt x="2598" y="8427"/>
                  </a:lnTo>
                  <a:lnTo>
                    <a:pt x="2882" y="7794"/>
                  </a:lnTo>
                  <a:lnTo>
                    <a:pt x="2904" y="7423"/>
                  </a:lnTo>
                  <a:lnTo>
                    <a:pt x="2926" y="7074"/>
                  </a:lnTo>
                  <a:lnTo>
                    <a:pt x="3166" y="6463"/>
                  </a:lnTo>
                  <a:lnTo>
                    <a:pt x="3363" y="6223"/>
                  </a:lnTo>
                  <a:lnTo>
                    <a:pt x="3581" y="5982"/>
                  </a:lnTo>
                  <a:lnTo>
                    <a:pt x="4127" y="5633"/>
                  </a:lnTo>
                  <a:lnTo>
                    <a:pt x="4454" y="5568"/>
                  </a:lnTo>
                  <a:lnTo>
                    <a:pt x="4847" y="5437"/>
                  </a:lnTo>
                  <a:lnTo>
                    <a:pt x="5546" y="5000"/>
                  </a:lnTo>
                  <a:lnTo>
                    <a:pt x="6070" y="4367"/>
                  </a:lnTo>
                  <a:lnTo>
                    <a:pt x="6353" y="3581"/>
                  </a:lnTo>
                  <a:lnTo>
                    <a:pt x="6375" y="3166"/>
                  </a:lnTo>
                  <a:lnTo>
                    <a:pt x="6375" y="2511"/>
                  </a:lnTo>
                  <a:lnTo>
                    <a:pt x="6353" y="2511"/>
                  </a:lnTo>
                  <a:lnTo>
                    <a:pt x="6331" y="2140"/>
                  </a:lnTo>
                  <a:lnTo>
                    <a:pt x="6179" y="1442"/>
                  </a:lnTo>
                  <a:lnTo>
                    <a:pt x="5895" y="809"/>
                  </a:lnTo>
                  <a:lnTo>
                    <a:pt x="5458" y="241"/>
                  </a:lnTo>
                  <a:lnTo>
                    <a:pt x="5218"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763;p51">
              <a:extLst>
                <a:ext uri="{FF2B5EF4-FFF2-40B4-BE49-F238E27FC236}">
                  <a16:creationId xmlns:a16="http://schemas.microsoft.com/office/drawing/2014/main" id="{CF30CF66-4F9D-000C-901B-5380523DAE68}"/>
                </a:ext>
              </a:extLst>
            </p:cNvPr>
            <p:cNvSpPr/>
            <p:nvPr/>
          </p:nvSpPr>
          <p:spPr>
            <a:xfrm>
              <a:off x="3532513" y="2210875"/>
              <a:ext cx="193775" cy="163750"/>
            </a:xfrm>
            <a:custGeom>
              <a:avLst/>
              <a:gdLst/>
              <a:ahLst/>
              <a:cxnLst/>
              <a:rect l="l" t="t" r="r" b="b"/>
              <a:pathLst>
                <a:path w="7751" h="6550" extrusionOk="0">
                  <a:moveTo>
                    <a:pt x="6790" y="0"/>
                  </a:moveTo>
                  <a:lnTo>
                    <a:pt x="6528" y="22"/>
                  </a:lnTo>
                  <a:lnTo>
                    <a:pt x="6092" y="262"/>
                  </a:lnTo>
                  <a:lnTo>
                    <a:pt x="5917" y="459"/>
                  </a:lnTo>
                  <a:lnTo>
                    <a:pt x="5764" y="677"/>
                  </a:lnTo>
                  <a:lnTo>
                    <a:pt x="5327" y="961"/>
                  </a:lnTo>
                  <a:lnTo>
                    <a:pt x="4847" y="1114"/>
                  </a:lnTo>
                  <a:lnTo>
                    <a:pt x="4323" y="1114"/>
                  </a:lnTo>
                  <a:lnTo>
                    <a:pt x="4061" y="1048"/>
                  </a:lnTo>
                  <a:lnTo>
                    <a:pt x="3712" y="895"/>
                  </a:lnTo>
                  <a:lnTo>
                    <a:pt x="3232" y="742"/>
                  </a:lnTo>
                  <a:lnTo>
                    <a:pt x="2730" y="721"/>
                  </a:lnTo>
                  <a:lnTo>
                    <a:pt x="2228" y="742"/>
                  </a:lnTo>
                  <a:lnTo>
                    <a:pt x="1267" y="1135"/>
                  </a:lnTo>
                  <a:lnTo>
                    <a:pt x="852" y="1485"/>
                  </a:lnTo>
                  <a:lnTo>
                    <a:pt x="656" y="1681"/>
                  </a:lnTo>
                  <a:lnTo>
                    <a:pt x="350" y="2140"/>
                  </a:lnTo>
                  <a:lnTo>
                    <a:pt x="45" y="2882"/>
                  </a:lnTo>
                  <a:lnTo>
                    <a:pt x="1" y="3952"/>
                  </a:lnTo>
                  <a:lnTo>
                    <a:pt x="219" y="4716"/>
                  </a:lnTo>
                  <a:lnTo>
                    <a:pt x="481" y="5196"/>
                  </a:lnTo>
                  <a:lnTo>
                    <a:pt x="656" y="5436"/>
                  </a:lnTo>
                  <a:lnTo>
                    <a:pt x="1551" y="6549"/>
                  </a:lnTo>
                  <a:lnTo>
                    <a:pt x="2162" y="6462"/>
                  </a:lnTo>
                  <a:lnTo>
                    <a:pt x="3319" y="6156"/>
                  </a:lnTo>
                  <a:lnTo>
                    <a:pt x="4367" y="5633"/>
                  </a:lnTo>
                  <a:lnTo>
                    <a:pt x="5327" y="4978"/>
                  </a:lnTo>
                  <a:lnTo>
                    <a:pt x="6157" y="4148"/>
                  </a:lnTo>
                  <a:lnTo>
                    <a:pt x="6834" y="3209"/>
                  </a:lnTo>
                  <a:lnTo>
                    <a:pt x="7336" y="2140"/>
                  </a:lnTo>
                  <a:lnTo>
                    <a:pt x="7663" y="983"/>
                  </a:lnTo>
                  <a:lnTo>
                    <a:pt x="7751" y="393"/>
                  </a:lnTo>
                  <a:lnTo>
                    <a:pt x="7336" y="131"/>
                  </a:lnTo>
                  <a:lnTo>
                    <a:pt x="7074" y="22"/>
                  </a:lnTo>
                  <a:lnTo>
                    <a:pt x="6790"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764;p51">
              <a:extLst>
                <a:ext uri="{FF2B5EF4-FFF2-40B4-BE49-F238E27FC236}">
                  <a16:creationId xmlns:a16="http://schemas.microsoft.com/office/drawing/2014/main" id="{D163BC46-8A3B-1698-7DCD-C4B0452F7F62}"/>
                </a:ext>
              </a:extLst>
            </p:cNvPr>
            <p:cNvSpPr/>
            <p:nvPr/>
          </p:nvSpPr>
          <p:spPr>
            <a:xfrm>
              <a:off x="3613288" y="2041150"/>
              <a:ext cx="105350" cy="111350"/>
            </a:xfrm>
            <a:custGeom>
              <a:avLst/>
              <a:gdLst/>
              <a:ahLst/>
              <a:cxnLst/>
              <a:rect l="l" t="t" r="r" b="b"/>
              <a:pathLst>
                <a:path w="4214" h="4454" extrusionOk="0">
                  <a:moveTo>
                    <a:pt x="132" y="0"/>
                  </a:moveTo>
                  <a:lnTo>
                    <a:pt x="44" y="437"/>
                  </a:lnTo>
                  <a:lnTo>
                    <a:pt x="1" y="1288"/>
                  </a:lnTo>
                  <a:lnTo>
                    <a:pt x="132" y="2139"/>
                  </a:lnTo>
                  <a:lnTo>
                    <a:pt x="437" y="2969"/>
                  </a:lnTo>
                  <a:lnTo>
                    <a:pt x="656" y="3340"/>
                  </a:lnTo>
                  <a:lnTo>
                    <a:pt x="808" y="3602"/>
                  </a:lnTo>
                  <a:lnTo>
                    <a:pt x="1201" y="3995"/>
                  </a:lnTo>
                  <a:lnTo>
                    <a:pt x="1682" y="4279"/>
                  </a:lnTo>
                  <a:lnTo>
                    <a:pt x="2227" y="4432"/>
                  </a:lnTo>
                  <a:lnTo>
                    <a:pt x="2533" y="4453"/>
                  </a:lnTo>
                  <a:lnTo>
                    <a:pt x="2686" y="4453"/>
                  </a:lnTo>
                  <a:lnTo>
                    <a:pt x="2839" y="4410"/>
                  </a:lnTo>
                  <a:lnTo>
                    <a:pt x="4214" y="4257"/>
                  </a:lnTo>
                  <a:lnTo>
                    <a:pt x="3952" y="3537"/>
                  </a:lnTo>
                  <a:lnTo>
                    <a:pt x="3166" y="2227"/>
                  </a:lnTo>
                  <a:lnTo>
                    <a:pt x="2118" y="1135"/>
                  </a:lnTo>
                  <a:lnTo>
                    <a:pt x="830" y="306"/>
                  </a:lnTo>
                  <a:lnTo>
                    <a:pt x="132"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765;p51">
              <a:extLst>
                <a:ext uri="{FF2B5EF4-FFF2-40B4-BE49-F238E27FC236}">
                  <a16:creationId xmlns:a16="http://schemas.microsoft.com/office/drawing/2014/main" id="{082D7B87-CA8E-6E90-C5B1-FD15497AF7D0}"/>
                </a:ext>
              </a:extLst>
            </p:cNvPr>
            <p:cNvSpPr/>
            <p:nvPr/>
          </p:nvSpPr>
          <p:spPr>
            <a:xfrm>
              <a:off x="3612213" y="2040600"/>
              <a:ext cx="105900" cy="110800"/>
            </a:xfrm>
            <a:custGeom>
              <a:avLst/>
              <a:gdLst/>
              <a:ahLst/>
              <a:cxnLst/>
              <a:rect l="l" t="t" r="r" b="b"/>
              <a:pathLst>
                <a:path w="4236" h="4432" extrusionOk="0">
                  <a:moveTo>
                    <a:pt x="109" y="0"/>
                  </a:moveTo>
                  <a:lnTo>
                    <a:pt x="22" y="415"/>
                  </a:lnTo>
                  <a:lnTo>
                    <a:pt x="0" y="1288"/>
                  </a:lnTo>
                  <a:lnTo>
                    <a:pt x="131" y="2140"/>
                  </a:lnTo>
                  <a:lnTo>
                    <a:pt x="415" y="2969"/>
                  </a:lnTo>
                  <a:lnTo>
                    <a:pt x="633" y="3340"/>
                  </a:lnTo>
                  <a:lnTo>
                    <a:pt x="786" y="3602"/>
                  </a:lnTo>
                  <a:lnTo>
                    <a:pt x="1223" y="3995"/>
                  </a:lnTo>
                  <a:lnTo>
                    <a:pt x="1725" y="4279"/>
                  </a:lnTo>
                  <a:lnTo>
                    <a:pt x="2270" y="4432"/>
                  </a:lnTo>
                  <a:lnTo>
                    <a:pt x="2729" y="4432"/>
                  </a:lnTo>
                  <a:lnTo>
                    <a:pt x="2882" y="4410"/>
                  </a:lnTo>
                  <a:lnTo>
                    <a:pt x="4235" y="4235"/>
                  </a:lnTo>
                  <a:lnTo>
                    <a:pt x="3908" y="4126"/>
                  </a:lnTo>
                  <a:lnTo>
                    <a:pt x="3340" y="3668"/>
                  </a:lnTo>
                  <a:lnTo>
                    <a:pt x="3122" y="3384"/>
                  </a:lnTo>
                  <a:lnTo>
                    <a:pt x="2882" y="2947"/>
                  </a:lnTo>
                  <a:lnTo>
                    <a:pt x="2598" y="2030"/>
                  </a:lnTo>
                  <a:lnTo>
                    <a:pt x="2511" y="1550"/>
                  </a:lnTo>
                  <a:lnTo>
                    <a:pt x="1987" y="1070"/>
                  </a:lnTo>
                  <a:lnTo>
                    <a:pt x="786" y="284"/>
                  </a:lnTo>
                  <a:lnTo>
                    <a:pt x="109"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766;p51">
              <a:extLst>
                <a:ext uri="{FF2B5EF4-FFF2-40B4-BE49-F238E27FC236}">
                  <a16:creationId xmlns:a16="http://schemas.microsoft.com/office/drawing/2014/main" id="{9081A19E-FDC2-D6B3-ADD3-73B0B6DE64B6}"/>
                </a:ext>
              </a:extLst>
            </p:cNvPr>
            <p:cNvSpPr/>
            <p:nvPr/>
          </p:nvSpPr>
          <p:spPr>
            <a:xfrm>
              <a:off x="3360613" y="2008400"/>
              <a:ext cx="387500" cy="387500"/>
            </a:xfrm>
            <a:custGeom>
              <a:avLst/>
              <a:gdLst/>
              <a:ahLst/>
              <a:cxnLst/>
              <a:rect l="l" t="t" r="r" b="b"/>
              <a:pathLst>
                <a:path w="15500" h="15500" extrusionOk="0">
                  <a:moveTo>
                    <a:pt x="10915" y="2554"/>
                  </a:moveTo>
                  <a:lnTo>
                    <a:pt x="11570" y="3013"/>
                  </a:lnTo>
                  <a:lnTo>
                    <a:pt x="12422" y="3864"/>
                  </a:lnTo>
                  <a:lnTo>
                    <a:pt x="12902" y="4519"/>
                  </a:lnTo>
                  <a:lnTo>
                    <a:pt x="13098" y="4890"/>
                  </a:lnTo>
                  <a:lnTo>
                    <a:pt x="12837" y="4912"/>
                  </a:lnTo>
                  <a:lnTo>
                    <a:pt x="12444" y="4912"/>
                  </a:lnTo>
                  <a:lnTo>
                    <a:pt x="11832" y="4672"/>
                  </a:lnTo>
                  <a:lnTo>
                    <a:pt x="11570" y="4410"/>
                  </a:lnTo>
                  <a:lnTo>
                    <a:pt x="11308" y="4061"/>
                  </a:lnTo>
                  <a:lnTo>
                    <a:pt x="10959" y="3100"/>
                  </a:lnTo>
                  <a:lnTo>
                    <a:pt x="10915" y="2554"/>
                  </a:lnTo>
                  <a:close/>
                  <a:moveTo>
                    <a:pt x="5785" y="1987"/>
                  </a:moveTo>
                  <a:lnTo>
                    <a:pt x="5982" y="2249"/>
                  </a:lnTo>
                  <a:lnTo>
                    <a:pt x="6244" y="2882"/>
                  </a:lnTo>
                  <a:lnTo>
                    <a:pt x="6397" y="3559"/>
                  </a:lnTo>
                  <a:lnTo>
                    <a:pt x="6397" y="4257"/>
                  </a:lnTo>
                  <a:lnTo>
                    <a:pt x="6331" y="4585"/>
                  </a:lnTo>
                  <a:lnTo>
                    <a:pt x="6200" y="4956"/>
                  </a:lnTo>
                  <a:lnTo>
                    <a:pt x="5807" y="5501"/>
                  </a:lnTo>
                  <a:lnTo>
                    <a:pt x="5392" y="5763"/>
                  </a:lnTo>
                  <a:lnTo>
                    <a:pt x="5109" y="5829"/>
                  </a:lnTo>
                  <a:lnTo>
                    <a:pt x="4650" y="5960"/>
                  </a:lnTo>
                  <a:lnTo>
                    <a:pt x="3842" y="6440"/>
                  </a:lnTo>
                  <a:lnTo>
                    <a:pt x="3275" y="7139"/>
                  </a:lnTo>
                  <a:lnTo>
                    <a:pt x="2947" y="8012"/>
                  </a:lnTo>
                  <a:lnTo>
                    <a:pt x="2926" y="8492"/>
                  </a:lnTo>
                  <a:lnTo>
                    <a:pt x="2904" y="8689"/>
                  </a:lnTo>
                  <a:lnTo>
                    <a:pt x="2751" y="9038"/>
                  </a:lnTo>
                  <a:lnTo>
                    <a:pt x="2489" y="9300"/>
                  </a:lnTo>
                  <a:lnTo>
                    <a:pt x="2140" y="9453"/>
                  </a:lnTo>
                  <a:lnTo>
                    <a:pt x="1943" y="9475"/>
                  </a:lnTo>
                  <a:lnTo>
                    <a:pt x="1834" y="9060"/>
                  </a:lnTo>
                  <a:lnTo>
                    <a:pt x="1703" y="8208"/>
                  </a:lnTo>
                  <a:lnTo>
                    <a:pt x="1703" y="7772"/>
                  </a:lnTo>
                  <a:lnTo>
                    <a:pt x="1703" y="7270"/>
                  </a:lnTo>
                  <a:lnTo>
                    <a:pt x="1856" y="6309"/>
                  </a:lnTo>
                  <a:lnTo>
                    <a:pt x="2140" y="5414"/>
                  </a:lnTo>
                  <a:lnTo>
                    <a:pt x="2554" y="4563"/>
                  </a:lnTo>
                  <a:lnTo>
                    <a:pt x="3100" y="3821"/>
                  </a:lnTo>
                  <a:lnTo>
                    <a:pt x="3755" y="3144"/>
                  </a:lnTo>
                  <a:lnTo>
                    <a:pt x="4519" y="2598"/>
                  </a:lnTo>
                  <a:lnTo>
                    <a:pt x="5349" y="2161"/>
                  </a:lnTo>
                  <a:lnTo>
                    <a:pt x="5785" y="1987"/>
                  </a:lnTo>
                  <a:close/>
                  <a:moveTo>
                    <a:pt x="7794" y="1637"/>
                  </a:moveTo>
                  <a:lnTo>
                    <a:pt x="8536" y="1703"/>
                  </a:lnTo>
                  <a:lnTo>
                    <a:pt x="9256" y="1856"/>
                  </a:lnTo>
                  <a:lnTo>
                    <a:pt x="9235" y="2358"/>
                  </a:lnTo>
                  <a:lnTo>
                    <a:pt x="9322" y="3362"/>
                  </a:lnTo>
                  <a:lnTo>
                    <a:pt x="9606" y="4323"/>
                  </a:lnTo>
                  <a:lnTo>
                    <a:pt x="10020" y="5152"/>
                  </a:lnTo>
                  <a:lnTo>
                    <a:pt x="10304" y="5501"/>
                  </a:lnTo>
                  <a:lnTo>
                    <a:pt x="10544" y="5763"/>
                  </a:lnTo>
                  <a:lnTo>
                    <a:pt x="11068" y="6156"/>
                  </a:lnTo>
                  <a:lnTo>
                    <a:pt x="11658" y="6418"/>
                  </a:lnTo>
                  <a:lnTo>
                    <a:pt x="12291" y="6549"/>
                  </a:lnTo>
                  <a:lnTo>
                    <a:pt x="12640" y="6571"/>
                  </a:lnTo>
                  <a:lnTo>
                    <a:pt x="12815" y="6571"/>
                  </a:lnTo>
                  <a:lnTo>
                    <a:pt x="13011" y="6549"/>
                  </a:lnTo>
                  <a:lnTo>
                    <a:pt x="13688" y="6462"/>
                  </a:lnTo>
                  <a:lnTo>
                    <a:pt x="13775" y="6855"/>
                  </a:lnTo>
                  <a:lnTo>
                    <a:pt x="13797" y="7248"/>
                  </a:lnTo>
                  <a:lnTo>
                    <a:pt x="13666" y="7248"/>
                  </a:lnTo>
                  <a:lnTo>
                    <a:pt x="13426" y="7270"/>
                  </a:lnTo>
                  <a:lnTo>
                    <a:pt x="12968" y="7379"/>
                  </a:lnTo>
                  <a:lnTo>
                    <a:pt x="12575" y="7597"/>
                  </a:lnTo>
                  <a:lnTo>
                    <a:pt x="12247" y="7903"/>
                  </a:lnTo>
                  <a:lnTo>
                    <a:pt x="12116" y="8077"/>
                  </a:lnTo>
                  <a:lnTo>
                    <a:pt x="12029" y="8187"/>
                  </a:lnTo>
                  <a:lnTo>
                    <a:pt x="11854" y="8339"/>
                  </a:lnTo>
                  <a:lnTo>
                    <a:pt x="11439" y="8361"/>
                  </a:lnTo>
                  <a:lnTo>
                    <a:pt x="10894" y="8208"/>
                  </a:lnTo>
                  <a:lnTo>
                    <a:pt x="10523" y="8099"/>
                  </a:lnTo>
                  <a:lnTo>
                    <a:pt x="9671" y="7946"/>
                  </a:lnTo>
                  <a:lnTo>
                    <a:pt x="8711" y="8012"/>
                  </a:lnTo>
                  <a:lnTo>
                    <a:pt x="7947" y="8339"/>
                  </a:lnTo>
                  <a:lnTo>
                    <a:pt x="7423" y="8711"/>
                  </a:lnTo>
                  <a:lnTo>
                    <a:pt x="7139" y="8972"/>
                  </a:lnTo>
                  <a:lnTo>
                    <a:pt x="6921" y="9213"/>
                  </a:lnTo>
                  <a:lnTo>
                    <a:pt x="6549" y="9758"/>
                  </a:lnTo>
                  <a:lnTo>
                    <a:pt x="6266" y="10348"/>
                  </a:lnTo>
                  <a:lnTo>
                    <a:pt x="6113" y="10959"/>
                  </a:lnTo>
                  <a:lnTo>
                    <a:pt x="6047" y="11592"/>
                  </a:lnTo>
                  <a:lnTo>
                    <a:pt x="6091" y="12225"/>
                  </a:lnTo>
                  <a:lnTo>
                    <a:pt x="6244" y="12836"/>
                  </a:lnTo>
                  <a:lnTo>
                    <a:pt x="6484" y="13448"/>
                  </a:lnTo>
                  <a:lnTo>
                    <a:pt x="6659" y="13710"/>
                  </a:lnTo>
                  <a:lnTo>
                    <a:pt x="6025" y="13579"/>
                  </a:lnTo>
                  <a:lnTo>
                    <a:pt x="4868" y="13098"/>
                  </a:lnTo>
                  <a:lnTo>
                    <a:pt x="3842" y="12400"/>
                  </a:lnTo>
                  <a:lnTo>
                    <a:pt x="2969" y="11505"/>
                  </a:lnTo>
                  <a:lnTo>
                    <a:pt x="2620" y="10981"/>
                  </a:lnTo>
                  <a:lnTo>
                    <a:pt x="3035" y="10850"/>
                  </a:lnTo>
                  <a:lnTo>
                    <a:pt x="3733" y="10391"/>
                  </a:lnTo>
                  <a:lnTo>
                    <a:pt x="4257" y="9715"/>
                  </a:lnTo>
                  <a:lnTo>
                    <a:pt x="4541" y="8907"/>
                  </a:lnTo>
                  <a:lnTo>
                    <a:pt x="4585" y="8449"/>
                  </a:lnTo>
                  <a:lnTo>
                    <a:pt x="4606" y="8274"/>
                  </a:lnTo>
                  <a:lnTo>
                    <a:pt x="4716" y="7925"/>
                  </a:lnTo>
                  <a:lnTo>
                    <a:pt x="4956" y="7641"/>
                  </a:lnTo>
                  <a:lnTo>
                    <a:pt x="5261" y="7466"/>
                  </a:lnTo>
                  <a:lnTo>
                    <a:pt x="5458" y="7423"/>
                  </a:lnTo>
                  <a:lnTo>
                    <a:pt x="5916" y="7292"/>
                  </a:lnTo>
                  <a:lnTo>
                    <a:pt x="6724" y="6877"/>
                  </a:lnTo>
                  <a:lnTo>
                    <a:pt x="7357" y="6244"/>
                  </a:lnTo>
                  <a:lnTo>
                    <a:pt x="7816" y="5436"/>
                  </a:lnTo>
                  <a:lnTo>
                    <a:pt x="7968" y="4956"/>
                  </a:lnTo>
                  <a:lnTo>
                    <a:pt x="8056" y="4541"/>
                  </a:lnTo>
                  <a:lnTo>
                    <a:pt x="8099" y="3690"/>
                  </a:lnTo>
                  <a:lnTo>
                    <a:pt x="7990" y="2838"/>
                  </a:lnTo>
                  <a:lnTo>
                    <a:pt x="7750" y="2009"/>
                  </a:lnTo>
                  <a:lnTo>
                    <a:pt x="7575" y="1637"/>
                  </a:lnTo>
                  <a:close/>
                  <a:moveTo>
                    <a:pt x="13753" y="8972"/>
                  </a:moveTo>
                  <a:lnTo>
                    <a:pt x="13644" y="9431"/>
                  </a:lnTo>
                  <a:lnTo>
                    <a:pt x="13317" y="10282"/>
                  </a:lnTo>
                  <a:lnTo>
                    <a:pt x="12880" y="11068"/>
                  </a:lnTo>
                  <a:lnTo>
                    <a:pt x="12334" y="11789"/>
                  </a:lnTo>
                  <a:lnTo>
                    <a:pt x="11680" y="12422"/>
                  </a:lnTo>
                  <a:lnTo>
                    <a:pt x="10937" y="12946"/>
                  </a:lnTo>
                  <a:lnTo>
                    <a:pt x="10130" y="13360"/>
                  </a:lnTo>
                  <a:lnTo>
                    <a:pt x="9256" y="13666"/>
                  </a:lnTo>
                  <a:lnTo>
                    <a:pt x="8798" y="13753"/>
                  </a:lnTo>
                  <a:lnTo>
                    <a:pt x="8187" y="13011"/>
                  </a:lnTo>
                  <a:lnTo>
                    <a:pt x="7947" y="12684"/>
                  </a:lnTo>
                  <a:lnTo>
                    <a:pt x="7706" y="11941"/>
                  </a:lnTo>
                  <a:lnTo>
                    <a:pt x="7750" y="11177"/>
                  </a:lnTo>
                  <a:lnTo>
                    <a:pt x="8056" y="10479"/>
                  </a:lnTo>
                  <a:lnTo>
                    <a:pt x="8318" y="10173"/>
                  </a:lnTo>
                  <a:lnTo>
                    <a:pt x="8601" y="9933"/>
                  </a:lnTo>
                  <a:lnTo>
                    <a:pt x="9104" y="9671"/>
                  </a:lnTo>
                  <a:lnTo>
                    <a:pt x="9846" y="9671"/>
                  </a:lnTo>
                  <a:lnTo>
                    <a:pt x="10457" y="9846"/>
                  </a:lnTo>
                  <a:lnTo>
                    <a:pt x="10763" y="9933"/>
                  </a:lnTo>
                  <a:lnTo>
                    <a:pt x="11527" y="10086"/>
                  </a:lnTo>
                  <a:lnTo>
                    <a:pt x="12334" y="9999"/>
                  </a:lnTo>
                  <a:lnTo>
                    <a:pt x="12924" y="9671"/>
                  </a:lnTo>
                  <a:lnTo>
                    <a:pt x="13317" y="9300"/>
                  </a:lnTo>
                  <a:lnTo>
                    <a:pt x="13513" y="9060"/>
                  </a:lnTo>
                  <a:lnTo>
                    <a:pt x="13579" y="8994"/>
                  </a:lnTo>
                  <a:lnTo>
                    <a:pt x="13710" y="8972"/>
                  </a:lnTo>
                  <a:close/>
                  <a:moveTo>
                    <a:pt x="7750" y="0"/>
                  </a:moveTo>
                  <a:lnTo>
                    <a:pt x="6942" y="22"/>
                  </a:lnTo>
                  <a:lnTo>
                    <a:pt x="5436" y="328"/>
                  </a:lnTo>
                  <a:lnTo>
                    <a:pt x="4039" y="917"/>
                  </a:lnTo>
                  <a:lnTo>
                    <a:pt x="2816" y="1768"/>
                  </a:lnTo>
                  <a:lnTo>
                    <a:pt x="1769" y="2816"/>
                  </a:lnTo>
                  <a:lnTo>
                    <a:pt x="917" y="4061"/>
                  </a:lnTo>
                  <a:lnTo>
                    <a:pt x="328" y="5436"/>
                  </a:lnTo>
                  <a:lnTo>
                    <a:pt x="22" y="6942"/>
                  </a:lnTo>
                  <a:lnTo>
                    <a:pt x="0" y="7750"/>
                  </a:lnTo>
                  <a:lnTo>
                    <a:pt x="22" y="8536"/>
                  </a:lnTo>
                  <a:lnTo>
                    <a:pt x="328" y="10064"/>
                  </a:lnTo>
                  <a:lnTo>
                    <a:pt x="917" y="11439"/>
                  </a:lnTo>
                  <a:lnTo>
                    <a:pt x="1769" y="12684"/>
                  </a:lnTo>
                  <a:lnTo>
                    <a:pt x="2816" y="13732"/>
                  </a:lnTo>
                  <a:lnTo>
                    <a:pt x="4039" y="14561"/>
                  </a:lnTo>
                  <a:lnTo>
                    <a:pt x="5436" y="15150"/>
                  </a:lnTo>
                  <a:lnTo>
                    <a:pt x="6942" y="15478"/>
                  </a:lnTo>
                  <a:lnTo>
                    <a:pt x="7750" y="15500"/>
                  </a:lnTo>
                  <a:lnTo>
                    <a:pt x="8558" y="15478"/>
                  </a:lnTo>
                  <a:lnTo>
                    <a:pt x="10064" y="15150"/>
                  </a:lnTo>
                  <a:lnTo>
                    <a:pt x="11461" y="14561"/>
                  </a:lnTo>
                  <a:lnTo>
                    <a:pt x="12684" y="13732"/>
                  </a:lnTo>
                  <a:lnTo>
                    <a:pt x="13732" y="12684"/>
                  </a:lnTo>
                  <a:lnTo>
                    <a:pt x="14583" y="11439"/>
                  </a:lnTo>
                  <a:lnTo>
                    <a:pt x="15172" y="10064"/>
                  </a:lnTo>
                  <a:lnTo>
                    <a:pt x="15478" y="8536"/>
                  </a:lnTo>
                  <a:lnTo>
                    <a:pt x="15500" y="7750"/>
                  </a:lnTo>
                  <a:lnTo>
                    <a:pt x="15478" y="6942"/>
                  </a:lnTo>
                  <a:lnTo>
                    <a:pt x="15172" y="5436"/>
                  </a:lnTo>
                  <a:lnTo>
                    <a:pt x="14583" y="4039"/>
                  </a:lnTo>
                  <a:lnTo>
                    <a:pt x="13732" y="2816"/>
                  </a:lnTo>
                  <a:lnTo>
                    <a:pt x="12684" y="1747"/>
                  </a:lnTo>
                  <a:lnTo>
                    <a:pt x="11461" y="917"/>
                  </a:lnTo>
                  <a:lnTo>
                    <a:pt x="10064" y="328"/>
                  </a:lnTo>
                  <a:lnTo>
                    <a:pt x="8558" y="22"/>
                  </a:lnTo>
                  <a:lnTo>
                    <a:pt x="775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767;p51">
              <a:extLst>
                <a:ext uri="{FF2B5EF4-FFF2-40B4-BE49-F238E27FC236}">
                  <a16:creationId xmlns:a16="http://schemas.microsoft.com/office/drawing/2014/main" id="{0BE2BB48-EC48-58E3-2880-077C0B048DF1}"/>
                </a:ext>
              </a:extLst>
            </p:cNvPr>
            <p:cNvSpPr/>
            <p:nvPr/>
          </p:nvSpPr>
          <p:spPr>
            <a:xfrm>
              <a:off x="3110113" y="1935250"/>
              <a:ext cx="885775" cy="655500"/>
            </a:xfrm>
            <a:custGeom>
              <a:avLst/>
              <a:gdLst/>
              <a:ahLst/>
              <a:cxnLst/>
              <a:rect l="l" t="t" r="r" b="b"/>
              <a:pathLst>
                <a:path w="35431" h="26220" extrusionOk="0">
                  <a:moveTo>
                    <a:pt x="14845" y="1"/>
                  </a:moveTo>
                  <a:lnTo>
                    <a:pt x="14059" y="285"/>
                  </a:lnTo>
                  <a:lnTo>
                    <a:pt x="13491" y="481"/>
                  </a:lnTo>
                  <a:lnTo>
                    <a:pt x="12378" y="1027"/>
                  </a:lnTo>
                  <a:lnTo>
                    <a:pt x="11330" y="1682"/>
                  </a:lnTo>
                  <a:lnTo>
                    <a:pt x="10370" y="2446"/>
                  </a:lnTo>
                  <a:lnTo>
                    <a:pt x="9911" y="2904"/>
                  </a:lnTo>
                  <a:lnTo>
                    <a:pt x="9518" y="3297"/>
                  </a:lnTo>
                  <a:lnTo>
                    <a:pt x="8820" y="4149"/>
                  </a:lnTo>
                  <a:lnTo>
                    <a:pt x="8230" y="5044"/>
                  </a:lnTo>
                  <a:lnTo>
                    <a:pt x="7706" y="5982"/>
                  </a:lnTo>
                  <a:lnTo>
                    <a:pt x="7291" y="6987"/>
                  </a:lnTo>
                  <a:lnTo>
                    <a:pt x="6986" y="8013"/>
                  </a:lnTo>
                  <a:lnTo>
                    <a:pt x="6789" y="9082"/>
                  </a:lnTo>
                  <a:lnTo>
                    <a:pt x="6680" y="10174"/>
                  </a:lnTo>
                  <a:lnTo>
                    <a:pt x="6658" y="10720"/>
                  </a:lnTo>
                  <a:lnTo>
                    <a:pt x="6680" y="11287"/>
                  </a:lnTo>
                  <a:lnTo>
                    <a:pt x="6789" y="12379"/>
                  </a:lnTo>
                  <a:lnTo>
                    <a:pt x="6986" y="13448"/>
                  </a:lnTo>
                  <a:lnTo>
                    <a:pt x="7291" y="14474"/>
                  </a:lnTo>
                  <a:lnTo>
                    <a:pt x="7706" y="15457"/>
                  </a:lnTo>
                  <a:lnTo>
                    <a:pt x="8230" y="16417"/>
                  </a:lnTo>
                  <a:lnTo>
                    <a:pt x="8820" y="17312"/>
                  </a:lnTo>
                  <a:lnTo>
                    <a:pt x="9518" y="18164"/>
                  </a:lnTo>
                  <a:lnTo>
                    <a:pt x="9911" y="18557"/>
                  </a:lnTo>
                  <a:lnTo>
                    <a:pt x="10653" y="19255"/>
                  </a:lnTo>
                  <a:lnTo>
                    <a:pt x="12291" y="20391"/>
                  </a:lnTo>
                  <a:lnTo>
                    <a:pt x="14081" y="21176"/>
                  </a:lnTo>
                  <a:lnTo>
                    <a:pt x="15936" y="21657"/>
                  </a:lnTo>
                  <a:lnTo>
                    <a:pt x="16897" y="21744"/>
                  </a:lnTo>
                  <a:lnTo>
                    <a:pt x="16897" y="24560"/>
                  </a:lnTo>
                  <a:lnTo>
                    <a:pt x="0" y="24560"/>
                  </a:lnTo>
                  <a:lnTo>
                    <a:pt x="0" y="26219"/>
                  </a:lnTo>
                  <a:lnTo>
                    <a:pt x="35431" y="26219"/>
                  </a:lnTo>
                  <a:lnTo>
                    <a:pt x="35431" y="24560"/>
                  </a:lnTo>
                  <a:lnTo>
                    <a:pt x="18600" y="24560"/>
                  </a:lnTo>
                  <a:lnTo>
                    <a:pt x="18600" y="24516"/>
                  </a:lnTo>
                  <a:lnTo>
                    <a:pt x="18600" y="21722"/>
                  </a:lnTo>
                  <a:lnTo>
                    <a:pt x="19538" y="21613"/>
                  </a:lnTo>
                  <a:lnTo>
                    <a:pt x="21416" y="21155"/>
                  </a:lnTo>
                  <a:lnTo>
                    <a:pt x="23184" y="20347"/>
                  </a:lnTo>
                  <a:lnTo>
                    <a:pt x="24821" y="19233"/>
                  </a:lnTo>
                  <a:lnTo>
                    <a:pt x="25585" y="18535"/>
                  </a:lnTo>
                  <a:lnTo>
                    <a:pt x="26153" y="17967"/>
                  </a:lnTo>
                  <a:lnTo>
                    <a:pt x="24974" y="16788"/>
                  </a:lnTo>
                  <a:lnTo>
                    <a:pt x="24406" y="17356"/>
                  </a:lnTo>
                  <a:lnTo>
                    <a:pt x="23708" y="18011"/>
                  </a:lnTo>
                  <a:lnTo>
                    <a:pt x="22136" y="19037"/>
                  </a:lnTo>
                  <a:lnTo>
                    <a:pt x="20433" y="19736"/>
                  </a:lnTo>
                  <a:lnTo>
                    <a:pt x="18665" y="20063"/>
                  </a:lnTo>
                  <a:lnTo>
                    <a:pt x="16853" y="20063"/>
                  </a:lnTo>
                  <a:lnTo>
                    <a:pt x="15063" y="19736"/>
                  </a:lnTo>
                  <a:lnTo>
                    <a:pt x="13360" y="19037"/>
                  </a:lnTo>
                  <a:lnTo>
                    <a:pt x="11789" y="18011"/>
                  </a:lnTo>
                  <a:lnTo>
                    <a:pt x="11090" y="17356"/>
                  </a:lnTo>
                  <a:lnTo>
                    <a:pt x="10435" y="16679"/>
                  </a:lnTo>
                  <a:lnTo>
                    <a:pt x="9409" y="15129"/>
                  </a:lnTo>
                  <a:lnTo>
                    <a:pt x="8710" y="13448"/>
                  </a:lnTo>
                  <a:lnTo>
                    <a:pt x="8361" y="11637"/>
                  </a:lnTo>
                  <a:lnTo>
                    <a:pt x="8318" y="10698"/>
                  </a:lnTo>
                  <a:lnTo>
                    <a:pt x="8361" y="9759"/>
                  </a:lnTo>
                  <a:lnTo>
                    <a:pt x="8710" y="7947"/>
                  </a:lnTo>
                  <a:lnTo>
                    <a:pt x="9409" y="6266"/>
                  </a:lnTo>
                  <a:lnTo>
                    <a:pt x="10435" y="4716"/>
                  </a:lnTo>
                  <a:lnTo>
                    <a:pt x="11090" y="4040"/>
                  </a:lnTo>
                  <a:lnTo>
                    <a:pt x="11461" y="3668"/>
                  </a:lnTo>
                  <a:lnTo>
                    <a:pt x="12291" y="3014"/>
                  </a:lnTo>
                  <a:lnTo>
                    <a:pt x="13164" y="2468"/>
                  </a:lnTo>
                  <a:lnTo>
                    <a:pt x="14103" y="2009"/>
                  </a:lnTo>
                  <a:lnTo>
                    <a:pt x="14605" y="1835"/>
                  </a:lnTo>
                  <a:lnTo>
                    <a:pt x="15391" y="1551"/>
                  </a:lnTo>
                  <a:lnTo>
                    <a:pt x="1484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2" name="Google Shape;1768;p51">
            <a:extLst>
              <a:ext uri="{FF2B5EF4-FFF2-40B4-BE49-F238E27FC236}">
                <a16:creationId xmlns:a16="http://schemas.microsoft.com/office/drawing/2014/main" id="{7781415A-811C-D046-6B2D-381663E18C4A}"/>
              </a:ext>
            </a:extLst>
          </p:cNvPr>
          <p:cNvGrpSpPr/>
          <p:nvPr/>
        </p:nvGrpSpPr>
        <p:grpSpPr>
          <a:xfrm>
            <a:off x="7100002" y="1775686"/>
            <a:ext cx="868875" cy="964400"/>
            <a:chOff x="3147775" y="3467788"/>
            <a:chExt cx="868875" cy="964400"/>
          </a:xfrm>
        </p:grpSpPr>
        <p:sp>
          <p:nvSpPr>
            <p:cNvPr id="33" name="Google Shape;1769;p51">
              <a:extLst>
                <a:ext uri="{FF2B5EF4-FFF2-40B4-BE49-F238E27FC236}">
                  <a16:creationId xmlns:a16="http://schemas.microsoft.com/office/drawing/2014/main" id="{55452789-ECCA-FEEE-0C40-551B3FED50BB}"/>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770;p51">
              <a:extLst>
                <a:ext uri="{FF2B5EF4-FFF2-40B4-BE49-F238E27FC236}">
                  <a16:creationId xmlns:a16="http://schemas.microsoft.com/office/drawing/2014/main" id="{14579D63-863C-70CE-04F7-63C91ED11169}"/>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35" name="Google Shape;1771;p51">
              <a:extLst>
                <a:ext uri="{FF2B5EF4-FFF2-40B4-BE49-F238E27FC236}">
                  <a16:creationId xmlns:a16="http://schemas.microsoft.com/office/drawing/2014/main" id="{1AF26E2E-6D53-876A-B4A8-507ACD4B920F}"/>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772;p51">
              <a:extLst>
                <a:ext uri="{FF2B5EF4-FFF2-40B4-BE49-F238E27FC236}">
                  <a16:creationId xmlns:a16="http://schemas.microsoft.com/office/drawing/2014/main" id="{7C735463-F0A8-251F-2A18-B1E772E75AB7}"/>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773;p51">
              <a:extLst>
                <a:ext uri="{FF2B5EF4-FFF2-40B4-BE49-F238E27FC236}">
                  <a16:creationId xmlns:a16="http://schemas.microsoft.com/office/drawing/2014/main" id="{F8877928-CB4E-7B37-3327-303FA67320CF}"/>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774;p51">
              <a:extLst>
                <a:ext uri="{FF2B5EF4-FFF2-40B4-BE49-F238E27FC236}">
                  <a16:creationId xmlns:a16="http://schemas.microsoft.com/office/drawing/2014/main" id="{60BA89FA-C5AE-B31B-64B1-BBCD2EA35E51}"/>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775;p51">
              <a:extLst>
                <a:ext uri="{FF2B5EF4-FFF2-40B4-BE49-F238E27FC236}">
                  <a16:creationId xmlns:a16="http://schemas.microsoft.com/office/drawing/2014/main" id="{B4B8EBA8-B1AB-7FBD-6A6C-C7EDFE78C806}"/>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776;p51">
              <a:extLst>
                <a:ext uri="{FF2B5EF4-FFF2-40B4-BE49-F238E27FC236}">
                  <a16:creationId xmlns:a16="http://schemas.microsoft.com/office/drawing/2014/main" id="{5356B7D8-8B83-C250-4A81-99BFC25CD15A}"/>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1777;p51">
              <a:extLst>
                <a:ext uri="{FF2B5EF4-FFF2-40B4-BE49-F238E27FC236}">
                  <a16:creationId xmlns:a16="http://schemas.microsoft.com/office/drawing/2014/main" id="{C54DE4C2-7EFB-8F7B-E6C4-3FA3246756B1}"/>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1778;p51">
              <a:extLst>
                <a:ext uri="{FF2B5EF4-FFF2-40B4-BE49-F238E27FC236}">
                  <a16:creationId xmlns:a16="http://schemas.microsoft.com/office/drawing/2014/main" id="{B19F7890-D313-85B2-6027-AFAC240BD4CA}"/>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1779;p51">
              <a:extLst>
                <a:ext uri="{FF2B5EF4-FFF2-40B4-BE49-F238E27FC236}">
                  <a16:creationId xmlns:a16="http://schemas.microsoft.com/office/drawing/2014/main" id="{7B38F6EA-8A82-A769-3E53-ED6AB8E66ED2}"/>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1780;p51">
              <a:extLst>
                <a:ext uri="{FF2B5EF4-FFF2-40B4-BE49-F238E27FC236}">
                  <a16:creationId xmlns:a16="http://schemas.microsoft.com/office/drawing/2014/main" id="{1F1F4270-C3F9-775A-CA95-9BDD062D0881}"/>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01" name="Google Shape;1781;p51">
            <a:extLst>
              <a:ext uri="{FF2B5EF4-FFF2-40B4-BE49-F238E27FC236}">
                <a16:creationId xmlns:a16="http://schemas.microsoft.com/office/drawing/2014/main" id="{7E7283A0-0594-6446-47D6-75C5B0A28611}"/>
              </a:ext>
            </a:extLst>
          </p:cNvPr>
          <p:cNvGrpSpPr/>
          <p:nvPr/>
        </p:nvGrpSpPr>
        <p:grpSpPr>
          <a:xfrm>
            <a:off x="695373" y="1890044"/>
            <a:ext cx="963825" cy="868875"/>
            <a:chOff x="4990463" y="1850663"/>
            <a:chExt cx="963825" cy="868875"/>
          </a:xfrm>
        </p:grpSpPr>
        <p:sp>
          <p:nvSpPr>
            <p:cNvPr id="102" name="Google Shape;1782;p51">
              <a:extLst>
                <a:ext uri="{FF2B5EF4-FFF2-40B4-BE49-F238E27FC236}">
                  <a16:creationId xmlns:a16="http://schemas.microsoft.com/office/drawing/2014/main" id="{3F708B2B-F354-5820-D078-EE5E2EEBEF3C}"/>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1783;p51">
              <a:extLst>
                <a:ext uri="{FF2B5EF4-FFF2-40B4-BE49-F238E27FC236}">
                  <a16:creationId xmlns:a16="http://schemas.microsoft.com/office/drawing/2014/main" id="{C82B697A-8492-582A-A544-A2C75DA1D916}"/>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1784;p51">
              <a:extLst>
                <a:ext uri="{FF2B5EF4-FFF2-40B4-BE49-F238E27FC236}">
                  <a16:creationId xmlns:a16="http://schemas.microsoft.com/office/drawing/2014/main" id="{78CCAA3C-3D98-AEB3-3E19-66D9CB8EFF84}"/>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1785;p51">
              <a:extLst>
                <a:ext uri="{FF2B5EF4-FFF2-40B4-BE49-F238E27FC236}">
                  <a16:creationId xmlns:a16="http://schemas.microsoft.com/office/drawing/2014/main" id="{D34E2133-06C7-7248-CB1F-953EE0D0028E}"/>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1786;p51">
              <a:extLst>
                <a:ext uri="{FF2B5EF4-FFF2-40B4-BE49-F238E27FC236}">
                  <a16:creationId xmlns:a16="http://schemas.microsoft.com/office/drawing/2014/main" id="{91923F14-8BF9-6D27-3920-FEA3A4BC62A8}"/>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1787;p51">
              <a:extLst>
                <a:ext uri="{FF2B5EF4-FFF2-40B4-BE49-F238E27FC236}">
                  <a16:creationId xmlns:a16="http://schemas.microsoft.com/office/drawing/2014/main" id="{36BDC52B-7E1B-694B-4538-6B6510D8C145}"/>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1788;p51">
              <a:extLst>
                <a:ext uri="{FF2B5EF4-FFF2-40B4-BE49-F238E27FC236}">
                  <a16:creationId xmlns:a16="http://schemas.microsoft.com/office/drawing/2014/main" id="{FE7E797D-94CE-B073-28A8-663ADD6F45F4}"/>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1789;p51">
              <a:extLst>
                <a:ext uri="{FF2B5EF4-FFF2-40B4-BE49-F238E27FC236}">
                  <a16:creationId xmlns:a16="http://schemas.microsoft.com/office/drawing/2014/main" id="{B850709D-E16E-0150-BC7B-D25FC96E8229}"/>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0" name="Google Shape;1790;p51">
            <a:extLst>
              <a:ext uri="{FF2B5EF4-FFF2-40B4-BE49-F238E27FC236}">
                <a16:creationId xmlns:a16="http://schemas.microsoft.com/office/drawing/2014/main" id="{B093992D-87D5-60AE-7C72-0F10E78078E0}"/>
              </a:ext>
            </a:extLst>
          </p:cNvPr>
          <p:cNvSpPr txBox="1">
            <a:spLocks/>
          </p:cNvSpPr>
          <p:nvPr/>
        </p:nvSpPr>
        <p:spPr>
          <a:xfrm>
            <a:off x="3196571" y="396670"/>
            <a:ext cx="25981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Signika"/>
              <a:buNone/>
              <a:tabLst/>
              <a:defRPr/>
            </a:pPr>
            <a:r>
              <a:rPr kumimoji="0" lang="en-GB" sz="2800" b="1" i="0" u="none" strike="noStrike" kern="0" cap="none" spc="0" normalizeH="0" baseline="0" noProof="0" dirty="0" err="1">
                <a:ln>
                  <a:noFill/>
                </a:ln>
                <a:solidFill>
                  <a:srgbClr val="000000"/>
                </a:solidFill>
                <a:effectLst/>
                <a:uLnTx/>
                <a:uFillTx/>
                <a:latin typeface="Signika"/>
                <a:sym typeface="Signika"/>
              </a:rPr>
              <a:t>Nội</a:t>
            </a:r>
            <a:r>
              <a:rPr kumimoji="0" lang="en-GB" sz="2800" b="1" i="0" u="none" strike="noStrike" kern="0" cap="none" spc="0" normalizeH="0" baseline="0" noProof="0" dirty="0">
                <a:ln>
                  <a:noFill/>
                </a:ln>
                <a:solidFill>
                  <a:srgbClr val="000000"/>
                </a:solidFill>
                <a:effectLst/>
                <a:uLnTx/>
                <a:uFillTx/>
                <a:latin typeface="Signika"/>
                <a:sym typeface="Signika"/>
              </a:rPr>
              <a:t> dung</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79" name="Google Shape;1711;p51">
            <a:extLst>
              <a:ext uri="{FF2B5EF4-FFF2-40B4-BE49-F238E27FC236}">
                <a16:creationId xmlns:a16="http://schemas.microsoft.com/office/drawing/2014/main" id="{A7E5E71B-9AEB-4EE3-9B12-1DF4C701C42D}"/>
              </a:ext>
            </a:extLst>
          </p:cNvPr>
          <p:cNvSpPr txBox="1">
            <a:spLocks/>
          </p:cNvSpPr>
          <p:nvPr/>
        </p:nvSpPr>
        <p:spPr>
          <a:xfrm>
            <a:off x="839761" y="391151"/>
            <a:ext cx="1401842"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a:t>
            </a:r>
            <a:r>
              <a:rPr lang="en-GB" sz="2400" dirty="0">
                <a:solidFill>
                  <a:srgbClr val="000000"/>
                </a:solidFill>
              </a:rPr>
              <a:t>2</a:t>
            </a:r>
            <a:endParaRPr kumimoji="0" lang="en-GB" sz="2400" b="1" i="0" u="none" strike="noStrike" kern="0" cap="none" spc="0" normalizeH="0" baseline="0" noProof="0" dirty="0">
              <a:ln>
                <a:noFill/>
              </a:ln>
              <a:solidFill>
                <a:srgbClr val="000000"/>
              </a:solidFill>
              <a:effectLst/>
              <a:uLnTx/>
              <a:uFillTx/>
              <a:latin typeface="Signika"/>
              <a:cs typeface="Signika"/>
              <a:sym typeface="Signika"/>
            </a:endParaRPr>
          </a:p>
        </p:txBody>
      </p:sp>
      <p:sp>
        <p:nvSpPr>
          <p:cNvPr id="80" name="Google Shape;1712;p51">
            <a:extLst>
              <a:ext uri="{FF2B5EF4-FFF2-40B4-BE49-F238E27FC236}">
                <a16:creationId xmlns:a16="http://schemas.microsoft.com/office/drawing/2014/main" id="{55E2DEB7-52B1-4D68-9916-11ED17201D9C}"/>
              </a:ext>
            </a:extLst>
          </p:cNvPr>
          <p:cNvSpPr txBox="1">
            <a:spLocks/>
          </p:cNvSpPr>
          <p:nvPr/>
        </p:nvSpPr>
        <p:spPr>
          <a:xfrm>
            <a:off x="2090723" y="317023"/>
            <a:ext cx="3998471" cy="377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2400" b="1">
                <a:latin typeface="Signika" panose="020B0604020202020204" charset="0"/>
              </a:rPr>
              <a:t>: Xây dựng Dashboard</a:t>
            </a:r>
            <a:endParaRPr lang="en-US" sz="2400" b="1" dirty="0">
              <a:latin typeface="Signika" panose="020B0604020202020204" charset="0"/>
            </a:endParaRPr>
          </a:p>
        </p:txBody>
      </p:sp>
      <p:sp>
        <p:nvSpPr>
          <p:cNvPr id="81" name="Google Shape;1157;p42">
            <a:extLst>
              <a:ext uri="{FF2B5EF4-FFF2-40B4-BE49-F238E27FC236}">
                <a16:creationId xmlns:a16="http://schemas.microsoft.com/office/drawing/2014/main" id="{310DB220-C056-4AB4-B318-EF9CEA4C8CDA}"/>
              </a:ext>
            </a:extLst>
          </p:cNvPr>
          <p:cNvSpPr txBox="1">
            <a:spLocks/>
          </p:cNvSpPr>
          <p:nvPr/>
        </p:nvSpPr>
        <p:spPr>
          <a:xfrm>
            <a:off x="2108436" y="2996001"/>
            <a:ext cx="1941337"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US" sz="1800" b="1" i="0" u="none" strike="noStrike" kern="0" cap="none" spc="0" normalizeH="0" baseline="0" noProof="0" dirty="0">
                <a:ln>
                  <a:noFill/>
                </a:ln>
                <a:solidFill>
                  <a:srgbClr val="000000"/>
                </a:solidFill>
                <a:effectLst/>
                <a:uLnTx/>
                <a:uFillTx/>
                <a:latin typeface="Signika"/>
                <a:cs typeface="Signika"/>
                <a:sym typeface="Signika"/>
              </a:rPr>
              <a:t>Dashboard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là</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gì</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p>
        </p:txBody>
      </p:sp>
      <p:grpSp>
        <p:nvGrpSpPr>
          <p:cNvPr id="91" name="Google Shape;537;p36">
            <a:extLst>
              <a:ext uri="{FF2B5EF4-FFF2-40B4-BE49-F238E27FC236}">
                <a16:creationId xmlns:a16="http://schemas.microsoft.com/office/drawing/2014/main" id="{E473FAF9-999D-45E0-B561-17EA76220656}"/>
              </a:ext>
            </a:extLst>
          </p:cNvPr>
          <p:cNvGrpSpPr/>
          <p:nvPr/>
        </p:nvGrpSpPr>
        <p:grpSpPr>
          <a:xfrm>
            <a:off x="2480625" y="1958265"/>
            <a:ext cx="1146737" cy="923072"/>
            <a:chOff x="3217100" y="875250"/>
            <a:chExt cx="4670375" cy="3775875"/>
          </a:xfrm>
        </p:grpSpPr>
        <p:sp>
          <p:nvSpPr>
            <p:cNvPr id="92" name="Google Shape;538;p36">
              <a:extLst>
                <a:ext uri="{FF2B5EF4-FFF2-40B4-BE49-F238E27FC236}">
                  <a16:creationId xmlns:a16="http://schemas.microsoft.com/office/drawing/2014/main" id="{7D6FA42B-FEB1-4446-84BD-ABE9F91AFAA8}"/>
                </a:ext>
              </a:extLst>
            </p:cNvPr>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 name="Google Shape;539;p36">
              <a:extLst>
                <a:ext uri="{FF2B5EF4-FFF2-40B4-BE49-F238E27FC236}">
                  <a16:creationId xmlns:a16="http://schemas.microsoft.com/office/drawing/2014/main" id="{D66774D5-1E53-4D2F-BFA3-2314642EB568}"/>
                </a:ext>
              </a:extLst>
            </p:cNvPr>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540;p36">
              <a:extLst>
                <a:ext uri="{FF2B5EF4-FFF2-40B4-BE49-F238E27FC236}">
                  <a16:creationId xmlns:a16="http://schemas.microsoft.com/office/drawing/2014/main" id="{617B5990-4E86-4896-9073-6C7D6622FBAB}"/>
                </a:ext>
              </a:extLst>
            </p:cNvPr>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541;p36">
              <a:extLst>
                <a:ext uri="{FF2B5EF4-FFF2-40B4-BE49-F238E27FC236}">
                  <a16:creationId xmlns:a16="http://schemas.microsoft.com/office/drawing/2014/main" id="{1BB6325E-2B7E-42CE-AC05-2325B7251252}"/>
                </a:ext>
              </a:extLst>
            </p:cNvPr>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542;p36">
              <a:extLst>
                <a:ext uri="{FF2B5EF4-FFF2-40B4-BE49-F238E27FC236}">
                  <a16:creationId xmlns:a16="http://schemas.microsoft.com/office/drawing/2014/main" id="{0D3D605B-4396-4F22-98DF-C61FC01A270E}"/>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543;p36">
              <a:extLst>
                <a:ext uri="{FF2B5EF4-FFF2-40B4-BE49-F238E27FC236}">
                  <a16:creationId xmlns:a16="http://schemas.microsoft.com/office/drawing/2014/main" id="{07921753-B8DE-444C-9F5E-F0AFE07CDB69}"/>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544;p36">
              <a:extLst>
                <a:ext uri="{FF2B5EF4-FFF2-40B4-BE49-F238E27FC236}">
                  <a16:creationId xmlns:a16="http://schemas.microsoft.com/office/drawing/2014/main" id="{5061EBA0-42C9-4B1A-806A-7B213E7512BF}"/>
                </a:ext>
              </a:extLst>
            </p:cNvPr>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545;p36">
              <a:extLst>
                <a:ext uri="{FF2B5EF4-FFF2-40B4-BE49-F238E27FC236}">
                  <a16:creationId xmlns:a16="http://schemas.microsoft.com/office/drawing/2014/main" id="{DBD0B6B0-380D-4339-8B5D-E0F26F5866FF}"/>
                </a:ext>
              </a:extLst>
            </p:cNvPr>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546;p36">
              <a:extLst>
                <a:ext uri="{FF2B5EF4-FFF2-40B4-BE49-F238E27FC236}">
                  <a16:creationId xmlns:a16="http://schemas.microsoft.com/office/drawing/2014/main" id="{E6CEB618-E039-4E99-927E-25D958F9579F}"/>
                </a:ext>
              </a:extLst>
            </p:cNvPr>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547;p36">
              <a:extLst>
                <a:ext uri="{FF2B5EF4-FFF2-40B4-BE49-F238E27FC236}">
                  <a16:creationId xmlns:a16="http://schemas.microsoft.com/office/drawing/2014/main" id="{553B5552-1C57-4763-8238-586F027BBFB9}"/>
                </a:ext>
              </a:extLst>
            </p:cNvPr>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548;p36">
              <a:extLst>
                <a:ext uri="{FF2B5EF4-FFF2-40B4-BE49-F238E27FC236}">
                  <a16:creationId xmlns:a16="http://schemas.microsoft.com/office/drawing/2014/main" id="{A7CEB1B5-1A77-4549-A88F-904500DF41E3}"/>
                </a:ext>
              </a:extLst>
            </p:cNvPr>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549;p36">
              <a:extLst>
                <a:ext uri="{FF2B5EF4-FFF2-40B4-BE49-F238E27FC236}">
                  <a16:creationId xmlns:a16="http://schemas.microsoft.com/office/drawing/2014/main" id="{88B1CE0D-D6C8-485A-841A-A4CC09938FD3}"/>
                </a:ext>
              </a:extLst>
            </p:cNvPr>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550;p36">
              <a:extLst>
                <a:ext uri="{FF2B5EF4-FFF2-40B4-BE49-F238E27FC236}">
                  <a16:creationId xmlns:a16="http://schemas.microsoft.com/office/drawing/2014/main" id="{DF7CC927-EC5A-438F-87B7-5F15CF67DCD6}"/>
                </a:ext>
              </a:extLst>
            </p:cNvPr>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551;p36">
              <a:extLst>
                <a:ext uri="{FF2B5EF4-FFF2-40B4-BE49-F238E27FC236}">
                  <a16:creationId xmlns:a16="http://schemas.microsoft.com/office/drawing/2014/main" id="{D44842F3-A561-4140-810E-248E3174F382}"/>
                </a:ext>
              </a:extLst>
            </p:cNvPr>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552;p36">
              <a:extLst>
                <a:ext uri="{FF2B5EF4-FFF2-40B4-BE49-F238E27FC236}">
                  <a16:creationId xmlns:a16="http://schemas.microsoft.com/office/drawing/2014/main" id="{438A9CD5-D2B6-45D9-B655-2A6B9D3B0911}"/>
                </a:ext>
              </a:extLst>
            </p:cNvPr>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553;p36">
              <a:extLst>
                <a:ext uri="{FF2B5EF4-FFF2-40B4-BE49-F238E27FC236}">
                  <a16:creationId xmlns:a16="http://schemas.microsoft.com/office/drawing/2014/main" id="{7D2F0FC8-ECF4-4B04-8EC4-3BBA414BCA04}"/>
                </a:ext>
              </a:extLst>
            </p:cNvPr>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554;p36">
              <a:extLst>
                <a:ext uri="{FF2B5EF4-FFF2-40B4-BE49-F238E27FC236}">
                  <a16:creationId xmlns:a16="http://schemas.microsoft.com/office/drawing/2014/main" id="{BF463FEA-EE13-46AF-9E4F-8421595F7A1E}"/>
                </a:ext>
              </a:extLst>
            </p:cNvPr>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555;p36">
              <a:extLst>
                <a:ext uri="{FF2B5EF4-FFF2-40B4-BE49-F238E27FC236}">
                  <a16:creationId xmlns:a16="http://schemas.microsoft.com/office/drawing/2014/main" id="{1B6D2BB1-9EF6-4ECD-B193-5E872E02505D}"/>
                </a:ext>
              </a:extLst>
            </p:cNvPr>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556;p36">
              <a:extLst>
                <a:ext uri="{FF2B5EF4-FFF2-40B4-BE49-F238E27FC236}">
                  <a16:creationId xmlns:a16="http://schemas.microsoft.com/office/drawing/2014/main" id="{A1985BA1-23E1-4F9C-AD33-414FA551BE0F}"/>
                </a:ext>
              </a:extLst>
            </p:cNvPr>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557;p36">
              <a:extLst>
                <a:ext uri="{FF2B5EF4-FFF2-40B4-BE49-F238E27FC236}">
                  <a16:creationId xmlns:a16="http://schemas.microsoft.com/office/drawing/2014/main" id="{04B42BE2-B6E6-4826-987D-7699E3C167AA}"/>
                </a:ext>
              </a:extLst>
            </p:cNvPr>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558;p36">
              <a:extLst>
                <a:ext uri="{FF2B5EF4-FFF2-40B4-BE49-F238E27FC236}">
                  <a16:creationId xmlns:a16="http://schemas.microsoft.com/office/drawing/2014/main" id="{2BE0BB0F-4D86-4BC1-8A7D-D248EC405FFA}"/>
                </a:ext>
              </a:extLst>
            </p:cNvPr>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559;p36">
              <a:extLst>
                <a:ext uri="{FF2B5EF4-FFF2-40B4-BE49-F238E27FC236}">
                  <a16:creationId xmlns:a16="http://schemas.microsoft.com/office/drawing/2014/main" id="{CD610CDF-C589-4677-9C4D-0026F23FC9CE}"/>
                </a:ext>
              </a:extLst>
            </p:cNvPr>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560;p36">
              <a:extLst>
                <a:ext uri="{FF2B5EF4-FFF2-40B4-BE49-F238E27FC236}">
                  <a16:creationId xmlns:a16="http://schemas.microsoft.com/office/drawing/2014/main" id="{0876D3A0-6369-4D36-8B2F-EFC4D112D5B9}"/>
                </a:ext>
              </a:extLst>
            </p:cNvPr>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561;p36">
              <a:extLst>
                <a:ext uri="{FF2B5EF4-FFF2-40B4-BE49-F238E27FC236}">
                  <a16:creationId xmlns:a16="http://schemas.microsoft.com/office/drawing/2014/main" id="{149C452D-251D-4F23-B421-9631A96E3D99}"/>
                </a:ext>
              </a:extLst>
            </p:cNvPr>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562;p36">
              <a:extLst>
                <a:ext uri="{FF2B5EF4-FFF2-40B4-BE49-F238E27FC236}">
                  <a16:creationId xmlns:a16="http://schemas.microsoft.com/office/drawing/2014/main" id="{F60AACFA-D2FB-4272-AB9F-951BAF6070A0}"/>
                </a:ext>
              </a:extLst>
            </p:cNvPr>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563;p36">
              <a:extLst>
                <a:ext uri="{FF2B5EF4-FFF2-40B4-BE49-F238E27FC236}">
                  <a16:creationId xmlns:a16="http://schemas.microsoft.com/office/drawing/2014/main" id="{76B5AE05-0191-4708-8CE6-D309D0EF001A}"/>
                </a:ext>
              </a:extLst>
            </p:cNvPr>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564;p36">
              <a:extLst>
                <a:ext uri="{FF2B5EF4-FFF2-40B4-BE49-F238E27FC236}">
                  <a16:creationId xmlns:a16="http://schemas.microsoft.com/office/drawing/2014/main" id="{E1D6DF41-25E5-42EA-96B0-2A709375CEAC}"/>
                </a:ext>
              </a:extLst>
            </p:cNvPr>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565;p36">
              <a:extLst>
                <a:ext uri="{FF2B5EF4-FFF2-40B4-BE49-F238E27FC236}">
                  <a16:creationId xmlns:a16="http://schemas.microsoft.com/office/drawing/2014/main" id="{87441504-FB23-4E11-9619-99FADD54BB5F}"/>
                </a:ext>
              </a:extLst>
            </p:cNvPr>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566;p36">
              <a:extLst>
                <a:ext uri="{FF2B5EF4-FFF2-40B4-BE49-F238E27FC236}">
                  <a16:creationId xmlns:a16="http://schemas.microsoft.com/office/drawing/2014/main" id="{E12C2C6A-806C-4FCC-9040-82F4E77E5706}"/>
                </a:ext>
              </a:extLst>
            </p:cNvPr>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567;p36">
              <a:extLst>
                <a:ext uri="{FF2B5EF4-FFF2-40B4-BE49-F238E27FC236}">
                  <a16:creationId xmlns:a16="http://schemas.microsoft.com/office/drawing/2014/main" id="{B8EEAAA1-0346-4073-8E2C-A0E280A4660D}"/>
                </a:ext>
              </a:extLst>
            </p:cNvPr>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568;p36">
              <a:extLst>
                <a:ext uri="{FF2B5EF4-FFF2-40B4-BE49-F238E27FC236}">
                  <a16:creationId xmlns:a16="http://schemas.microsoft.com/office/drawing/2014/main" id="{E9AB0CCF-CEF2-4CFA-B9A1-3D05A1A94C23}"/>
                </a:ext>
              </a:extLst>
            </p:cNvPr>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569;p36">
              <a:extLst>
                <a:ext uri="{FF2B5EF4-FFF2-40B4-BE49-F238E27FC236}">
                  <a16:creationId xmlns:a16="http://schemas.microsoft.com/office/drawing/2014/main" id="{2B519EBD-73B7-445B-9451-5D51D3CE3188}"/>
                </a:ext>
              </a:extLst>
            </p:cNvPr>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570;p36">
              <a:extLst>
                <a:ext uri="{FF2B5EF4-FFF2-40B4-BE49-F238E27FC236}">
                  <a16:creationId xmlns:a16="http://schemas.microsoft.com/office/drawing/2014/main" id="{DD76E535-0D06-4EA4-8B6F-8DA67FC8A48D}"/>
                </a:ext>
              </a:extLst>
            </p:cNvPr>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571;p36">
              <a:extLst>
                <a:ext uri="{FF2B5EF4-FFF2-40B4-BE49-F238E27FC236}">
                  <a16:creationId xmlns:a16="http://schemas.microsoft.com/office/drawing/2014/main" id="{B0839DB6-EC6F-4F43-9F81-241C3E275B26}"/>
                </a:ext>
              </a:extLst>
            </p:cNvPr>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572;p36">
              <a:extLst>
                <a:ext uri="{FF2B5EF4-FFF2-40B4-BE49-F238E27FC236}">
                  <a16:creationId xmlns:a16="http://schemas.microsoft.com/office/drawing/2014/main" id="{312D2AFF-A235-46D7-993C-012FD09EBB19}"/>
                </a:ext>
              </a:extLst>
            </p:cNvPr>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573;p36">
              <a:extLst>
                <a:ext uri="{FF2B5EF4-FFF2-40B4-BE49-F238E27FC236}">
                  <a16:creationId xmlns:a16="http://schemas.microsoft.com/office/drawing/2014/main" id="{2C7A077C-71CD-49D2-9993-BD81FCA1E72C}"/>
                </a:ext>
              </a:extLst>
            </p:cNvPr>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574;p36">
              <a:extLst>
                <a:ext uri="{FF2B5EF4-FFF2-40B4-BE49-F238E27FC236}">
                  <a16:creationId xmlns:a16="http://schemas.microsoft.com/office/drawing/2014/main" id="{388CBE0F-739D-4E23-BA3C-498E7B16204C}"/>
                </a:ext>
              </a:extLst>
            </p:cNvPr>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575;p36">
              <a:extLst>
                <a:ext uri="{FF2B5EF4-FFF2-40B4-BE49-F238E27FC236}">
                  <a16:creationId xmlns:a16="http://schemas.microsoft.com/office/drawing/2014/main" id="{AE541540-4A95-4100-8950-99B56302602A}"/>
                </a:ext>
              </a:extLst>
            </p:cNvPr>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576;p36">
              <a:extLst>
                <a:ext uri="{FF2B5EF4-FFF2-40B4-BE49-F238E27FC236}">
                  <a16:creationId xmlns:a16="http://schemas.microsoft.com/office/drawing/2014/main" id="{A25711C0-71B1-432A-AD2C-559A045DA2F1}"/>
                </a:ext>
              </a:extLst>
            </p:cNvPr>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577;p36">
              <a:extLst>
                <a:ext uri="{FF2B5EF4-FFF2-40B4-BE49-F238E27FC236}">
                  <a16:creationId xmlns:a16="http://schemas.microsoft.com/office/drawing/2014/main" id="{D0D698CB-7CD2-425A-8218-CF0BBF4D5D99}"/>
                </a:ext>
              </a:extLst>
            </p:cNvPr>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578;p36">
              <a:extLst>
                <a:ext uri="{FF2B5EF4-FFF2-40B4-BE49-F238E27FC236}">
                  <a16:creationId xmlns:a16="http://schemas.microsoft.com/office/drawing/2014/main" id="{03377E68-5287-4EBF-88D0-8B0DB75D2B44}"/>
                </a:ext>
              </a:extLst>
            </p:cNvPr>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579;p36">
              <a:extLst>
                <a:ext uri="{FF2B5EF4-FFF2-40B4-BE49-F238E27FC236}">
                  <a16:creationId xmlns:a16="http://schemas.microsoft.com/office/drawing/2014/main" id="{3EFC0DDA-91D1-48C2-A93E-B54EE357E7D6}"/>
                </a:ext>
              </a:extLst>
            </p:cNvPr>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580;p36">
              <a:extLst>
                <a:ext uri="{FF2B5EF4-FFF2-40B4-BE49-F238E27FC236}">
                  <a16:creationId xmlns:a16="http://schemas.microsoft.com/office/drawing/2014/main" id="{6E876831-B028-4F89-9D61-6E67DF97FD5D}"/>
                </a:ext>
              </a:extLst>
            </p:cNvPr>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581;p36">
              <a:extLst>
                <a:ext uri="{FF2B5EF4-FFF2-40B4-BE49-F238E27FC236}">
                  <a16:creationId xmlns:a16="http://schemas.microsoft.com/office/drawing/2014/main" id="{2D5996A7-D5C1-46FF-B97E-B3DCBF54E293}"/>
                </a:ext>
              </a:extLst>
            </p:cNvPr>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582;p36">
              <a:extLst>
                <a:ext uri="{FF2B5EF4-FFF2-40B4-BE49-F238E27FC236}">
                  <a16:creationId xmlns:a16="http://schemas.microsoft.com/office/drawing/2014/main" id="{67025DB9-85B7-4678-966C-98E2297C02B0}"/>
                </a:ext>
              </a:extLst>
            </p:cNvPr>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583;p36">
              <a:extLst>
                <a:ext uri="{FF2B5EF4-FFF2-40B4-BE49-F238E27FC236}">
                  <a16:creationId xmlns:a16="http://schemas.microsoft.com/office/drawing/2014/main" id="{85D3F0C2-F2E8-4E47-AF60-E5F59C654AF8}"/>
                </a:ext>
              </a:extLst>
            </p:cNvPr>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584;p36">
              <a:extLst>
                <a:ext uri="{FF2B5EF4-FFF2-40B4-BE49-F238E27FC236}">
                  <a16:creationId xmlns:a16="http://schemas.microsoft.com/office/drawing/2014/main" id="{7EC6B3E6-E117-42E8-8BC5-BA88E2D1E41D}"/>
                </a:ext>
              </a:extLst>
            </p:cNvPr>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585;p36">
              <a:extLst>
                <a:ext uri="{FF2B5EF4-FFF2-40B4-BE49-F238E27FC236}">
                  <a16:creationId xmlns:a16="http://schemas.microsoft.com/office/drawing/2014/main" id="{508076B0-C555-484A-BE69-BB61E26F10DE}"/>
                </a:ext>
              </a:extLst>
            </p:cNvPr>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586;p36">
              <a:extLst>
                <a:ext uri="{FF2B5EF4-FFF2-40B4-BE49-F238E27FC236}">
                  <a16:creationId xmlns:a16="http://schemas.microsoft.com/office/drawing/2014/main" id="{896C30FA-18BB-4DCA-A608-632157E6D8EA}"/>
                </a:ext>
              </a:extLst>
            </p:cNvPr>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587;p36">
              <a:extLst>
                <a:ext uri="{FF2B5EF4-FFF2-40B4-BE49-F238E27FC236}">
                  <a16:creationId xmlns:a16="http://schemas.microsoft.com/office/drawing/2014/main" id="{58605617-C5F4-4BC0-8103-B32901B35CF0}"/>
                </a:ext>
              </a:extLst>
            </p:cNvPr>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588;p36">
              <a:extLst>
                <a:ext uri="{FF2B5EF4-FFF2-40B4-BE49-F238E27FC236}">
                  <a16:creationId xmlns:a16="http://schemas.microsoft.com/office/drawing/2014/main" id="{EE6B8ADD-E5E4-408E-AC8A-29A871BF1EB7}"/>
                </a:ext>
              </a:extLst>
            </p:cNvPr>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589;p36">
              <a:extLst>
                <a:ext uri="{FF2B5EF4-FFF2-40B4-BE49-F238E27FC236}">
                  <a16:creationId xmlns:a16="http://schemas.microsoft.com/office/drawing/2014/main" id="{5EC5CB79-529C-4700-AD7B-BC866E59B631}"/>
                </a:ext>
              </a:extLst>
            </p:cNvPr>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590;p36">
              <a:extLst>
                <a:ext uri="{FF2B5EF4-FFF2-40B4-BE49-F238E27FC236}">
                  <a16:creationId xmlns:a16="http://schemas.microsoft.com/office/drawing/2014/main" id="{D183D106-29DD-4C7F-A13E-1C14B38B8526}"/>
                </a:ext>
              </a:extLst>
            </p:cNvPr>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591;p36">
              <a:extLst>
                <a:ext uri="{FF2B5EF4-FFF2-40B4-BE49-F238E27FC236}">
                  <a16:creationId xmlns:a16="http://schemas.microsoft.com/office/drawing/2014/main" id="{382CAF6B-510C-49CA-9A3F-7829758FD7DE}"/>
                </a:ext>
              </a:extLst>
            </p:cNvPr>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592;p36">
              <a:extLst>
                <a:ext uri="{FF2B5EF4-FFF2-40B4-BE49-F238E27FC236}">
                  <a16:creationId xmlns:a16="http://schemas.microsoft.com/office/drawing/2014/main" id="{F9C9661F-E575-4D12-A7A5-CDE0D9C18982}"/>
                </a:ext>
              </a:extLst>
            </p:cNvPr>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593;p36">
              <a:extLst>
                <a:ext uri="{FF2B5EF4-FFF2-40B4-BE49-F238E27FC236}">
                  <a16:creationId xmlns:a16="http://schemas.microsoft.com/office/drawing/2014/main" id="{4E3ECE3F-7F1F-41F2-879F-6AA77EF10E08}"/>
                </a:ext>
              </a:extLst>
            </p:cNvPr>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594;p36">
              <a:extLst>
                <a:ext uri="{FF2B5EF4-FFF2-40B4-BE49-F238E27FC236}">
                  <a16:creationId xmlns:a16="http://schemas.microsoft.com/office/drawing/2014/main" id="{3A31690A-05EA-482A-B55A-6FB968D155C4}"/>
                </a:ext>
              </a:extLst>
            </p:cNvPr>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595;p36">
              <a:extLst>
                <a:ext uri="{FF2B5EF4-FFF2-40B4-BE49-F238E27FC236}">
                  <a16:creationId xmlns:a16="http://schemas.microsoft.com/office/drawing/2014/main" id="{4BED56ED-B6A3-4AB0-B946-5529F348AB3E}"/>
                </a:ext>
              </a:extLst>
            </p:cNvPr>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596;p36">
              <a:extLst>
                <a:ext uri="{FF2B5EF4-FFF2-40B4-BE49-F238E27FC236}">
                  <a16:creationId xmlns:a16="http://schemas.microsoft.com/office/drawing/2014/main" id="{67BEC9FF-58D7-4F84-B4A9-CCC6CF1198B0}"/>
                </a:ext>
              </a:extLst>
            </p:cNvPr>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597;p36">
              <a:extLst>
                <a:ext uri="{FF2B5EF4-FFF2-40B4-BE49-F238E27FC236}">
                  <a16:creationId xmlns:a16="http://schemas.microsoft.com/office/drawing/2014/main" id="{F446687A-9A06-47A1-B056-91CBE7F49D72}"/>
                </a:ext>
              </a:extLst>
            </p:cNvPr>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598;p36">
              <a:extLst>
                <a:ext uri="{FF2B5EF4-FFF2-40B4-BE49-F238E27FC236}">
                  <a16:creationId xmlns:a16="http://schemas.microsoft.com/office/drawing/2014/main" id="{030DB6DD-4E0E-4E6D-A333-51CD4A41F586}"/>
                </a:ext>
              </a:extLst>
            </p:cNvPr>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599;p36">
              <a:extLst>
                <a:ext uri="{FF2B5EF4-FFF2-40B4-BE49-F238E27FC236}">
                  <a16:creationId xmlns:a16="http://schemas.microsoft.com/office/drawing/2014/main" id="{217F3F60-F363-4AA1-9F09-414B9D5883A7}"/>
                </a:ext>
              </a:extLst>
            </p:cNvPr>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600;p36">
              <a:extLst>
                <a:ext uri="{FF2B5EF4-FFF2-40B4-BE49-F238E27FC236}">
                  <a16:creationId xmlns:a16="http://schemas.microsoft.com/office/drawing/2014/main" id="{B06A4F4A-8FEB-49CF-88EB-4415BC811C21}"/>
                </a:ext>
              </a:extLst>
            </p:cNvPr>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601;p36">
              <a:extLst>
                <a:ext uri="{FF2B5EF4-FFF2-40B4-BE49-F238E27FC236}">
                  <a16:creationId xmlns:a16="http://schemas.microsoft.com/office/drawing/2014/main" id="{EC7E1575-29FC-4AA2-B327-27F184354826}"/>
                </a:ext>
              </a:extLst>
            </p:cNvPr>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602;p36">
              <a:extLst>
                <a:ext uri="{FF2B5EF4-FFF2-40B4-BE49-F238E27FC236}">
                  <a16:creationId xmlns:a16="http://schemas.microsoft.com/office/drawing/2014/main" id="{7FC07D83-28DD-4CFC-A984-DEBE8C2EBD65}"/>
                </a:ext>
              </a:extLst>
            </p:cNvPr>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603;p36">
              <a:extLst>
                <a:ext uri="{FF2B5EF4-FFF2-40B4-BE49-F238E27FC236}">
                  <a16:creationId xmlns:a16="http://schemas.microsoft.com/office/drawing/2014/main" id="{5F1054F9-9C6F-427E-B64B-1C3E5067AEB7}"/>
                </a:ext>
              </a:extLst>
            </p:cNvPr>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604;p36">
              <a:extLst>
                <a:ext uri="{FF2B5EF4-FFF2-40B4-BE49-F238E27FC236}">
                  <a16:creationId xmlns:a16="http://schemas.microsoft.com/office/drawing/2014/main" id="{4841CAEC-9C16-447E-A549-5C0D0391AFD2}"/>
                </a:ext>
              </a:extLst>
            </p:cNvPr>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605;p36">
              <a:extLst>
                <a:ext uri="{FF2B5EF4-FFF2-40B4-BE49-F238E27FC236}">
                  <a16:creationId xmlns:a16="http://schemas.microsoft.com/office/drawing/2014/main" id="{FC45E741-BF46-4A61-ACFB-16933FD708B0}"/>
                </a:ext>
              </a:extLst>
            </p:cNvPr>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606;p36">
              <a:extLst>
                <a:ext uri="{FF2B5EF4-FFF2-40B4-BE49-F238E27FC236}">
                  <a16:creationId xmlns:a16="http://schemas.microsoft.com/office/drawing/2014/main" id="{F377CAF0-B1BE-47F4-A012-722F8523293A}"/>
                </a:ext>
              </a:extLst>
            </p:cNvPr>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607;p36">
              <a:extLst>
                <a:ext uri="{FF2B5EF4-FFF2-40B4-BE49-F238E27FC236}">
                  <a16:creationId xmlns:a16="http://schemas.microsoft.com/office/drawing/2014/main" id="{0098B9F5-DCE1-49FE-866C-A54FE1F6DDBC}"/>
                </a:ext>
              </a:extLst>
            </p:cNvPr>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608;p36">
              <a:extLst>
                <a:ext uri="{FF2B5EF4-FFF2-40B4-BE49-F238E27FC236}">
                  <a16:creationId xmlns:a16="http://schemas.microsoft.com/office/drawing/2014/main" id="{63BA0118-3CC4-428F-A820-0C9CB30C1333}"/>
                </a:ext>
              </a:extLst>
            </p:cNvPr>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609;p36">
              <a:extLst>
                <a:ext uri="{FF2B5EF4-FFF2-40B4-BE49-F238E27FC236}">
                  <a16:creationId xmlns:a16="http://schemas.microsoft.com/office/drawing/2014/main" id="{E3054597-BF06-429F-B9B0-31C9E102539A}"/>
                </a:ext>
              </a:extLst>
            </p:cNvPr>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610;p36">
              <a:extLst>
                <a:ext uri="{FF2B5EF4-FFF2-40B4-BE49-F238E27FC236}">
                  <a16:creationId xmlns:a16="http://schemas.microsoft.com/office/drawing/2014/main" id="{FCCAE9E9-423B-4676-9A03-FD70ED474B00}"/>
                </a:ext>
              </a:extLst>
            </p:cNvPr>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611;p36">
              <a:extLst>
                <a:ext uri="{FF2B5EF4-FFF2-40B4-BE49-F238E27FC236}">
                  <a16:creationId xmlns:a16="http://schemas.microsoft.com/office/drawing/2014/main" id="{667D832C-6F77-4A11-B488-C72C63429898}"/>
                </a:ext>
              </a:extLst>
            </p:cNvPr>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612;p36">
              <a:extLst>
                <a:ext uri="{FF2B5EF4-FFF2-40B4-BE49-F238E27FC236}">
                  <a16:creationId xmlns:a16="http://schemas.microsoft.com/office/drawing/2014/main" id="{917A18FC-5644-45AA-9B31-C9C26360C100}"/>
                </a:ext>
              </a:extLst>
            </p:cNvPr>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613;p36">
              <a:extLst>
                <a:ext uri="{FF2B5EF4-FFF2-40B4-BE49-F238E27FC236}">
                  <a16:creationId xmlns:a16="http://schemas.microsoft.com/office/drawing/2014/main" id="{371F3E8F-B725-4D7B-9DD3-68372481CB66}"/>
                </a:ext>
              </a:extLst>
            </p:cNvPr>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614;p36">
              <a:extLst>
                <a:ext uri="{FF2B5EF4-FFF2-40B4-BE49-F238E27FC236}">
                  <a16:creationId xmlns:a16="http://schemas.microsoft.com/office/drawing/2014/main" id="{35DEFA7A-341D-4088-9A44-1080F7DF487E}"/>
                </a:ext>
              </a:extLst>
            </p:cNvPr>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615;p36">
              <a:extLst>
                <a:ext uri="{FF2B5EF4-FFF2-40B4-BE49-F238E27FC236}">
                  <a16:creationId xmlns:a16="http://schemas.microsoft.com/office/drawing/2014/main" id="{1D48A2CA-016A-420B-A7D1-520E627083EE}"/>
                </a:ext>
              </a:extLst>
            </p:cNvPr>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616;p36">
              <a:extLst>
                <a:ext uri="{FF2B5EF4-FFF2-40B4-BE49-F238E27FC236}">
                  <a16:creationId xmlns:a16="http://schemas.microsoft.com/office/drawing/2014/main" id="{2549C958-817A-4591-8972-EE6198497E2A}"/>
                </a:ext>
              </a:extLst>
            </p:cNvPr>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617;p36">
              <a:extLst>
                <a:ext uri="{FF2B5EF4-FFF2-40B4-BE49-F238E27FC236}">
                  <a16:creationId xmlns:a16="http://schemas.microsoft.com/office/drawing/2014/main" id="{A84927CB-29DA-4C3B-A616-5A11183A9DDC}"/>
                </a:ext>
              </a:extLst>
            </p:cNvPr>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618;p36">
              <a:extLst>
                <a:ext uri="{FF2B5EF4-FFF2-40B4-BE49-F238E27FC236}">
                  <a16:creationId xmlns:a16="http://schemas.microsoft.com/office/drawing/2014/main" id="{AB4B696A-0066-4B56-AB69-7DEE2EFE5EF9}"/>
                </a:ext>
              </a:extLst>
            </p:cNvPr>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619;p36">
              <a:extLst>
                <a:ext uri="{FF2B5EF4-FFF2-40B4-BE49-F238E27FC236}">
                  <a16:creationId xmlns:a16="http://schemas.microsoft.com/office/drawing/2014/main" id="{97EB427C-3A92-47A1-AA10-5A147D6C23CA}"/>
                </a:ext>
              </a:extLst>
            </p:cNvPr>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620;p36">
              <a:extLst>
                <a:ext uri="{FF2B5EF4-FFF2-40B4-BE49-F238E27FC236}">
                  <a16:creationId xmlns:a16="http://schemas.microsoft.com/office/drawing/2014/main" id="{7EF9DC64-3528-41DF-9BB2-9FF5B9C23904}"/>
                </a:ext>
              </a:extLst>
            </p:cNvPr>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621;p36">
              <a:extLst>
                <a:ext uri="{FF2B5EF4-FFF2-40B4-BE49-F238E27FC236}">
                  <a16:creationId xmlns:a16="http://schemas.microsoft.com/office/drawing/2014/main" id="{AC2709D7-085B-4B60-B2C0-FD18E222A451}"/>
                </a:ext>
              </a:extLst>
            </p:cNvPr>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622;p36">
              <a:extLst>
                <a:ext uri="{FF2B5EF4-FFF2-40B4-BE49-F238E27FC236}">
                  <a16:creationId xmlns:a16="http://schemas.microsoft.com/office/drawing/2014/main" id="{B7657E4E-21C4-4017-835D-3BB157018EC3}"/>
                </a:ext>
              </a:extLst>
            </p:cNvPr>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623;p36">
              <a:extLst>
                <a:ext uri="{FF2B5EF4-FFF2-40B4-BE49-F238E27FC236}">
                  <a16:creationId xmlns:a16="http://schemas.microsoft.com/office/drawing/2014/main" id="{845249C6-CA9D-47B1-B9B5-F658F6699434}"/>
                </a:ext>
              </a:extLst>
            </p:cNvPr>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624;p36">
              <a:extLst>
                <a:ext uri="{FF2B5EF4-FFF2-40B4-BE49-F238E27FC236}">
                  <a16:creationId xmlns:a16="http://schemas.microsoft.com/office/drawing/2014/main" id="{E0E5C5C3-FF32-426E-9E47-3495BB553330}"/>
                </a:ext>
              </a:extLst>
            </p:cNvPr>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625;p36">
              <a:extLst>
                <a:ext uri="{FF2B5EF4-FFF2-40B4-BE49-F238E27FC236}">
                  <a16:creationId xmlns:a16="http://schemas.microsoft.com/office/drawing/2014/main" id="{C5B52125-30AA-43AE-866B-CA3251CABA2F}"/>
                </a:ext>
              </a:extLst>
            </p:cNvPr>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626;p36">
              <a:extLst>
                <a:ext uri="{FF2B5EF4-FFF2-40B4-BE49-F238E27FC236}">
                  <a16:creationId xmlns:a16="http://schemas.microsoft.com/office/drawing/2014/main" id="{09E749A5-4EAE-4E73-9B65-29659313E4B9}"/>
                </a:ext>
              </a:extLst>
            </p:cNvPr>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627;p36">
              <a:extLst>
                <a:ext uri="{FF2B5EF4-FFF2-40B4-BE49-F238E27FC236}">
                  <a16:creationId xmlns:a16="http://schemas.microsoft.com/office/drawing/2014/main" id="{98A4C615-C91F-4735-8D7A-F453D8B339E2}"/>
                </a:ext>
              </a:extLst>
            </p:cNvPr>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628;p36">
              <a:extLst>
                <a:ext uri="{FF2B5EF4-FFF2-40B4-BE49-F238E27FC236}">
                  <a16:creationId xmlns:a16="http://schemas.microsoft.com/office/drawing/2014/main" id="{90E73431-2091-4249-99A3-217224B90D93}"/>
                </a:ext>
              </a:extLst>
            </p:cNvPr>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rgbClr val="000000"/>
            </a:solidFill>
            <a:ln w="109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629;p36">
              <a:extLst>
                <a:ext uri="{FF2B5EF4-FFF2-40B4-BE49-F238E27FC236}">
                  <a16:creationId xmlns:a16="http://schemas.microsoft.com/office/drawing/2014/main" id="{5A34DB57-7CA6-41C6-8BB6-E633EAC92A3F}"/>
                </a:ext>
              </a:extLst>
            </p:cNvPr>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630;p36">
              <a:extLst>
                <a:ext uri="{FF2B5EF4-FFF2-40B4-BE49-F238E27FC236}">
                  <a16:creationId xmlns:a16="http://schemas.microsoft.com/office/drawing/2014/main" id="{53671544-16B5-4299-99FF-A7B76F74EF16}"/>
                </a:ext>
              </a:extLst>
            </p:cNvPr>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631;p36">
              <a:extLst>
                <a:ext uri="{FF2B5EF4-FFF2-40B4-BE49-F238E27FC236}">
                  <a16:creationId xmlns:a16="http://schemas.microsoft.com/office/drawing/2014/main" id="{147B937D-4453-4E57-8E33-549F467D32DC}"/>
                </a:ext>
              </a:extLst>
            </p:cNvPr>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632;p36">
              <a:extLst>
                <a:ext uri="{FF2B5EF4-FFF2-40B4-BE49-F238E27FC236}">
                  <a16:creationId xmlns:a16="http://schemas.microsoft.com/office/drawing/2014/main" id="{31692DAF-4CFE-4ADC-9B82-8E2ADE67556A}"/>
                </a:ext>
              </a:extLst>
            </p:cNvPr>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633;p36">
              <a:extLst>
                <a:ext uri="{FF2B5EF4-FFF2-40B4-BE49-F238E27FC236}">
                  <a16:creationId xmlns:a16="http://schemas.microsoft.com/office/drawing/2014/main" id="{51D5737C-966D-45E7-8B5D-B011C446D39A}"/>
                </a:ext>
              </a:extLst>
            </p:cNvPr>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634;p36">
              <a:extLst>
                <a:ext uri="{FF2B5EF4-FFF2-40B4-BE49-F238E27FC236}">
                  <a16:creationId xmlns:a16="http://schemas.microsoft.com/office/drawing/2014/main" id="{3CED3FDA-005E-4F43-9B52-80DAF59E8AB4}"/>
                </a:ext>
              </a:extLst>
            </p:cNvPr>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635;p36">
              <a:extLst>
                <a:ext uri="{FF2B5EF4-FFF2-40B4-BE49-F238E27FC236}">
                  <a16:creationId xmlns:a16="http://schemas.microsoft.com/office/drawing/2014/main" id="{0ED351A2-60C9-4410-855B-3B193199BD47}"/>
                </a:ext>
              </a:extLst>
            </p:cNvPr>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0" name="Google Shape;636;p36">
              <a:extLst>
                <a:ext uri="{FF2B5EF4-FFF2-40B4-BE49-F238E27FC236}">
                  <a16:creationId xmlns:a16="http://schemas.microsoft.com/office/drawing/2014/main" id="{7F85B769-1544-474A-B2A9-62782D25E9A1}"/>
                </a:ext>
              </a:extLst>
            </p:cNvPr>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637;p36">
              <a:extLst>
                <a:ext uri="{FF2B5EF4-FFF2-40B4-BE49-F238E27FC236}">
                  <a16:creationId xmlns:a16="http://schemas.microsoft.com/office/drawing/2014/main" id="{898FBD5D-BE56-4AE5-8C02-0C35ABE77D84}"/>
                </a:ext>
              </a:extLst>
            </p:cNvPr>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638;p36">
              <a:extLst>
                <a:ext uri="{FF2B5EF4-FFF2-40B4-BE49-F238E27FC236}">
                  <a16:creationId xmlns:a16="http://schemas.microsoft.com/office/drawing/2014/main" id="{7A86B97F-FB14-4A33-9B33-5749B78EA028}"/>
                </a:ext>
              </a:extLst>
            </p:cNvPr>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639;p36">
              <a:extLst>
                <a:ext uri="{FF2B5EF4-FFF2-40B4-BE49-F238E27FC236}">
                  <a16:creationId xmlns:a16="http://schemas.microsoft.com/office/drawing/2014/main" id="{590DEA97-D595-4B2D-B014-4580BFFDF14E}"/>
                </a:ext>
              </a:extLst>
            </p:cNvPr>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640;p36">
              <a:extLst>
                <a:ext uri="{FF2B5EF4-FFF2-40B4-BE49-F238E27FC236}">
                  <a16:creationId xmlns:a16="http://schemas.microsoft.com/office/drawing/2014/main" id="{3DC9C106-DE12-4744-A664-83DA080D6C22}"/>
                </a:ext>
              </a:extLst>
            </p:cNvPr>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641;p36">
              <a:extLst>
                <a:ext uri="{FF2B5EF4-FFF2-40B4-BE49-F238E27FC236}">
                  <a16:creationId xmlns:a16="http://schemas.microsoft.com/office/drawing/2014/main" id="{452DA008-1E0F-43BE-A1FD-ED60715A8FBF}"/>
                </a:ext>
              </a:extLst>
            </p:cNvPr>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6" name="Google Shape;642;p36">
              <a:extLst>
                <a:ext uri="{FF2B5EF4-FFF2-40B4-BE49-F238E27FC236}">
                  <a16:creationId xmlns:a16="http://schemas.microsoft.com/office/drawing/2014/main" id="{62B6499E-4319-4911-80CA-2CAE10888885}"/>
                </a:ext>
              </a:extLst>
            </p:cNvPr>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7" name="Google Shape;643;p36">
              <a:extLst>
                <a:ext uri="{FF2B5EF4-FFF2-40B4-BE49-F238E27FC236}">
                  <a16:creationId xmlns:a16="http://schemas.microsoft.com/office/drawing/2014/main" id="{EADFA365-4D08-4FAC-9692-E75136658626}"/>
                </a:ext>
              </a:extLst>
            </p:cNvPr>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8" name="Google Shape;644;p36">
              <a:extLst>
                <a:ext uri="{FF2B5EF4-FFF2-40B4-BE49-F238E27FC236}">
                  <a16:creationId xmlns:a16="http://schemas.microsoft.com/office/drawing/2014/main" id="{F89C1E46-6987-4CF3-90B8-E9FB0C84E038}"/>
                </a:ext>
              </a:extLst>
            </p:cNvPr>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9" name="Google Shape;645;p36">
              <a:extLst>
                <a:ext uri="{FF2B5EF4-FFF2-40B4-BE49-F238E27FC236}">
                  <a16:creationId xmlns:a16="http://schemas.microsoft.com/office/drawing/2014/main" id="{FDBDCB61-6895-4C23-9301-A71B3EEDC39F}"/>
                </a:ext>
              </a:extLst>
            </p:cNvPr>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0" name="Google Shape;646;p36">
              <a:extLst>
                <a:ext uri="{FF2B5EF4-FFF2-40B4-BE49-F238E27FC236}">
                  <a16:creationId xmlns:a16="http://schemas.microsoft.com/office/drawing/2014/main" id="{06ED6A34-8155-4ED7-894E-24B7921B3E68}"/>
                </a:ext>
              </a:extLst>
            </p:cNvPr>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1" name="Google Shape;647;p36">
              <a:extLst>
                <a:ext uri="{FF2B5EF4-FFF2-40B4-BE49-F238E27FC236}">
                  <a16:creationId xmlns:a16="http://schemas.microsoft.com/office/drawing/2014/main" id="{96197351-3481-450B-8AB2-097614C82D4E}"/>
                </a:ext>
              </a:extLst>
            </p:cNvPr>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2" name="Google Shape;648;p36">
              <a:extLst>
                <a:ext uri="{FF2B5EF4-FFF2-40B4-BE49-F238E27FC236}">
                  <a16:creationId xmlns:a16="http://schemas.microsoft.com/office/drawing/2014/main" id="{70910DF8-AE82-4DEE-BC5C-76511F47F135}"/>
                </a:ext>
              </a:extLst>
            </p:cNvPr>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3" name="Google Shape;649;p36">
              <a:extLst>
                <a:ext uri="{FF2B5EF4-FFF2-40B4-BE49-F238E27FC236}">
                  <a16:creationId xmlns:a16="http://schemas.microsoft.com/office/drawing/2014/main" id="{991939AF-03BB-46DB-B817-548EA85A0438}"/>
                </a:ext>
              </a:extLst>
            </p:cNvPr>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4" name="Google Shape;650;p36">
              <a:extLst>
                <a:ext uri="{FF2B5EF4-FFF2-40B4-BE49-F238E27FC236}">
                  <a16:creationId xmlns:a16="http://schemas.microsoft.com/office/drawing/2014/main" id="{B4F54A0F-2E24-48A5-B443-87CFD0E6B286}"/>
                </a:ext>
              </a:extLst>
            </p:cNvPr>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 name="Google Shape;651;p36">
              <a:extLst>
                <a:ext uri="{FF2B5EF4-FFF2-40B4-BE49-F238E27FC236}">
                  <a16:creationId xmlns:a16="http://schemas.microsoft.com/office/drawing/2014/main" id="{EAF78E00-4B09-4CEE-8C91-3D87B92B36F1}"/>
                </a:ext>
              </a:extLst>
            </p:cNvPr>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6" name="Google Shape;652;p36">
              <a:extLst>
                <a:ext uri="{FF2B5EF4-FFF2-40B4-BE49-F238E27FC236}">
                  <a16:creationId xmlns:a16="http://schemas.microsoft.com/office/drawing/2014/main" id="{6E99495F-30BE-406C-94EA-2DC90F00530D}"/>
                </a:ext>
              </a:extLst>
            </p:cNvPr>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7" name="Google Shape;653;p36">
              <a:extLst>
                <a:ext uri="{FF2B5EF4-FFF2-40B4-BE49-F238E27FC236}">
                  <a16:creationId xmlns:a16="http://schemas.microsoft.com/office/drawing/2014/main" id="{A38EDC69-7A57-46E2-812F-73F20F1EF5F7}"/>
                </a:ext>
              </a:extLst>
            </p:cNvPr>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8" name="Google Shape;654;p36">
              <a:extLst>
                <a:ext uri="{FF2B5EF4-FFF2-40B4-BE49-F238E27FC236}">
                  <a16:creationId xmlns:a16="http://schemas.microsoft.com/office/drawing/2014/main" id="{B5A17345-95A1-45E9-BC3D-055B45E31779}"/>
                </a:ext>
              </a:extLst>
            </p:cNvPr>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9" name="Google Shape;655;p36">
              <a:extLst>
                <a:ext uri="{FF2B5EF4-FFF2-40B4-BE49-F238E27FC236}">
                  <a16:creationId xmlns:a16="http://schemas.microsoft.com/office/drawing/2014/main" id="{91D3FC42-BFD1-4EE0-85CD-D7E1CC490784}"/>
                </a:ext>
              </a:extLst>
            </p:cNvPr>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0" name="Google Shape;656;p36">
              <a:extLst>
                <a:ext uri="{FF2B5EF4-FFF2-40B4-BE49-F238E27FC236}">
                  <a16:creationId xmlns:a16="http://schemas.microsoft.com/office/drawing/2014/main" id="{29BE0995-4905-48CE-B91D-F7FF1913CC78}"/>
                </a:ext>
              </a:extLst>
            </p:cNvPr>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1" name="Google Shape;657;p36">
              <a:extLst>
                <a:ext uri="{FF2B5EF4-FFF2-40B4-BE49-F238E27FC236}">
                  <a16:creationId xmlns:a16="http://schemas.microsoft.com/office/drawing/2014/main" id="{DD8A94F0-D4FF-45CA-9D01-5DF62F14CE90}"/>
                </a:ext>
              </a:extLst>
            </p:cNvPr>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2" name="Google Shape;658;p36">
              <a:extLst>
                <a:ext uri="{FF2B5EF4-FFF2-40B4-BE49-F238E27FC236}">
                  <a16:creationId xmlns:a16="http://schemas.microsoft.com/office/drawing/2014/main" id="{37F01950-213E-49EB-A703-C113544916ED}"/>
                </a:ext>
              </a:extLst>
            </p:cNvPr>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3" name="Google Shape;659;p36">
              <a:extLst>
                <a:ext uri="{FF2B5EF4-FFF2-40B4-BE49-F238E27FC236}">
                  <a16:creationId xmlns:a16="http://schemas.microsoft.com/office/drawing/2014/main" id="{E4E636FA-E35C-467C-BB3C-9F4F6C6B48BB}"/>
                </a:ext>
              </a:extLst>
            </p:cNvPr>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4" name="Google Shape;660;p36">
              <a:extLst>
                <a:ext uri="{FF2B5EF4-FFF2-40B4-BE49-F238E27FC236}">
                  <a16:creationId xmlns:a16="http://schemas.microsoft.com/office/drawing/2014/main" id="{CD049DF8-B57C-49E6-8EF5-C9CCD7561796}"/>
                </a:ext>
              </a:extLst>
            </p:cNvPr>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5" name="Google Shape;661;p36">
              <a:extLst>
                <a:ext uri="{FF2B5EF4-FFF2-40B4-BE49-F238E27FC236}">
                  <a16:creationId xmlns:a16="http://schemas.microsoft.com/office/drawing/2014/main" id="{CC696AA1-5934-4D5E-94FE-77EC2A6BE7BD}"/>
                </a:ext>
              </a:extLst>
            </p:cNvPr>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6" name="Google Shape;662;p36">
              <a:extLst>
                <a:ext uri="{FF2B5EF4-FFF2-40B4-BE49-F238E27FC236}">
                  <a16:creationId xmlns:a16="http://schemas.microsoft.com/office/drawing/2014/main" id="{4D0EBE3F-3AFB-4270-8E17-3534970668B7}"/>
                </a:ext>
              </a:extLst>
            </p:cNvPr>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7" name="Google Shape;663;p36">
              <a:extLst>
                <a:ext uri="{FF2B5EF4-FFF2-40B4-BE49-F238E27FC236}">
                  <a16:creationId xmlns:a16="http://schemas.microsoft.com/office/drawing/2014/main" id="{F6330DC8-57F1-4E16-B99C-7278D0A7C1C7}"/>
                </a:ext>
              </a:extLst>
            </p:cNvPr>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8" name="Google Shape;664;p36">
              <a:extLst>
                <a:ext uri="{FF2B5EF4-FFF2-40B4-BE49-F238E27FC236}">
                  <a16:creationId xmlns:a16="http://schemas.microsoft.com/office/drawing/2014/main" id="{9AD20EE0-2A11-4944-975C-200972C596BE}"/>
                </a:ext>
              </a:extLst>
            </p:cNvPr>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9" name="Google Shape;665;p36">
              <a:extLst>
                <a:ext uri="{FF2B5EF4-FFF2-40B4-BE49-F238E27FC236}">
                  <a16:creationId xmlns:a16="http://schemas.microsoft.com/office/drawing/2014/main" id="{87B84E94-2E0D-4C1D-BB43-FF0D36422275}"/>
                </a:ext>
              </a:extLst>
            </p:cNvPr>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0" name="Google Shape;666;p36">
              <a:extLst>
                <a:ext uri="{FF2B5EF4-FFF2-40B4-BE49-F238E27FC236}">
                  <a16:creationId xmlns:a16="http://schemas.microsoft.com/office/drawing/2014/main" id="{D8413C1B-3AB1-4DFD-B68F-7418B237BA27}"/>
                </a:ext>
              </a:extLst>
            </p:cNvPr>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1" name="Google Shape;667;p36">
              <a:extLst>
                <a:ext uri="{FF2B5EF4-FFF2-40B4-BE49-F238E27FC236}">
                  <a16:creationId xmlns:a16="http://schemas.microsoft.com/office/drawing/2014/main" id="{6228F528-9F63-489D-9EB2-230E7394D4AC}"/>
                </a:ext>
              </a:extLst>
            </p:cNvPr>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2" name="Google Shape;668;p36">
              <a:extLst>
                <a:ext uri="{FF2B5EF4-FFF2-40B4-BE49-F238E27FC236}">
                  <a16:creationId xmlns:a16="http://schemas.microsoft.com/office/drawing/2014/main" id="{1732E51C-7D67-4290-AD1F-3E0B8604894A}"/>
                </a:ext>
              </a:extLst>
            </p:cNvPr>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3" name="Google Shape;669;p36">
              <a:extLst>
                <a:ext uri="{FF2B5EF4-FFF2-40B4-BE49-F238E27FC236}">
                  <a16:creationId xmlns:a16="http://schemas.microsoft.com/office/drawing/2014/main" id="{13DEE5D1-ADA9-4BFD-B7CC-E56119986722}"/>
                </a:ext>
              </a:extLst>
            </p:cNvPr>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4" name="Google Shape;670;p36">
              <a:extLst>
                <a:ext uri="{FF2B5EF4-FFF2-40B4-BE49-F238E27FC236}">
                  <a16:creationId xmlns:a16="http://schemas.microsoft.com/office/drawing/2014/main" id="{03A06585-3E33-44CB-B5D4-B43D3488B18B}"/>
                </a:ext>
              </a:extLst>
            </p:cNvPr>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5" name="Google Shape;671;p36">
              <a:extLst>
                <a:ext uri="{FF2B5EF4-FFF2-40B4-BE49-F238E27FC236}">
                  <a16:creationId xmlns:a16="http://schemas.microsoft.com/office/drawing/2014/main" id="{C84FF3BC-40FD-405B-A4AA-D84359C615CE}"/>
                </a:ext>
              </a:extLst>
            </p:cNvPr>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6" name="Google Shape;672;p36">
              <a:extLst>
                <a:ext uri="{FF2B5EF4-FFF2-40B4-BE49-F238E27FC236}">
                  <a16:creationId xmlns:a16="http://schemas.microsoft.com/office/drawing/2014/main" id="{6C48240B-2C8A-4F17-B0F5-DA3390C24055}"/>
                </a:ext>
              </a:extLst>
            </p:cNvPr>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7" name="Google Shape;673;p36">
              <a:extLst>
                <a:ext uri="{FF2B5EF4-FFF2-40B4-BE49-F238E27FC236}">
                  <a16:creationId xmlns:a16="http://schemas.microsoft.com/office/drawing/2014/main" id="{FBAD69AC-860F-481C-A816-521E45A48563}"/>
                </a:ext>
              </a:extLst>
            </p:cNvPr>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8" name="Google Shape;674;p36">
              <a:extLst>
                <a:ext uri="{FF2B5EF4-FFF2-40B4-BE49-F238E27FC236}">
                  <a16:creationId xmlns:a16="http://schemas.microsoft.com/office/drawing/2014/main" id="{70F18E08-8B06-4B3E-B540-1FECB66E448B}"/>
                </a:ext>
              </a:extLst>
            </p:cNvPr>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9" name="Google Shape;675;p36">
              <a:extLst>
                <a:ext uri="{FF2B5EF4-FFF2-40B4-BE49-F238E27FC236}">
                  <a16:creationId xmlns:a16="http://schemas.microsoft.com/office/drawing/2014/main" id="{78ED6FE2-4F4B-42DB-9651-E688BD5A08A0}"/>
                </a:ext>
              </a:extLst>
            </p:cNvPr>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0" name="Google Shape;676;p36">
              <a:extLst>
                <a:ext uri="{FF2B5EF4-FFF2-40B4-BE49-F238E27FC236}">
                  <a16:creationId xmlns:a16="http://schemas.microsoft.com/office/drawing/2014/main" id="{AEE14161-CBD2-41EA-91CC-6715F0D98FC0}"/>
                </a:ext>
              </a:extLst>
            </p:cNvPr>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1" name="Google Shape;677;p36">
              <a:extLst>
                <a:ext uri="{FF2B5EF4-FFF2-40B4-BE49-F238E27FC236}">
                  <a16:creationId xmlns:a16="http://schemas.microsoft.com/office/drawing/2014/main" id="{B20689D8-DA44-481E-9C45-83391F65889B}"/>
                </a:ext>
              </a:extLst>
            </p:cNvPr>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2" name="Google Shape;678;p36">
              <a:extLst>
                <a:ext uri="{FF2B5EF4-FFF2-40B4-BE49-F238E27FC236}">
                  <a16:creationId xmlns:a16="http://schemas.microsoft.com/office/drawing/2014/main" id="{521C8669-FE70-452E-9B06-CCBEDCED7BC1}"/>
                </a:ext>
              </a:extLst>
            </p:cNvPr>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3" name="Google Shape;679;p36">
              <a:extLst>
                <a:ext uri="{FF2B5EF4-FFF2-40B4-BE49-F238E27FC236}">
                  <a16:creationId xmlns:a16="http://schemas.microsoft.com/office/drawing/2014/main" id="{B85EAE8B-ACA3-46F8-A41B-0D5CB817E9A1}"/>
                </a:ext>
              </a:extLst>
            </p:cNvPr>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4" name="Google Shape;680;p36">
              <a:extLst>
                <a:ext uri="{FF2B5EF4-FFF2-40B4-BE49-F238E27FC236}">
                  <a16:creationId xmlns:a16="http://schemas.microsoft.com/office/drawing/2014/main" id="{A1C975A2-7927-44D9-813B-3D574FF8B620}"/>
                </a:ext>
              </a:extLst>
            </p:cNvPr>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5" name="Google Shape;681;p36">
              <a:extLst>
                <a:ext uri="{FF2B5EF4-FFF2-40B4-BE49-F238E27FC236}">
                  <a16:creationId xmlns:a16="http://schemas.microsoft.com/office/drawing/2014/main" id="{F0A58AEF-8EE6-4B63-9FD6-816EC193FEBB}"/>
                </a:ext>
              </a:extLst>
            </p:cNvPr>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6" name="Google Shape;682;p36">
              <a:extLst>
                <a:ext uri="{FF2B5EF4-FFF2-40B4-BE49-F238E27FC236}">
                  <a16:creationId xmlns:a16="http://schemas.microsoft.com/office/drawing/2014/main" id="{044AD5A0-F4E1-40FF-A275-BE17DEF3FD69}"/>
                </a:ext>
              </a:extLst>
            </p:cNvPr>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7" name="Google Shape;683;p36">
              <a:extLst>
                <a:ext uri="{FF2B5EF4-FFF2-40B4-BE49-F238E27FC236}">
                  <a16:creationId xmlns:a16="http://schemas.microsoft.com/office/drawing/2014/main" id="{FB6B8263-906C-4BE4-9473-7D8F7D011B2B}"/>
                </a:ext>
              </a:extLst>
            </p:cNvPr>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8" name="Google Shape;684;p36">
              <a:extLst>
                <a:ext uri="{FF2B5EF4-FFF2-40B4-BE49-F238E27FC236}">
                  <a16:creationId xmlns:a16="http://schemas.microsoft.com/office/drawing/2014/main" id="{B1FE740B-3D8F-4CD1-9AD9-293CF6D7FF5E}"/>
                </a:ext>
              </a:extLst>
            </p:cNvPr>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9" name="Google Shape;685;p36">
              <a:extLst>
                <a:ext uri="{FF2B5EF4-FFF2-40B4-BE49-F238E27FC236}">
                  <a16:creationId xmlns:a16="http://schemas.microsoft.com/office/drawing/2014/main" id="{AC72E223-46E3-4940-81B3-D4EEA47D6236}"/>
                </a:ext>
              </a:extLst>
            </p:cNvPr>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0" name="Google Shape;686;p36">
              <a:extLst>
                <a:ext uri="{FF2B5EF4-FFF2-40B4-BE49-F238E27FC236}">
                  <a16:creationId xmlns:a16="http://schemas.microsoft.com/office/drawing/2014/main" id="{A625AF03-1423-4561-B67C-97319CB8D3E4}"/>
                </a:ext>
              </a:extLst>
            </p:cNvPr>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1" name="Google Shape;687;p36">
              <a:extLst>
                <a:ext uri="{FF2B5EF4-FFF2-40B4-BE49-F238E27FC236}">
                  <a16:creationId xmlns:a16="http://schemas.microsoft.com/office/drawing/2014/main" id="{D07A354C-46E0-4F8E-A3A7-75B2C1584177}"/>
                </a:ext>
              </a:extLst>
            </p:cNvPr>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2" name="Google Shape;688;p36">
              <a:extLst>
                <a:ext uri="{FF2B5EF4-FFF2-40B4-BE49-F238E27FC236}">
                  <a16:creationId xmlns:a16="http://schemas.microsoft.com/office/drawing/2014/main" id="{BFFBD85E-CC05-4EC2-B486-B1DCAB220E5D}"/>
                </a:ext>
              </a:extLst>
            </p:cNvPr>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rgbClr val="FFD966"/>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3" name="Google Shape;689;p36">
              <a:extLst>
                <a:ext uri="{FF2B5EF4-FFF2-40B4-BE49-F238E27FC236}">
                  <a16:creationId xmlns:a16="http://schemas.microsoft.com/office/drawing/2014/main" id="{3A80EFCA-8F48-46D7-A54A-29DF8F27D2D0}"/>
                </a:ext>
              </a:extLst>
            </p:cNvPr>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4" name="Google Shape;690;p36">
              <a:extLst>
                <a:ext uri="{FF2B5EF4-FFF2-40B4-BE49-F238E27FC236}">
                  <a16:creationId xmlns:a16="http://schemas.microsoft.com/office/drawing/2014/main" id="{B0A1248C-80FA-46F7-87FF-D174DC7C3DED}"/>
                </a:ext>
              </a:extLst>
            </p:cNvPr>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5" name="Google Shape;691;p36">
              <a:extLst>
                <a:ext uri="{FF2B5EF4-FFF2-40B4-BE49-F238E27FC236}">
                  <a16:creationId xmlns:a16="http://schemas.microsoft.com/office/drawing/2014/main" id="{C75E11B4-9A2C-49F7-A265-015AF82932E0}"/>
                </a:ext>
              </a:extLst>
            </p:cNvPr>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6" name="Google Shape;692;p36">
              <a:extLst>
                <a:ext uri="{FF2B5EF4-FFF2-40B4-BE49-F238E27FC236}">
                  <a16:creationId xmlns:a16="http://schemas.microsoft.com/office/drawing/2014/main" id="{0210710E-C578-4D02-95F6-583CFD385CF8}"/>
                </a:ext>
              </a:extLst>
            </p:cNvPr>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47" name="Google Shape;1161;p42">
            <a:extLst>
              <a:ext uri="{FF2B5EF4-FFF2-40B4-BE49-F238E27FC236}">
                <a16:creationId xmlns:a16="http://schemas.microsoft.com/office/drawing/2014/main" id="{613718C7-8C7C-43E1-890F-E524528F0DA9}"/>
              </a:ext>
            </a:extLst>
          </p:cNvPr>
          <p:cNvSpPr txBox="1">
            <a:spLocks/>
          </p:cNvSpPr>
          <p:nvPr/>
        </p:nvSpPr>
        <p:spPr>
          <a:xfrm>
            <a:off x="4537958" y="3210204"/>
            <a:ext cx="1940447" cy="4984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báo</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cáo</a:t>
            </a:r>
            <a:endParaRPr kumimoji="0" lang="en-GB" sz="1800" b="1" i="0" u="none" strike="noStrike" kern="0" cap="none" spc="0" normalizeH="0" baseline="0" noProof="0" dirty="0">
              <a:ln>
                <a:noFill/>
              </a:ln>
              <a:solidFill>
                <a:srgbClr val="000000"/>
              </a:solidFill>
              <a:effectLst/>
              <a:uLnTx/>
              <a:uFillTx/>
              <a:latin typeface="Signika"/>
              <a:cs typeface="Signika"/>
              <a:sym typeface="Signika"/>
            </a:endParaRPr>
          </a:p>
        </p:txBody>
      </p:sp>
      <p:grpSp>
        <p:nvGrpSpPr>
          <p:cNvPr id="248" name="Google Shape;1768;p51">
            <a:extLst>
              <a:ext uri="{FF2B5EF4-FFF2-40B4-BE49-F238E27FC236}">
                <a16:creationId xmlns:a16="http://schemas.microsoft.com/office/drawing/2014/main" id="{1514D728-0EC9-4CCE-8F34-F6B074BE3131}"/>
              </a:ext>
            </a:extLst>
          </p:cNvPr>
          <p:cNvGrpSpPr/>
          <p:nvPr/>
        </p:nvGrpSpPr>
        <p:grpSpPr>
          <a:xfrm>
            <a:off x="5034369" y="2136516"/>
            <a:ext cx="868875" cy="964400"/>
            <a:chOff x="3147775" y="3467788"/>
            <a:chExt cx="868875" cy="964400"/>
          </a:xfrm>
        </p:grpSpPr>
        <p:sp>
          <p:nvSpPr>
            <p:cNvPr id="249" name="Google Shape;1769;p51">
              <a:extLst>
                <a:ext uri="{FF2B5EF4-FFF2-40B4-BE49-F238E27FC236}">
                  <a16:creationId xmlns:a16="http://schemas.microsoft.com/office/drawing/2014/main" id="{A31DA0C5-D02E-435F-BB65-8195D480FD58}"/>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0" name="Google Shape;1770;p51">
              <a:extLst>
                <a:ext uri="{FF2B5EF4-FFF2-40B4-BE49-F238E27FC236}">
                  <a16:creationId xmlns:a16="http://schemas.microsoft.com/office/drawing/2014/main" id="{99B9B3AA-7D21-41CB-9B8A-53AD14CCF234}"/>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1" name="Google Shape;1771;p51">
              <a:extLst>
                <a:ext uri="{FF2B5EF4-FFF2-40B4-BE49-F238E27FC236}">
                  <a16:creationId xmlns:a16="http://schemas.microsoft.com/office/drawing/2014/main" id="{6B155302-556A-4E62-B049-31AA7047F079}"/>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2" name="Google Shape;1772;p51">
              <a:extLst>
                <a:ext uri="{FF2B5EF4-FFF2-40B4-BE49-F238E27FC236}">
                  <a16:creationId xmlns:a16="http://schemas.microsoft.com/office/drawing/2014/main" id="{7A56ED56-1725-4A78-918A-81843BBEDA40}"/>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3" name="Google Shape;1773;p51">
              <a:extLst>
                <a:ext uri="{FF2B5EF4-FFF2-40B4-BE49-F238E27FC236}">
                  <a16:creationId xmlns:a16="http://schemas.microsoft.com/office/drawing/2014/main" id="{E3672A36-C4BF-4551-8B3F-F8901370B7FC}"/>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4" name="Google Shape;1774;p51">
              <a:extLst>
                <a:ext uri="{FF2B5EF4-FFF2-40B4-BE49-F238E27FC236}">
                  <a16:creationId xmlns:a16="http://schemas.microsoft.com/office/drawing/2014/main" id="{C4302BD6-C9ED-4F49-8DD5-96ABEC1C450E}"/>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5" name="Google Shape;1775;p51">
              <a:extLst>
                <a:ext uri="{FF2B5EF4-FFF2-40B4-BE49-F238E27FC236}">
                  <a16:creationId xmlns:a16="http://schemas.microsoft.com/office/drawing/2014/main" id="{F81E20BA-8629-4936-9D3D-E7499CF84A26}"/>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6" name="Google Shape;1776;p51">
              <a:extLst>
                <a:ext uri="{FF2B5EF4-FFF2-40B4-BE49-F238E27FC236}">
                  <a16:creationId xmlns:a16="http://schemas.microsoft.com/office/drawing/2014/main" id="{E308B95A-C29A-4510-B14B-E2AE07BE5773}"/>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7" name="Google Shape;1777;p51">
              <a:extLst>
                <a:ext uri="{FF2B5EF4-FFF2-40B4-BE49-F238E27FC236}">
                  <a16:creationId xmlns:a16="http://schemas.microsoft.com/office/drawing/2014/main" id="{42D58EB0-8B68-412F-B915-06DB7A9741C9}"/>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8" name="Google Shape;1778;p51">
              <a:extLst>
                <a:ext uri="{FF2B5EF4-FFF2-40B4-BE49-F238E27FC236}">
                  <a16:creationId xmlns:a16="http://schemas.microsoft.com/office/drawing/2014/main" id="{A644CBA9-67B1-4622-9673-5E3FF36CDD83}"/>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9" name="Google Shape;1779;p51">
              <a:extLst>
                <a:ext uri="{FF2B5EF4-FFF2-40B4-BE49-F238E27FC236}">
                  <a16:creationId xmlns:a16="http://schemas.microsoft.com/office/drawing/2014/main" id="{812F10B7-DE1F-47B6-B314-9604CCEB6CB4}"/>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0" name="Google Shape;1780;p51">
              <a:extLst>
                <a:ext uri="{FF2B5EF4-FFF2-40B4-BE49-F238E27FC236}">
                  <a16:creationId xmlns:a16="http://schemas.microsoft.com/office/drawing/2014/main" id="{A0B92254-3258-4E29-8863-ABDAE3EB117F}"/>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1" name="Google Shape;1204;p88">
            <a:extLst>
              <a:ext uri="{FF2B5EF4-FFF2-40B4-BE49-F238E27FC236}">
                <a16:creationId xmlns:a16="http://schemas.microsoft.com/office/drawing/2014/main" id="{6E787AF2-08F8-4267-811C-F443CF540C32}"/>
              </a:ext>
            </a:extLst>
          </p:cNvPr>
          <p:cNvSpPr/>
          <p:nvPr/>
        </p:nvSpPr>
        <p:spPr>
          <a:xfrm rot="3593294">
            <a:off x="-91854" y="-204715"/>
            <a:ext cx="612268" cy="757941"/>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36" name="Google Shape;1157;p42">
            <a:extLst>
              <a:ext uri="{FF2B5EF4-FFF2-40B4-BE49-F238E27FC236}">
                <a16:creationId xmlns:a16="http://schemas.microsoft.com/office/drawing/2014/main" id="{810A0792-C127-4BD8-B360-CB35734E14D0}"/>
              </a:ext>
            </a:extLst>
          </p:cNvPr>
          <p:cNvSpPr txBox="1">
            <a:spLocks/>
          </p:cNvSpPr>
          <p:nvPr/>
        </p:nvSpPr>
        <p:spPr>
          <a:xfrm>
            <a:off x="1824609" y="1104639"/>
            <a:ext cx="1941337"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US" sz="1800" b="1" i="0" u="none" strike="noStrike" kern="0" cap="none" spc="0" normalizeH="0" baseline="0" noProof="0" dirty="0">
                <a:ln>
                  <a:noFill/>
                </a:ln>
                <a:solidFill>
                  <a:srgbClr val="000000"/>
                </a:solidFill>
                <a:effectLst/>
                <a:uLnTx/>
                <a:uFillTx/>
                <a:latin typeface="Signika"/>
                <a:cs typeface="Signika"/>
                <a:sym typeface="Signika"/>
              </a:rPr>
              <a:t>Dashboard </a:t>
            </a:r>
          </a:p>
        </p:txBody>
      </p:sp>
      <p:grpSp>
        <p:nvGrpSpPr>
          <p:cNvPr id="137" name="Google Shape;1183;p42">
            <a:extLst>
              <a:ext uri="{FF2B5EF4-FFF2-40B4-BE49-F238E27FC236}">
                <a16:creationId xmlns:a16="http://schemas.microsoft.com/office/drawing/2014/main" id="{255714A5-51FF-482B-8991-1CDDB90D126E}"/>
              </a:ext>
            </a:extLst>
          </p:cNvPr>
          <p:cNvGrpSpPr/>
          <p:nvPr/>
        </p:nvGrpSpPr>
        <p:grpSpPr>
          <a:xfrm>
            <a:off x="8513755" y="-197234"/>
            <a:ext cx="963825" cy="868875"/>
            <a:chOff x="4090088" y="1606225"/>
            <a:chExt cx="963825" cy="868875"/>
          </a:xfrm>
        </p:grpSpPr>
        <p:sp>
          <p:nvSpPr>
            <p:cNvPr id="138" name="Google Shape;1184;p42">
              <a:extLst>
                <a:ext uri="{FF2B5EF4-FFF2-40B4-BE49-F238E27FC236}">
                  <a16:creationId xmlns:a16="http://schemas.microsoft.com/office/drawing/2014/main" id="{632724BD-B611-4B19-AD8F-AD0770BD08E5}"/>
                </a:ext>
              </a:extLst>
            </p:cNvPr>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1185;p42">
              <a:extLst>
                <a:ext uri="{FF2B5EF4-FFF2-40B4-BE49-F238E27FC236}">
                  <a16:creationId xmlns:a16="http://schemas.microsoft.com/office/drawing/2014/main" id="{B02FC695-00DB-4FCA-883F-347AD1EC0090}"/>
                </a:ext>
              </a:extLst>
            </p:cNvPr>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1186;p42">
              <a:extLst>
                <a:ext uri="{FF2B5EF4-FFF2-40B4-BE49-F238E27FC236}">
                  <a16:creationId xmlns:a16="http://schemas.microsoft.com/office/drawing/2014/main" id="{B3C73BA8-FFCF-45C0-863C-EB02A54E197B}"/>
                </a:ext>
              </a:extLst>
            </p:cNvPr>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1187;p42">
              <a:extLst>
                <a:ext uri="{FF2B5EF4-FFF2-40B4-BE49-F238E27FC236}">
                  <a16:creationId xmlns:a16="http://schemas.microsoft.com/office/drawing/2014/main" id="{C7B8AF42-93CA-4712-AC21-7F48C9E3A104}"/>
                </a:ext>
              </a:extLst>
            </p:cNvPr>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1188;p42">
              <a:extLst>
                <a:ext uri="{FF2B5EF4-FFF2-40B4-BE49-F238E27FC236}">
                  <a16:creationId xmlns:a16="http://schemas.microsoft.com/office/drawing/2014/main" id="{FA4B1645-6BD1-40BC-B71D-A9FEA645F5BA}"/>
                </a:ext>
              </a:extLst>
            </p:cNvPr>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1189;p42">
              <a:extLst>
                <a:ext uri="{FF2B5EF4-FFF2-40B4-BE49-F238E27FC236}">
                  <a16:creationId xmlns:a16="http://schemas.microsoft.com/office/drawing/2014/main" id="{71915CF7-C3F4-4C56-BD54-5960E85CB066}"/>
                </a:ext>
              </a:extLst>
            </p:cNvPr>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1190;p42">
              <a:extLst>
                <a:ext uri="{FF2B5EF4-FFF2-40B4-BE49-F238E27FC236}">
                  <a16:creationId xmlns:a16="http://schemas.microsoft.com/office/drawing/2014/main" id="{7C5F7301-2DC4-46E6-B2A6-99A7660D1229}"/>
                </a:ext>
              </a:extLst>
            </p:cNvPr>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5" name="Google Shape;537;p36">
            <a:extLst>
              <a:ext uri="{FF2B5EF4-FFF2-40B4-BE49-F238E27FC236}">
                <a16:creationId xmlns:a16="http://schemas.microsoft.com/office/drawing/2014/main" id="{8D901365-B64F-46AA-9A38-6035B4389AE1}"/>
              </a:ext>
            </a:extLst>
          </p:cNvPr>
          <p:cNvGrpSpPr/>
          <p:nvPr/>
        </p:nvGrpSpPr>
        <p:grpSpPr>
          <a:xfrm>
            <a:off x="896469" y="931884"/>
            <a:ext cx="1146737" cy="923072"/>
            <a:chOff x="3217100" y="875250"/>
            <a:chExt cx="4670375" cy="3775875"/>
          </a:xfrm>
        </p:grpSpPr>
        <p:sp>
          <p:nvSpPr>
            <p:cNvPr id="146" name="Google Shape;538;p36">
              <a:extLst>
                <a:ext uri="{FF2B5EF4-FFF2-40B4-BE49-F238E27FC236}">
                  <a16:creationId xmlns:a16="http://schemas.microsoft.com/office/drawing/2014/main" id="{F706A992-8CFF-4018-987F-31E0A3565541}"/>
                </a:ext>
              </a:extLst>
            </p:cNvPr>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7" name="Google Shape;539;p36">
              <a:extLst>
                <a:ext uri="{FF2B5EF4-FFF2-40B4-BE49-F238E27FC236}">
                  <a16:creationId xmlns:a16="http://schemas.microsoft.com/office/drawing/2014/main" id="{C5266E7A-485C-4909-A96E-89DDA295C71C}"/>
                </a:ext>
              </a:extLst>
            </p:cNvPr>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540;p36">
              <a:extLst>
                <a:ext uri="{FF2B5EF4-FFF2-40B4-BE49-F238E27FC236}">
                  <a16:creationId xmlns:a16="http://schemas.microsoft.com/office/drawing/2014/main" id="{26C3BCF9-2678-4731-BEFB-0BEFE082BD93}"/>
                </a:ext>
              </a:extLst>
            </p:cNvPr>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541;p36">
              <a:extLst>
                <a:ext uri="{FF2B5EF4-FFF2-40B4-BE49-F238E27FC236}">
                  <a16:creationId xmlns:a16="http://schemas.microsoft.com/office/drawing/2014/main" id="{04A0D03D-9A04-4926-A0B2-FB5AF1D0C9B9}"/>
                </a:ext>
              </a:extLst>
            </p:cNvPr>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542;p36">
              <a:extLst>
                <a:ext uri="{FF2B5EF4-FFF2-40B4-BE49-F238E27FC236}">
                  <a16:creationId xmlns:a16="http://schemas.microsoft.com/office/drawing/2014/main" id="{A6C6C2C6-550D-48F2-BC6C-17A9CF907812}"/>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543;p36">
              <a:extLst>
                <a:ext uri="{FF2B5EF4-FFF2-40B4-BE49-F238E27FC236}">
                  <a16:creationId xmlns:a16="http://schemas.microsoft.com/office/drawing/2014/main" id="{8E6C2741-03E1-4834-B3FA-15B9ABBDCA3B}"/>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544;p36">
              <a:extLst>
                <a:ext uri="{FF2B5EF4-FFF2-40B4-BE49-F238E27FC236}">
                  <a16:creationId xmlns:a16="http://schemas.microsoft.com/office/drawing/2014/main" id="{DD7A8A4B-9BFE-42B3-997E-BE2FB061011B}"/>
                </a:ext>
              </a:extLst>
            </p:cNvPr>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545;p36">
              <a:extLst>
                <a:ext uri="{FF2B5EF4-FFF2-40B4-BE49-F238E27FC236}">
                  <a16:creationId xmlns:a16="http://schemas.microsoft.com/office/drawing/2014/main" id="{A57A72E1-8569-4429-A77D-63DEA1CCD4BC}"/>
                </a:ext>
              </a:extLst>
            </p:cNvPr>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546;p36">
              <a:extLst>
                <a:ext uri="{FF2B5EF4-FFF2-40B4-BE49-F238E27FC236}">
                  <a16:creationId xmlns:a16="http://schemas.microsoft.com/office/drawing/2014/main" id="{426B7FBA-F8E4-4777-A44E-CAB92E656D91}"/>
                </a:ext>
              </a:extLst>
            </p:cNvPr>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547;p36">
              <a:extLst>
                <a:ext uri="{FF2B5EF4-FFF2-40B4-BE49-F238E27FC236}">
                  <a16:creationId xmlns:a16="http://schemas.microsoft.com/office/drawing/2014/main" id="{08FBF88E-2932-4A67-8CA2-3E20D76D687A}"/>
                </a:ext>
              </a:extLst>
            </p:cNvPr>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548;p36">
              <a:extLst>
                <a:ext uri="{FF2B5EF4-FFF2-40B4-BE49-F238E27FC236}">
                  <a16:creationId xmlns:a16="http://schemas.microsoft.com/office/drawing/2014/main" id="{06117308-800A-4D68-8318-36B27D01AA6F}"/>
                </a:ext>
              </a:extLst>
            </p:cNvPr>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549;p36">
              <a:extLst>
                <a:ext uri="{FF2B5EF4-FFF2-40B4-BE49-F238E27FC236}">
                  <a16:creationId xmlns:a16="http://schemas.microsoft.com/office/drawing/2014/main" id="{DF553423-DB36-47C8-AF16-82789F8137C1}"/>
                </a:ext>
              </a:extLst>
            </p:cNvPr>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550;p36">
              <a:extLst>
                <a:ext uri="{FF2B5EF4-FFF2-40B4-BE49-F238E27FC236}">
                  <a16:creationId xmlns:a16="http://schemas.microsoft.com/office/drawing/2014/main" id="{963530A6-6E0B-4840-901E-E933BC128048}"/>
                </a:ext>
              </a:extLst>
            </p:cNvPr>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551;p36">
              <a:extLst>
                <a:ext uri="{FF2B5EF4-FFF2-40B4-BE49-F238E27FC236}">
                  <a16:creationId xmlns:a16="http://schemas.microsoft.com/office/drawing/2014/main" id="{DBBA5F3C-C4BD-4ADF-AF81-53E122E64083}"/>
                </a:ext>
              </a:extLst>
            </p:cNvPr>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552;p36">
              <a:extLst>
                <a:ext uri="{FF2B5EF4-FFF2-40B4-BE49-F238E27FC236}">
                  <a16:creationId xmlns:a16="http://schemas.microsoft.com/office/drawing/2014/main" id="{126FBD53-1F45-4F4F-8580-4980202EBE03}"/>
                </a:ext>
              </a:extLst>
            </p:cNvPr>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553;p36">
              <a:extLst>
                <a:ext uri="{FF2B5EF4-FFF2-40B4-BE49-F238E27FC236}">
                  <a16:creationId xmlns:a16="http://schemas.microsoft.com/office/drawing/2014/main" id="{9AE7ACD9-8FA9-4DE6-B05F-6207B602A405}"/>
                </a:ext>
              </a:extLst>
            </p:cNvPr>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554;p36">
              <a:extLst>
                <a:ext uri="{FF2B5EF4-FFF2-40B4-BE49-F238E27FC236}">
                  <a16:creationId xmlns:a16="http://schemas.microsoft.com/office/drawing/2014/main" id="{FB15F36B-7D2A-46D7-ACD1-6CA38B1BDA1B}"/>
                </a:ext>
              </a:extLst>
            </p:cNvPr>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555;p36">
              <a:extLst>
                <a:ext uri="{FF2B5EF4-FFF2-40B4-BE49-F238E27FC236}">
                  <a16:creationId xmlns:a16="http://schemas.microsoft.com/office/drawing/2014/main" id="{8E8FA00D-14BA-4B4D-9758-9B1D5459B1E2}"/>
                </a:ext>
              </a:extLst>
            </p:cNvPr>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556;p36">
              <a:extLst>
                <a:ext uri="{FF2B5EF4-FFF2-40B4-BE49-F238E27FC236}">
                  <a16:creationId xmlns:a16="http://schemas.microsoft.com/office/drawing/2014/main" id="{59ECEA71-A58E-4EC6-BE26-DBAB465C5D61}"/>
                </a:ext>
              </a:extLst>
            </p:cNvPr>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557;p36">
              <a:extLst>
                <a:ext uri="{FF2B5EF4-FFF2-40B4-BE49-F238E27FC236}">
                  <a16:creationId xmlns:a16="http://schemas.microsoft.com/office/drawing/2014/main" id="{3C79876D-A6D5-42B7-8D7D-62A389EAA215}"/>
                </a:ext>
              </a:extLst>
            </p:cNvPr>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558;p36">
              <a:extLst>
                <a:ext uri="{FF2B5EF4-FFF2-40B4-BE49-F238E27FC236}">
                  <a16:creationId xmlns:a16="http://schemas.microsoft.com/office/drawing/2014/main" id="{627B45C0-7513-439F-9594-4C377BF24470}"/>
                </a:ext>
              </a:extLst>
            </p:cNvPr>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559;p36">
              <a:extLst>
                <a:ext uri="{FF2B5EF4-FFF2-40B4-BE49-F238E27FC236}">
                  <a16:creationId xmlns:a16="http://schemas.microsoft.com/office/drawing/2014/main" id="{1BFD8EA6-8005-4C86-9439-866E0C157B04}"/>
                </a:ext>
              </a:extLst>
            </p:cNvPr>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560;p36">
              <a:extLst>
                <a:ext uri="{FF2B5EF4-FFF2-40B4-BE49-F238E27FC236}">
                  <a16:creationId xmlns:a16="http://schemas.microsoft.com/office/drawing/2014/main" id="{C8779AC3-41F2-446B-B733-3EF43E619673}"/>
                </a:ext>
              </a:extLst>
            </p:cNvPr>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561;p36">
              <a:extLst>
                <a:ext uri="{FF2B5EF4-FFF2-40B4-BE49-F238E27FC236}">
                  <a16:creationId xmlns:a16="http://schemas.microsoft.com/office/drawing/2014/main" id="{CA5520C8-9021-433C-93B5-5AC414943417}"/>
                </a:ext>
              </a:extLst>
            </p:cNvPr>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562;p36">
              <a:extLst>
                <a:ext uri="{FF2B5EF4-FFF2-40B4-BE49-F238E27FC236}">
                  <a16:creationId xmlns:a16="http://schemas.microsoft.com/office/drawing/2014/main" id="{8BE9802D-39F0-4CFA-85A5-0A7C7500A89D}"/>
                </a:ext>
              </a:extLst>
            </p:cNvPr>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563;p36">
              <a:extLst>
                <a:ext uri="{FF2B5EF4-FFF2-40B4-BE49-F238E27FC236}">
                  <a16:creationId xmlns:a16="http://schemas.microsoft.com/office/drawing/2014/main" id="{7BC738FC-70C8-4D67-A2AD-40E28563D264}"/>
                </a:ext>
              </a:extLst>
            </p:cNvPr>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564;p36">
              <a:extLst>
                <a:ext uri="{FF2B5EF4-FFF2-40B4-BE49-F238E27FC236}">
                  <a16:creationId xmlns:a16="http://schemas.microsoft.com/office/drawing/2014/main" id="{3CE763EE-F7A3-474A-BF2E-F2E47886B4BC}"/>
                </a:ext>
              </a:extLst>
            </p:cNvPr>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565;p36">
              <a:extLst>
                <a:ext uri="{FF2B5EF4-FFF2-40B4-BE49-F238E27FC236}">
                  <a16:creationId xmlns:a16="http://schemas.microsoft.com/office/drawing/2014/main" id="{C026153B-9671-4037-9E53-9E2E71888984}"/>
                </a:ext>
              </a:extLst>
            </p:cNvPr>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566;p36">
              <a:extLst>
                <a:ext uri="{FF2B5EF4-FFF2-40B4-BE49-F238E27FC236}">
                  <a16:creationId xmlns:a16="http://schemas.microsoft.com/office/drawing/2014/main" id="{B0134AB6-633E-4355-BC06-C5A1997AD041}"/>
                </a:ext>
              </a:extLst>
            </p:cNvPr>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567;p36">
              <a:extLst>
                <a:ext uri="{FF2B5EF4-FFF2-40B4-BE49-F238E27FC236}">
                  <a16:creationId xmlns:a16="http://schemas.microsoft.com/office/drawing/2014/main" id="{60586502-D9A4-4112-B492-E0D9FD8F497D}"/>
                </a:ext>
              </a:extLst>
            </p:cNvPr>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568;p36">
              <a:extLst>
                <a:ext uri="{FF2B5EF4-FFF2-40B4-BE49-F238E27FC236}">
                  <a16:creationId xmlns:a16="http://schemas.microsoft.com/office/drawing/2014/main" id="{6BE673E6-0F46-4A4D-BE76-E2D2AFCD866F}"/>
                </a:ext>
              </a:extLst>
            </p:cNvPr>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569;p36">
              <a:extLst>
                <a:ext uri="{FF2B5EF4-FFF2-40B4-BE49-F238E27FC236}">
                  <a16:creationId xmlns:a16="http://schemas.microsoft.com/office/drawing/2014/main" id="{64BEF6EC-F563-4A18-92B2-B5C7B32B36F9}"/>
                </a:ext>
              </a:extLst>
            </p:cNvPr>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570;p36">
              <a:extLst>
                <a:ext uri="{FF2B5EF4-FFF2-40B4-BE49-F238E27FC236}">
                  <a16:creationId xmlns:a16="http://schemas.microsoft.com/office/drawing/2014/main" id="{1C94EEA6-05B1-49B2-ADF4-E7639742DD89}"/>
                </a:ext>
              </a:extLst>
            </p:cNvPr>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571;p36">
              <a:extLst>
                <a:ext uri="{FF2B5EF4-FFF2-40B4-BE49-F238E27FC236}">
                  <a16:creationId xmlns:a16="http://schemas.microsoft.com/office/drawing/2014/main" id="{3D8D15CA-F412-408F-A8C7-CECCEE1FCA91}"/>
                </a:ext>
              </a:extLst>
            </p:cNvPr>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572;p36">
              <a:extLst>
                <a:ext uri="{FF2B5EF4-FFF2-40B4-BE49-F238E27FC236}">
                  <a16:creationId xmlns:a16="http://schemas.microsoft.com/office/drawing/2014/main" id="{45785B5A-4135-4243-BE3C-A5E74F850CC7}"/>
                </a:ext>
              </a:extLst>
            </p:cNvPr>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573;p36">
              <a:extLst>
                <a:ext uri="{FF2B5EF4-FFF2-40B4-BE49-F238E27FC236}">
                  <a16:creationId xmlns:a16="http://schemas.microsoft.com/office/drawing/2014/main" id="{27BBFFDF-6786-4CDB-A8D9-E2CD24F3F3D9}"/>
                </a:ext>
              </a:extLst>
            </p:cNvPr>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574;p36">
              <a:extLst>
                <a:ext uri="{FF2B5EF4-FFF2-40B4-BE49-F238E27FC236}">
                  <a16:creationId xmlns:a16="http://schemas.microsoft.com/office/drawing/2014/main" id="{14FB0511-362B-415E-B108-A1903AD32BA8}"/>
                </a:ext>
              </a:extLst>
            </p:cNvPr>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575;p36">
              <a:extLst>
                <a:ext uri="{FF2B5EF4-FFF2-40B4-BE49-F238E27FC236}">
                  <a16:creationId xmlns:a16="http://schemas.microsoft.com/office/drawing/2014/main" id="{64D1C476-CD54-4B93-8748-8D85FC69AA53}"/>
                </a:ext>
              </a:extLst>
            </p:cNvPr>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576;p36">
              <a:extLst>
                <a:ext uri="{FF2B5EF4-FFF2-40B4-BE49-F238E27FC236}">
                  <a16:creationId xmlns:a16="http://schemas.microsoft.com/office/drawing/2014/main" id="{867F8C6A-6318-4060-AD17-DB5EBB1348A4}"/>
                </a:ext>
              </a:extLst>
            </p:cNvPr>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577;p36">
              <a:extLst>
                <a:ext uri="{FF2B5EF4-FFF2-40B4-BE49-F238E27FC236}">
                  <a16:creationId xmlns:a16="http://schemas.microsoft.com/office/drawing/2014/main" id="{CB9122DA-CE3C-4AC9-9CEF-238533ECDE02}"/>
                </a:ext>
              </a:extLst>
            </p:cNvPr>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578;p36">
              <a:extLst>
                <a:ext uri="{FF2B5EF4-FFF2-40B4-BE49-F238E27FC236}">
                  <a16:creationId xmlns:a16="http://schemas.microsoft.com/office/drawing/2014/main" id="{1577DFE4-2EA5-4FAE-9C6E-AB2D1EF4A09B}"/>
                </a:ext>
              </a:extLst>
            </p:cNvPr>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579;p36">
              <a:extLst>
                <a:ext uri="{FF2B5EF4-FFF2-40B4-BE49-F238E27FC236}">
                  <a16:creationId xmlns:a16="http://schemas.microsoft.com/office/drawing/2014/main" id="{57D3D460-37C4-433F-B733-BB9DD5B0504F}"/>
                </a:ext>
              </a:extLst>
            </p:cNvPr>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580;p36">
              <a:extLst>
                <a:ext uri="{FF2B5EF4-FFF2-40B4-BE49-F238E27FC236}">
                  <a16:creationId xmlns:a16="http://schemas.microsoft.com/office/drawing/2014/main" id="{64FB3676-22C4-43EF-9B0A-3262A773B323}"/>
                </a:ext>
              </a:extLst>
            </p:cNvPr>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581;p36">
              <a:extLst>
                <a:ext uri="{FF2B5EF4-FFF2-40B4-BE49-F238E27FC236}">
                  <a16:creationId xmlns:a16="http://schemas.microsoft.com/office/drawing/2014/main" id="{8132467E-58AF-4AAA-BAB4-9B9B1F634377}"/>
                </a:ext>
              </a:extLst>
            </p:cNvPr>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0" name="Google Shape;582;p36">
              <a:extLst>
                <a:ext uri="{FF2B5EF4-FFF2-40B4-BE49-F238E27FC236}">
                  <a16:creationId xmlns:a16="http://schemas.microsoft.com/office/drawing/2014/main" id="{A0B5CB6A-7220-4F3B-9AFE-A74B96056880}"/>
                </a:ext>
              </a:extLst>
            </p:cNvPr>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583;p36">
              <a:extLst>
                <a:ext uri="{FF2B5EF4-FFF2-40B4-BE49-F238E27FC236}">
                  <a16:creationId xmlns:a16="http://schemas.microsoft.com/office/drawing/2014/main" id="{7F8024EF-7519-4D82-A763-423ED61C3BC5}"/>
                </a:ext>
              </a:extLst>
            </p:cNvPr>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584;p36">
              <a:extLst>
                <a:ext uri="{FF2B5EF4-FFF2-40B4-BE49-F238E27FC236}">
                  <a16:creationId xmlns:a16="http://schemas.microsoft.com/office/drawing/2014/main" id="{3288C03C-91A9-4BEE-9037-26B474096B1B}"/>
                </a:ext>
              </a:extLst>
            </p:cNvPr>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585;p36">
              <a:extLst>
                <a:ext uri="{FF2B5EF4-FFF2-40B4-BE49-F238E27FC236}">
                  <a16:creationId xmlns:a16="http://schemas.microsoft.com/office/drawing/2014/main" id="{928B07C7-44C6-4C23-AB96-363D30412F2B}"/>
                </a:ext>
              </a:extLst>
            </p:cNvPr>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586;p36">
              <a:extLst>
                <a:ext uri="{FF2B5EF4-FFF2-40B4-BE49-F238E27FC236}">
                  <a16:creationId xmlns:a16="http://schemas.microsoft.com/office/drawing/2014/main" id="{DBAAC18F-EF20-46CE-B9AA-FBF8188CFD43}"/>
                </a:ext>
              </a:extLst>
            </p:cNvPr>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587;p36">
              <a:extLst>
                <a:ext uri="{FF2B5EF4-FFF2-40B4-BE49-F238E27FC236}">
                  <a16:creationId xmlns:a16="http://schemas.microsoft.com/office/drawing/2014/main" id="{1E95D44B-46D4-445E-A7FC-A757558546FC}"/>
                </a:ext>
              </a:extLst>
            </p:cNvPr>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6" name="Google Shape;588;p36">
              <a:extLst>
                <a:ext uri="{FF2B5EF4-FFF2-40B4-BE49-F238E27FC236}">
                  <a16:creationId xmlns:a16="http://schemas.microsoft.com/office/drawing/2014/main" id="{78C76AEF-8AF2-4C79-9052-979C228F9FC0}"/>
                </a:ext>
              </a:extLst>
            </p:cNvPr>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7" name="Google Shape;589;p36">
              <a:extLst>
                <a:ext uri="{FF2B5EF4-FFF2-40B4-BE49-F238E27FC236}">
                  <a16:creationId xmlns:a16="http://schemas.microsoft.com/office/drawing/2014/main" id="{EA1A96C3-8518-41F3-A329-25A344755359}"/>
                </a:ext>
              </a:extLst>
            </p:cNvPr>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8" name="Google Shape;590;p36">
              <a:extLst>
                <a:ext uri="{FF2B5EF4-FFF2-40B4-BE49-F238E27FC236}">
                  <a16:creationId xmlns:a16="http://schemas.microsoft.com/office/drawing/2014/main" id="{E867E34E-B35F-4740-8E98-15AF45C93587}"/>
                </a:ext>
              </a:extLst>
            </p:cNvPr>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9" name="Google Shape;591;p36">
              <a:extLst>
                <a:ext uri="{FF2B5EF4-FFF2-40B4-BE49-F238E27FC236}">
                  <a16:creationId xmlns:a16="http://schemas.microsoft.com/office/drawing/2014/main" id="{39FA23BC-BA5C-4500-BC7E-88550A2806E8}"/>
                </a:ext>
              </a:extLst>
            </p:cNvPr>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0" name="Google Shape;592;p36">
              <a:extLst>
                <a:ext uri="{FF2B5EF4-FFF2-40B4-BE49-F238E27FC236}">
                  <a16:creationId xmlns:a16="http://schemas.microsoft.com/office/drawing/2014/main" id="{98331068-FB9F-4A33-862B-7E3B3A513704}"/>
                </a:ext>
              </a:extLst>
            </p:cNvPr>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1" name="Google Shape;593;p36">
              <a:extLst>
                <a:ext uri="{FF2B5EF4-FFF2-40B4-BE49-F238E27FC236}">
                  <a16:creationId xmlns:a16="http://schemas.microsoft.com/office/drawing/2014/main" id="{CCB75CFB-61B0-4B3E-A005-62F9DBA3CA37}"/>
                </a:ext>
              </a:extLst>
            </p:cNvPr>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2" name="Google Shape;594;p36">
              <a:extLst>
                <a:ext uri="{FF2B5EF4-FFF2-40B4-BE49-F238E27FC236}">
                  <a16:creationId xmlns:a16="http://schemas.microsoft.com/office/drawing/2014/main" id="{8BFF1343-CAD3-494C-B650-B00FE4D2D865}"/>
                </a:ext>
              </a:extLst>
            </p:cNvPr>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3" name="Google Shape;595;p36">
              <a:extLst>
                <a:ext uri="{FF2B5EF4-FFF2-40B4-BE49-F238E27FC236}">
                  <a16:creationId xmlns:a16="http://schemas.microsoft.com/office/drawing/2014/main" id="{506C6DEE-0F8B-4A0B-AF45-FCE91CD85596}"/>
                </a:ext>
              </a:extLst>
            </p:cNvPr>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4" name="Google Shape;596;p36">
              <a:extLst>
                <a:ext uri="{FF2B5EF4-FFF2-40B4-BE49-F238E27FC236}">
                  <a16:creationId xmlns:a16="http://schemas.microsoft.com/office/drawing/2014/main" id="{6997FDEF-8382-4389-9270-90DA11956AB0}"/>
                </a:ext>
              </a:extLst>
            </p:cNvPr>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 name="Google Shape;597;p36">
              <a:extLst>
                <a:ext uri="{FF2B5EF4-FFF2-40B4-BE49-F238E27FC236}">
                  <a16:creationId xmlns:a16="http://schemas.microsoft.com/office/drawing/2014/main" id="{C9B866A1-4307-4B80-8FF6-4883D3ECBAB8}"/>
                </a:ext>
              </a:extLst>
            </p:cNvPr>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6" name="Google Shape;598;p36">
              <a:extLst>
                <a:ext uri="{FF2B5EF4-FFF2-40B4-BE49-F238E27FC236}">
                  <a16:creationId xmlns:a16="http://schemas.microsoft.com/office/drawing/2014/main" id="{8F935FF8-EAAD-43CA-BFAA-171A4B14FB7B}"/>
                </a:ext>
              </a:extLst>
            </p:cNvPr>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7" name="Google Shape;599;p36">
              <a:extLst>
                <a:ext uri="{FF2B5EF4-FFF2-40B4-BE49-F238E27FC236}">
                  <a16:creationId xmlns:a16="http://schemas.microsoft.com/office/drawing/2014/main" id="{73A8C94F-0518-440D-932F-4EB0233BF5D2}"/>
                </a:ext>
              </a:extLst>
            </p:cNvPr>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8" name="Google Shape;600;p36">
              <a:extLst>
                <a:ext uri="{FF2B5EF4-FFF2-40B4-BE49-F238E27FC236}">
                  <a16:creationId xmlns:a16="http://schemas.microsoft.com/office/drawing/2014/main" id="{41A85DAF-9557-445F-BC10-6CA35477E99E}"/>
                </a:ext>
              </a:extLst>
            </p:cNvPr>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9" name="Google Shape;601;p36">
              <a:extLst>
                <a:ext uri="{FF2B5EF4-FFF2-40B4-BE49-F238E27FC236}">
                  <a16:creationId xmlns:a16="http://schemas.microsoft.com/office/drawing/2014/main" id="{05EF58EC-21D5-4525-9882-3C77BF1D5D02}"/>
                </a:ext>
              </a:extLst>
            </p:cNvPr>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0" name="Google Shape;602;p36">
              <a:extLst>
                <a:ext uri="{FF2B5EF4-FFF2-40B4-BE49-F238E27FC236}">
                  <a16:creationId xmlns:a16="http://schemas.microsoft.com/office/drawing/2014/main" id="{A234B18E-9C02-4BB6-B978-E88613E0E4DF}"/>
                </a:ext>
              </a:extLst>
            </p:cNvPr>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1" name="Google Shape;603;p36">
              <a:extLst>
                <a:ext uri="{FF2B5EF4-FFF2-40B4-BE49-F238E27FC236}">
                  <a16:creationId xmlns:a16="http://schemas.microsoft.com/office/drawing/2014/main" id="{E1E137F4-03AB-4BC2-ADC7-4237A8D4C1F9}"/>
                </a:ext>
              </a:extLst>
            </p:cNvPr>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2" name="Google Shape;604;p36">
              <a:extLst>
                <a:ext uri="{FF2B5EF4-FFF2-40B4-BE49-F238E27FC236}">
                  <a16:creationId xmlns:a16="http://schemas.microsoft.com/office/drawing/2014/main" id="{881423FC-203E-4D44-A213-7DB72D4E91BA}"/>
                </a:ext>
              </a:extLst>
            </p:cNvPr>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3" name="Google Shape;605;p36">
              <a:extLst>
                <a:ext uri="{FF2B5EF4-FFF2-40B4-BE49-F238E27FC236}">
                  <a16:creationId xmlns:a16="http://schemas.microsoft.com/office/drawing/2014/main" id="{1A4A80FE-B3FC-4044-8AE1-1DD216A9D3B9}"/>
                </a:ext>
              </a:extLst>
            </p:cNvPr>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4" name="Google Shape;606;p36">
              <a:extLst>
                <a:ext uri="{FF2B5EF4-FFF2-40B4-BE49-F238E27FC236}">
                  <a16:creationId xmlns:a16="http://schemas.microsoft.com/office/drawing/2014/main" id="{139256C4-CF3F-4FFB-BEC2-062A2211D379}"/>
                </a:ext>
              </a:extLst>
            </p:cNvPr>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5" name="Google Shape;607;p36">
              <a:extLst>
                <a:ext uri="{FF2B5EF4-FFF2-40B4-BE49-F238E27FC236}">
                  <a16:creationId xmlns:a16="http://schemas.microsoft.com/office/drawing/2014/main" id="{040DECA2-AE3B-4FEF-A31F-5E5695BDFC35}"/>
                </a:ext>
              </a:extLst>
            </p:cNvPr>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6" name="Google Shape;608;p36">
              <a:extLst>
                <a:ext uri="{FF2B5EF4-FFF2-40B4-BE49-F238E27FC236}">
                  <a16:creationId xmlns:a16="http://schemas.microsoft.com/office/drawing/2014/main" id="{86E1E383-3810-439D-B11D-1BB2FF434C36}"/>
                </a:ext>
              </a:extLst>
            </p:cNvPr>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7" name="Google Shape;609;p36">
              <a:extLst>
                <a:ext uri="{FF2B5EF4-FFF2-40B4-BE49-F238E27FC236}">
                  <a16:creationId xmlns:a16="http://schemas.microsoft.com/office/drawing/2014/main" id="{3462D4F0-795D-4640-B3EB-ADC355914FA7}"/>
                </a:ext>
              </a:extLst>
            </p:cNvPr>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8" name="Google Shape;610;p36">
              <a:extLst>
                <a:ext uri="{FF2B5EF4-FFF2-40B4-BE49-F238E27FC236}">
                  <a16:creationId xmlns:a16="http://schemas.microsoft.com/office/drawing/2014/main" id="{93CF5A1B-F9B5-400A-A5C5-B8F6B8FA3A6F}"/>
                </a:ext>
              </a:extLst>
            </p:cNvPr>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9" name="Google Shape;611;p36">
              <a:extLst>
                <a:ext uri="{FF2B5EF4-FFF2-40B4-BE49-F238E27FC236}">
                  <a16:creationId xmlns:a16="http://schemas.microsoft.com/office/drawing/2014/main" id="{A3FCEFD9-C89D-48D7-8386-0D1E157FEB85}"/>
                </a:ext>
              </a:extLst>
            </p:cNvPr>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0" name="Google Shape;612;p36">
              <a:extLst>
                <a:ext uri="{FF2B5EF4-FFF2-40B4-BE49-F238E27FC236}">
                  <a16:creationId xmlns:a16="http://schemas.microsoft.com/office/drawing/2014/main" id="{331AA1E1-F268-443E-A724-019A144D1E74}"/>
                </a:ext>
              </a:extLst>
            </p:cNvPr>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1" name="Google Shape;613;p36">
              <a:extLst>
                <a:ext uri="{FF2B5EF4-FFF2-40B4-BE49-F238E27FC236}">
                  <a16:creationId xmlns:a16="http://schemas.microsoft.com/office/drawing/2014/main" id="{4E05113A-0518-48AD-A47F-BFD41D0EFD79}"/>
                </a:ext>
              </a:extLst>
            </p:cNvPr>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2" name="Google Shape;614;p36">
              <a:extLst>
                <a:ext uri="{FF2B5EF4-FFF2-40B4-BE49-F238E27FC236}">
                  <a16:creationId xmlns:a16="http://schemas.microsoft.com/office/drawing/2014/main" id="{86372B70-B738-4DEF-AA26-AB82F1012A00}"/>
                </a:ext>
              </a:extLst>
            </p:cNvPr>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3" name="Google Shape;615;p36">
              <a:extLst>
                <a:ext uri="{FF2B5EF4-FFF2-40B4-BE49-F238E27FC236}">
                  <a16:creationId xmlns:a16="http://schemas.microsoft.com/office/drawing/2014/main" id="{FE757635-3729-486C-AA1E-EE01A6AB0FB3}"/>
                </a:ext>
              </a:extLst>
            </p:cNvPr>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4" name="Google Shape;616;p36">
              <a:extLst>
                <a:ext uri="{FF2B5EF4-FFF2-40B4-BE49-F238E27FC236}">
                  <a16:creationId xmlns:a16="http://schemas.microsoft.com/office/drawing/2014/main" id="{6A5B702B-7E27-4FA0-A50F-DA069E0DD19E}"/>
                </a:ext>
              </a:extLst>
            </p:cNvPr>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5" name="Google Shape;617;p36">
              <a:extLst>
                <a:ext uri="{FF2B5EF4-FFF2-40B4-BE49-F238E27FC236}">
                  <a16:creationId xmlns:a16="http://schemas.microsoft.com/office/drawing/2014/main" id="{7A7237C4-BF43-4F5E-9FE6-210D6F7ADC98}"/>
                </a:ext>
              </a:extLst>
            </p:cNvPr>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6" name="Google Shape;618;p36">
              <a:extLst>
                <a:ext uri="{FF2B5EF4-FFF2-40B4-BE49-F238E27FC236}">
                  <a16:creationId xmlns:a16="http://schemas.microsoft.com/office/drawing/2014/main" id="{CA283AFB-3C0E-4DAB-BBC3-158C7D1F81F6}"/>
                </a:ext>
              </a:extLst>
            </p:cNvPr>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7" name="Google Shape;619;p36">
              <a:extLst>
                <a:ext uri="{FF2B5EF4-FFF2-40B4-BE49-F238E27FC236}">
                  <a16:creationId xmlns:a16="http://schemas.microsoft.com/office/drawing/2014/main" id="{59DD0B1F-8569-45F6-9059-C23348F6F3C0}"/>
                </a:ext>
              </a:extLst>
            </p:cNvPr>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8" name="Google Shape;620;p36">
              <a:extLst>
                <a:ext uri="{FF2B5EF4-FFF2-40B4-BE49-F238E27FC236}">
                  <a16:creationId xmlns:a16="http://schemas.microsoft.com/office/drawing/2014/main" id="{AEFA8BB1-D583-4E84-8D9B-17D4C8AFB194}"/>
                </a:ext>
              </a:extLst>
            </p:cNvPr>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9" name="Google Shape;621;p36">
              <a:extLst>
                <a:ext uri="{FF2B5EF4-FFF2-40B4-BE49-F238E27FC236}">
                  <a16:creationId xmlns:a16="http://schemas.microsoft.com/office/drawing/2014/main" id="{03FD8C5C-B757-461D-BBE5-D23C90D2A2DF}"/>
                </a:ext>
              </a:extLst>
            </p:cNvPr>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0" name="Google Shape;622;p36">
              <a:extLst>
                <a:ext uri="{FF2B5EF4-FFF2-40B4-BE49-F238E27FC236}">
                  <a16:creationId xmlns:a16="http://schemas.microsoft.com/office/drawing/2014/main" id="{673F18FB-C989-4658-8E7A-481600A233A9}"/>
                </a:ext>
              </a:extLst>
            </p:cNvPr>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1" name="Google Shape;623;p36">
              <a:extLst>
                <a:ext uri="{FF2B5EF4-FFF2-40B4-BE49-F238E27FC236}">
                  <a16:creationId xmlns:a16="http://schemas.microsoft.com/office/drawing/2014/main" id="{FC0627D8-3DBB-4A53-9926-86001AFBC539}"/>
                </a:ext>
              </a:extLst>
            </p:cNvPr>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2" name="Google Shape;624;p36">
              <a:extLst>
                <a:ext uri="{FF2B5EF4-FFF2-40B4-BE49-F238E27FC236}">
                  <a16:creationId xmlns:a16="http://schemas.microsoft.com/office/drawing/2014/main" id="{855F13E3-1971-4E09-90C8-CFD82566D304}"/>
                </a:ext>
              </a:extLst>
            </p:cNvPr>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3" name="Google Shape;625;p36">
              <a:extLst>
                <a:ext uri="{FF2B5EF4-FFF2-40B4-BE49-F238E27FC236}">
                  <a16:creationId xmlns:a16="http://schemas.microsoft.com/office/drawing/2014/main" id="{2F863F16-CD1D-455B-8AE9-FC70CB1033E2}"/>
                </a:ext>
              </a:extLst>
            </p:cNvPr>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4" name="Google Shape;626;p36">
              <a:extLst>
                <a:ext uri="{FF2B5EF4-FFF2-40B4-BE49-F238E27FC236}">
                  <a16:creationId xmlns:a16="http://schemas.microsoft.com/office/drawing/2014/main" id="{FE0F6FF7-10ED-4792-A58C-A12122A6BF69}"/>
                </a:ext>
              </a:extLst>
            </p:cNvPr>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5" name="Google Shape;627;p36">
              <a:extLst>
                <a:ext uri="{FF2B5EF4-FFF2-40B4-BE49-F238E27FC236}">
                  <a16:creationId xmlns:a16="http://schemas.microsoft.com/office/drawing/2014/main" id="{2A956EDB-211D-470D-9228-7BA80AE21D9E}"/>
                </a:ext>
              </a:extLst>
            </p:cNvPr>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6" name="Google Shape;628;p36">
              <a:extLst>
                <a:ext uri="{FF2B5EF4-FFF2-40B4-BE49-F238E27FC236}">
                  <a16:creationId xmlns:a16="http://schemas.microsoft.com/office/drawing/2014/main" id="{C26C368C-1DB2-4D89-B5F4-DF021CA22950}"/>
                </a:ext>
              </a:extLst>
            </p:cNvPr>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rgbClr val="000000"/>
            </a:solidFill>
            <a:ln w="109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7" name="Google Shape;629;p36">
              <a:extLst>
                <a:ext uri="{FF2B5EF4-FFF2-40B4-BE49-F238E27FC236}">
                  <a16:creationId xmlns:a16="http://schemas.microsoft.com/office/drawing/2014/main" id="{A90E733F-148A-47F8-9BAF-A10F04327556}"/>
                </a:ext>
              </a:extLst>
            </p:cNvPr>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8" name="Google Shape;630;p36">
              <a:extLst>
                <a:ext uri="{FF2B5EF4-FFF2-40B4-BE49-F238E27FC236}">
                  <a16:creationId xmlns:a16="http://schemas.microsoft.com/office/drawing/2014/main" id="{A856306E-3E60-443F-A52C-E36F122603BB}"/>
                </a:ext>
              </a:extLst>
            </p:cNvPr>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9" name="Google Shape;631;p36">
              <a:extLst>
                <a:ext uri="{FF2B5EF4-FFF2-40B4-BE49-F238E27FC236}">
                  <a16:creationId xmlns:a16="http://schemas.microsoft.com/office/drawing/2014/main" id="{A5413EB8-2067-476B-87BB-4D54ED7DBF1A}"/>
                </a:ext>
              </a:extLst>
            </p:cNvPr>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0" name="Google Shape;632;p36">
              <a:extLst>
                <a:ext uri="{FF2B5EF4-FFF2-40B4-BE49-F238E27FC236}">
                  <a16:creationId xmlns:a16="http://schemas.microsoft.com/office/drawing/2014/main" id="{E408FDBE-6020-4908-9896-D404DBC4D0EC}"/>
                </a:ext>
              </a:extLst>
            </p:cNvPr>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1" name="Google Shape;633;p36">
              <a:extLst>
                <a:ext uri="{FF2B5EF4-FFF2-40B4-BE49-F238E27FC236}">
                  <a16:creationId xmlns:a16="http://schemas.microsoft.com/office/drawing/2014/main" id="{05095333-DDC6-4211-A4F5-0AEA5F585315}"/>
                </a:ext>
              </a:extLst>
            </p:cNvPr>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2" name="Google Shape;634;p36">
              <a:extLst>
                <a:ext uri="{FF2B5EF4-FFF2-40B4-BE49-F238E27FC236}">
                  <a16:creationId xmlns:a16="http://schemas.microsoft.com/office/drawing/2014/main" id="{1075617A-61B1-49C5-A62A-62D5D17FC9FC}"/>
                </a:ext>
              </a:extLst>
            </p:cNvPr>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3" name="Google Shape;635;p36">
              <a:extLst>
                <a:ext uri="{FF2B5EF4-FFF2-40B4-BE49-F238E27FC236}">
                  <a16:creationId xmlns:a16="http://schemas.microsoft.com/office/drawing/2014/main" id="{05406F9D-01A1-4A1F-88E1-445581842841}"/>
                </a:ext>
              </a:extLst>
            </p:cNvPr>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4" name="Google Shape;636;p36">
              <a:extLst>
                <a:ext uri="{FF2B5EF4-FFF2-40B4-BE49-F238E27FC236}">
                  <a16:creationId xmlns:a16="http://schemas.microsoft.com/office/drawing/2014/main" id="{C7D2CB38-923B-4704-9545-0E7018C48726}"/>
                </a:ext>
              </a:extLst>
            </p:cNvPr>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5" name="Google Shape;637;p36">
              <a:extLst>
                <a:ext uri="{FF2B5EF4-FFF2-40B4-BE49-F238E27FC236}">
                  <a16:creationId xmlns:a16="http://schemas.microsoft.com/office/drawing/2014/main" id="{91BE808B-9370-40E0-ACF0-E03BF3EF7F55}"/>
                </a:ext>
              </a:extLst>
            </p:cNvPr>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6" name="Google Shape;638;p36">
              <a:extLst>
                <a:ext uri="{FF2B5EF4-FFF2-40B4-BE49-F238E27FC236}">
                  <a16:creationId xmlns:a16="http://schemas.microsoft.com/office/drawing/2014/main" id="{8622D420-C71A-48B5-870A-CD2E82C746E6}"/>
                </a:ext>
              </a:extLst>
            </p:cNvPr>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7" name="Google Shape;639;p36">
              <a:extLst>
                <a:ext uri="{FF2B5EF4-FFF2-40B4-BE49-F238E27FC236}">
                  <a16:creationId xmlns:a16="http://schemas.microsoft.com/office/drawing/2014/main" id="{99031A89-03D1-4358-9291-78D8E320961C}"/>
                </a:ext>
              </a:extLst>
            </p:cNvPr>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8" name="Google Shape;640;p36">
              <a:extLst>
                <a:ext uri="{FF2B5EF4-FFF2-40B4-BE49-F238E27FC236}">
                  <a16:creationId xmlns:a16="http://schemas.microsoft.com/office/drawing/2014/main" id="{E05392A6-753B-455E-9E0B-A7F3254E538B}"/>
                </a:ext>
              </a:extLst>
            </p:cNvPr>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9" name="Google Shape;641;p36">
              <a:extLst>
                <a:ext uri="{FF2B5EF4-FFF2-40B4-BE49-F238E27FC236}">
                  <a16:creationId xmlns:a16="http://schemas.microsoft.com/office/drawing/2014/main" id="{D33328CC-70A1-4441-8CBA-AC7B63D78236}"/>
                </a:ext>
              </a:extLst>
            </p:cNvPr>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0" name="Google Shape;642;p36">
              <a:extLst>
                <a:ext uri="{FF2B5EF4-FFF2-40B4-BE49-F238E27FC236}">
                  <a16:creationId xmlns:a16="http://schemas.microsoft.com/office/drawing/2014/main" id="{136553CD-6FBC-4C32-B0FA-2B95F49F08AD}"/>
                </a:ext>
              </a:extLst>
            </p:cNvPr>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1" name="Google Shape;643;p36">
              <a:extLst>
                <a:ext uri="{FF2B5EF4-FFF2-40B4-BE49-F238E27FC236}">
                  <a16:creationId xmlns:a16="http://schemas.microsoft.com/office/drawing/2014/main" id="{67E3D26F-2B21-40B3-8A3B-3D29EBF191D1}"/>
                </a:ext>
              </a:extLst>
            </p:cNvPr>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2" name="Google Shape;644;p36">
              <a:extLst>
                <a:ext uri="{FF2B5EF4-FFF2-40B4-BE49-F238E27FC236}">
                  <a16:creationId xmlns:a16="http://schemas.microsoft.com/office/drawing/2014/main" id="{7C533177-5D56-48B0-9BED-9148A7B41E48}"/>
                </a:ext>
              </a:extLst>
            </p:cNvPr>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3" name="Google Shape;645;p36">
              <a:extLst>
                <a:ext uri="{FF2B5EF4-FFF2-40B4-BE49-F238E27FC236}">
                  <a16:creationId xmlns:a16="http://schemas.microsoft.com/office/drawing/2014/main" id="{6DEAC4DF-ADC6-4530-9CEB-5A7B540388C9}"/>
                </a:ext>
              </a:extLst>
            </p:cNvPr>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4" name="Google Shape;646;p36">
              <a:extLst>
                <a:ext uri="{FF2B5EF4-FFF2-40B4-BE49-F238E27FC236}">
                  <a16:creationId xmlns:a16="http://schemas.microsoft.com/office/drawing/2014/main" id="{DB92705B-FFE8-4F9E-905C-634FCFC12CE6}"/>
                </a:ext>
              </a:extLst>
            </p:cNvPr>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5" name="Google Shape;647;p36">
              <a:extLst>
                <a:ext uri="{FF2B5EF4-FFF2-40B4-BE49-F238E27FC236}">
                  <a16:creationId xmlns:a16="http://schemas.microsoft.com/office/drawing/2014/main" id="{B95F1122-A8DF-4682-885C-7836BE7283F4}"/>
                </a:ext>
              </a:extLst>
            </p:cNvPr>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6" name="Google Shape;648;p36">
              <a:extLst>
                <a:ext uri="{FF2B5EF4-FFF2-40B4-BE49-F238E27FC236}">
                  <a16:creationId xmlns:a16="http://schemas.microsoft.com/office/drawing/2014/main" id="{7BC5DC86-955C-4135-9B8C-A7F8D77C617B}"/>
                </a:ext>
              </a:extLst>
            </p:cNvPr>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7" name="Google Shape;649;p36">
              <a:extLst>
                <a:ext uri="{FF2B5EF4-FFF2-40B4-BE49-F238E27FC236}">
                  <a16:creationId xmlns:a16="http://schemas.microsoft.com/office/drawing/2014/main" id="{8B0A22FD-A344-4018-A966-EB449772924F}"/>
                </a:ext>
              </a:extLst>
            </p:cNvPr>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8" name="Google Shape;650;p36">
              <a:extLst>
                <a:ext uri="{FF2B5EF4-FFF2-40B4-BE49-F238E27FC236}">
                  <a16:creationId xmlns:a16="http://schemas.microsoft.com/office/drawing/2014/main" id="{12BE2F34-8838-4333-BB68-AC18AB58F315}"/>
                </a:ext>
              </a:extLst>
            </p:cNvPr>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9" name="Google Shape;651;p36">
              <a:extLst>
                <a:ext uri="{FF2B5EF4-FFF2-40B4-BE49-F238E27FC236}">
                  <a16:creationId xmlns:a16="http://schemas.microsoft.com/office/drawing/2014/main" id="{0366EF7E-264F-46D7-A22A-7A2E04331A69}"/>
                </a:ext>
              </a:extLst>
            </p:cNvPr>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0" name="Google Shape;652;p36">
              <a:extLst>
                <a:ext uri="{FF2B5EF4-FFF2-40B4-BE49-F238E27FC236}">
                  <a16:creationId xmlns:a16="http://schemas.microsoft.com/office/drawing/2014/main" id="{5C97C887-F36B-425C-9A70-6A6DF050369B}"/>
                </a:ext>
              </a:extLst>
            </p:cNvPr>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1" name="Google Shape;653;p36">
              <a:extLst>
                <a:ext uri="{FF2B5EF4-FFF2-40B4-BE49-F238E27FC236}">
                  <a16:creationId xmlns:a16="http://schemas.microsoft.com/office/drawing/2014/main" id="{0E466892-BC4D-4BBD-95A6-C84E8AA6E90C}"/>
                </a:ext>
              </a:extLst>
            </p:cNvPr>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2" name="Google Shape;654;p36">
              <a:extLst>
                <a:ext uri="{FF2B5EF4-FFF2-40B4-BE49-F238E27FC236}">
                  <a16:creationId xmlns:a16="http://schemas.microsoft.com/office/drawing/2014/main" id="{3740D723-A668-42E5-BD55-699D31FB7A42}"/>
                </a:ext>
              </a:extLst>
            </p:cNvPr>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3" name="Google Shape;655;p36">
              <a:extLst>
                <a:ext uri="{FF2B5EF4-FFF2-40B4-BE49-F238E27FC236}">
                  <a16:creationId xmlns:a16="http://schemas.microsoft.com/office/drawing/2014/main" id="{2D1A3AAD-D552-4F22-9474-86D44CA24E4D}"/>
                </a:ext>
              </a:extLst>
            </p:cNvPr>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4" name="Google Shape;656;p36">
              <a:extLst>
                <a:ext uri="{FF2B5EF4-FFF2-40B4-BE49-F238E27FC236}">
                  <a16:creationId xmlns:a16="http://schemas.microsoft.com/office/drawing/2014/main" id="{951493F6-68BE-4A72-8744-8BB664AF4AD1}"/>
                </a:ext>
              </a:extLst>
            </p:cNvPr>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5" name="Google Shape;657;p36">
              <a:extLst>
                <a:ext uri="{FF2B5EF4-FFF2-40B4-BE49-F238E27FC236}">
                  <a16:creationId xmlns:a16="http://schemas.microsoft.com/office/drawing/2014/main" id="{1C2DE36D-4792-46D5-89CF-869B3F3DAF24}"/>
                </a:ext>
              </a:extLst>
            </p:cNvPr>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6" name="Google Shape;658;p36">
              <a:extLst>
                <a:ext uri="{FF2B5EF4-FFF2-40B4-BE49-F238E27FC236}">
                  <a16:creationId xmlns:a16="http://schemas.microsoft.com/office/drawing/2014/main" id="{6B0B6520-17E5-47A0-9E39-0D12141A7CBB}"/>
                </a:ext>
              </a:extLst>
            </p:cNvPr>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7" name="Google Shape;659;p36">
              <a:extLst>
                <a:ext uri="{FF2B5EF4-FFF2-40B4-BE49-F238E27FC236}">
                  <a16:creationId xmlns:a16="http://schemas.microsoft.com/office/drawing/2014/main" id="{D4F95337-5D75-4AFC-AB5A-03A3EA042E32}"/>
                </a:ext>
              </a:extLst>
            </p:cNvPr>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8" name="Google Shape;660;p36">
              <a:extLst>
                <a:ext uri="{FF2B5EF4-FFF2-40B4-BE49-F238E27FC236}">
                  <a16:creationId xmlns:a16="http://schemas.microsoft.com/office/drawing/2014/main" id="{D4387655-A98A-4666-A939-96C709A91529}"/>
                </a:ext>
              </a:extLst>
            </p:cNvPr>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9" name="Google Shape;661;p36">
              <a:extLst>
                <a:ext uri="{FF2B5EF4-FFF2-40B4-BE49-F238E27FC236}">
                  <a16:creationId xmlns:a16="http://schemas.microsoft.com/office/drawing/2014/main" id="{DA6D5690-91E6-49EE-929C-1A9DFFC5CC73}"/>
                </a:ext>
              </a:extLst>
            </p:cNvPr>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0" name="Google Shape;662;p36">
              <a:extLst>
                <a:ext uri="{FF2B5EF4-FFF2-40B4-BE49-F238E27FC236}">
                  <a16:creationId xmlns:a16="http://schemas.microsoft.com/office/drawing/2014/main" id="{C243CCCE-9A06-4D68-842E-C6D663D3413E}"/>
                </a:ext>
              </a:extLst>
            </p:cNvPr>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1" name="Google Shape;663;p36">
              <a:extLst>
                <a:ext uri="{FF2B5EF4-FFF2-40B4-BE49-F238E27FC236}">
                  <a16:creationId xmlns:a16="http://schemas.microsoft.com/office/drawing/2014/main" id="{513A8EA1-9D9F-4A43-9476-BAA73F66CA00}"/>
                </a:ext>
              </a:extLst>
            </p:cNvPr>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2" name="Google Shape;664;p36">
              <a:extLst>
                <a:ext uri="{FF2B5EF4-FFF2-40B4-BE49-F238E27FC236}">
                  <a16:creationId xmlns:a16="http://schemas.microsoft.com/office/drawing/2014/main" id="{58D29B32-1B6C-47F3-BD36-0003094208E7}"/>
                </a:ext>
              </a:extLst>
            </p:cNvPr>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3" name="Google Shape;665;p36">
              <a:extLst>
                <a:ext uri="{FF2B5EF4-FFF2-40B4-BE49-F238E27FC236}">
                  <a16:creationId xmlns:a16="http://schemas.microsoft.com/office/drawing/2014/main" id="{9967D02F-96F6-4AFD-BA86-58D94C6023DB}"/>
                </a:ext>
              </a:extLst>
            </p:cNvPr>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4" name="Google Shape;666;p36">
              <a:extLst>
                <a:ext uri="{FF2B5EF4-FFF2-40B4-BE49-F238E27FC236}">
                  <a16:creationId xmlns:a16="http://schemas.microsoft.com/office/drawing/2014/main" id="{F59E1C4A-B589-4D5F-85F7-F7FFC95BFC14}"/>
                </a:ext>
              </a:extLst>
            </p:cNvPr>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5" name="Google Shape;667;p36">
              <a:extLst>
                <a:ext uri="{FF2B5EF4-FFF2-40B4-BE49-F238E27FC236}">
                  <a16:creationId xmlns:a16="http://schemas.microsoft.com/office/drawing/2014/main" id="{0333562F-5C81-4C3E-80B5-7316228C5B66}"/>
                </a:ext>
              </a:extLst>
            </p:cNvPr>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6" name="Google Shape;668;p36">
              <a:extLst>
                <a:ext uri="{FF2B5EF4-FFF2-40B4-BE49-F238E27FC236}">
                  <a16:creationId xmlns:a16="http://schemas.microsoft.com/office/drawing/2014/main" id="{400F458D-2AC1-44DE-A59D-2807883F8F6D}"/>
                </a:ext>
              </a:extLst>
            </p:cNvPr>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7" name="Google Shape;669;p36">
              <a:extLst>
                <a:ext uri="{FF2B5EF4-FFF2-40B4-BE49-F238E27FC236}">
                  <a16:creationId xmlns:a16="http://schemas.microsoft.com/office/drawing/2014/main" id="{ACC0A333-58BE-432A-BD88-687EA9CEBAC7}"/>
                </a:ext>
              </a:extLst>
            </p:cNvPr>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8" name="Google Shape;670;p36">
              <a:extLst>
                <a:ext uri="{FF2B5EF4-FFF2-40B4-BE49-F238E27FC236}">
                  <a16:creationId xmlns:a16="http://schemas.microsoft.com/office/drawing/2014/main" id="{216C104E-76F2-4E55-B68F-0BC8487CA52E}"/>
                </a:ext>
              </a:extLst>
            </p:cNvPr>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9" name="Google Shape;671;p36">
              <a:extLst>
                <a:ext uri="{FF2B5EF4-FFF2-40B4-BE49-F238E27FC236}">
                  <a16:creationId xmlns:a16="http://schemas.microsoft.com/office/drawing/2014/main" id="{29E7B7A4-B0AD-4EE9-82C4-EF5AAB053EAC}"/>
                </a:ext>
              </a:extLst>
            </p:cNvPr>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0" name="Google Shape;672;p36">
              <a:extLst>
                <a:ext uri="{FF2B5EF4-FFF2-40B4-BE49-F238E27FC236}">
                  <a16:creationId xmlns:a16="http://schemas.microsoft.com/office/drawing/2014/main" id="{D26027D5-4DDB-4AB6-A20C-1B0392729106}"/>
                </a:ext>
              </a:extLst>
            </p:cNvPr>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1" name="Google Shape;673;p36">
              <a:extLst>
                <a:ext uri="{FF2B5EF4-FFF2-40B4-BE49-F238E27FC236}">
                  <a16:creationId xmlns:a16="http://schemas.microsoft.com/office/drawing/2014/main" id="{75DBF9CE-A538-405A-B666-57492F6C7118}"/>
                </a:ext>
              </a:extLst>
            </p:cNvPr>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2" name="Google Shape;674;p36">
              <a:extLst>
                <a:ext uri="{FF2B5EF4-FFF2-40B4-BE49-F238E27FC236}">
                  <a16:creationId xmlns:a16="http://schemas.microsoft.com/office/drawing/2014/main" id="{97501451-151B-4813-8C23-17730EC61BBD}"/>
                </a:ext>
              </a:extLst>
            </p:cNvPr>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3" name="Google Shape;675;p36">
              <a:extLst>
                <a:ext uri="{FF2B5EF4-FFF2-40B4-BE49-F238E27FC236}">
                  <a16:creationId xmlns:a16="http://schemas.microsoft.com/office/drawing/2014/main" id="{CE591520-481F-4F1A-949D-45EE21AD60D1}"/>
                </a:ext>
              </a:extLst>
            </p:cNvPr>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4" name="Google Shape;676;p36">
              <a:extLst>
                <a:ext uri="{FF2B5EF4-FFF2-40B4-BE49-F238E27FC236}">
                  <a16:creationId xmlns:a16="http://schemas.microsoft.com/office/drawing/2014/main" id="{71C7CA55-B23C-46B9-9D36-EC76B91155E5}"/>
                </a:ext>
              </a:extLst>
            </p:cNvPr>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5" name="Google Shape;677;p36">
              <a:extLst>
                <a:ext uri="{FF2B5EF4-FFF2-40B4-BE49-F238E27FC236}">
                  <a16:creationId xmlns:a16="http://schemas.microsoft.com/office/drawing/2014/main" id="{F2327969-288C-4FD6-9128-EC5BF2085515}"/>
                </a:ext>
              </a:extLst>
            </p:cNvPr>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6" name="Google Shape;678;p36">
              <a:extLst>
                <a:ext uri="{FF2B5EF4-FFF2-40B4-BE49-F238E27FC236}">
                  <a16:creationId xmlns:a16="http://schemas.microsoft.com/office/drawing/2014/main" id="{168894A7-225C-4402-8C37-EB257985D8D8}"/>
                </a:ext>
              </a:extLst>
            </p:cNvPr>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7" name="Google Shape;679;p36">
              <a:extLst>
                <a:ext uri="{FF2B5EF4-FFF2-40B4-BE49-F238E27FC236}">
                  <a16:creationId xmlns:a16="http://schemas.microsoft.com/office/drawing/2014/main" id="{1232E1E6-6418-4DAB-AEAE-489471D40129}"/>
                </a:ext>
              </a:extLst>
            </p:cNvPr>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8" name="Google Shape;680;p36">
              <a:extLst>
                <a:ext uri="{FF2B5EF4-FFF2-40B4-BE49-F238E27FC236}">
                  <a16:creationId xmlns:a16="http://schemas.microsoft.com/office/drawing/2014/main" id="{A5FA5137-1A76-4254-B31D-E957A8B0B50A}"/>
                </a:ext>
              </a:extLst>
            </p:cNvPr>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9" name="Google Shape;681;p36">
              <a:extLst>
                <a:ext uri="{FF2B5EF4-FFF2-40B4-BE49-F238E27FC236}">
                  <a16:creationId xmlns:a16="http://schemas.microsoft.com/office/drawing/2014/main" id="{39479A55-B877-4DFA-94AE-DE97784CD1B8}"/>
                </a:ext>
              </a:extLst>
            </p:cNvPr>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0" name="Google Shape;682;p36">
              <a:extLst>
                <a:ext uri="{FF2B5EF4-FFF2-40B4-BE49-F238E27FC236}">
                  <a16:creationId xmlns:a16="http://schemas.microsoft.com/office/drawing/2014/main" id="{B963D9E6-1B4B-4D7F-A261-6E75F713C618}"/>
                </a:ext>
              </a:extLst>
            </p:cNvPr>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1" name="Google Shape;683;p36">
              <a:extLst>
                <a:ext uri="{FF2B5EF4-FFF2-40B4-BE49-F238E27FC236}">
                  <a16:creationId xmlns:a16="http://schemas.microsoft.com/office/drawing/2014/main" id="{19985EAB-9F6F-41C0-BC7D-AFBCD0DD8C51}"/>
                </a:ext>
              </a:extLst>
            </p:cNvPr>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2" name="Google Shape;684;p36">
              <a:extLst>
                <a:ext uri="{FF2B5EF4-FFF2-40B4-BE49-F238E27FC236}">
                  <a16:creationId xmlns:a16="http://schemas.microsoft.com/office/drawing/2014/main" id="{CAAD557B-E452-456E-A4E1-F52B7AD33E5D}"/>
                </a:ext>
              </a:extLst>
            </p:cNvPr>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3" name="Google Shape;685;p36">
              <a:extLst>
                <a:ext uri="{FF2B5EF4-FFF2-40B4-BE49-F238E27FC236}">
                  <a16:creationId xmlns:a16="http://schemas.microsoft.com/office/drawing/2014/main" id="{C18666A4-3B7C-4762-8B3A-0536C993304C}"/>
                </a:ext>
              </a:extLst>
            </p:cNvPr>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4" name="Google Shape;686;p36">
              <a:extLst>
                <a:ext uri="{FF2B5EF4-FFF2-40B4-BE49-F238E27FC236}">
                  <a16:creationId xmlns:a16="http://schemas.microsoft.com/office/drawing/2014/main" id="{8347B7C8-A2F3-4DC7-B122-0AD7F3240811}"/>
                </a:ext>
              </a:extLst>
            </p:cNvPr>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5" name="Google Shape;687;p36">
              <a:extLst>
                <a:ext uri="{FF2B5EF4-FFF2-40B4-BE49-F238E27FC236}">
                  <a16:creationId xmlns:a16="http://schemas.microsoft.com/office/drawing/2014/main" id="{7AE8A451-4216-497E-8CC1-EDDC3CC75CF2}"/>
                </a:ext>
              </a:extLst>
            </p:cNvPr>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6" name="Google Shape;688;p36">
              <a:extLst>
                <a:ext uri="{FF2B5EF4-FFF2-40B4-BE49-F238E27FC236}">
                  <a16:creationId xmlns:a16="http://schemas.microsoft.com/office/drawing/2014/main" id="{87192DFC-75F3-4DE4-911E-97608A129C25}"/>
                </a:ext>
              </a:extLst>
            </p:cNvPr>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rgbClr val="FFD966"/>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7" name="Google Shape;689;p36">
              <a:extLst>
                <a:ext uri="{FF2B5EF4-FFF2-40B4-BE49-F238E27FC236}">
                  <a16:creationId xmlns:a16="http://schemas.microsoft.com/office/drawing/2014/main" id="{2F6CFCEA-C7EF-4034-8675-2B1DA690E373}"/>
                </a:ext>
              </a:extLst>
            </p:cNvPr>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8" name="Google Shape;690;p36">
              <a:extLst>
                <a:ext uri="{FF2B5EF4-FFF2-40B4-BE49-F238E27FC236}">
                  <a16:creationId xmlns:a16="http://schemas.microsoft.com/office/drawing/2014/main" id="{22D9B684-D612-49EE-9AFC-4215E805D903}"/>
                </a:ext>
              </a:extLst>
            </p:cNvPr>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9" name="Google Shape;691;p36">
              <a:extLst>
                <a:ext uri="{FF2B5EF4-FFF2-40B4-BE49-F238E27FC236}">
                  <a16:creationId xmlns:a16="http://schemas.microsoft.com/office/drawing/2014/main" id="{9C128982-BD12-4C15-B95B-16E6139B3F16}"/>
                </a:ext>
              </a:extLst>
            </p:cNvPr>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0" name="Google Shape;692;p36">
              <a:extLst>
                <a:ext uri="{FF2B5EF4-FFF2-40B4-BE49-F238E27FC236}">
                  <a16:creationId xmlns:a16="http://schemas.microsoft.com/office/drawing/2014/main" id="{4E1F331A-E205-4384-96CA-1705E0033226}"/>
                </a:ext>
              </a:extLst>
            </p:cNvPr>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01" name="Google Shape;1768;p51">
            <a:extLst>
              <a:ext uri="{FF2B5EF4-FFF2-40B4-BE49-F238E27FC236}">
                <a16:creationId xmlns:a16="http://schemas.microsoft.com/office/drawing/2014/main" id="{AB690B42-75B7-4925-B44B-4A475C4482E6}"/>
              </a:ext>
            </a:extLst>
          </p:cNvPr>
          <p:cNvGrpSpPr/>
          <p:nvPr/>
        </p:nvGrpSpPr>
        <p:grpSpPr>
          <a:xfrm>
            <a:off x="-344496" y="4524336"/>
            <a:ext cx="868875" cy="964400"/>
            <a:chOff x="3147775" y="3467788"/>
            <a:chExt cx="868875" cy="964400"/>
          </a:xfrm>
        </p:grpSpPr>
        <p:sp>
          <p:nvSpPr>
            <p:cNvPr id="302" name="Google Shape;1769;p51">
              <a:extLst>
                <a:ext uri="{FF2B5EF4-FFF2-40B4-BE49-F238E27FC236}">
                  <a16:creationId xmlns:a16="http://schemas.microsoft.com/office/drawing/2014/main" id="{B899769E-51E6-4AF9-B3F0-EEDA2777D9AA}"/>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3" name="Google Shape;1770;p51">
              <a:extLst>
                <a:ext uri="{FF2B5EF4-FFF2-40B4-BE49-F238E27FC236}">
                  <a16:creationId xmlns:a16="http://schemas.microsoft.com/office/drawing/2014/main" id="{EADEDBD4-A628-4CAB-9966-77880397A899}"/>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4" name="Google Shape;1771;p51">
              <a:extLst>
                <a:ext uri="{FF2B5EF4-FFF2-40B4-BE49-F238E27FC236}">
                  <a16:creationId xmlns:a16="http://schemas.microsoft.com/office/drawing/2014/main" id="{262C0144-7738-48B4-B8F8-C62E793C3BD6}"/>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5" name="Google Shape;1772;p51">
              <a:extLst>
                <a:ext uri="{FF2B5EF4-FFF2-40B4-BE49-F238E27FC236}">
                  <a16:creationId xmlns:a16="http://schemas.microsoft.com/office/drawing/2014/main" id="{05036D14-B230-4778-BFDF-F0D4527B4617}"/>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6" name="Google Shape;1773;p51">
              <a:extLst>
                <a:ext uri="{FF2B5EF4-FFF2-40B4-BE49-F238E27FC236}">
                  <a16:creationId xmlns:a16="http://schemas.microsoft.com/office/drawing/2014/main" id="{B2628379-6574-409E-A010-1D2BB5196CAF}"/>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7" name="Google Shape;1774;p51">
              <a:extLst>
                <a:ext uri="{FF2B5EF4-FFF2-40B4-BE49-F238E27FC236}">
                  <a16:creationId xmlns:a16="http://schemas.microsoft.com/office/drawing/2014/main" id="{007B5880-D421-4016-9BC3-8ED25488D4F2}"/>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8" name="Google Shape;1775;p51">
              <a:extLst>
                <a:ext uri="{FF2B5EF4-FFF2-40B4-BE49-F238E27FC236}">
                  <a16:creationId xmlns:a16="http://schemas.microsoft.com/office/drawing/2014/main" id="{68331920-4128-4642-BB98-75047454CF37}"/>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9" name="Google Shape;1776;p51">
              <a:extLst>
                <a:ext uri="{FF2B5EF4-FFF2-40B4-BE49-F238E27FC236}">
                  <a16:creationId xmlns:a16="http://schemas.microsoft.com/office/drawing/2014/main" id="{0C3D3BE8-DF00-49BB-8C46-B4832ED65C52}"/>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0" name="Google Shape;1777;p51">
              <a:extLst>
                <a:ext uri="{FF2B5EF4-FFF2-40B4-BE49-F238E27FC236}">
                  <a16:creationId xmlns:a16="http://schemas.microsoft.com/office/drawing/2014/main" id="{1CEFA2B0-3EA2-499B-B34A-4368D0655130}"/>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1" name="Google Shape;1778;p51">
              <a:extLst>
                <a:ext uri="{FF2B5EF4-FFF2-40B4-BE49-F238E27FC236}">
                  <a16:creationId xmlns:a16="http://schemas.microsoft.com/office/drawing/2014/main" id="{0C154832-6670-45A2-9C36-6098908770C4}"/>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2" name="Google Shape;1779;p51">
              <a:extLst>
                <a:ext uri="{FF2B5EF4-FFF2-40B4-BE49-F238E27FC236}">
                  <a16:creationId xmlns:a16="http://schemas.microsoft.com/office/drawing/2014/main" id="{C4B53310-E76F-4322-9899-CA36450BDD96}"/>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3" name="Google Shape;1780;p51">
              <a:extLst>
                <a:ext uri="{FF2B5EF4-FFF2-40B4-BE49-F238E27FC236}">
                  <a16:creationId xmlns:a16="http://schemas.microsoft.com/office/drawing/2014/main" id="{DCF71FFD-7551-47AD-A8A3-805BE949AC48}"/>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14" name="Google Shape;1157;p42">
            <a:extLst>
              <a:ext uri="{FF2B5EF4-FFF2-40B4-BE49-F238E27FC236}">
                <a16:creationId xmlns:a16="http://schemas.microsoft.com/office/drawing/2014/main" id="{FD510881-1D52-4875-9EAB-D10A46A18F20}"/>
              </a:ext>
            </a:extLst>
          </p:cNvPr>
          <p:cNvSpPr txBox="1">
            <a:spLocks/>
          </p:cNvSpPr>
          <p:nvPr/>
        </p:nvSpPr>
        <p:spPr>
          <a:xfrm>
            <a:off x="387924" y="1938713"/>
            <a:ext cx="3468625" cy="14231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algn="r">
              <a:lnSpc>
                <a:spcPts val="2600"/>
              </a:lnSpc>
              <a:buClr>
                <a:srgbClr val="000000"/>
              </a:buClr>
            </a:pPr>
            <a:r>
              <a:rPr lang="en-US" sz="2000" b="0" dirty="0">
                <a:solidFill>
                  <a:srgbClr val="000000"/>
                </a:solidFill>
                <a:latin typeface="Signika" panose="020B0604020202020204" charset="0"/>
                <a:ea typeface="Calibri" panose="020F0502020204030204" pitchFamily="34" charset="0"/>
              </a:rPr>
              <a:t>Dashboard </a:t>
            </a:r>
            <a:r>
              <a:rPr lang="en-US" sz="2000" b="0" dirty="0" err="1">
                <a:solidFill>
                  <a:srgbClr val="000000"/>
                </a:solidFill>
                <a:latin typeface="Signika" panose="020B0604020202020204" charset="0"/>
                <a:ea typeface="Calibri" panose="020F0502020204030204" pitchFamily="34" charset="0"/>
              </a:rPr>
              <a:t>là</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một</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bảng</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điều</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khiển</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kỹ</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thuật</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dùng</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để</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tổng</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hợp</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và</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hiển</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thị</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toàn</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bộ</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dữ</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liệu</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của</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một</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doanh</a:t>
            </a:r>
            <a:r>
              <a:rPr lang="en-US" sz="2000" b="0" dirty="0">
                <a:solidFill>
                  <a:srgbClr val="000000"/>
                </a:solidFill>
                <a:latin typeface="Signika" panose="020B0604020202020204" charset="0"/>
                <a:ea typeface="Calibri" panose="020F0502020204030204" pitchFamily="34" charset="0"/>
              </a:rPr>
              <a:t> </a:t>
            </a:r>
            <a:r>
              <a:rPr lang="en-US" sz="2000" b="0" dirty="0" err="1">
                <a:solidFill>
                  <a:srgbClr val="000000"/>
                </a:solidFill>
                <a:latin typeface="Signika" panose="020B0604020202020204" charset="0"/>
                <a:ea typeface="Calibri" panose="020F0502020204030204" pitchFamily="34" charset="0"/>
              </a:rPr>
              <a:t>nghiệp</a:t>
            </a:r>
            <a:r>
              <a:rPr lang="en-US" sz="2000" b="0" dirty="0">
                <a:solidFill>
                  <a:srgbClr val="000000"/>
                </a:solidFill>
                <a:latin typeface="Signika" panose="020B0604020202020204" charset="0"/>
                <a:ea typeface="Calibri" panose="020F0502020204030204" pitchFamily="34" charset="0"/>
              </a:rPr>
              <a:t> </a:t>
            </a:r>
            <a:endParaRPr lang="en-US" sz="2000" b="0" dirty="0">
              <a:solidFill>
                <a:srgbClr val="000000"/>
              </a:solidFill>
              <a:latin typeface="Signika" panose="020B0604020202020204" charset="0"/>
            </a:endParaRPr>
          </a:p>
        </p:txBody>
      </p:sp>
      <p:sp>
        <p:nvSpPr>
          <p:cNvPr id="316" name="Google Shape;1157;p42">
            <a:extLst>
              <a:ext uri="{FF2B5EF4-FFF2-40B4-BE49-F238E27FC236}">
                <a16:creationId xmlns:a16="http://schemas.microsoft.com/office/drawing/2014/main" id="{D22D018B-6FDC-4408-A763-28A357307683}"/>
              </a:ext>
            </a:extLst>
          </p:cNvPr>
          <p:cNvSpPr txBox="1">
            <a:spLocks/>
          </p:cNvSpPr>
          <p:nvPr/>
        </p:nvSpPr>
        <p:spPr>
          <a:xfrm>
            <a:off x="346180" y="3473290"/>
            <a:ext cx="3441614" cy="7774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algn="r">
              <a:lnSpc>
                <a:spcPts val="2600"/>
              </a:lnSpc>
              <a:buClr>
                <a:srgbClr val="000000"/>
              </a:buClr>
            </a:pPr>
            <a:r>
              <a:rPr lang="en-US" sz="2000" b="0" dirty="0" err="1">
                <a:solidFill>
                  <a:srgbClr val="000000"/>
                </a:solidFill>
                <a:latin typeface="Signika" panose="020B0604020202020204" charset="0"/>
              </a:rPr>
              <a:t>Một</a:t>
            </a:r>
            <a:r>
              <a:rPr lang="en-US" sz="2000" b="0" dirty="0">
                <a:solidFill>
                  <a:srgbClr val="000000"/>
                </a:solidFill>
                <a:latin typeface="Signika" panose="020B0604020202020204" charset="0"/>
              </a:rPr>
              <a:t> Dashboard </a:t>
            </a:r>
            <a:r>
              <a:rPr lang="en-US" sz="2000" b="0" dirty="0" err="1">
                <a:solidFill>
                  <a:srgbClr val="000000"/>
                </a:solidFill>
                <a:latin typeface="Signika" panose="020B0604020202020204" charset="0"/>
              </a:rPr>
              <a:t>sẽ</a:t>
            </a:r>
            <a:r>
              <a:rPr lang="en-US" sz="2000" b="0" dirty="0">
                <a:solidFill>
                  <a:srgbClr val="000000"/>
                </a:solidFill>
                <a:latin typeface="Signika" panose="020B0604020202020204" charset="0"/>
              </a:rPr>
              <a:t> </a:t>
            </a:r>
            <a:r>
              <a:rPr lang="en-US" sz="2000" b="0" dirty="0" err="1">
                <a:solidFill>
                  <a:srgbClr val="000000"/>
                </a:solidFill>
                <a:latin typeface="Signika" panose="020B0604020202020204" charset="0"/>
              </a:rPr>
              <a:t>được</a:t>
            </a:r>
            <a:r>
              <a:rPr lang="en-US" sz="2000" b="0" dirty="0">
                <a:solidFill>
                  <a:srgbClr val="000000"/>
                </a:solidFill>
                <a:latin typeface="Signika" panose="020B0604020202020204" charset="0"/>
              </a:rPr>
              <a:t> </a:t>
            </a:r>
            <a:r>
              <a:rPr lang="en-US" sz="2000" b="0" dirty="0" err="1">
                <a:solidFill>
                  <a:srgbClr val="000000"/>
                </a:solidFill>
                <a:latin typeface="Signika" panose="020B0604020202020204" charset="0"/>
              </a:rPr>
              <a:t>cấu</a:t>
            </a:r>
            <a:r>
              <a:rPr lang="en-US" sz="2000" b="0" dirty="0">
                <a:solidFill>
                  <a:srgbClr val="000000"/>
                </a:solidFill>
                <a:latin typeface="Signika" panose="020B0604020202020204" charset="0"/>
              </a:rPr>
              <a:t> </a:t>
            </a:r>
            <a:r>
              <a:rPr lang="en-US" sz="2000" b="0" dirty="0" err="1">
                <a:solidFill>
                  <a:srgbClr val="000000"/>
                </a:solidFill>
                <a:latin typeface="Signika" panose="020B0604020202020204" charset="0"/>
              </a:rPr>
              <a:t>thành</a:t>
            </a:r>
            <a:r>
              <a:rPr lang="en-US" sz="2000" b="0" dirty="0">
                <a:solidFill>
                  <a:srgbClr val="000000"/>
                </a:solidFill>
                <a:latin typeface="Signika" panose="020B0604020202020204" charset="0"/>
              </a:rPr>
              <a:t> </a:t>
            </a:r>
            <a:r>
              <a:rPr lang="en-US" sz="2000" b="0" dirty="0" err="1">
                <a:solidFill>
                  <a:srgbClr val="000000"/>
                </a:solidFill>
                <a:latin typeface="Signika" panose="020B0604020202020204" charset="0"/>
              </a:rPr>
              <a:t>thông</a:t>
            </a:r>
            <a:r>
              <a:rPr lang="en-US" sz="2000" b="0" dirty="0">
                <a:solidFill>
                  <a:srgbClr val="000000"/>
                </a:solidFill>
                <a:latin typeface="Signika" panose="020B0604020202020204" charset="0"/>
              </a:rPr>
              <a:t> qua </a:t>
            </a:r>
            <a:r>
              <a:rPr lang="en-US" sz="2000" b="0" dirty="0" err="1">
                <a:solidFill>
                  <a:srgbClr val="000000"/>
                </a:solidFill>
                <a:latin typeface="Signika" panose="020B0604020202020204" charset="0"/>
              </a:rPr>
              <a:t>các</a:t>
            </a:r>
            <a:r>
              <a:rPr lang="en-US" sz="2000" b="0" dirty="0">
                <a:solidFill>
                  <a:srgbClr val="000000"/>
                </a:solidFill>
                <a:latin typeface="Signika" panose="020B0604020202020204" charset="0"/>
              </a:rPr>
              <a:t> chart</a:t>
            </a:r>
          </a:p>
        </p:txBody>
      </p:sp>
      <p:sp>
        <p:nvSpPr>
          <p:cNvPr id="319" name="Google Shape;1711;p51">
            <a:extLst>
              <a:ext uri="{FF2B5EF4-FFF2-40B4-BE49-F238E27FC236}">
                <a16:creationId xmlns:a16="http://schemas.microsoft.com/office/drawing/2014/main" id="{DE4D5C0B-6287-4CB9-9E40-8E94F5A56A49}"/>
              </a:ext>
            </a:extLst>
          </p:cNvPr>
          <p:cNvSpPr txBox="1">
            <a:spLocks/>
          </p:cNvSpPr>
          <p:nvPr/>
        </p:nvSpPr>
        <p:spPr>
          <a:xfrm>
            <a:off x="1251137" y="237204"/>
            <a:ext cx="1511089"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2</a:t>
            </a:r>
          </a:p>
        </p:txBody>
      </p:sp>
      <p:sp>
        <p:nvSpPr>
          <p:cNvPr id="320" name="Google Shape;1712;p51">
            <a:extLst>
              <a:ext uri="{FF2B5EF4-FFF2-40B4-BE49-F238E27FC236}">
                <a16:creationId xmlns:a16="http://schemas.microsoft.com/office/drawing/2014/main" id="{3871CA60-B51F-4546-9A1B-264782091C81}"/>
              </a:ext>
            </a:extLst>
          </p:cNvPr>
          <p:cNvSpPr txBox="1">
            <a:spLocks/>
          </p:cNvSpPr>
          <p:nvPr/>
        </p:nvSpPr>
        <p:spPr>
          <a:xfrm>
            <a:off x="2502100" y="163076"/>
            <a:ext cx="4310077" cy="377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2400" b="1">
                <a:latin typeface="Signika" panose="020B0604020202020204" charset="0"/>
              </a:rPr>
              <a:t>: Xây dựng Dashboard</a:t>
            </a:r>
            <a:endParaRPr lang="en-US" sz="2400" b="1" dirty="0">
              <a:latin typeface="Signika" panose="020B0604020202020204" charset="0"/>
            </a:endParaRPr>
          </a:p>
        </p:txBody>
      </p:sp>
      <p:pic>
        <p:nvPicPr>
          <p:cNvPr id="4" name="Picture 3">
            <a:extLst>
              <a:ext uri="{FF2B5EF4-FFF2-40B4-BE49-F238E27FC236}">
                <a16:creationId xmlns:a16="http://schemas.microsoft.com/office/drawing/2014/main" id="{479AA92D-6509-4D89-ABAA-765E74517834}"/>
              </a:ext>
            </a:extLst>
          </p:cNvPr>
          <p:cNvPicPr>
            <a:picLocks noChangeAspect="1"/>
          </p:cNvPicPr>
          <p:nvPr/>
        </p:nvPicPr>
        <p:blipFill rotWithShape="1">
          <a:blip r:embed="rId3"/>
          <a:srcRect l="4026" t="5670" r="45789" b="7711"/>
          <a:stretch/>
        </p:blipFill>
        <p:spPr>
          <a:xfrm>
            <a:off x="4049411" y="1651414"/>
            <a:ext cx="4933373" cy="2798630"/>
          </a:xfrm>
          <a:prstGeom prst="rect">
            <a:avLst/>
          </a:prstGeom>
        </p:spPr>
      </p:pic>
      <p:sp>
        <p:nvSpPr>
          <p:cNvPr id="5" name="Rectangle 4">
            <a:extLst>
              <a:ext uri="{FF2B5EF4-FFF2-40B4-BE49-F238E27FC236}">
                <a16:creationId xmlns:a16="http://schemas.microsoft.com/office/drawing/2014/main" id="{C89C6A1E-CF7B-45A7-BB0A-D7351EEC8CCD}"/>
              </a:ext>
            </a:extLst>
          </p:cNvPr>
          <p:cNvSpPr/>
          <p:nvPr/>
        </p:nvSpPr>
        <p:spPr>
          <a:xfrm>
            <a:off x="4657138" y="4512384"/>
            <a:ext cx="3464410" cy="307777"/>
          </a:xfrm>
          <a:prstGeom prst="rect">
            <a:avLst/>
          </a:prstGeom>
        </p:spPr>
        <p:txBody>
          <a:bodyPr wrap="none">
            <a:spAutoFit/>
          </a:bodyPr>
          <a:lstStyle/>
          <a:p>
            <a:r>
              <a:rPr lang="vi-VN" dirty="0">
                <a:hlinkClick r:id="rId4"/>
              </a:rPr>
              <a:t>Performance Dashboard | Tableau Public</a:t>
            </a:r>
            <a:endParaRPr lang="vi-VN"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3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88"/>
          <p:cNvSpPr/>
          <p:nvPr/>
        </p:nvSpPr>
        <p:spPr>
          <a:xfrm rot="-10655338">
            <a:off x="1896043" y="983577"/>
            <a:ext cx="5225033" cy="2157999"/>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8"/>
          <p:cNvSpPr/>
          <p:nvPr/>
        </p:nvSpPr>
        <p:spPr>
          <a:xfrm rot="3593294">
            <a:off x="4601235" y="897380"/>
            <a:ext cx="612268" cy="757941"/>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57;p42">
            <a:extLst>
              <a:ext uri="{FF2B5EF4-FFF2-40B4-BE49-F238E27FC236}">
                <a16:creationId xmlns:a16="http://schemas.microsoft.com/office/drawing/2014/main" id="{D266686D-46F0-4407-8697-465C22112646}"/>
              </a:ext>
            </a:extLst>
          </p:cNvPr>
          <p:cNvSpPr txBox="1">
            <a:spLocks/>
          </p:cNvSpPr>
          <p:nvPr/>
        </p:nvSpPr>
        <p:spPr>
          <a:xfrm>
            <a:off x="2130146" y="3262003"/>
            <a:ext cx="1941337"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US" sz="1800" b="1" i="0" u="none" strike="noStrike" kern="0" cap="none" spc="0" normalizeH="0" baseline="0" noProof="0" dirty="0">
                <a:ln>
                  <a:noFill/>
                </a:ln>
                <a:solidFill>
                  <a:srgbClr val="000000"/>
                </a:solidFill>
                <a:effectLst/>
                <a:uLnTx/>
                <a:uFillTx/>
                <a:latin typeface="Signika"/>
                <a:cs typeface="Signika"/>
                <a:sym typeface="Signika"/>
              </a:rPr>
              <a:t>Dashboard </a:t>
            </a:r>
          </a:p>
        </p:txBody>
      </p:sp>
      <p:grpSp>
        <p:nvGrpSpPr>
          <p:cNvPr id="20" name="Google Shape;537;p36">
            <a:extLst>
              <a:ext uri="{FF2B5EF4-FFF2-40B4-BE49-F238E27FC236}">
                <a16:creationId xmlns:a16="http://schemas.microsoft.com/office/drawing/2014/main" id="{2944D39E-F224-4DA7-A853-DCFC82B71C0B}"/>
              </a:ext>
            </a:extLst>
          </p:cNvPr>
          <p:cNvGrpSpPr/>
          <p:nvPr/>
        </p:nvGrpSpPr>
        <p:grpSpPr>
          <a:xfrm>
            <a:off x="2502335" y="2224267"/>
            <a:ext cx="1146737" cy="923072"/>
            <a:chOff x="3217100" y="875250"/>
            <a:chExt cx="4670375" cy="3775875"/>
          </a:xfrm>
        </p:grpSpPr>
        <p:sp>
          <p:nvSpPr>
            <p:cNvPr id="21" name="Google Shape;538;p36">
              <a:extLst>
                <a:ext uri="{FF2B5EF4-FFF2-40B4-BE49-F238E27FC236}">
                  <a16:creationId xmlns:a16="http://schemas.microsoft.com/office/drawing/2014/main" id="{8632D99B-7532-4590-88AF-A1B277F70E91}"/>
                </a:ext>
              </a:extLst>
            </p:cNvPr>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2" name="Google Shape;539;p36">
              <a:extLst>
                <a:ext uri="{FF2B5EF4-FFF2-40B4-BE49-F238E27FC236}">
                  <a16:creationId xmlns:a16="http://schemas.microsoft.com/office/drawing/2014/main" id="{3BDADBE5-4A90-4F02-8D88-FA80BFE5804B}"/>
                </a:ext>
              </a:extLst>
            </p:cNvPr>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540;p36">
              <a:extLst>
                <a:ext uri="{FF2B5EF4-FFF2-40B4-BE49-F238E27FC236}">
                  <a16:creationId xmlns:a16="http://schemas.microsoft.com/office/drawing/2014/main" id="{3EF4F245-9A8A-4F02-964D-79AE950F95A6}"/>
                </a:ext>
              </a:extLst>
            </p:cNvPr>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541;p36">
              <a:extLst>
                <a:ext uri="{FF2B5EF4-FFF2-40B4-BE49-F238E27FC236}">
                  <a16:creationId xmlns:a16="http://schemas.microsoft.com/office/drawing/2014/main" id="{6E219E75-BE52-4370-9C4A-A7915767E1D5}"/>
                </a:ext>
              </a:extLst>
            </p:cNvPr>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542;p36">
              <a:extLst>
                <a:ext uri="{FF2B5EF4-FFF2-40B4-BE49-F238E27FC236}">
                  <a16:creationId xmlns:a16="http://schemas.microsoft.com/office/drawing/2014/main" id="{35103609-CFEF-4A08-B5AF-F94B077B44D7}"/>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543;p36">
              <a:extLst>
                <a:ext uri="{FF2B5EF4-FFF2-40B4-BE49-F238E27FC236}">
                  <a16:creationId xmlns:a16="http://schemas.microsoft.com/office/drawing/2014/main" id="{A7B10960-984C-4D52-9431-AE055A66B3A7}"/>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544;p36">
              <a:extLst>
                <a:ext uri="{FF2B5EF4-FFF2-40B4-BE49-F238E27FC236}">
                  <a16:creationId xmlns:a16="http://schemas.microsoft.com/office/drawing/2014/main" id="{237681DA-A521-4E31-87CA-50A2121D10AF}"/>
                </a:ext>
              </a:extLst>
            </p:cNvPr>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545;p36">
              <a:extLst>
                <a:ext uri="{FF2B5EF4-FFF2-40B4-BE49-F238E27FC236}">
                  <a16:creationId xmlns:a16="http://schemas.microsoft.com/office/drawing/2014/main" id="{2D488684-DE6F-47AA-BB8A-E2BF2E17F9AA}"/>
                </a:ext>
              </a:extLst>
            </p:cNvPr>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546;p36">
              <a:extLst>
                <a:ext uri="{FF2B5EF4-FFF2-40B4-BE49-F238E27FC236}">
                  <a16:creationId xmlns:a16="http://schemas.microsoft.com/office/drawing/2014/main" id="{BF313C47-85FF-4418-A280-4F4DF31B2A53}"/>
                </a:ext>
              </a:extLst>
            </p:cNvPr>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547;p36">
              <a:extLst>
                <a:ext uri="{FF2B5EF4-FFF2-40B4-BE49-F238E27FC236}">
                  <a16:creationId xmlns:a16="http://schemas.microsoft.com/office/drawing/2014/main" id="{590F2DD5-ACD6-44F4-97FD-1FAF9953E587}"/>
                </a:ext>
              </a:extLst>
            </p:cNvPr>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548;p36">
              <a:extLst>
                <a:ext uri="{FF2B5EF4-FFF2-40B4-BE49-F238E27FC236}">
                  <a16:creationId xmlns:a16="http://schemas.microsoft.com/office/drawing/2014/main" id="{D754B6AD-F7E8-490C-B604-A4406B164CFA}"/>
                </a:ext>
              </a:extLst>
            </p:cNvPr>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549;p36">
              <a:extLst>
                <a:ext uri="{FF2B5EF4-FFF2-40B4-BE49-F238E27FC236}">
                  <a16:creationId xmlns:a16="http://schemas.microsoft.com/office/drawing/2014/main" id="{A0219753-F1A5-4431-9198-82001CFDDB4E}"/>
                </a:ext>
              </a:extLst>
            </p:cNvPr>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550;p36">
              <a:extLst>
                <a:ext uri="{FF2B5EF4-FFF2-40B4-BE49-F238E27FC236}">
                  <a16:creationId xmlns:a16="http://schemas.microsoft.com/office/drawing/2014/main" id="{B17BDAF3-1CE7-4F1C-BB80-1F833063E977}"/>
                </a:ext>
              </a:extLst>
            </p:cNvPr>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551;p36">
              <a:extLst>
                <a:ext uri="{FF2B5EF4-FFF2-40B4-BE49-F238E27FC236}">
                  <a16:creationId xmlns:a16="http://schemas.microsoft.com/office/drawing/2014/main" id="{3FF6AD2D-42E7-402B-8340-653B2A6CD329}"/>
                </a:ext>
              </a:extLst>
            </p:cNvPr>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552;p36">
              <a:extLst>
                <a:ext uri="{FF2B5EF4-FFF2-40B4-BE49-F238E27FC236}">
                  <a16:creationId xmlns:a16="http://schemas.microsoft.com/office/drawing/2014/main" id="{D5597260-855B-48C6-B940-8F6EE3DFD6EF}"/>
                </a:ext>
              </a:extLst>
            </p:cNvPr>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553;p36">
              <a:extLst>
                <a:ext uri="{FF2B5EF4-FFF2-40B4-BE49-F238E27FC236}">
                  <a16:creationId xmlns:a16="http://schemas.microsoft.com/office/drawing/2014/main" id="{C4D702C1-1572-4EA6-9210-8A5C0EBE602E}"/>
                </a:ext>
              </a:extLst>
            </p:cNvPr>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554;p36">
              <a:extLst>
                <a:ext uri="{FF2B5EF4-FFF2-40B4-BE49-F238E27FC236}">
                  <a16:creationId xmlns:a16="http://schemas.microsoft.com/office/drawing/2014/main" id="{92414B5B-4603-421B-99FF-D87914DC8C52}"/>
                </a:ext>
              </a:extLst>
            </p:cNvPr>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555;p36">
              <a:extLst>
                <a:ext uri="{FF2B5EF4-FFF2-40B4-BE49-F238E27FC236}">
                  <a16:creationId xmlns:a16="http://schemas.microsoft.com/office/drawing/2014/main" id="{2BB86B23-0A7B-4FA8-920D-ACF22D334767}"/>
                </a:ext>
              </a:extLst>
            </p:cNvPr>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556;p36">
              <a:extLst>
                <a:ext uri="{FF2B5EF4-FFF2-40B4-BE49-F238E27FC236}">
                  <a16:creationId xmlns:a16="http://schemas.microsoft.com/office/drawing/2014/main" id="{0A294747-3BFB-4586-A373-20CDA1F0A5EC}"/>
                </a:ext>
              </a:extLst>
            </p:cNvPr>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557;p36">
              <a:extLst>
                <a:ext uri="{FF2B5EF4-FFF2-40B4-BE49-F238E27FC236}">
                  <a16:creationId xmlns:a16="http://schemas.microsoft.com/office/drawing/2014/main" id="{D584536A-FAAE-4E4C-9FFA-5D15D51984A0}"/>
                </a:ext>
              </a:extLst>
            </p:cNvPr>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558;p36">
              <a:extLst>
                <a:ext uri="{FF2B5EF4-FFF2-40B4-BE49-F238E27FC236}">
                  <a16:creationId xmlns:a16="http://schemas.microsoft.com/office/drawing/2014/main" id="{28B118C1-2157-49F9-A4D0-EF472848BE91}"/>
                </a:ext>
              </a:extLst>
            </p:cNvPr>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559;p36">
              <a:extLst>
                <a:ext uri="{FF2B5EF4-FFF2-40B4-BE49-F238E27FC236}">
                  <a16:creationId xmlns:a16="http://schemas.microsoft.com/office/drawing/2014/main" id="{DBE1FCF7-BA4A-4E0A-941E-E1ABEC988CAA}"/>
                </a:ext>
              </a:extLst>
            </p:cNvPr>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560;p36">
              <a:extLst>
                <a:ext uri="{FF2B5EF4-FFF2-40B4-BE49-F238E27FC236}">
                  <a16:creationId xmlns:a16="http://schemas.microsoft.com/office/drawing/2014/main" id="{5570F5FD-5128-46C4-B7FE-49CC1C9D3C8B}"/>
                </a:ext>
              </a:extLst>
            </p:cNvPr>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561;p36">
              <a:extLst>
                <a:ext uri="{FF2B5EF4-FFF2-40B4-BE49-F238E27FC236}">
                  <a16:creationId xmlns:a16="http://schemas.microsoft.com/office/drawing/2014/main" id="{11411CCC-0439-496A-B969-5552A3D670EA}"/>
                </a:ext>
              </a:extLst>
            </p:cNvPr>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562;p36">
              <a:extLst>
                <a:ext uri="{FF2B5EF4-FFF2-40B4-BE49-F238E27FC236}">
                  <a16:creationId xmlns:a16="http://schemas.microsoft.com/office/drawing/2014/main" id="{D6BD7B6D-8AD2-44AB-9E6F-BE1CD0CC5CD6}"/>
                </a:ext>
              </a:extLst>
            </p:cNvPr>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563;p36">
              <a:extLst>
                <a:ext uri="{FF2B5EF4-FFF2-40B4-BE49-F238E27FC236}">
                  <a16:creationId xmlns:a16="http://schemas.microsoft.com/office/drawing/2014/main" id="{78154AE4-5BF0-478C-BA48-AFF941C0337C}"/>
                </a:ext>
              </a:extLst>
            </p:cNvPr>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564;p36">
              <a:extLst>
                <a:ext uri="{FF2B5EF4-FFF2-40B4-BE49-F238E27FC236}">
                  <a16:creationId xmlns:a16="http://schemas.microsoft.com/office/drawing/2014/main" id="{E1AD745A-F1BE-4728-96A7-9D6FEB3867F6}"/>
                </a:ext>
              </a:extLst>
            </p:cNvPr>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565;p36">
              <a:extLst>
                <a:ext uri="{FF2B5EF4-FFF2-40B4-BE49-F238E27FC236}">
                  <a16:creationId xmlns:a16="http://schemas.microsoft.com/office/drawing/2014/main" id="{5343265D-E161-40D8-97D0-CF0D1B537A46}"/>
                </a:ext>
              </a:extLst>
            </p:cNvPr>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566;p36">
              <a:extLst>
                <a:ext uri="{FF2B5EF4-FFF2-40B4-BE49-F238E27FC236}">
                  <a16:creationId xmlns:a16="http://schemas.microsoft.com/office/drawing/2014/main" id="{047CF939-74D1-4EC0-85C7-443189D13B71}"/>
                </a:ext>
              </a:extLst>
            </p:cNvPr>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567;p36">
              <a:extLst>
                <a:ext uri="{FF2B5EF4-FFF2-40B4-BE49-F238E27FC236}">
                  <a16:creationId xmlns:a16="http://schemas.microsoft.com/office/drawing/2014/main" id="{953847DB-6871-4FEA-BE9D-638C319F68AE}"/>
                </a:ext>
              </a:extLst>
            </p:cNvPr>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568;p36">
              <a:extLst>
                <a:ext uri="{FF2B5EF4-FFF2-40B4-BE49-F238E27FC236}">
                  <a16:creationId xmlns:a16="http://schemas.microsoft.com/office/drawing/2014/main" id="{05CB138A-8B02-431D-A82B-4FE77C67956E}"/>
                </a:ext>
              </a:extLst>
            </p:cNvPr>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569;p36">
              <a:extLst>
                <a:ext uri="{FF2B5EF4-FFF2-40B4-BE49-F238E27FC236}">
                  <a16:creationId xmlns:a16="http://schemas.microsoft.com/office/drawing/2014/main" id="{1522C1EA-916B-4C5E-B051-8AC6F1B990C0}"/>
                </a:ext>
              </a:extLst>
            </p:cNvPr>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570;p36">
              <a:extLst>
                <a:ext uri="{FF2B5EF4-FFF2-40B4-BE49-F238E27FC236}">
                  <a16:creationId xmlns:a16="http://schemas.microsoft.com/office/drawing/2014/main" id="{7FC0B88B-CF87-4102-9924-229B8E9D5116}"/>
                </a:ext>
              </a:extLst>
            </p:cNvPr>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571;p36">
              <a:extLst>
                <a:ext uri="{FF2B5EF4-FFF2-40B4-BE49-F238E27FC236}">
                  <a16:creationId xmlns:a16="http://schemas.microsoft.com/office/drawing/2014/main" id="{FADC7121-1995-4D5A-ADA4-B5D566F849CC}"/>
                </a:ext>
              </a:extLst>
            </p:cNvPr>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572;p36">
              <a:extLst>
                <a:ext uri="{FF2B5EF4-FFF2-40B4-BE49-F238E27FC236}">
                  <a16:creationId xmlns:a16="http://schemas.microsoft.com/office/drawing/2014/main" id="{B7023200-164F-4DB3-8C0C-97112D5F479F}"/>
                </a:ext>
              </a:extLst>
            </p:cNvPr>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573;p36">
              <a:extLst>
                <a:ext uri="{FF2B5EF4-FFF2-40B4-BE49-F238E27FC236}">
                  <a16:creationId xmlns:a16="http://schemas.microsoft.com/office/drawing/2014/main" id="{BAE7B546-C892-4828-A117-D1CBFC50E57E}"/>
                </a:ext>
              </a:extLst>
            </p:cNvPr>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574;p36">
              <a:extLst>
                <a:ext uri="{FF2B5EF4-FFF2-40B4-BE49-F238E27FC236}">
                  <a16:creationId xmlns:a16="http://schemas.microsoft.com/office/drawing/2014/main" id="{225DAFA3-D7A8-4322-8E90-A92CE4FEC50C}"/>
                </a:ext>
              </a:extLst>
            </p:cNvPr>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575;p36">
              <a:extLst>
                <a:ext uri="{FF2B5EF4-FFF2-40B4-BE49-F238E27FC236}">
                  <a16:creationId xmlns:a16="http://schemas.microsoft.com/office/drawing/2014/main" id="{CF62EFC6-8404-4F61-99AD-45835A7EDCE7}"/>
                </a:ext>
              </a:extLst>
            </p:cNvPr>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576;p36">
              <a:extLst>
                <a:ext uri="{FF2B5EF4-FFF2-40B4-BE49-F238E27FC236}">
                  <a16:creationId xmlns:a16="http://schemas.microsoft.com/office/drawing/2014/main" id="{8D122C6F-4302-45F9-A00A-6033C889B680}"/>
                </a:ext>
              </a:extLst>
            </p:cNvPr>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577;p36">
              <a:extLst>
                <a:ext uri="{FF2B5EF4-FFF2-40B4-BE49-F238E27FC236}">
                  <a16:creationId xmlns:a16="http://schemas.microsoft.com/office/drawing/2014/main" id="{B04C1262-E1AD-4A14-898D-D3D29B29D723}"/>
                </a:ext>
              </a:extLst>
            </p:cNvPr>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578;p36">
              <a:extLst>
                <a:ext uri="{FF2B5EF4-FFF2-40B4-BE49-F238E27FC236}">
                  <a16:creationId xmlns:a16="http://schemas.microsoft.com/office/drawing/2014/main" id="{555BC835-9D68-4ABA-8896-8CB5F2DAA526}"/>
                </a:ext>
              </a:extLst>
            </p:cNvPr>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579;p36">
              <a:extLst>
                <a:ext uri="{FF2B5EF4-FFF2-40B4-BE49-F238E27FC236}">
                  <a16:creationId xmlns:a16="http://schemas.microsoft.com/office/drawing/2014/main" id="{2250F499-481B-4B9F-8A37-1F717E641CE0}"/>
                </a:ext>
              </a:extLst>
            </p:cNvPr>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580;p36">
              <a:extLst>
                <a:ext uri="{FF2B5EF4-FFF2-40B4-BE49-F238E27FC236}">
                  <a16:creationId xmlns:a16="http://schemas.microsoft.com/office/drawing/2014/main" id="{0658CFD2-D41E-480F-BEE0-B59DA3A74BE6}"/>
                </a:ext>
              </a:extLst>
            </p:cNvPr>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581;p36">
              <a:extLst>
                <a:ext uri="{FF2B5EF4-FFF2-40B4-BE49-F238E27FC236}">
                  <a16:creationId xmlns:a16="http://schemas.microsoft.com/office/drawing/2014/main" id="{72131C55-1C1D-4EDB-8936-F455F6B2DD7B}"/>
                </a:ext>
              </a:extLst>
            </p:cNvPr>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582;p36">
              <a:extLst>
                <a:ext uri="{FF2B5EF4-FFF2-40B4-BE49-F238E27FC236}">
                  <a16:creationId xmlns:a16="http://schemas.microsoft.com/office/drawing/2014/main" id="{A79CB74D-F8AA-4186-A517-B83CB0C5039C}"/>
                </a:ext>
              </a:extLst>
            </p:cNvPr>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583;p36">
              <a:extLst>
                <a:ext uri="{FF2B5EF4-FFF2-40B4-BE49-F238E27FC236}">
                  <a16:creationId xmlns:a16="http://schemas.microsoft.com/office/drawing/2014/main" id="{46ECB26E-B451-4BEE-AA02-47AF943FC5E6}"/>
                </a:ext>
              </a:extLst>
            </p:cNvPr>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584;p36">
              <a:extLst>
                <a:ext uri="{FF2B5EF4-FFF2-40B4-BE49-F238E27FC236}">
                  <a16:creationId xmlns:a16="http://schemas.microsoft.com/office/drawing/2014/main" id="{09E990FA-0D84-4FC1-B914-317A9F84E624}"/>
                </a:ext>
              </a:extLst>
            </p:cNvPr>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585;p36">
              <a:extLst>
                <a:ext uri="{FF2B5EF4-FFF2-40B4-BE49-F238E27FC236}">
                  <a16:creationId xmlns:a16="http://schemas.microsoft.com/office/drawing/2014/main" id="{1BDB8335-291C-47C1-9BE5-C3BE45C15A68}"/>
                </a:ext>
              </a:extLst>
            </p:cNvPr>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586;p36">
              <a:extLst>
                <a:ext uri="{FF2B5EF4-FFF2-40B4-BE49-F238E27FC236}">
                  <a16:creationId xmlns:a16="http://schemas.microsoft.com/office/drawing/2014/main" id="{97927372-9044-4EAB-8C2A-D519B3C99692}"/>
                </a:ext>
              </a:extLst>
            </p:cNvPr>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587;p36">
              <a:extLst>
                <a:ext uri="{FF2B5EF4-FFF2-40B4-BE49-F238E27FC236}">
                  <a16:creationId xmlns:a16="http://schemas.microsoft.com/office/drawing/2014/main" id="{528F8C72-37C6-482F-9800-4D6257C019BE}"/>
                </a:ext>
              </a:extLst>
            </p:cNvPr>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588;p36">
              <a:extLst>
                <a:ext uri="{FF2B5EF4-FFF2-40B4-BE49-F238E27FC236}">
                  <a16:creationId xmlns:a16="http://schemas.microsoft.com/office/drawing/2014/main" id="{41589E8A-31D1-4DB9-88BF-6F0545E4F8BF}"/>
                </a:ext>
              </a:extLst>
            </p:cNvPr>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589;p36">
              <a:extLst>
                <a:ext uri="{FF2B5EF4-FFF2-40B4-BE49-F238E27FC236}">
                  <a16:creationId xmlns:a16="http://schemas.microsoft.com/office/drawing/2014/main" id="{B5596DE0-B13A-4BB8-B64C-420DDE7C9CF2}"/>
                </a:ext>
              </a:extLst>
            </p:cNvPr>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590;p36">
              <a:extLst>
                <a:ext uri="{FF2B5EF4-FFF2-40B4-BE49-F238E27FC236}">
                  <a16:creationId xmlns:a16="http://schemas.microsoft.com/office/drawing/2014/main" id="{6EB90072-1C8E-428B-885D-DBAE7FF7DA5A}"/>
                </a:ext>
              </a:extLst>
            </p:cNvPr>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591;p36">
              <a:extLst>
                <a:ext uri="{FF2B5EF4-FFF2-40B4-BE49-F238E27FC236}">
                  <a16:creationId xmlns:a16="http://schemas.microsoft.com/office/drawing/2014/main" id="{20F1CC46-34D8-4BD2-AACC-CD4FF01D5B91}"/>
                </a:ext>
              </a:extLst>
            </p:cNvPr>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592;p36">
              <a:extLst>
                <a:ext uri="{FF2B5EF4-FFF2-40B4-BE49-F238E27FC236}">
                  <a16:creationId xmlns:a16="http://schemas.microsoft.com/office/drawing/2014/main" id="{A7469201-26BA-4267-980A-304A509CCADB}"/>
                </a:ext>
              </a:extLst>
            </p:cNvPr>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593;p36">
              <a:extLst>
                <a:ext uri="{FF2B5EF4-FFF2-40B4-BE49-F238E27FC236}">
                  <a16:creationId xmlns:a16="http://schemas.microsoft.com/office/drawing/2014/main" id="{FC02BB3A-505F-4079-A863-07C07E074909}"/>
                </a:ext>
              </a:extLst>
            </p:cNvPr>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594;p36">
              <a:extLst>
                <a:ext uri="{FF2B5EF4-FFF2-40B4-BE49-F238E27FC236}">
                  <a16:creationId xmlns:a16="http://schemas.microsoft.com/office/drawing/2014/main" id="{AF5F68B8-1B84-4458-8B1D-60274E950E09}"/>
                </a:ext>
              </a:extLst>
            </p:cNvPr>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595;p36">
              <a:extLst>
                <a:ext uri="{FF2B5EF4-FFF2-40B4-BE49-F238E27FC236}">
                  <a16:creationId xmlns:a16="http://schemas.microsoft.com/office/drawing/2014/main" id="{11238F01-C323-4240-BB43-42D62E16B0E8}"/>
                </a:ext>
              </a:extLst>
            </p:cNvPr>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596;p36">
              <a:extLst>
                <a:ext uri="{FF2B5EF4-FFF2-40B4-BE49-F238E27FC236}">
                  <a16:creationId xmlns:a16="http://schemas.microsoft.com/office/drawing/2014/main" id="{662F78F6-7382-479D-8672-F7779A8E90CA}"/>
                </a:ext>
              </a:extLst>
            </p:cNvPr>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597;p36">
              <a:extLst>
                <a:ext uri="{FF2B5EF4-FFF2-40B4-BE49-F238E27FC236}">
                  <a16:creationId xmlns:a16="http://schemas.microsoft.com/office/drawing/2014/main" id="{1CCC7D9D-7A33-4778-AEBD-EAF1CBE3E178}"/>
                </a:ext>
              </a:extLst>
            </p:cNvPr>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598;p36">
              <a:extLst>
                <a:ext uri="{FF2B5EF4-FFF2-40B4-BE49-F238E27FC236}">
                  <a16:creationId xmlns:a16="http://schemas.microsoft.com/office/drawing/2014/main" id="{20287FD2-FF54-4C79-A81F-FFEBA7BD76A4}"/>
                </a:ext>
              </a:extLst>
            </p:cNvPr>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599;p36">
              <a:extLst>
                <a:ext uri="{FF2B5EF4-FFF2-40B4-BE49-F238E27FC236}">
                  <a16:creationId xmlns:a16="http://schemas.microsoft.com/office/drawing/2014/main" id="{F25798A1-E0F9-4F97-9018-AB893A9F356A}"/>
                </a:ext>
              </a:extLst>
            </p:cNvPr>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600;p36">
              <a:extLst>
                <a:ext uri="{FF2B5EF4-FFF2-40B4-BE49-F238E27FC236}">
                  <a16:creationId xmlns:a16="http://schemas.microsoft.com/office/drawing/2014/main" id="{3B6BEB12-852C-43CF-8FFD-45AF839C69FF}"/>
                </a:ext>
              </a:extLst>
            </p:cNvPr>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601;p36">
              <a:extLst>
                <a:ext uri="{FF2B5EF4-FFF2-40B4-BE49-F238E27FC236}">
                  <a16:creationId xmlns:a16="http://schemas.microsoft.com/office/drawing/2014/main" id="{B67A5E13-A244-414B-B758-B57AE9C560B8}"/>
                </a:ext>
              </a:extLst>
            </p:cNvPr>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602;p36">
              <a:extLst>
                <a:ext uri="{FF2B5EF4-FFF2-40B4-BE49-F238E27FC236}">
                  <a16:creationId xmlns:a16="http://schemas.microsoft.com/office/drawing/2014/main" id="{8C888514-6E8B-4A23-817F-DD77833FBA36}"/>
                </a:ext>
              </a:extLst>
            </p:cNvPr>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603;p36">
              <a:extLst>
                <a:ext uri="{FF2B5EF4-FFF2-40B4-BE49-F238E27FC236}">
                  <a16:creationId xmlns:a16="http://schemas.microsoft.com/office/drawing/2014/main" id="{FEFE1653-E212-4DA6-BDA8-9EE4342544F9}"/>
                </a:ext>
              </a:extLst>
            </p:cNvPr>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604;p36">
              <a:extLst>
                <a:ext uri="{FF2B5EF4-FFF2-40B4-BE49-F238E27FC236}">
                  <a16:creationId xmlns:a16="http://schemas.microsoft.com/office/drawing/2014/main" id="{4261F1BF-9D38-4ADB-9C12-5BE6BC231120}"/>
                </a:ext>
              </a:extLst>
            </p:cNvPr>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605;p36">
              <a:extLst>
                <a:ext uri="{FF2B5EF4-FFF2-40B4-BE49-F238E27FC236}">
                  <a16:creationId xmlns:a16="http://schemas.microsoft.com/office/drawing/2014/main" id="{900A2818-72FB-45D7-96DF-63E4BA0A5A1F}"/>
                </a:ext>
              </a:extLst>
            </p:cNvPr>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606;p36">
              <a:extLst>
                <a:ext uri="{FF2B5EF4-FFF2-40B4-BE49-F238E27FC236}">
                  <a16:creationId xmlns:a16="http://schemas.microsoft.com/office/drawing/2014/main" id="{FBC52E63-CEC1-4439-A370-CAEB4EE32C01}"/>
                </a:ext>
              </a:extLst>
            </p:cNvPr>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607;p36">
              <a:extLst>
                <a:ext uri="{FF2B5EF4-FFF2-40B4-BE49-F238E27FC236}">
                  <a16:creationId xmlns:a16="http://schemas.microsoft.com/office/drawing/2014/main" id="{C08EE0B4-22ED-47A9-B2F7-BB23A78898C5}"/>
                </a:ext>
              </a:extLst>
            </p:cNvPr>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608;p36">
              <a:extLst>
                <a:ext uri="{FF2B5EF4-FFF2-40B4-BE49-F238E27FC236}">
                  <a16:creationId xmlns:a16="http://schemas.microsoft.com/office/drawing/2014/main" id="{153EB10C-4BE2-4887-9FE4-093FF4BB5C90}"/>
                </a:ext>
              </a:extLst>
            </p:cNvPr>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609;p36">
              <a:extLst>
                <a:ext uri="{FF2B5EF4-FFF2-40B4-BE49-F238E27FC236}">
                  <a16:creationId xmlns:a16="http://schemas.microsoft.com/office/drawing/2014/main" id="{FCF71F35-A7A1-468D-A3AA-174094DDBEA0}"/>
                </a:ext>
              </a:extLst>
            </p:cNvPr>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610;p36">
              <a:extLst>
                <a:ext uri="{FF2B5EF4-FFF2-40B4-BE49-F238E27FC236}">
                  <a16:creationId xmlns:a16="http://schemas.microsoft.com/office/drawing/2014/main" id="{2490146E-C50B-4961-BC64-C0934A3B57F4}"/>
                </a:ext>
              </a:extLst>
            </p:cNvPr>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611;p36">
              <a:extLst>
                <a:ext uri="{FF2B5EF4-FFF2-40B4-BE49-F238E27FC236}">
                  <a16:creationId xmlns:a16="http://schemas.microsoft.com/office/drawing/2014/main" id="{2B2FFC0C-3A0B-4FA0-88EA-0ABD21025ED7}"/>
                </a:ext>
              </a:extLst>
            </p:cNvPr>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612;p36">
              <a:extLst>
                <a:ext uri="{FF2B5EF4-FFF2-40B4-BE49-F238E27FC236}">
                  <a16:creationId xmlns:a16="http://schemas.microsoft.com/office/drawing/2014/main" id="{F68A867F-D676-4CC5-BBA2-728652A717B8}"/>
                </a:ext>
              </a:extLst>
            </p:cNvPr>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613;p36">
              <a:extLst>
                <a:ext uri="{FF2B5EF4-FFF2-40B4-BE49-F238E27FC236}">
                  <a16:creationId xmlns:a16="http://schemas.microsoft.com/office/drawing/2014/main" id="{3C6C7080-A3C2-4E03-A0F8-D1BE8DF1E1C6}"/>
                </a:ext>
              </a:extLst>
            </p:cNvPr>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614;p36">
              <a:extLst>
                <a:ext uri="{FF2B5EF4-FFF2-40B4-BE49-F238E27FC236}">
                  <a16:creationId xmlns:a16="http://schemas.microsoft.com/office/drawing/2014/main" id="{2241E871-28CB-40EF-8389-7F8D1C01AA9E}"/>
                </a:ext>
              </a:extLst>
            </p:cNvPr>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615;p36">
              <a:extLst>
                <a:ext uri="{FF2B5EF4-FFF2-40B4-BE49-F238E27FC236}">
                  <a16:creationId xmlns:a16="http://schemas.microsoft.com/office/drawing/2014/main" id="{E52B7142-2DC5-4219-9451-E98460CE4E91}"/>
                </a:ext>
              </a:extLst>
            </p:cNvPr>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616;p36">
              <a:extLst>
                <a:ext uri="{FF2B5EF4-FFF2-40B4-BE49-F238E27FC236}">
                  <a16:creationId xmlns:a16="http://schemas.microsoft.com/office/drawing/2014/main" id="{2AB84CCE-B2D1-4128-9E42-7861D9996E0E}"/>
                </a:ext>
              </a:extLst>
            </p:cNvPr>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617;p36">
              <a:extLst>
                <a:ext uri="{FF2B5EF4-FFF2-40B4-BE49-F238E27FC236}">
                  <a16:creationId xmlns:a16="http://schemas.microsoft.com/office/drawing/2014/main" id="{FFB80DEF-2DB8-4318-BF4A-C961A8F99DE8}"/>
                </a:ext>
              </a:extLst>
            </p:cNvPr>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618;p36">
              <a:extLst>
                <a:ext uri="{FF2B5EF4-FFF2-40B4-BE49-F238E27FC236}">
                  <a16:creationId xmlns:a16="http://schemas.microsoft.com/office/drawing/2014/main" id="{C33D1DE3-AD61-4802-8396-1CB8401AF88E}"/>
                </a:ext>
              </a:extLst>
            </p:cNvPr>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619;p36">
              <a:extLst>
                <a:ext uri="{FF2B5EF4-FFF2-40B4-BE49-F238E27FC236}">
                  <a16:creationId xmlns:a16="http://schemas.microsoft.com/office/drawing/2014/main" id="{462DE21C-D29D-44A9-A41B-38EAD8B6B0D9}"/>
                </a:ext>
              </a:extLst>
            </p:cNvPr>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620;p36">
              <a:extLst>
                <a:ext uri="{FF2B5EF4-FFF2-40B4-BE49-F238E27FC236}">
                  <a16:creationId xmlns:a16="http://schemas.microsoft.com/office/drawing/2014/main" id="{4A168801-6592-4A7A-BB65-6C4A9D19180D}"/>
                </a:ext>
              </a:extLst>
            </p:cNvPr>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621;p36">
              <a:extLst>
                <a:ext uri="{FF2B5EF4-FFF2-40B4-BE49-F238E27FC236}">
                  <a16:creationId xmlns:a16="http://schemas.microsoft.com/office/drawing/2014/main" id="{CC254964-A72C-4533-894A-634B3DC17C0A}"/>
                </a:ext>
              </a:extLst>
            </p:cNvPr>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622;p36">
              <a:extLst>
                <a:ext uri="{FF2B5EF4-FFF2-40B4-BE49-F238E27FC236}">
                  <a16:creationId xmlns:a16="http://schemas.microsoft.com/office/drawing/2014/main" id="{C901B2D9-8F1B-411D-B5F0-D7AA7DFC5B81}"/>
                </a:ext>
              </a:extLst>
            </p:cNvPr>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623;p36">
              <a:extLst>
                <a:ext uri="{FF2B5EF4-FFF2-40B4-BE49-F238E27FC236}">
                  <a16:creationId xmlns:a16="http://schemas.microsoft.com/office/drawing/2014/main" id="{D7DBDAA0-354B-423C-9C77-C5E204CB7969}"/>
                </a:ext>
              </a:extLst>
            </p:cNvPr>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624;p36">
              <a:extLst>
                <a:ext uri="{FF2B5EF4-FFF2-40B4-BE49-F238E27FC236}">
                  <a16:creationId xmlns:a16="http://schemas.microsoft.com/office/drawing/2014/main" id="{AE31C652-284E-4B5C-B361-5FDAB612D662}"/>
                </a:ext>
              </a:extLst>
            </p:cNvPr>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625;p36">
              <a:extLst>
                <a:ext uri="{FF2B5EF4-FFF2-40B4-BE49-F238E27FC236}">
                  <a16:creationId xmlns:a16="http://schemas.microsoft.com/office/drawing/2014/main" id="{154D2ED7-CE3A-4168-9042-82A788A79341}"/>
                </a:ext>
              </a:extLst>
            </p:cNvPr>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626;p36">
              <a:extLst>
                <a:ext uri="{FF2B5EF4-FFF2-40B4-BE49-F238E27FC236}">
                  <a16:creationId xmlns:a16="http://schemas.microsoft.com/office/drawing/2014/main" id="{D1286B1C-4214-4891-8FE6-CFFC031D5C19}"/>
                </a:ext>
              </a:extLst>
            </p:cNvPr>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627;p36">
              <a:extLst>
                <a:ext uri="{FF2B5EF4-FFF2-40B4-BE49-F238E27FC236}">
                  <a16:creationId xmlns:a16="http://schemas.microsoft.com/office/drawing/2014/main" id="{E39912BE-2F7E-4A65-B4A4-0154AF4D8A0A}"/>
                </a:ext>
              </a:extLst>
            </p:cNvPr>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628;p36">
              <a:extLst>
                <a:ext uri="{FF2B5EF4-FFF2-40B4-BE49-F238E27FC236}">
                  <a16:creationId xmlns:a16="http://schemas.microsoft.com/office/drawing/2014/main" id="{B32443C6-BDF4-4EE1-90A4-E6C172A41BBF}"/>
                </a:ext>
              </a:extLst>
            </p:cNvPr>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rgbClr val="000000"/>
            </a:solidFill>
            <a:ln w="109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629;p36">
              <a:extLst>
                <a:ext uri="{FF2B5EF4-FFF2-40B4-BE49-F238E27FC236}">
                  <a16:creationId xmlns:a16="http://schemas.microsoft.com/office/drawing/2014/main" id="{7D886575-8CA1-441A-AC21-E9D17B24FCAE}"/>
                </a:ext>
              </a:extLst>
            </p:cNvPr>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630;p36">
              <a:extLst>
                <a:ext uri="{FF2B5EF4-FFF2-40B4-BE49-F238E27FC236}">
                  <a16:creationId xmlns:a16="http://schemas.microsoft.com/office/drawing/2014/main" id="{14B444AB-DF53-42A3-8DBB-BC2D65EAE4A4}"/>
                </a:ext>
              </a:extLst>
            </p:cNvPr>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631;p36">
              <a:extLst>
                <a:ext uri="{FF2B5EF4-FFF2-40B4-BE49-F238E27FC236}">
                  <a16:creationId xmlns:a16="http://schemas.microsoft.com/office/drawing/2014/main" id="{9991143C-8EC4-4B28-AC58-E41541FF5567}"/>
                </a:ext>
              </a:extLst>
            </p:cNvPr>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632;p36">
              <a:extLst>
                <a:ext uri="{FF2B5EF4-FFF2-40B4-BE49-F238E27FC236}">
                  <a16:creationId xmlns:a16="http://schemas.microsoft.com/office/drawing/2014/main" id="{CC913EE3-CD7B-4CD9-86E3-BBCC5B465455}"/>
                </a:ext>
              </a:extLst>
            </p:cNvPr>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633;p36">
              <a:extLst>
                <a:ext uri="{FF2B5EF4-FFF2-40B4-BE49-F238E27FC236}">
                  <a16:creationId xmlns:a16="http://schemas.microsoft.com/office/drawing/2014/main" id="{A7E93393-901F-4A37-A0DD-5584660135BA}"/>
                </a:ext>
              </a:extLst>
            </p:cNvPr>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634;p36">
              <a:extLst>
                <a:ext uri="{FF2B5EF4-FFF2-40B4-BE49-F238E27FC236}">
                  <a16:creationId xmlns:a16="http://schemas.microsoft.com/office/drawing/2014/main" id="{7A386910-5465-4F5B-931C-E18E2148D1E1}"/>
                </a:ext>
              </a:extLst>
            </p:cNvPr>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635;p36">
              <a:extLst>
                <a:ext uri="{FF2B5EF4-FFF2-40B4-BE49-F238E27FC236}">
                  <a16:creationId xmlns:a16="http://schemas.microsoft.com/office/drawing/2014/main" id="{9F0770B3-B29B-48D8-810A-0D78D33E6097}"/>
                </a:ext>
              </a:extLst>
            </p:cNvPr>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636;p36">
              <a:extLst>
                <a:ext uri="{FF2B5EF4-FFF2-40B4-BE49-F238E27FC236}">
                  <a16:creationId xmlns:a16="http://schemas.microsoft.com/office/drawing/2014/main" id="{DD6391A7-AD3E-46DA-958E-5626457E0B59}"/>
                </a:ext>
              </a:extLst>
            </p:cNvPr>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637;p36">
              <a:extLst>
                <a:ext uri="{FF2B5EF4-FFF2-40B4-BE49-F238E27FC236}">
                  <a16:creationId xmlns:a16="http://schemas.microsoft.com/office/drawing/2014/main" id="{EE71F350-7C1A-47CF-930B-20FD9641A01A}"/>
                </a:ext>
              </a:extLst>
            </p:cNvPr>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638;p36">
              <a:extLst>
                <a:ext uri="{FF2B5EF4-FFF2-40B4-BE49-F238E27FC236}">
                  <a16:creationId xmlns:a16="http://schemas.microsoft.com/office/drawing/2014/main" id="{DA4B8A04-402C-4DF5-AA12-885F8A8C26B6}"/>
                </a:ext>
              </a:extLst>
            </p:cNvPr>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639;p36">
              <a:extLst>
                <a:ext uri="{FF2B5EF4-FFF2-40B4-BE49-F238E27FC236}">
                  <a16:creationId xmlns:a16="http://schemas.microsoft.com/office/drawing/2014/main" id="{326E345F-1A59-4C62-91C1-630412B8DDF6}"/>
                </a:ext>
              </a:extLst>
            </p:cNvPr>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640;p36">
              <a:extLst>
                <a:ext uri="{FF2B5EF4-FFF2-40B4-BE49-F238E27FC236}">
                  <a16:creationId xmlns:a16="http://schemas.microsoft.com/office/drawing/2014/main" id="{43072D18-1B4E-4E92-ACDC-237286FBFC84}"/>
                </a:ext>
              </a:extLst>
            </p:cNvPr>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641;p36">
              <a:extLst>
                <a:ext uri="{FF2B5EF4-FFF2-40B4-BE49-F238E27FC236}">
                  <a16:creationId xmlns:a16="http://schemas.microsoft.com/office/drawing/2014/main" id="{57E629F5-6D72-46DD-91BA-2BBFB4B9BB0C}"/>
                </a:ext>
              </a:extLst>
            </p:cNvPr>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642;p36">
              <a:extLst>
                <a:ext uri="{FF2B5EF4-FFF2-40B4-BE49-F238E27FC236}">
                  <a16:creationId xmlns:a16="http://schemas.microsoft.com/office/drawing/2014/main" id="{08A8404D-795C-415E-A17E-2425A5E6EC5A}"/>
                </a:ext>
              </a:extLst>
            </p:cNvPr>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643;p36">
              <a:extLst>
                <a:ext uri="{FF2B5EF4-FFF2-40B4-BE49-F238E27FC236}">
                  <a16:creationId xmlns:a16="http://schemas.microsoft.com/office/drawing/2014/main" id="{D7D6016E-6F8D-49B1-A31F-8E69371066B3}"/>
                </a:ext>
              </a:extLst>
            </p:cNvPr>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644;p36">
              <a:extLst>
                <a:ext uri="{FF2B5EF4-FFF2-40B4-BE49-F238E27FC236}">
                  <a16:creationId xmlns:a16="http://schemas.microsoft.com/office/drawing/2014/main" id="{083567A1-E1B1-4BE9-B729-91C7BE01C442}"/>
                </a:ext>
              </a:extLst>
            </p:cNvPr>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645;p36">
              <a:extLst>
                <a:ext uri="{FF2B5EF4-FFF2-40B4-BE49-F238E27FC236}">
                  <a16:creationId xmlns:a16="http://schemas.microsoft.com/office/drawing/2014/main" id="{259A5946-39BA-43E9-AF92-E5FA688928DB}"/>
                </a:ext>
              </a:extLst>
            </p:cNvPr>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646;p36">
              <a:extLst>
                <a:ext uri="{FF2B5EF4-FFF2-40B4-BE49-F238E27FC236}">
                  <a16:creationId xmlns:a16="http://schemas.microsoft.com/office/drawing/2014/main" id="{213CADA1-59E6-48D0-B115-480683E591E2}"/>
                </a:ext>
              </a:extLst>
            </p:cNvPr>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647;p36">
              <a:extLst>
                <a:ext uri="{FF2B5EF4-FFF2-40B4-BE49-F238E27FC236}">
                  <a16:creationId xmlns:a16="http://schemas.microsoft.com/office/drawing/2014/main" id="{91F2F01A-8C4D-482E-B8D3-09ABB8F97CBF}"/>
                </a:ext>
              </a:extLst>
            </p:cNvPr>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648;p36">
              <a:extLst>
                <a:ext uri="{FF2B5EF4-FFF2-40B4-BE49-F238E27FC236}">
                  <a16:creationId xmlns:a16="http://schemas.microsoft.com/office/drawing/2014/main" id="{55EDE345-6833-457A-AA6E-639604540848}"/>
                </a:ext>
              </a:extLst>
            </p:cNvPr>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649;p36">
              <a:extLst>
                <a:ext uri="{FF2B5EF4-FFF2-40B4-BE49-F238E27FC236}">
                  <a16:creationId xmlns:a16="http://schemas.microsoft.com/office/drawing/2014/main" id="{4889E27E-3FBC-4CDE-9BBC-A1B079C66495}"/>
                </a:ext>
              </a:extLst>
            </p:cNvPr>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650;p36">
              <a:extLst>
                <a:ext uri="{FF2B5EF4-FFF2-40B4-BE49-F238E27FC236}">
                  <a16:creationId xmlns:a16="http://schemas.microsoft.com/office/drawing/2014/main" id="{B9768A89-93D2-44EF-BCB0-8520AC4FED52}"/>
                </a:ext>
              </a:extLst>
            </p:cNvPr>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651;p36">
              <a:extLst>
                <a:ext uri="{FF2B5EF4-FFF2-40B4-BE49-F238E27FC236}">
                  <a16:creationId xmlns:a16="http://schemas.microsoft.com/office/drawing/2014/main" id="{18BDCD27-3E38-411A-A9C7-50154365A89D}"/>
                </a:ext>
              </a:extLst>
            </p:cNvPr>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652;p36">
              <a:extLst>
                <a:ext uri="{FF2B5EF4-FFF2-40B4-BE49-F238E27FC236}">
                  <a16:creationId xmlns:a16="http://schemas.microsoft.com/office/drawing/2014/main" id="{7FD7322D-90A1-4377-B1B0-88C3A4CFF880}"/>
                </a:ext>
              </a:extLst>
            </p:cNvPr>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653;p36">
              <a:extLst>
                <a:ext uri="{FF2B5EF4-FFF2-40B4-BE49-F238E27FC236}">
                  <a16:creationId xmlns:a16="http://schemas.microsoft.com/office/drawing/2014/main" id="{D19AE8E1-2BB9-46A9-917A-463786CF6634}"/>
                </a:ext>
              </a:extLst>
            </p:cNvPr>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654;p36">
              <a:extLst>
                <a:ext uri="{FF2B5EF4-FFF2-40B4-BE49-F238E27FC236}">
                  <a16:creationId xmlns:a16="http://schemas.microsoft.com/office/drawing/2014/main" id="{ED339ACC-3616-4AFC-83E4-D39D4F64B180}"/>
                </a:ext>
              </a:extLst>
            </p:cNvPr>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655;p36">
              <a:extLst>
                <a:ext uri="{FF2B5EF4-FFF2-40B4-BE49-F238E27FC236}">
                  <a16:creationId xmlns:a16="http://schemas.microsoft.com/office/drawing/2014/main" id="{6E572F6A-86F2-4019-AB85-C59F2A50140D}"/>
                </a:ext>
              </a:extLst>
            </p:cNvPr>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656;p36">
              <a:extLst>
                <a:ext uri="{FF2B5EF4-FFF2-40B4-BE49-F238E27FC236}">
                  <a16:creationId xmlns:a16="http://schemas.microsoft.com/office/drawing/2014/main" id="{EF7D0A37-7681-4943-827E-784DB27C190A}"/>
                </a:ext>
              </a:extLst>
            </p:cNvPr>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657;p36">
              <a:extLst>
                <a:ext uri="{FF2B5EF4-FFF2-40B4-BE49-F238E27FC236}">
                  <a16:creationId xmlns:a16="http://schemas.microsoft.com/office/drawing/2014/main" id="{26A28910-61A6-4648-9935-2B782262336B}"/>
                </a:ext>
              </a:extLst>
            </p:cNvPr>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658;p36">
              <a:extLst>
                <a:ext uri="{FF2B5EF4-FFF2-40B4-BE49-F238E27FC236}">
                  <a16:creationId xmlns:a16="http://schemas.microsoft.com/office/drawing/2014/main" id="{9E77F2F3-A3A2-4D53-9F32-678D9DA9FFEF}"/>
                </a:ext>
              </a:extLst>
            </p:cNvPr>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659;p36">
              <a:extLst>
                <a:ext uri="{FF2B5EF4-FFF2-40B4-BE49-F238E27FC236}">
                  <a16:creationId xmlns:a16="http://schemas.microsoft.com/office/drawing/2014/main" id="{83AC10F2-39B2-4C1A-9B22-85E2F9F56506}"/>
                </a:ext>
              </a:extLst>
            </p:cNvPr>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660;p36">
              <a:extLst>
                <a:ext uri="{FF2B5EF4-FFF2-40B4-BE49-F238E27FC236}">
                  <a16:creationId xmlns:a16="http://schemas.microsoft.com/office/drawing/2014/main" id="{853FA123-FA99-426D-A8D4-ADC22D11E914}"/>
                </a:ext>
              </a:extLst>
            </p:cNvPr>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661;p36">
              <a:extLst>
                <a:ext uri="{FF2B5EF4-FFF2-40B4-BE49-F238E27FC236}">
                  <a16:creationId xmlns:a16="http://schemas.microsoft.com/office/drawing/2014/main" id="{75C26DF2-54AB-471C-AC06-4FC8D810E425}"/>
                </a:ext>
              </a:extLst>
            </p:cNvPr>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662;p36">
              <a:extLst>
                <a:ext uri="{FF2B5EF4-FFF2-40B4-BE49-F238E27FC236}">
                  <a16:creationId xmlns:a16="http://schemas.microsoft.com/office/drawing/2014/main" id="{635C5B48-8F52-436C-8C7A-832806E9F0A8}"/>
                </a:ext>
              </a:extLst>
            </p:cNvPr>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663;p36">
              <a:extLst>
                <a:ext uri="{FF2B5EF4-FFF2-40B4-BE49-F238E27FC236}">
                  <a16:creationId xmlns:a16="http://schemas.microsoft.com/office/drawing/2014/main" id="{2EB8F4ED-1EEA-45F2-BFF8-9481DACB9B5B}"/>
                </a:ext>
              </a:extLst>
            </p:cNvPr>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664;p36">
              <a:extLst>
                <a:ext uri="{FF2B5EF4-FFF2-40B4-BE49-F238E27FC236}">
                  <a16:creationId xmlns:a16="http://schemas.microsoft.com/office/drawing/2014/main" id="{8D9493A6-5CF4-4F59-B195-FF0CA1B09937}"/>
                </a:ext>
              </a:extLst>
            </p:cNvPr>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665;p36">
              <a:extLst>
                <a:ext uri="{FF2B5EF4-FFF2-40B4-BE49-F238E27FC236}">
                  <a16:creationId xmlns:a16="http://schemas.microsoft.com/office/drawing/2014/main" id="{86ED4B04-4EE5-4185-AEAB-C1685ADBCD4B}"/>
                </a:ext>
              </a:extLst>
            </p:cNvPr>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666;p36">
              <a:extLst>
                <a:ext uri="{FF2B5EF4-FFF2-40B4-BE49-F238E27FC236}">
                  <a16:creationId xmlns:a16="http://schemas.microsoft.com/office/drawing/2014/main" id="{F149F937-255E-4E04-AE35-895FC3F64C20}"/>
                </a:ext>
              </a:extLst>
            </p:cNvPr>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667;p36">
              <a:extLst>
                <a:ext uri="{FF2B5EF4-FFF2-40B4-BE49-F238E27FC236}">
                  <a16:creationId xmlns:a16="http://schemas.microsoft.com/office/drawing/2014/main" id="{F32C82FB-2688-4E69-9CB1-7045BA6EC9CE}"/>
                </a:ext>
              </a:extLst>
            </p:cNvPr>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668;p36">
              <a:extLst>
                <a:ext uri="{FF2B5EF4-FFF2-40B4-BE49-F238E27FC236}">
                  <a16:creationId xmlns:a16="http://schemas.microsoft.com/office/drawing/2014/main" id="{5DB8A40C-0F4C-499A-880E-DE4BB1413172}"/>
                </a:ext>
              </a:extLst>
            </p:cNvPr>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669;p36">
              <a:extLst>
                <a:ext uri="{FF2B5EF4-FFF2-40B4-BE49-F238E27FC236}">
                  <a16:creationId xmlns:a16="http://schemas.microsoft.com/office/drawing/2014/main" id="{C0ABECAA-788E-4BC3-B6DF-9E2C28256DF6}"/>
                </a:ext>
              </a:extLst>
            </p:cNvPr>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670;p36">
              <a:extLst>
                <a:ext uri="{FF2B5EF4-FFF2-40B4-BE49-F238E27FC236}">
                  <a16:creationId xmlns:a16="http://schemas.microsoft.com/office/drawing/2014/main" id="{CBF6D510-D80B-40F6-9E26-E0E033CE42A0}"/>
                </a:ext>
              </a:extLst>
            </p:cNvPr>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671;p36">
              <a:extLst>
                <a:ext uri="{FF2B5EF4-FFF2-40B4-BE49-F238E27FC236}">
                  <a16:creationId xmlns:a16="http://schemas.microsoft.com/office/drawing/2014/main" id="{E1C4C99D-E0A0-4735-82E3-8F9E6D29BEB0}"/>
                </a:ext>
              </a:extLst>
            </p:cNvPr>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672;p36">
              <a:extLst>
                <a:ext uri="{FF2B5EF4-FFF2-40B4-BE49-F238E27FC236}">
                  <a16:creationId xmlns:a16="http://schemas.microsoft.com/office/drawing/2014/main" id="{D1513812-6D70-4C03-8BB0-4BCCF82D6A6E}"/>
                </a:ext>
              </a:extLst>
            </p:cNvPr>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673;p36">
              <a:extLst>
                <a:ext uri="{FF2B5EF4-FFF2-40B4-BE49-F238E27FC236}">
                  <a16:creationId xmlns:a16="http://schemas.microsoft.com/office/drawing/2014/main" id="{F192E2AC-D406-4167-9A58-E0C7F405A9BB}"/>
                </a:ext>
              </a:extLst>
            </p:cNvPr>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674;p36">
              <a:extLst>
                <a:ext uri="{FF2B5EF4-FFF2-40B4-BE49-F238E27FC236}">
                  <a16:creationId xmlns:a16="http://schemas.microsoft.com/office/drawing/2014/main" id="{110FD23C-325D-4155-BF80-15DB093EC772}"/>
                </a:ext>
              </a:extLst>
            </p:cNvPr>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675;p36">
              <a:extLst>
                <a:ext uri="{FF2B5EF4-FFF2-40B4-BE49-F238E27FC236}">
                  <a16:creationId xmlns:a16="http://schemas.microsoft.com/office/drawing/2014/main" id="{2A715A97-5A2A-41B6-8B73-E44F3C065662}"/>
                </a:ext>
              </a:extLst>
            </p:cNvPr>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676;p36">
              <a:extLst>
                <a:ext uri="{FF2B5EF4-FFF2-40B4-BE49-F238E27FC236}">
                  <a16:creationId xmlns:a16="http://schemas.microsoft.com/office/drawing/2014/main" id="{1DA301D1-C0FF-4FA4-BA2E-7C1317781AA4}"/>
                </a:ext>
              </a:extLst>
            </p:cNvPr>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677;p36">
              <a:extLst>
                <a:ext uri="{FF2B5EF4-FFF2-40B4-BE49-F238E27FC236}">
                  <a16:creationId xmlns:a16="http://schemas.microsoft.com/office/drawing/2014/main" id="{14310D7E-85B6-4CA5-A48B-F5C22D708B0A}"/>
                </a:ext>
              </a:extLst>
            </p:cNvPr>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678;p36">
              <a:extLst>
                <a:ext uri="{FF2B5EF4-FFF2-40B4-BE49-F238E27FC236}">
                  <a16:creationId xmlns:a16="http://schemas.microsoft.com/office/drawing/2014/main" id="{2A47B174-E3F5-4BDF-BEA2-6E3647133D43}"/>
                </a:ext>
              </a:extLst>
            </p:cNvPr>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679;p36">
              <a:extLst>
                <a:ext uri="{FF2B5EF4-FFF2-40B4-BE49-F238E27FC236}">
                  <a16:creationId xmlns:a16="http://schemas.microsoft.com/office/drawing/2014/main" id="{983BD72E-6DF7-48F3-AD0D-91C12E05A22F}"/>
                </a:ext>
              </a:extLst>
            </p:cNvPr>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680;p36">
              <a:extLst>
                <a:ext uri="{FF2B5EF4-FFF2-40B4-BE49-F238E27FC236}">
                  <a16:creationId xmlns:a16="http://schemas.microsoft.com/office/drawing/2014/main" id="{C6494344-06D6-4BA2-B94B-DD4B009CBEAE}"/>
                </a:ext>
              </a:extLst>
            </p:cNvPr>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681;p36">
              <a:extLst>
                <a:ext uri="{FF2B5EF4-FFF2-40B4-BE49-F238E27FC236}">
                  <a16:creationId xmlns:a16="http://schemas.microsoft.com/office/drawing/2014/main" id="{70CAF25E-1460-496A-BF0C-4E0F5DAFD668}"/>
                </a:ext>
              </a:extLst>
            </p:cNvPr>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682;p36">
              <a:extLst>
                <a:ext uri="{FF2B5EF4-FFF2-40B4-BE49-F238E27FC236}">
                  <a16:creationId xmlns:a16="http://schemas.microsoft.com/office/drawing/2014/main" id="{FEA9DF71-6BF7-4E55-8682-82CEACD40F87}"/>
                </a:ext>
              </a:extLst>
            </p:cNvPr>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683;p36">
              <a:extLst>
                <a:ext uri="{FF2B5EF4-FFF2-40B4-BE49-F238E27FC236}">
                  <a16:creationId xmlns:a16="http://schemas.microsoft.com/office/drawing/2014/main" id="{97A3828E-8E69-4DD5-B134-04D668280020}"/>
                </a:ext>
              </a:extLst>
            </p:cNvPr>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684;p36">
              <a:extLst>
                <a:ext uri="{FF2B5EF4-FFF2-40B4-BE49-F238E27FC236}">
                  <a16:creationId xmlns:a16="http://schemas.microsoft.com/office/drawing/2014/main" id="{131FBB9E-C94C-45A7-BA1B-D36CCD51BA17}"/>
                </a:ext>
              </a:extLst>
            </p:cNvPr>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685;p36">
              <a:extLst>
                <a:ext uri="{FF2B5EF4-FFF2-40B4-BE49-F238E27FC236}">
                  <a16:creationId xmlns:a16="http://schemas.microsoft.com/office/drawing/2014/main" id="{326FA55E-AEEF-49A1-9A71-DAB5FE52D2BB}"/>
                </a:ext>
              </a:extLst>
            </p:cNvPr>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686;p36">
              <a:extLst>
                <a:ext uri="{FF2B5EF4-FFF2-40B4-BE49-F238E27FC236}">
                  <a16:creationId xmlns:a16="http://schemas.microsoft.com/office/drawing/2014/main" id="{C11F94D1-F08F-49C9-A4A6-24BB0CBA8CBC}"/>
                </a:ext>
              </a:extLst>
            </p:cNvPr>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687;p36">
              <a:extLst>
                <a:ext uri="{FF2B5EF4-FFF2-40B4-BE49-F238E27FC236}">
                  <a16:creationId xmlns:a16="http://schemas.microsoft.com/office/drawing/2014/main" id="{F37E2B3B-B69C-4E5C-A08D-963A133B5110}"/>
                </a:ext>
              </a:extLst>
            </p:cNvPr>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688;p36">
              <a:extLst>
                <a:ext uri="{FF2B5EF4-FFF2-40B4-BE49-F238E27FC236}">
                  <a16:creationId xmlns:a16="http://schemas.microsoft.com/office/drawing/2014/main" id="{B99BC582-65D2-486A-9EBE-00C706E86349}"/>
                </a:ext>
              </a:extLst>
            </p:cNvPr>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rgbClr val="FFD966"/>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689;p36">
              <a:extLst>
                <a:ext uri="{FF2B5EF4-FFF2-40B4-BE49-F238E27FC236}">
                  <a16:creationId xmlns:a16="http://schemas.microsoft.com/office/drawing/2014/main" id="{B5C8E7F5-149B-4F60-A14C-C7846DDB194F}"/>
                </a:ext>
              </a:extLst>
            </p:cNvPr>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690;p36">
              <a:extLst>
                <a:ext uri="{FF2B5EF4-FFF2-40B4-BE49-F238E27FC236}">
                  <a16:creationId xmlns:a16="http://schemas.microsoft.com/office/drawing/2014/main" id="{C7544CD0-FEE6-4EA6-8D6C-DF8136CC6E45}"/>
                </a:ext>
              </a:extLst>
            </p:cNvPr>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691;p36">
              <a:extLst>
                <a:ext uri="{FF2B5EF4-FFF2-40B4-BE49-F238E27FC236}">
                  <a16:creationId xmlns:a16="http://schemas.microsoft.com/office/drawing/2014/main" id="{090F8699-C882-4E7C-AE20-2C28667C6787}"/>
                </a:ext>
              </a:extLst>
            </p:cNvPr>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692;p36">
              <a:extLst>
                <a:ext uri="{FF2B5EF4-FFF2-40B4-BE49-F238E27FC236}">
                  <a16:creationId xmlns:a16="http://schemas.microsoft.com/office/drawing/2014/main" id="{A2FB49D8-D648-4F59-9EAB-9025FD2B1B03}"/>
                </a:ext>
              </a:extLst>
            </p:cNvPr>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76" name="Google Shape;1161;p42">
            <a:extLst>
              <a:ext uri="{FF2B5EF4-FFF2-40B4-BE49-F238E27FC236}">
                <a16:creationId xmlns:a16="http://schemas.microsoft.com/office/drawing/2014/main" id="{37758562-3B50-46D2-B9A4-CD6BAC6E54A9}"/>
              </a:ext>
            </a:extLst>
          </p:cNvPr>
          <p:cNvSpPr txBox="1">
            <a:spLocks/>
          </p:cNvSpPr>
          <p:nvPr/>
        </p:nvSpPr>
        <p:spPr>
          <a:xfrm>
            <a:off x="4539888" y="3296961"/>
            <a:ext cx="1940447" cy="4984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báo</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cáo</a:t>
            </a:r>
            <a:endParaRPr kumimoji="0" lang="en-GB" sz="1800" b="1" i="0" u="none" strike="noStrike" kern="0" cap="none" spc="0" normalizeH="0" baseline="0" noProof="0" dirty="0">
              <a:ln>
                <a:noFill/>
              </a:ln>
              <a:solidFill>
                <a:srgbClr val="000000"/>
              </a:solidFill>
              <a:effectLst/>
              <a:uLnTx/>
              <a:uFillTx/>
              <a:latin typeface="Signika"/>
              <a:cs typeface="Signika"/>
              <a:sym typeface="Signika"/>
            </a:endParaRPr>
          </a:p>
        </p:txBody>
      </p:sp>
      <p:grpSp>
        <p:nvGrpSpPr>
          <p:cNvPr id="177" name="Google Shape;1768;p51">
            <a:extLst>
              <a:ext uri="{FF2B5EF4-FFF2-40B4-BE49-F238E27FC236}">
                <a16:creationId xmlns:a16="http://schemas.microsoft.com/office/drawing/2014/main" id="{7C282B80-B6DE-4F39-8533-535BD3CE207F}"/>
              </a:ext>
            </a:extLst>
          </p:cNvPr>
          <p:cNvGrpSpPr/>
          <p:nvPr/>
        </p:nvGrpSpPr>
        <p:grpSpPr>
          <a:xfrm>
            <a:off x="5036299" y="2223273"/>
            <a:ext cx="868875" cy="964400"/>
            <a:chOff x="3147775" y="3467788"/>
            <a:chExt cx="868875" cy="964400"/>
          </a:xfrm>
        </p:grpSpPr>
        <p:sp>
          <p:nvSpPr>
            <p:cNvPr id="178" name="Google Shape;1769;p51">
              <a:extLst>
                <a:ext uri="{FF2B5EF4-FFF2-40B4-BE49-F238E27FC236}">
                  <a16:creationId xmlns:a16="http://schemas.microsoft.com/office/drawing/2014/main" id="{E71E31C9-A917-43A7-A4B8-1CC9BAA739DE}"/>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1770;p51">
              <a:extLst>
                <a:ext uri="{FF2B5EF4-FFF2-40B4-BE49-F238E27FC236}">
                  <a16:creationId xmlns:a16="http://schemas.microsoft.com/office/drawing/2014/main" id="{D532E694-F11C-4DF5-A9CB-85DABCE46B63}"/>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1771;p51">
              <a:extLst>
                <a:ext uri="{FF2B5EF4-FFF2-40B4-BE49-F238E27FC236}">
                  <a16:creationId xmlns:a16="http://schemas.microsoft.com/office/drawing/2014/main" id="{4D085EC0-DC25-49EB-A698-A0B919BAB159}"/>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1772;p51">
              <a:extLst>
                <a:ext uri="{FF2B5EF4-FFF2-40B4-BE49-F238E27FC236}">
                  <a16:creationId xmlns:a16="http://schemas.microsoft.com/office/drawing/2014/main" id="{0F04D886-66D8-4A5D-9F2B-FEA8BAB4734A}"/>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1773;p51">
              <a:extLst>
                <a:ext uri="{FF2B5EF4-FFF2-40B4-BE49-F238E27FC236}">
                  <a16:creationId xmlns:a16="http://schemas.microsoft.com/office/drawing/2014/main" id="{B70648FD-0979-4697-B1AF-F09C64E5EA1C}"/>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1774;p51">
              <a:extLst>
                <a:ext uri="{FF2B5EF4-FFF2-40B4-BE49-F238E27FC236}">
                  <a16:creationId xmlns:a16="http://schemas.microsoft.com/office/drawing/2014/main" id="{BCD3919E-E9BC-4B4A-8364-2476630840B8}"/>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1775;p51">
              <a:extLst>
                <a:ext uri="{FF2B5EF4-FFF2-40B4-BE49-F238E27FC236}">
                  <a16:creationId xmlns:a16="http://schemas.microsoft.com/office/drawing/2014/main" id="{C44CE8C7-AD89-467C-BA9D-D964B7A46B62}"/>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1776;p51">
              <a:extLst>
                <a:ext uri="{FF2B5EF4-FFF2-40B4-BE49-F238E27FC236}">
                  <a16:creationId xmlns:a16="http://schemas.microsoft.com/office/drawing/2014/main" id="{9538211B-2355-48A3-9DE7-3D8931BA224B}"/>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1777;p51">
              <a:extLst>
                <a:ext uri="{FF2B5EF4-FFF2-40B4-BE49-F238E27FC236}">
                  <a16:creationId xmlns:a16="http://schemas.microsoft.com/office/drawing/2014/main" id="{1652CAD2-603B-4131-8ABC-D089B0AF8335}"/>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1778;p51">
              <a:extLst>
                <a:ext uri="{FF2B5EF4-FFF2-40B4-BE49-F238E27FC236}">
                  <a16:creationId xmlns:a16="http://schemas.microsoft.com/office/drawing/2014/main" id="{833B96E6-3DC5-43EE-905F-95BA948C2600}"/>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1779;p51">
              <a:extLst>
                <a:ext uri="{FF2B5EF4-FFF2-40B4-BE49-F238E27FC236}">
                  <a16:creationId xmlns:a16="http://schemas.microsoft.com/office/drawing/2014/main" id="{76148D32-C780-46AE-A735-A509B8E59E6B}"/>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1780;p51">
              <a:extLst>
                <a:ext uri="{FF2B5EF4-FFF2-40B4-BE49-F238E27FC236}">
                  <a16:creationId xmlns:a16="http://schemas.microsoft.com/office/drawing/2014/main" id="{4EA55C70-4A2F-4180-8786-FF09F288DDEF}"/>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 name="Google Shape;1711;p51">
            <a:extLst>
              <a:ext uri="{FF2B5EF4-FFF2-40B4-BE49-F238E27FC236}">
                <a16:creationId xmlns:a16="http://schemas.microsoft.com/office/drawing/2014/main" id="{B1194366-0E26-DB9E-6036-9F8F6B17BCD3}"/>
              </a:ext>
            </a:extLst>
          </p:cNvPr>
          <p:cNvSpPr txBox="1">
            <a:spLocks/>
          </p:cNvSpPr>
          <p:nvPr/>
        </p:nvSpPr>
        <p:spPr>
          <a:xfrm>
            <a:off x="839761" y="391151"/>
            <a:ext cx="1401842"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2</a:t>
            </a:r>
          </a:p>
        </p:txBody>
      </p:sp>
      <p:sp>
        <p:nvSpPr>
          <p:cNvPr id="3" name="Google Shape;1712;p51">
            <a:extLst>
              <a:ext uri="{FF2B5EF4-FFF2-40B4-BE49-F238E27FC236}">
                <a16:creationId xmlns:a16="http://schemas.microsoft.com/office/drawing/2014/main" id="{A3EDF4A9-CC68-29B2-65EF-0A5940DD505A}"/>
              </a:ext>
            </a:extLst>
          </p:cNvPr>
          <p:cNvSpPr txBox="1">
            <a:spLocks/>
          </p:cNvSpPr>
          <p:nvPr/>
        </p:nvSpPr>
        <p:spPr>
          <a:xfrm>
            <a:off x="2090723" y="317023"/>
            <a:ext cx="3998471" cy="377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2400" b="1">
                <a:latin typeface="Signika" panose="020B0604020202020204" charset="0"/>
              </a:rPr>
              <a:t>: Xây dựng Dashboard</a:t>
            </a:r>
            <a:endParaRPr lang="en-US" sz="2400" b="1" dirty="0">
              <a:latin typeface="Signika"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5" name="Google Shape;752;p73">
            <a:extLst>
              <a:ext uri="{FF2B5EF4-FFF2-40B4-BE49-F238E27FC236}">
                <a16:creationId xmlns:a16="http://schemas.microsoft.com/office/drawing/2014/main" id="{8DC35F3B-25E6-4234-A4AA-35061F798F34}"/>
              </a:ext>
            </a:extLst>
          </p:cNvPr>
          <p:cNvSpPr/>
          <p:nvPr/>
        </p:nvSpPr>
        <p:spPr>
          <a:xfrm rot="-6532192">
            <a:off x="-1072182" y="-1170053"/>
            <a:ext cx="2825030" cy="3773152"/>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24;p51">
            <a:extLst>
              <a:ext uri="{FF2B5EF4-FFF2-40B4-BE49-F238E27FC236}">
                <a16:creationId xmlns:a16="http://schemas.microsoft.com/office/drawing/2014/main" id="{DF7869B4-94E7-477B-4EA6-368292F4E210}"/>
              </a:ext>
            </a:extLst>
          </p:cNvPr>
          <p:cNvGrpSpPr/>
          <p:nvPr/>
        </p:nvGrpSpPr>
        <p:grpSpPr>
          <a:xfrm rot="10800000">
            <a:off x="4459267" y="4768073"/>
            <a:ext cx="225449" cy="226452"/>
            <a:chOff x="2600577" y="-942975"/>
            <a:chExt cx="225449" cy="226452"/>
          </a:xfrm>
        </p:grpSpPr>
        <p:sp>
          <p:nvSpPr>
            <p:cNvPr id="24" name="Google Shape;1725;p51">
              <a:extLst>
                <a:ext uri="{FF2B5EF4-FFF2-40B4-BE49-F238E27FC236}">
                  <a16:creationId xmlns:a16="http://schemas.microsoft.com/office/drawing/2014/main" id="{7324DDDB-02A5-7634-DF12-6D84C9A2717B}"/>
                </a:ext>
              </a:extLst>
            </p:cNvPr>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26;p51">
              <a:extLst>
                <a:ext uri="{FF2B5EF4-FFF2-40B4-BE49-F238E27FC236}">
                  <a16:creationId xmlns:a16="http://schemas.microsoft.com/office/drawing/2014/main" id="{747D679F-56EA-66C9-844C-68D16E1CA845}"/>
                </a:ext>
              </a:extLst>
            </p:cNvPr>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727;p51">
              <a:extLst>
                <a:ext uri="{FF2B5EF4-FFF2-40B4-BE49-F238E27FC236}">
                  <a16:creationId xmlns:a16="http://schemas.microsoft.com/office/drawing/2014/main" id="{18A605EA-CBEA-3A63-07B0-AE409984FE40}"/>
                </a:ext>
              </a:extLst>
            </p:cNvPr>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728;p51">
              <a:extLst>
                <a:ext uri="{FF2B5EF4-FFF2-40B4-BE49-F238E27FC236}">
                  <a16:creationId xmlns:a16="http://schemas.microsoft.com/office/drawing/2014/main" id="{6B3383CA-2CED-6A01-07D6-CE339CC96EE6}"/>
                </a:ext>
              </a:extLst>
            </p:cNvPr>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8" name="Google Shape;2123;p59">
            <a:extLst>
              <a:ext uri="{FF2B5EF4-FFF2-40B4-BE49-F238E27FC236}">
                <a16:creationId xmlns:a16="http://schemas.microsoft.com/office/drawing/2014/main" id="{F8AF8FB1-E229-A948-336B-67B46B8BD97D}"/>
              </a:ext>
            </a:extLst>
          </p:cNvPr>
          <p:cNvSpPr txBox="1">
            <a:spLocks/>
          </p:cNvSpPr>
          <p:nvPr/>
        </p:nvSpPr>
        <p:spPr>
          <a:xfrm>
            <a:off x="719411" y="2013516"/>
            <a:ext cx="1945500"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2000" b="1" i="0" u="none" strike="noStrike" kern="0" cap="none" spc="0" normalizeH="0" baseline="0" noProof="0" dirty="0">
                <a:ln>
                  <a:noFill/>
                </a:ln>
                <a:solidFill>
                  <a:srgbClr val="6EDBFC"/>
                </a:solidFill>
                <a:effectLst/>
                <a:uLnTx/>
                <a:uFillTx/>
                <a:latin typeface="Signika"/>
                <a:cs typeface="Signika"/>
                <a:sym typeface="Signika"/>
              </a:rPr>
              <a:t>Import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dữ</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liệu</a:t>
            </a:r>
            <a:endParaRPr kumimoji="0" lang="en-GB" sz="20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29" name="Google Shape;2124;p59">
            <a:extLst>
              <a:ext uri="{FF2B5EF4-FFF2-40B4-BE49-F238E27FC236}">
                <a16:creationId xmlns:a16="http://schemas.microsoft.com/office/drawing/2014/main" id="{3A7E5A6B-D111-F126-6C40-DB06447AFEE8}"/>
              </a:ext>
            </a:extLst>
          </p:cNvPr>
          <p:cNvSpPr txBox="1">
            <a:spLocks/>
          </p:cNvSpPr>
          <p:nvPr/>
        </p:nvSpPr>
        <p:spPr>
          <a:xfrm>
            <a:off x="690299" y="3044499"/>
            <a:ext cx="194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600" dirty="0" err="1">
                <a:solidFill>
                  <a:srgbClr val="000000"/>
                </a:solidFill>
                <a:latin typeface="Signika" panose="020B0604020202020204" charset="0"/>
              </a:rPr>
              <a:t>Dữ</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liệu</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được</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lấy</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từ</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các</a:t>
            </a:r>
            <a:r>
              <a:rPr lang="en-US" sz="1600" dirty="0">
                <a:solidFill>
                  <a:srgbClr val="000000"/>
                </a:solidFill>
                <a:latin typeface="Signika" panose="020B0604020202020204" charset="0"/>
              </a:rPr>
              <a:t> Data mart</a:t>
            </a:r>
          </a:p>
        </p:txBody>
      </p:sp>
      <p:sp>
        <p:nvSpPr>
          <p:cNvPr id="30" name="Google Shape;2125;p59">
            <a:extLst>
              <a:ext uri="{FF2B5EF4-FFF2-40B4-BE49-F238E27FC236}">
                <a16:creationId xmlns:a16="http://schemas.microsoft.com/office/drawing/2014/main" id="{04C47A37-7C9C-28C2-440C-1D2F623B605F}"/>
              </a:ext>
            </a:extLst>
          </p:cNvPr>
          <p:cNvSpPr txBox="1">
            <a:spLocks/>
          </p:cNvSpPr>
          <p:nvPr/>
        </p:nvSpPr>
        <p:spPr>
          <a:xfrm>
            <a:off x="6085764" y="2075907"/>
            <a:ext cx="2396841"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Phân</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tích</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báo</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cáo</a:t>
            </a:r>
            <a:endParaRPr kumimoji="0" lang="en-GB" sz="20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31" name="Google Shape;2126;p59">
            <a:extLst>
              <a:ext uri="{FF2B5EF4-FFF2-40B4-BE49-F238E27FC236}">
                <a16:creationId xmlns:a16="http://schemas.microsoft.com/office/drawing/2014/main" id="{8316A5BD-10C2-23A1-0CC0-6529F2B5CC51}"/>
              </a:ext>
            </a:extLst>
          </p:cNvPr>
          <p:cNvSpPr txBox="1">
            <a:spLocks/>
          </p:cNvSpPr>
          <p:nvPr/>
        </p:nvSpPr>
        <p:spPr>
          <a:xfrm>
            <a:off x="6310312" y="3074389"/>
            <a:ext cx="21142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600" dirty="0" err="1">
                <a:solidFill>
                  <a:srgbClr val="000000"/>
                </a:solidFill>
                <a:latin typeface="Signika" panose="020B0604020202020204" charset="0"/>
              </a:rPr>
              <a:t>Phân</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tích</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báo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cáo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để</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chỉ</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ra</a:t>
            </a:r>
            <a:r>
              <a:rPr lang="en-US" sz="1600" dirty="0">
                <a:solidFill>
                  <a:srgbClr val="000000"/>
                </a:solidFill>
                <a:latin typeface="Signika" panose="020B0604020202020204" charset="0"/>
              </a:rPr>
              <a:t> insight </a:t>
            </a:r>
            <a:r>
              <a:rPr lang="en-US" sz="1600" dirty="0" err="1">
                <a:solidFill>
                  <a:srgbClr val="000000"/>
                </a:solidFill>
                <a:latin typeface="Signika" panose="020B0604020202020204" charset="0"/>
              </a:rPr>
              <a:t>có</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ích</a:t>
            </a:r>
            <a:endParaRPr lang="en-US" sz="1600" dirty="0">
              <a:solidFill>
                <a:srgbClr val="000000"/>
              </a:solidFill>
              <a:latin typeface="Signika" panose="020B0604020202020204" charset="0"/>
            </a:endParaRPr>
          </a:p>
        </p:txBody>
      </p:sp>
      <p:sp>
        <p:nvSpPr>
          <p:cNvPr id="32" name="Google Shape;2129;p59">
            <a:extLst>
              <a:ext uri="{FF2B5EF4-FFF2-40B4-BE49-F238E27FC236}">
                <a16:creationId xmlns:a16="http://schemas.microsoft.com/office/drawing/2014/main" id="{1E8A109E-269B-AA91-DEB5-F31EC8D60008}"/>
              </a:ext>
            </a:extLst>
          </p:cNvPr>
          <p:cNvSpPr txBox="1">
            <a:spLocks/>
          </p:cNvSpPr>
          <p:nvPr/>
        </p:nvSpPr>
        <p:spPr>
          <a:xfrm>
            <a:off x="3333633" y="2259954"/>
            <a:ext cx="2396842"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Xây</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dựng</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báo</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cáo</a:t>
            </a:r>
            <a:endParaRPr kumimoji="0" lang="en-GB" sz="20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33" name="Google Shape;2130;p59">
            <a:extLst>
              <a:ext uri="{FF2B5EF4-FFF2-40B4-BE49-F238E27FC236}">
                <a16:creationId xmlns:a16="http://schemas.microsoft.com/office/drawing/2014/main" id="{E21D6B98-CFD6-CF1E-B214-EC0E8B4C6912}"/>
              </a:ext>
            </a:extLst>
          </p:cNvPr>
          <p:cNvSpPr txBox="1">
            <a:spLocks/>
          </p:cNvSpPr>
          <p:nvPr/>
        </p:nvSpPr>
        <p:spPr>
          <a:xfrm>
            <a:off x="3117223" y="3413047"/>
            <a:ext cx="2684083" cy="995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600" dirty="0" err="1">
                <a:solidFill>
                  <a:srgbClr val="000000"/>
                </a:solidFill>
                <a:latin typeface="Signika" panose="020B0604020202020204" charset="0"/>
              </a:rPr>
              <a:t>Xây</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dựng</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báo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cáo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bằng</a:t>
            </a:r>
            <a:r>
              <a:rPr lang="en-US" sz="1600" dirty="0">
                <a:solidFill>
                  <a:srgbClr val="000000"/>
                </a:solidFill>
                <a:latin typeface="Signika" panose="020B0604020202020204" charset="0"/>
              </a:rPr>
              <a:t> Tableau</a:t>
            </a:r>
          </a:p>
        </p:txBody>
      </p:sp>
      <p:sp>
        <p:nvSpPr>
          <p:cNvPr id="34" name="Google Shape;2133;p59">
            <a:extLst>
              <a:ext uri="{FF2B5EF4-FFF2-40B4-BE49-F238E27FC236}">
                <a16:creationId xmlns:a16="http://schemas.microsoft.com/office/drawing/2014/main" id="{4119B8CC-8F18-62CC-9B10-7DD0914BBC40}"/>
              </a:ext>
            </a:extLst>
          </p:cNvPr>
          <p:cNvSpPr/>
          <p:nvPr/>
        </p:nvSpPr>
        <p:spPr>
          <a:xfrm>
            <a:off x="1395945" y="2549009"/>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990"/>
              <a:buFontTx/>
              <a:buNone/>
              <a:tabLst/>
              <a:defRPr/>
            </a:pPr>
            <a:r>
              <a:rPr kumimoji="0" lang="en-GB" sz="1820" b="1" i="0" u="none" strike="noStrike" kern="0" cap="none" spc="0" normalizeH="0" baseline="0" noProof="0">
                <a:ln>
                  <a:noFill/>
                </a:ln>
                <a:solidFill>
                  <a:srgbClr val="FFFFFF"/>
                </a:solidFill>
                <a:effectLst/>
                <a:uLnTx/>
                <a:uFillTx/>
                <a:latin typeface="Signika"/>
                <a:ea typeface="Signika"/>
                <a:cs typeface="Signika"/>
                <a:sym typeface="Signika"/>
              </a:rPr>
              <a:t>1</a:t>
            </a:r>
            <a:endParaRPr kumimoji="0" sz="1800" b="0" i="0" u="none" strike="noStrike" kern="0" cap="none" spc="0" normalizeH="0" baseline="0" noProof="0">
              <a:ln>
                <a:noFill/>
              </a:ln>
              <a:solidFill>
                <a:srgbClr val="FFFFFF"/>
              </a:solidFill>
              <a:effectLst/>
              <a:uLnTx/>
              <a:uFillTx/>
            </a:endParaRPr>
          </a:p>
        </p:txBody>
      </p:sp>
      <p:sp>
        <p:nvSpPr>
          <p:cNvPr id="35" name="Google Shape;2134;p59">
            <a:extLst>
              <a:ext uri="{FF2B5EF4-FFF2-40B4-BE49-F238E27FC236}">
                <a16:creationId xmlns:a16="http://schemas.microsoft.com/office/drawing/2014/main" id="{AD253586-E43E-A731-207A-9F5F9B7B4E90}"/>
              </a:ext>
            </a:extLst>
          </p:cNvPr>
          <p:cNvSpPr/>
          <p:nvPr/>
        </p:nvSpPr>
        <p:spPr>
          <a:xfrm>
            <a:off x="4260946" y="2962359"/>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2</a:t>
            </a:r>
            <a:endParaRPr kumimoji="0" sz="1800" b="0" i="0" u="none" strike="noStrike" kern="0" cap="none" spc="0" normalizeH="0" baseline="0" noProof="0" dirty="0">
              <a:ln>
                <a:noFill/>
              </a:ln>
              <a:solidFill>
                <a:sysClr val="windowText" lastClr="000000"/>
              </a:solidFill>
              <a:effectLst/>
              <a:uLnTx/>
              <a:uFillTx/>
            </a:endParaRPr>
          </a:p>
        </p:txBody>
      </p:sp>
      <p:sp>
        <p:nvSpPr>
          <p:cNvPr id="36" name="Google Shape;2135;p59">
            <a:extLst>
              <a:ext uri="{FF2B5EF4-FFF2-40B4-BE49-F238E27FC236}">
                <a16:creationId xmlns:a16="http://schemas.microsoft.com/office/drawing/2014/main" id="{3700BE14-D517-D264-3CC3-FF153D945E7C}"/>
              </a:ext>
            </a:extLst>
          </p:cNvPr>
          <p:cNvSpPr/>
          <p:nvPr/>
        </p:nvSpPr>
        <p:spPr>
          <a:xfrm>
            <a:off x="7072418" y="2545898"/>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a:ln>
                  <a:noFill/>
                </a:ln>
                <a:solidFill>
                  <a:srgbClr val="FFFFFF"/>
                </a:solidFill>
                <a:effectLst/>
                <a:uLnTx/>
                <a:uFillTx/>
                <a:latin typeface="Signika"/>
                <a:ea typeface="Signika"/>
                <a:cs typeface="Signika"/>
                <a:sym typeface="Signika"/>
              </a:rPr>
              <a:t>3</a:t>
            </a:r>
            <a:endParaRPr kumimoji="0" sz="1800" b="0" i="0" u="none" strike="noStrike" kern="0" cap="none" spc="0" normalizeH="0" baseline="0" noProof="0">
              <a:ln>
                <a:noFill/>
              </a:ln>
              <a:solidFill>
                <a:sysClr val="windowText" lastClr="000000"/>
              </a:solidFill>
              <a:effectLst/>
              <a:uLnTx/>
              <a:uFillTx/>
            </a:endParaRPr>
          </a:p>
        </p:txBody>
      </p:sp>
      <p:cxnSp>
        <p:nvCxnSpPr>
          <p:cNvPr id="37" name="Google Shape;2139;p59">
            <a:extLst>
              <a:ext uri="{FF2B5EF4-FFF2-40B4-BE49-F238E27FC236}">
                <a16:creationId xmlns:a16="http://schemas.microsoft.com/office/drawing/2014/main" id="{F5B6CDBF-2513-61D3-EF68-F0870B12088D}"/>
              </a:ext>
            </a:extLst>
          </p:cNvPr>
          <p:cNvCxnSpPr>
            <a:stCxn id="35" idx="6"/>
            <a:endCxn id="36" idx="2"/>
          </p:cNvCxnSpPr>
          <p:nvPr/>
        </p:nvCxnSpPr>
        <p:spPr>
          <a:xfrm flipV="1">
            <a:off x="4737346" y="2784098"/>
            <a:ext cx="2335072" cy="416461"/>
          </a:xfrm>
          <a:prstGeom prst="curvedConnector3">
            <a:avLst>
              <a:gd name="adj1" fmla="val 50000"/>
            </a:avLst>
          </a:prstGeom>
          <a:noFill/>
          <a:ln w="28575" cap="flat" cmpd="sng">
            <a:solidFill>
              <a:srgbClr val="000000"/>
            </a:solidFill>
            <a:prstDash val="solid"/>
            <a:round/>
            <a:headEnd type="none" w="med" len="med"/>
            <a:tailEnd type="none" w="med" len="med"/>
          </a:ln>
        </p:spPr>
      </p:cxnSp>
      <p:cxnSp>
        <p:nvCxnSpPr>
          <p:cNvPr id="38" name="Google Shape;2139;p59">
            <a:extLst>
              <a:ext uri="{FF2B5EF4-FFF2-40B4-BE49-F238E27FC236}">
                <a16:creationId xmlns:a16="http://schemas.microsoft.com/office/drawing/2014/main" id="{D8164797-AF6D-C340-8D24-4DD5518C6B18}"/>
              </a:ext>
            </a:extLst>
          </p:cNvPr>
          <p:cNvCxnSpPr>
            <a:cxnSpLocks/>
            <a:stCxn id="35" idx="2"/>
            <a:endCxn id="34" idx="6"/>
          </p:cNvCxnSpPr>
          <p:nvPr/>
        </p:nvCxnSpPr>
        <p:spPr>
          <a:xfrm rot="10800000">
            <a:off x="1872346" y="2787209"/>
            <a:ext cx="2388601" cy="413350"/>
          </a:xfrm>
          <a:prstGeom prst="curvedConnector3">
            <a:avLst>
              <a:gd name="adj1" fmla="val 50000"/>
            </a:avLst>
          </a:prstGeom>
          <a:noFill/>
          <a:ln w="28575" cap="flat" cmpd="sng">
            <a:solidFill>
              <a:srgbClr val="000000"/>
            </a:solidFill>
            <a:prstDash val="solid"/>
            <a:round/>
            <a:headEnd type="none" w="med" len="med"/>
            <a:tailEnd type="none" w="med" len="med"/>
          </a:ln>
        </p:spPr>
      </p:cxnSp>
      <p:sp>
        <p:nvSpPr>
          <p:cNvPr id="39" name="Google Shape;1711;p51">
            <a:extLst>
              <a:ext uri="{FF2B5EF4-FFF2-40B4-BE49-F238E27FC236}">
                <a16:creationId xmlns:a16="http://schemas.microsoft.com/office/drawing/2014/main" id="{456D483A-B4C4-DE24-B76C-165B8B6606D6}"/>
              </a:ext>
            </a:extLst>
          </p:cNvPr>
          <p:cNvSpPr txBox="1">
            <a:spLocks/>
          </p:cNvSpPr>
          <p:nvPr/>
        </p:nvSpPr>
        <p:spPr>
          <a:xfrm>
            <a:off x="839761" y="391151"/>
            <a:ext cx="1401842"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2</a:t>
            </a:r>
          </a:p>
        </p:txBody>
      </p:sp>
      <p:sp>
        <p:nvSpPr>
          <p:cNvPr id="40" name="Google Shape;1712;p51">
            <a:extLst>
              <a:ext uri="{FF2B5EF4-FFF2-40B4-BE49-F238E27FC236}">
                <a16:creationId xmlns:a16="http://schemas.microsoft.com/office/drawing/2014/main" id="{66330FF9-71B1-8058-5375-051C41E509EA}"/>
              </a:ext>
            </a:extLst>
          </p:cNvPr>
          <p:cNvSpPr txBox="1">
            <a:spLocks/>
          </p:cNvSpPr>
          <p:nvPr/>
        </p:nvSpPr>
        <p:spPr>
          <a:xfrm>
            <a:off x="2090723" y="317023"/>
            <a:ext cx="3998471" cy="377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2400" b="1">
                <a:latin typeface="Signika" panose="020B0604020202020204" charset="0"/>
              </a:rPr>
              <a:t>: Xây dựng Dashboard</a:t>
            </a:r>
            <a:endParaRPr lang="en-US" sz="2400" b="1" dirty="0">
              <a:latin typeface="Signika" panose="020B0604020202020204" charset="0"/>
            </a:endParaRPr>
          </a:p>
        </p:txBody>
      </p:sp>
      <p:sp>
        <p:nvSpPr>
          <p:cNvPr id="41" name="Google Shape;1161;p42">
            <a:extLst>
              <a:ext uri="{FF2B5EF4-FFF2-40B4-BE49-F238E27FC236}">
                <a16:creationId xmlns:a16="http://schemas.microsoft.com/office/drawing/2014/main" id="{B9AF5BF9-1804-B7DE-A397-89FD4C809838}"/>
              </a:ext>
            </a:extLst>
          </p:cNvPr>
          <p:cNvSpPr txBox="1">
            <a:spLocks/>
          </p:cNvSpPr>
          <p:nvPr/>
        </p:nvSpPr>
        <p:spPr>
          <a:xfrm>
            <a:off x="1968351" y="960710"/>
            <a:ext cx="2292595" cy="4984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báo</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cáo</a:t>
            </a:r>
            <a:endParaRPr kumimoji="0" lang="en-GB" sz="1800" b="1" i="0" u="none" strike="noStrike" kern="0" cap="none" spc="0" normalizeH="0" baseline="0" noProof="0" dirty="0">
              <a:ln>
                <a:noFill/>
              </a:ln>
              <a:solidFill>
                <a:srgbClr val="000000"/>
              </a:solidFill>
              <a:effectLst/>
              <a:uLnTx/>
              <a:uFillTx/>
              <a:latin typeface="Signika"/>
              <a:cs typeface="Signika"/>
              <a:sym typeface="Signika"/>
            </a:endParaRPr>
          </a:p>
        </p:txBody>
      </p:sp>
      <p:grpSp>
        <p:nvGrpSpPr>
          <p:cNvPr id="42" name="Google Shape;1768;p51">
            <a:extLst>
              <a:ext uri="{FF2B5EF4-FFF2-40B4-BE49-F238E27FC236}">
                <a16:creationId xmlns:a16="http://schemas.microsoft.com/office/drawing/2014/main" id="{E5A08D39-8C89-B56B-3A05-9F9832BAE584}"/>
              </a:ext>
            </a:extLst>
          </p:cNvPr>
          <p:cNvGrpSpPr/>
          <p:nvPr/>
        </p:nvGrpSpPr>
        <p:grpSpPr>
          <a:xfrm>
            <a:off x="1164149" y="881103"/>
            <a:ext cx="680506" cy="755322"/>
            <a:chOff x="3147775" y="3467788"/>
            <a:chExt cx="868875" cy="964400"/>
          </a:xfrm>
        </p:grpSpPr>
        <p:sp>
          <p:nvSpPr>
            <p:cNvPr id="43" name="Google Shape;1769;p51">
              <a:extLst>
                <a:ext uri="{FF2B5EF4-FFF2-40B4-BE49-F238E27FC236}">
                  <a16:creationId xmlns:a16="http://schemas.microsoft.com/office/drawing/2014/main" id="{028AE9D7-DC01-56DC-557E-F942AA1E7FC3}"/>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1770;p51">
              <a:extLst>
                <a:ext uri="{FF2B5EF4-FFF2-40B4-BE49-F238E27FC236}">
                  <a16:creationId xmlns:a16="http://schemas.microsoft.com/office/drawing/2014/main" id="{75E2C803-9B9F-7C02-C080-2B1E1A1D7B4B}"/>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1771;p51">
              <a:extLst>
                <a:ext uri="{FF2B5EF4-FFF2-40B4-BE49-F238E27FC236}">
                  <a16:creationId xmlns:a16="http://schemas.microsoft.com/office/drawing/2014/main" id="{ECD048B3-BAA0-2331-A976-310242648D0D}"/>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1772;p51">
              <a:extLst>
                <a:ext uri="{FF2B5EF4-FFF2-40B4-BE49-F238E27FC236}">
                  <a16:creationId xmlns:a16="http://schemas.microsoft.com/office/drawing/2014/main" id="{AF2C6013-EB5E-EE7B-490F-989574361E09}"/>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1773;p51">
              <a:extLst>
                <a:ext uri="{FF2B5EF4-FFF2-40B4-BE49-F238E27FC236}">
                  <a16:creationId xmlns:a16="http://schemas.microsoft.com/office/drawing/2014/main" id="{6B659A97-B5DC-4C6E-41EA-98E88084638E}"/>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1774;p51">
              <a:extLst>
                <a:ext uri="{FF2B5EF4-FFF2-40B4-BE49-F238E27FC236}">
                  <a16:creationId xmlns:a16="http://schemas.microsoft.com/office/drawing/2014/main" id="{FFBE68FE-DB67-D693-DB32-D34858229BD9}"/>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1775;p51">
              <a:extLst>
                <a:ext uri="{FF2B5EF4-FFF2-40B4-BE49-F238E27FC236}">
                  <a16:creationId xmlns:a16="http://schemas.microsoft.com/office/drawing/2014/main" id="{9E1A16C4-A27C-08C6-3A98-6DFD7989FBB9}"/>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1776;p51">
              <a:extLst>
                <a:ext uri="{FF2B5EF4-FFF2-40B4-BE49-F238E27FC236}">
                  <a16:creationId xmlns:a16="http://schemas.microsoft.com/office/drawing/2014/main" id="{2E34ED1C-857C-FBF4-54CC-CC655E8B345A}"/>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1777;p51">
              <a:extLst>
                <a:ext uri="{FF2B5EF4-FFF2-40B4-BE49-F238E27FC236}">
                  <a16:creationId xmlns:a16="http://schemas.microsoft.com/office/drawing/2014/main" id="{C8039546-F9C5-51E1-2DC4-76082E6A1E13}"/>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778;p51">
              <a:extLst>
                <a:ext uri="{FF2B5EF4-FFF2-40B4-BE49-F238E27FC236}">
                  <a16:creationId xmlns:a16="http://schemas.microsoft.com/office/drawing/2014/main" id="{3D84377D-5A4B-CB58-7127-E885745512A6}"/>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779;p51">
              <a:extLst>
                <a:ext uri="{FF2B5EF4-FFF2-40B4-BE49-F238E27FC236}">
                  <a16:creationId xmlns:a16="http://schemas.microsoft.com/office/drawing/2014/main" id="{21AC8C5D-CCB2-6497-1F4B-3788B68A3D15}"/>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780;p51">
              <a:extLst>
                <a:ext uri="{FF2B5EF4-FFF2-40B4-BE49-F238E27FC236}">
                  <a16:creationId xmlns:a16="http://schemas.microsoft.com/office/drawing/2014/main" id="{F7322E00-8D5B-299D-316C-FE9DA26C5F5A}"/>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90"/>
          <p:cNvSpPr/>
          <p:nvPr/>
        </p:nvSpPr>
        <p:spPr>
          <a:xfrm flipH="1">
            <a:off x="7514804" y="-402011"/>
            <a:ext cx="2132398" cy="1921308"/>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23;p59">
            <a:extLst>
              <a:ext uri="{FF2B5EF4-FFF2-40B4-BE49-F238E27FC236}">
                <a16:creationId xmlns:a16="http://schemas.microsoft.com/office/drawing/2014/main" id="{A731E8BC-F563-FA7F-D03D-9FAA4C78A06E}"/>
              </a:ext>
            </a:extLst>
          </p:cNvPr>
          <p:cNvSpPr txBox="1">
            <a:spLocks/>
          </p:cNvSpPr>
          <p:nvPr/>
        </p:nvSpPr>
        <p:spPr>
          <a:xfrm>
            <a:off x="1593195" y="1247267"/>
            <a:ext cx="1945500"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a:ln>
                  <a:noFill/>
                </a:ln>
                <a:solidFill>
                  <a:srgbClr val="6EDBFC"/>
                </a:solidFill>
                <a:effectLst/>
                <a:uLnTx/>
                <a:uFillTx/>
                <a:latin typeface="Signika"/>
                <a:cs typeface="Signika"/>
                <a:sym typeface="Signika"/>
              </a:rPr>
              <a:t>Import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dữ</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liệu</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18" name="Google Shape;2124;p59">
            <a:extLst>
              <a:ext uri="{FF2B5EF4-FFF2-40B4-BE49-F238E27FC236}">
                <a16:creationId xmlns:a16="http://schemas.microsoft.com/office/drawing/2014/main" id="{74428B5C-FA9B-8F74-993A-422CCDF632C7}"/>
              </a:ext>
            </a:extLst>
          </p:cNvPr>
          <p:cNvSpPr txBox="1">
            <a:spLocks/>
          </p:cNvSpPr>
          <p:nvPr/>
        </p:nvSpPr>
        <p:spPr>
          <a:xfrm>
            <a:off x="969593" y="1601469"/>
            <a:ext cx="682871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600" dirty="0" err="1">
                <a:solidFill>
                  <a:srgbClr val="000000"/>
                </a:solidFill>
                <a:latin typeface="Signika" panose="020B0604020202020204" charset="0"/>
              </a:rPr>
              <a:t>Dữ</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liệu</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được</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lấy</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từ</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các</a:t>
            </a:r>
            <a:r>
              <a:rPr lang="en-US" sz="1600" dirty="0">
                <a:solidFill>
                  <a:srgbClr val="000000"/>
                </a:solidFill>
                <a:latin typeface="Signika" panose="020B0604020202020204" charset="0"/>
              </a:rPr>
              <a:t> Data mart </a:t>
            </a:r>
            <a:r>
              <a:rPr lang="en-US" sz="1600" dirty="0" err="1">
                <a:solidFill>
                  <a:srgbClr val="000000"/>
                </a:solidFill>
                <a:latin typeface="Signika" panose="020B0604020202020204" charset="0"/>
              </a:rPr>
              <a:t>và</a:t>
            </a:r>
            <a:r>
              <a:rPr lang="en-US" sz="1600" dirty="0">
                <a:solidFill>
                  <a:srgbClr val="000000"/>
                </a:solidFill>
                <a:latin typeface="Signika" panose="020B0604020202020204" charset="0"/>
              </a:rPr>
              <a:t> Import </a:t>
            </a:r>
            <a:r>
              <a:rPr lang="en-US" sz="1600" dirty="0" err="1">
                <a:solidFill>
                  <a:srgbClr val="000000"/>
                </a:solidFill>
                <a:latin typeface="Signika" panose="020B0604020202020204" charset="0"/>
              </a:rPr>
              <a:t>vào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các</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công</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cụ</a:t>
            </a:r>
            <a:r>
              <a:rPr lang="en-US" sz="1600" dirty="0">
                <a:solidFill>
                  <a:srgbClr val="000000"/>
                </a:solidFill>
                <a:latin typeface="Signika" panose="020B0604020202020204" charset="0"/>
              </a:rPr>
              <a:t> BI</a:t>
            </a:r>
          </a:p>
        </p:txBody>
      </p:sp>
      <p:sp>
        <p:nvSpPr>
          <p:cNvPr id="19" name="Google Shape;2133;p59">
            <a:extLst>
              <a:ext uri="{FF2B5EF4-FFF2-40B4-BE49-F238E27FC236}">
                <a16:creationId xmlns:a16="http://schemas.microsoft.com/office/drawing/2014/main" id="{5C8ADFF7-1B33-3166-B193-142F8F5B45C5}"/>
              </a:ext>
            </a:extLst>
          </p:cNvPr>
          <p:cNvSpPr/>
          <p:nvPr/>
        </p:nvSpPr>
        <p:spPr>
          <a:xfrm>
            <a:off x="1164774" y="1215725"/>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99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1</a:t>
            </a:r>
            <a:endParaRPr kumimoji="0" sz="1800" b="0" i="0" u="none" strike="noStrike" kern="0" cap="none" spc="0" normalizeH="0" baseline="0" noProof="0" dirty="0">
              <a:ln>
                <a:noFill/>
              </a:ln>
              <a:solidFill>
                <a:srgbClr val="FFFFFF"/>
              </a:solidFill>
              <a:effectLst/>
              <a:uLnTx/>
              <a:uFillTx/>
            </a:endParaRPr>
          </a:p>
        </p:txBody>
      </p:sp>
      <p:sp>
        <p:nvSpPr>
          <p:cNvPr id="20" name="Google Shape;1161;p42">
            <a:extLst>
              <a:ext uri="{FF2B5EF4-FFF2-40B4-BE49-F238E27FC236}">
                <a16:creationId xmlns:a16="http://schemas.microsoft.com/office/drawing/2014/main" id="{43381F67-393F-0326-FA6C-568C497BB4EA}"/>
              </a:ext>
            </a:extLst>
          </p:cNvPr>
          <p:cNvSpPr txBox="1">
            <a:spLocks/>
          </p:cNvSpPr>
          <p:nvPr/>
        </p:nvSpPr>
        <p:spPr>
          <a:xfrm>
            <a:off x="1969554" y="533166"/>
            <a:ext cx="2292595" cy="4984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báo</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cáo</a:t>
            </a:r>
            <a:endParaRPr kumimoji="0" lang="en-GB" sz="1800" b="1" i="0" u="none" strike="noStrike" kern="0" cap="none" spc="0" normalizeH="0" baseline="0" noProof="0" dirty="0">
              <a:ln>
                <a:noFill/>
              </a:ln>
              <a:solidFill>
                <a:srgbClr val="000000"/>
              </a:solidFill>
              <a:effectLst/>
              <a:uLnTx/>
              <a:uFillTx/>
              <a:latin typeface="Signika"/>
              <a:cs typeface="Signika"/>
              <a:sym typeface="Signika"/>
            </a:endParaRPr>
          </a:p>
        </p:txBody>
      </p:sp>
      <p:grpSp>
        <p:nvGrpSpPr>
          <p:cNvPr id="21" name="Google Shape;1768;p51">
            <a:extLst>
              <a:ext uri="{FF2B5EF4-FFF2-40B4-BE49-F238E27FC236}">
                <a16:creationId xmlns:a16="http://schemas.microsoft.com/office/drawing/2014/main" id="{B11F3597-5920-0B50-60C2-DBCF476BA70B}"/>
              </a:ext>
            </a:extLst>
          </p:cNvPr>
          <p:cNvGrpSpPr/>
          <p:nvPr/>
        </p:nvGrpSpPr>
        <p:grpSpPr>
          <a:xfrm>
            <a:off x="1165352" y="453559"/>
            <a:ext cx="680506" cy="755322"/>
            <a:chOff x="3147775" y="3467788"/>
            <a:chExt cx="868875" cy="964400"/>
          </a:xfrm>
        </p:grpSpPr>
        <p:sp>
          <p:nvSpPr>
            <p:cNvPr id="22" name="Google Shape;1769;p51">
              <a:extLst>
                <a:ext uri="{FF2B5EF4-FFF2-40B4-BE49-F238E27FC236}">
                  <a16:creationId xmlns:a16="http://schemas.microsoft.com/office/drawing/2014/main" id="{300DC9DE-3061-EA1F-1953-BAD00B47621D}"/>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770;p51">
              <a:extLst>
                <a:ext uri="{FF2B5EF4-FFF2-40B4-BE49-F238E27FC236}">
                  <a16:creationId xmlns:a16="http://schemas.microsoft.com/office/drawing/2014/main" id="{F6CA1FEE-A94D-2068-1ACF-8E9595CA1AD8}"/>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771;p51">
              <a:extLst>
                <a:ext uri="{FF2B5EF4-FFF2-40B4-BE49-F238E27FC236}">
                  <a16:creationId xmlns:a16="http://schemas.microsoft.com/office/drawing/2014/main" id="{1211A660-17A2-5E81-E7D6-D147536C6BD4}"/>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72;p51">
              <a:extLst>
                <a:ext uri="{FF2B5EF4-FFF2-40B4-BE49-F238E27FC236}">
                  <a16:creationId xmlns:a16="http://schemas.microsoft.com/office/drawing/2014/main" id="{A04694DF-B4D8-2B87-B44E-0610C6339CF6}"/>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773;p51">
              <a:extLst>
                <a:ext uri="{FF2B5EF4-FFF2-40B4-BE49-F238E27FC236}">
                  <a16:creationId xmlns:a16="http://schemas.microsoft.com/office/drawing/2014/main" id="{C9566C15-9959-2697-EBDE-B625D4B0728A}"/>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774;p51">
              <a:extLst>
                <a:ext uri="{FF2B5EF4-FFF2-40B4-BE49-F238E27FC236}">
                  <a16:creationId xmlns:a16="http://schemas.microsoft.com/office/drawing/2014/main" id="{5BC002B3-6EE0-3CDD-5C47-3DEF92FE2F24}"/>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775;p51">
              <a:extLst>
                <a:ext uri="{FF2B5EF4-FFF2-40B4-BE49-F238E27FC236}">
                  <a16:creationId xmlns:a16="http://schemas.microsoft.com/office/drawing/2014/main" id="{F251FD61-3790-065A-224A-4C86D6581D12}"/>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776;p51">
              <a:extLst>
                <a:ext uri="{FF2B5EF4-FFF2-40B4-BE49-F238E27FC236}">
                  <a16:creationId xmlns:a16="http://schemas.microsoft.com/office/drawing/2014/main" id="{1C52EEF0-CC8C-C3B0-300A-81122378AEF5}"/>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777;p51">
              <a:extLst>
                <a:ext uri="{FF2B5EF4-FFF2-40B4-BE49-F238E27FC236}">
                  <a16:creationId xmlns:a16="http://schemas.microsoft.com/office/drawing/2014/main" id="{65477404-0A61-61A6-062A-C9917192FCB7}"/>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778;p51">
              <a:extLst>
                <a:ext uri="{FF2B5EF4-FFF2-40B4-BE49-F238E27FC236}">
                  <a16:creationId xmlns:a16="http://schemas.microsoft.com/office/drawing/2014/main" id="{E10D6009-206E-81C7-F76C-1FFA3BAC864F}"/>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779;p51">
              <a:extLst>
                <a:ext uri="{FF2B5EF4-FFF2-40B4-BE49-F238E27FC236}">
                  <a16:creationId xmlns:a16="http://schemas.microsoft.com/office/drawing/2014/main" id="{3A93A065-7DCA-7E03-B4CD-175C71B15179}"/>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780;p51">
              <a:extLst>
                <a:ext uri="{FF2B5EF4-FFF2-40B4-BE49-F238E27FC236}">
                  <a16:creationId xmlns:a16="http://schemas.microsoft.com/office/drawing/2014/main" id="{6EEEA78A-636A-18E4-FE38-46935F07F8C3}"/>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4" name="Google Shape;1711;p51">
            <a:extLst>
              <a:ext uri="{FF2B5EF4-FFF2-40B4-BE49-F238E27FC236}">
                <a16:creationId xmlns:a16="http://schemas.microsoft.com/office/drawing/2014/main" id="{345CE329-78C7-2DCE-04B3-7DB5CEEB4B2B}"/>
              </a:ext>
            </a:extLst>
          </p:cNvPr>
          <p:cNvSpPr txBox="1">
            <a:spLocks/>
          </p:cNvSpPr>
          <p:nvPr/>
        </p:nvSpPr>
        <p:spPr>
          <a:xfrm>
            <a:off x="863824" y="74128"/>
            <a:ext cx="1401842"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2</a:t>
            </a:r>
          </a:p>
        </p:txBody>
      </p:sp>
      <p:sp>
        <p:nvSpPr>
          <p:cNvPr id="35" name="Google Shape;1712;p51">
            <a:extLst>
              <a:ext uri="{FF2B5EF4-FFF2-40B4-BE49-F238E27FC236}">
                <a16:creationId xmlns:a16="http://schemas.microsoft.com/office/drawing/2014/main" id="{4E6CEF75-7EDD-C66C-F071-70EA229FC464}"/>
              </a:ext>
            </a:extLst>
          </p:cNvPr>
          <p:cNvSpPr txBox="1">
            <a:spLocks/>
          </p:cNvSpPr>
          <p:nvPr/>
        </p:nvSpPr>
        <p:spPr>
          <a:xfrm>
            <a:off x="2114786" y="0"/>
            <a:ext cx="3998471" cy="377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2400" b="1">
                <a:latin typeface="Signika" panose="020B0604020202020204" charset="0"/>
              </a:rPr>
              <a:t>: Xây dựng Dashboard</a:t>
            </a:r>
            <a:endParaRPr lang="en-US" sz="2400" b="1" dirty="0">
              <a:latin typeface="Signika" panose="020B0604020202020204" charset="0"/>
            </a:endParaRPr>
          </a:p>
        </p:txBody>
      </p:sp>
      <p:pic>
        <p:nvPicPr>
          <p:cNvPr id="38" name="Picture 37" descr="Tableau Online tips: Extracts, live connections &amp; cloud data">
            <a:extLst>
              <a:ext uri="{FF2B5EF4-FFF2-40B4-BE49-F238E27FC236}">
                <a16:creationId xmlns:a16="http://schemas.microsoft.com/office/drawing/2014/main" id="{AAC549A9-8A2F-4D4D-8D37-FC08138B96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9071" y="2082850"/>
            <a:ext cx="3969759" cy="377508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20" name="Google Shape;2130;p59">
            <a:extLst>
              <a:ext uri="{FF2B5EF4-FFF2-40B4-BE49-F238E27FC236}">
                <a16:creationId xmlns:a16="http://schemas.microsoft.com/office/drawing/2014/main" id="{BA2F533B-5ADF-7A7C-8D4A-44F5995E2881}"/>
              </a:ext>
            </a:extLst>
          </p:cNvPr>
          <p:cNvSpPr txBox="1">
            <a:spLocks/>
          </p:cNvSpPr>
          <p:nvPr/>
        </p:nvSpPr>
        <p:spPr>
          <a:xfrm>
            <a:off x="1139461" y="1641217"/>
            <a:ext cx="4833550" cy="63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600" dirty="0" err="1">
                <a:solidFill>
                  <a:srgbClr val="000000"/>
                </a:solidFill>
                <a:latin typeface="Signika" panose="020B0604020202020204" charset="0"/>
              </a:rPr>
              <a:t>Xây</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dựng</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báo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cáo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bằng</a:t>
            </a:r>
            <a:r>
              <a:rPr lang="en-US" sz="1600" dirty="0">
                <a:solidFill>
                  <a:srgbClr val="000000"/>
                </a:solidFill>
                <a:latin typeface="Signika" panose="020B0604020202020204" charset="0"/>
              </a:rPr>
              <a:t> Tableau</a:t>
            </a:r>
          </a:p>
        </p:txBody>
      </p:sp>
      <p:sp>
        <p:nvSpPr>
          <p:cNvPr id="21" name="Google Shape;1161;p42">
            <a:extLst>
              <a:ext uri="{FF2B5EF4-FFF2-40B4-BE49-F238E27FC236}">
                <a16:creationId xmlns:a16="http://schemas.microsoft.com/office/drawing/2014/main" id="{FC8FC4FE-B206-4ED5-DA3A-1D853526F7D5}"/>
              </a:ext>
            </a:extLst>
          </p:cNvPr>
          <p:cNvSpPr txBox="1">
            <a:spLocks/>
          </p:cNvSpPr>
          <p:nvPr/>
        </p:nvSpPr>
        <p:spPr>
          <a:xfrm>
            <a:off x="2036931" y="563091"/>
            <a:ext cx="2292595" cy="4984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báo</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cáo</a:t>
            </a:r>
            <a:endParaRPr kumimoji="0" lang="en-GB" sz="1800" b="1" i="0" u="none" strike="noStrike" kern="0" cap="none" spc="0" normalizeH="0" baseline="0" noProof="0" dirty="0">
              <a:ln>
                <a:noFill/>
              </a:ln>
              <a:solidFill>
                <a:srgbClr val="000000"/>
              </a:solidFill>
              <a:effectLst/>
              <a:uLnTx/>
              <a:uFillTx/>
              <a:latin typeface="Signika"/>
              <a:cs typeface="Signika"/>
              <a:sym typeface="Signika"/>
            </a:endParaRPr>
          </a:p>
        </p:txBody>
      </p:sp>
      <p:grpSp>
        <p:nvGrpSpPr>
          <p:cNvPr id="22" name="Google Shape;1768;p51">
            <a:extLst>
              <a:ext uri="{FF2B5EF4-FFF2-40B4-BE49-F238E27FC236}">
                <a16:creationId xmlns:a16="http://schemas.microsoft.com/office/drawing/2014/main" id="{E71A4A22-B438-A8CD-7CFA-E13CE0842DBF}"/>
              </a:ext>
            </a:extLst>
          </p:cNvPr>
          <p:cNvGrpSpPr/>
          <p:nvPr/>
        </p:nvGrpSpPr>
        <p:grpSpPr>
          <a:xfrm>
            <a:off x="1232729" y="483484"/>
            <a:ext cx="680506" cy="755322"/>
            <a:chOff x="3147775" y="3467788"/>
            <a:chExt cx="868875" cy="964400"/>
          </a:xfrm>
        </p:grpSpPr>
        <p:sp>
          <p:nvSpPr>
            <p:cNvPr id="23" name="Google Shape;1769;p51">
              <a:extLst>
                <a:ext uri="{FF2B5EF4-FFF2-40B4-BE49-F238E27FC236}">
                  <a16:creationId xmlns:a16="http://schemas.microsoft.com/office/drawing/2014/main" id="{1C78EFAC-E18B-0A34-8DDB-407EA50FFABE}"/>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770;p51">
              <a:extLst>
                <a:ext uri="{FF2B5EF4-FFF2-40B4-BE49-F238E27FC236}">
                  <a16:creationId xmlns:a16="http://schemas.microsoft.com/office/drawing/2014/main" id="{DF80C848-20AF-0DB7-A862-943AD15835CD}"/>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71;p51">
              <a:extLst>
                <a:ext uri="{FF2B5EF4-FFF2-40B4-BE49-F238E27FC236}">
                  <a16:creationId xmlns:a16="http://schemas.microsoft.com/office/drawing/2014/main" id="{7C588D6B-B2F5-579C-4754-0456764EAFC9}"/>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772;p51">
              <a:extLst>
                <a:ext uri="{FF2B5EF4-FFF2-40B4-BE49-F238E27FC236}">
                  <a16:creationId xmlns:a16="http://schemas.microsoft.com/office/drawing/2014/main" id="{78D78310-E18E-3DF1-E081-34BE7C65E05D}"/>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773;p51">
              <a:extLst>
                <a:ext uri="{FF2B5EF4-FFF2-40B4-BE49-F238E27FC236}">
                  <a16:creationId xmlns:a16="http://schemas.microsoft.com/office/drawing/2014/main" id="{35A7094A-311C-2561-6266-8B20812C6FA1}"/>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774;p51">
              <a:extLst>
                <a:ext uri="{FF2B5EF4-FFF2-40B4-BE49-F238E27FC236}">
                  <a16:creationId xmlns:a16="http://schemas.microsoft.com/office/drawing/2014/main" id="{A9515B5D-3825-91D8-0858-01EE9817BF1D}"/>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775;p51">
              <a:extLst>
                <a:ext uri="{FF2B5EF4-FFF2-40B4-BE49-F238E27FC236}">
                  <a16:creationId xmlns:a16="http://schemas.microsoft.com/office/drawing/2014/main" id="{64860AA9-5237-C694-76FB-5DD192B55BBA}"/>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776;p51">
              <a:extLst>
                <a:ext uri="{FF2B5EF4-FFF2-40B4-BE49-F238E27FC236}">
                  <a16:creationId xmlns:a16="http://schemas.microsoft.com/office/drawing/2014/main" id="{B85D41DF-24C3-8198-2CAF-8EDBCEEC0F1F}"/>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777;p51">
              <a:extLst>
                <a:ext uri="{FF2B5EF4-FFF2-40B4-BE49-F238E27FC236}">
                  <a16:creationId xmlns:a16="http://schemas.microsoft.com/office/drawing/2014/main" id="{E41C12EC-3877-8827-A3FD-067CBBC126A8}"/>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778;p51">
              <a:extLst>
                <a:ext uri="{FF2B5EF4-FFF2-40B4-BE49-F238E27FC236}">
                  <a16:creationId xmlns:a16="http://schemas.microsoft.com/office/drawing/2014/main" id="{FA95865B-4545-95B5-3EF4-047538BFD6E5}"/>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779;p51">
              <a:extLst>
                <a:ext uri="{FF2B5EF4-FFF2-40B4-BE49-F238E27FC236}">
                  <a16:creationId xmlns:a16="http://schemas.microsoft.com/office/drawing/2014/main" id="{BEB86CE4-CA69-6CD5-3A38-25C07BB02373}"/>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780;p51">
              <a:extLst>
                <a:ext uri="{FF2B5EF4-FFF2-40B4-BE49-F238E27FC236}">
                  <a16:creationId xmlns:a16="http://schemas.microsoft.com/office/drawing/2014/main" id="{64A1918C-DCFA-CB26-2899-9F586FDEDB6E}"/>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Google Shape;1711;p51">
            <a:extLst>
              <a:ext uri="{FF2B5EF4-FFF2-40B4-BE49-F238E27FC236}">
                <a16:creationId xmlns:a16="http://schemas.microsoft.com/office/drawing/2014/main" id="{85241067-2F02-0E1A-0603-73D71441178B}"/>
              </a:ext>
            </a:extLst>
          </p:cNvPr>
          <p:cNvSpPr txBox="1">
            <a:spLocks/>
          </p:cNvSpPr>
          <p:nvPr/>
        </p:nvSpPr>
        <p:spPr>
          <a:xfrm>
            <a:off x="893101" y="74128"/>
            <a:ext cx="1401842"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2</a:t>
            </a:r>
          </a:p>
        </p:txBody>
      </p:sp>
      <p:sp>
        <p:nvSpPr>
          <p:cNvPr id="36" name="Google Shape;1712;p51">
            <a:extLst>
              <a:ext uri="{FF2B5EF4-FFF2-40B4-BE49-F238E27FC236}">
                <a16:creationId xmlns:a16="http://schemas.microsoft.com/office/drawing/2014/main" id="{3CDE1DB5-DBF9-92C8-F857-7044669E0774}"/>
              </a:ext>
            </a:extLst>
          </p:cNvPr>
          <p:cNvSpPr txBox="1">
            <a:spLocks/>
          </p:cNvSpPr>
          <p:nvPr/>
        </p:nvSpPr>
        <p:spPr>
          <a:xfrm>
            <a:off x="2144063" y="0"/>
            <a:ext cx="3998471" cy="377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2400" b="1">
                <a:latin typeface="Signika" panose="020B0604020202020204" charset="0"/>
              </a:rPr>
              <a:t>: Xây dựng Dashboard</a:t>
            </a:r>
            <a:endParaRPr lang="en-US" sz="2400" b="1" dirty="0">
              <a:latin typeface="Signika" panose="020B0604020202020204" charset="0"/>
            </a:endParaRPr>
          </a:p>
        </p:txBody>
      </p:sp>
      <p:sp>
        <p:nvSpPr>
          <p:cNvPr id="39" name="Google Shape;2129;p59">
            <a:extLst>
              <a:ext uri="{FF2B5EF4-FFF2-40B4-BE49-F238E27FC236}">
                <a16:creationId xmlns:a16="http://schemas.microsoft.com/office/drawing/2014/main" id="{A5067BCF-E59C-D403-FE76-A55EBEB88727}"/>
              </a:ext>
            </a:extLst>
          </p:cNvPr>
          <p:cNvSpPr txBox="1">
            <a:spLocks/>
          </p:cNvSpPr>
          <p:nvPr/>
        </p:nvSpPr>
        <p:spPr>
          <a:xfrm>
            <a:off x="2034404" y="1324239"/>
            <a:ext cx="2292594"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Xây</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dựng</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báo</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cáo</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40" name="Google Shape;2134;p59">
            <a:extLst>
              <a:ext uri="{FF2B5EF4-FFF2-40B4-BE49-F238E27FC236}">
                <a16:creationId xmlns:a16="http://schemas.microsoft.com/office/drawing/2014/main" id="{C3071213-DE63-F362-C938-800B0F69F507}"/>
              </a:ext>
            </a:extLst>
          </p:cNvPr>
          <p:cNvSpPr/>
          <p:nvPr/>
        </p:nvSpPr>
        <p:spPr>
          <a:xfrm>
            <a:off x="1467279" y="1324239"/>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2</a:t>
            </a:r>
            <a:endParaRPr kumimoji="0" sz="1800" b="0" i="0" u="none" strike="noStrike" kern="0" cap="none" spc="0" normalizeH="0" baseline="0" noProof="0" dirty="0">
              <a:ln>
                <a:noFill/>
              </a:ln>
              <a:solidFill>
                <a:sysClr val="windowText" lastClr="000000"/>
              </a:solidFill>
              <a:effectLst/>
              <a:uLnTx/>
              <a:uFillTx/>
            </a:endParaRPr>
          </a:p>
        </p:txBody>
      </p:sp>
      <p:pic>
        <p:nvPicPr>
          <p:cNvPr id="41" name="Picture 40">
            <a:extLst>
              <a:ext uri="{FF2B5EF4-FFF2-40B4-BE49-F238E27FC236}">
                <a16:creationId xmlns:a16="http://schemas.microsoft.com/office/drawing/2014/main" id="{798CBAE6-ADDB-0C16-F148-54BC5D6303FC}"/>
              </a:ext>
            </a:extLst>
          </p:cNvPr>
          <p:cNvPicPr>
            <a:picLocks noChangeAspect="1"/>
          </p:cNvPicPr>
          <p:nvPr/>
        </p:nvPicPr>
        <p:blipFill>
          <a:blip r:embed="rId3"/>
          <a:stretch>
            <a:fillRect/>
          </a:stretch>
        </p:blipFill>
        <p:spPr>
          <a:xfrm>
            <a:off x="1816627" y="2059117"/>
            <a:ext cx="5089023" cy="30429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90" name="Google Shape;690;p68"/>
          <p:cNvSpPr/>
          <p:nvPr/>
        </p:nvSpPr>
        <p:spPr>
          <a:xfrm>
            <a:off x="6999216" y="-192524"/>
            <a:ext cx="2309143" cy="953703"/>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8"/>
          <p:cNvSpPr/>
          <p:nvPr/>
        </p:nvSpPr>
        <p:spPr>
          <a:xfrm rot="-6300124">
            <a:off x="7876007" y="615370"/>
            <a:ext cx="251542" cy="311389"/>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8"/>
          <p:cNvSpPr/>
          <p:nvPr/>
        </p:nvSpPr>
        <p:spPr>
          <a:xfrm rot="1406445" flipH="1">
            <a:off x="122924" y="-156314"/>
            <a:ext cx="707857" cy="764820"/>
          </a:xfrm>
          <a:custGeom>
            <a:avLst/>
            <a:gdLst/>
            <a:ahLst/>
            <a:cxnLst/>
            <a:rect l="l" t="t" r="r" b="b"/>
            <a:pathLst>
              <a:path w="31427" h="33956" extrusionOk="0">
                <a:moveTo>
                  <a:pt x="7561" y="6021"/>
                </a:moveTo>
                <a:cubicBezTo>
                  <a:pt x="4014" y="10806"/>
                  <a:pt x="0" y="24580"/>
                  <a:pt x="12153" y="33956"/>
                </a:cubicBezTo>
                <a:lnTo>
                  <a:pt x="12153" y="33956"/>
                </a:lnTo>
                <a:cubicBezTo>
                  <a:pt x="12840" y="29557"/>
                  <a:pt x="16442" y="26505"/>
                  <a:pt x="20566" y="24828"/>
                </a:cubicBezTo>
                <a:cubicBezTo>
                  <a:pt x="20923" y="24718"/>
                  <a:pt x="21281" y="24580"/>
                  <a:pt x="21638" y="24443"/>
                </a:cubicBezTo>
                <a:lnTo>
                  <a:pt x="21666" y="24443"/>
                </a:lnTo>
                <a:lnTo>
                  <a:pt x="21666" y="24443"/>
                </a:lnTo>
                <a:cubicBezTo>
                  <a:pt x="30134" y="20759"/>
                  <a:pt x="31426" y="9321"/>
                  <a:pt x="24003" y="3849"/>
                </a:cubicBezTo>
                <a:cubicBezTo>
                  <a:pt x="18806" y="0"/>
                  <a:pt x="11355" y="853"/>
                  <a:pt x="7561" y="60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8"/>
          <p:cNvSpPr/>
          <p:nvPr/>
        </p:nvSpPr>
        <p:spPr>
          <a:xfrm rot="9899897">
            <a:off x="64936" y="403991"/>
            <a:ext cx="210902" cy="261080"/>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17;p51">
            <a:extLst>
              <a:ext uri="{FF2B5EF4-FFF2-40B4-BE49-F238E27FC236}">
                <a16:creationId xmlns:a16="http://schemas.microsoft.com/office/drawing/2014/main" id="{DA97217C-3546-4BCB-8E88-1CDD2281A928}"/>
              </a:ext>
            </a:extLst>
          </p:cNvPr>
          <p:cNvSpPr txBox="1">
            <a:spLocks/>
          </p:cNvSpPr>
          <p:nvPr/>
        </p:nvSpPr>
        <p:spPr>
          <a:xfrm>
            <a:off x="631618" y="496069"/>
            <a:ext cx="1364110"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146" name="Google Shape;1718;p51">
            <a:extLst>
              <a:ext uri="{FF2B5EF4-FFF2-40B4-BE49-F238E27FC236}">
                <a16:creationId xmlns:a16="http://schemas.microsoft.com/office/drawing/2014/main" id="{1D5D365D-1787-4D15-A271-6BB56F24650C}"/>
              </a:ext>
            </a:extLst>
          </p:cNvPr>
          <p:cNvSpPr txBox="1">
            <a:spLocks/>
          </p:cNvSpPr>
          <p:nvPr/>
        </p:nvSpPr>
        <p:spPr>
          <a:xfrm>
            <a:off x="1659913" y="414061"/>
            <a:ext cx="4422824"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grpSp>
        <p:nvGrpSpPr>
          <p:cNvPr id="147" name="Google Shape;1729;p51">
            <a:extLst>
              <a:ext uri="{FF2B5EF4-FFF2-40B4-BE49-F238E27FC236}">
                <a16:creationId xmlns:a16="http://schemas.microsoft.com/office/drawing/2014/main" id="{7139256C-2F98-43B6-B1B6-256993403EF3}"/>
              </a:ext>
            </a:extLst>
          </p:cNvPr>
          <p:cNvGrpSpPr/>
          <p:nvPr/>
        </p:nvGrpSpPr>
        <p:grpSpPr>
          <a:xfrm>
            <a:off x="7707031" y="237661"/>
            <a:ext cx="179826" cy="180626"/>
            <a:chOff x="772452" y="98699"/>
            <a:chExt cx="179826" cy="180626"/>
          </a:xfrm>
        </p:grpSpPr>
        <p:sp>
          <p:nvSpPr>
            <p:cNvPr id="148" name="Google Shape;1730;p51">
              <a:extLst>
                <a:ext uri="{FF2B5EF4-FFF2-40B4-BE49-F238E27FC236}">
                  <a16:creationId xmlns:a16="http://schemas.microsoft.com/office/drawing/2014/main" id="{5AA60753-EBFA-481F-8386-5B611853D263}"/>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1731;p51">
              <a:extLst>
                <a:ext uri="{FF2B5EF4-FFF2-40B4-BE49-F238E27FC236}">
                  <a16:creationId xmlns:a16="http://schemas.microsoft.com/office/drawing/2014/main" id="{60BA8FF3-32FF-4C4B-A17B-D19A21A014F1}"/>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1732;p51">
              <a:extLst>
                <a:ext uri="{FF2B5EF4-FFF2-40B4-BE49-F238E27FC236}">
                  <a16:creationId xmlns:a16="http://schemas.microsoft.com/office/drawing/2014/main" id="{AC13946A-9F65-4EDC-A77D-1D467EDB0D41}"/>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1733;p51">
              <a:extLst>
                <a:ext uri="{FF2B5EF4-FFF2-40B4-BE49-F238E27FC236}">
                  <a16:creationId xmlns:a16="http://schemas.microsoft.com/office/drawing/2014/main" id="{8F33958A-B50B-40A2-A4E1-4DCEFD369D6E}"/>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2" name="Google Shape;1739;p51">
            <a:extLst>
              <a:ext uri="{FF2B5EF4-FFF2-40B4-BE49-F238E27FC236}">
                <a16:creationId xmlns:a16="http://schemas.microsoft.com/office/drawing/2014/main" id="{5135E388-18E0-4C97-A0DD-460D5BF9AD1C}"/>
              </a:ext>
            </a:extLst>
          </p:cNvPr>
          <p:cNvGrpSpPr/>
          <p:nvPr/>
        </p:nvGrpSpPr>
        <p:grpSpPr>
          <a:xfrm>
            <a:off x="793177" y="195562"/>
            <a:ext cx="217525" cy="218499"/>
            <a:chOff x="-1723348" y="4595850"/>
            <a:chExt cx="217525" cy="218499"/>
          </a:xfrm>
        </p:grpSpPr>
        <p:sp>
          <p:nvSpPr>
            <p:cNvPr id="153" name="Google Shape;1740;p51">
              <a:extLst>
                <a:ext uri="{FF2B5EF4-FFF2-40B4-BE49-F238E27FC236}">
                  <a16:creationId xmlns:a16="http://schemas.microsoft.com/office/drawing/2014/main" id="{AF21A948-C120-48B1-8AB6-C3CAD4908FD8}"/>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1741;p51">
              <a:extLst>
                <a:ext uri="{FF2B5EF4-FFF2-40B4-BE49-F238E27FC236}">
                  <a16:creationId xmlns:a16="http://schemas.microsoft.com/office/drawing/2014/main" id="{7CDF77B5-92C8-4B7C-84B3-A7159F746754}"/>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1742;p51">
              <a:extLst>
                <a:ext uri="{FF2B5EF4-FFF2-40B4-BE49-F238E27FC236}">
                  <a16:creationId xmlns:a16="http://schemas.microsoft.com/office/drawing/2014/main" id="{E0A6DF46-57E1-4907-A10B-642108F0FF20}"/>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1743;p51">
              <a:extLst>
                <a:ext uri="{FF2B5EF4-FFF2-40B4-BE49-F238E27FC236}">
                  <a16:creationId xmlns:a16="http://schemas.microsoft.com/office/drawing/2014/main" id="{95EC4C05-5D9E-486C-8912-C3C0DE993E78}"/>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7" name="Google Shape;1744;p51">
            <a:extLst>
              <a:ext uri="{FF2B5EF4-FFF2-40B4-BE49-F238E27FC236}">
                <a16:creationId xmlns:a16="http://schemas.microsoft.com/office/drawing/2014/main" id="{A2E0827E-56A4-4663-85DD-B31C0E301C6C}"/>
              </a:ext>
            </a:extLst>
          </p:cNvPr>
          <p:cNvGrpSpPr/>
          <p:nvPr/>
        </p:nvGrpSpPr>
        <p:grpSpPr>
          <a:xfrm>
            <a:off x="139513" y="736287"/>
            <a:ext cx="180859" cy="180123"/>
            <a:chOff x="6034925" y="548950"/>
            <a:chExt cx="180859" cy="180123"/>
          </a:xfrm>
        </p:grpSpPr>
        <p:sp>
          <p:nvSpPr>
            <p:cNvPr id="158" name="Google Shape;1745;p51">
              <a:extLst>
                <a:ext uri="{FF2B5EF4-FFF2-40B4-BE49-F238E27FC236}">
                  <a16:creationId xmlns:a16="http://schemas.microsoft.com/office/drawing/2014/main" id="{87A68E46-E1ED-4A6F-A742-0FC03C012FE7}"/>
                </a:ext>
              </a:extLst>
            </p:cNvPr>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1746;p51">
              <a:extLst>
                <a:ext uri="{FF2B5EF4-FFF2-40B4-BE49-F238E27FC236}">
                  <a16:creationId xmlns:a16="http://schemas.microsoft.com/office/drawing/2014/main" id="{F9930BE2-AD89-4E2C-917F-2D1B754BB225}"/>
                </a:ext>
              </a:extLst>
            </p:cNvPr>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1747;p51">
              <a:extLst>
                <a:ext uri="{FF2B5EF4-FFF2-40B4-BE49-F238E27FC236}">
                  <a16:creationId xmlns:a16="http://schemas.microsoft.com/office/drawing/2014/main" id="{B2BC3AA7-66D7-4C9A-9672-CD66D7650C02}"/>
                </a:ext>
              </a:extLst>
            </p:cNvPr>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1748;p51">
              <a:extLst>
                <a:ext uri="{FF2B5EF4-FFF2-40B4-BE49-F238E27FC236}">
                  <a16:creationId xmlns:a16="http://schemas.microsoft.com/office/drawing/2014/main" id="{8A4C8892-9FAE-493A-8888-6BC5B001B1A8}"/>
                </a:ext>
              </a:extLst>
            </p:cNvPr>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2" name="Google Shape;1157;p42">
            <a:extLst>
              <a:ext uri="{FF2B5EF4-FFF2-40B4-BE49-F238E27FC236}">
                <a16:creationId xmlns:a16="http://schemas.microsoft.com/office/drawing/2014/main" id="{CF561C70-ABCD-4942-B781-51A59FACB650}"/>
              </a:ext>
            </a:extLst>
          </p:cNvPr>
          <p:cNvSpPr txBox="1">
            <a:spLocks/>
          </p:cNvSpPr>
          <p:nvPr/>
        </p:nvSpPr>
        <p:spPr>
          <a:xfrm>
            <a:off x="992363" y="3356958"/>
            <a:ext cx="1941337" cy="6369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US" sz="1800" b="1" i="0" u="none" strike="noStrike" kern="0" cap="none" spc="0" normalizeH="0" baseline="0" noProof="0" dirty="0">
                <a:ln>
                  <a:noFill/>
                </a:ln>
                <a:solidFill>
                  <a:srgbClr val="000000"/>
                </a:solidFill>
                <a:effectLst/>
                <a:uLnTx/>
                <a:uFillTx/>
                <a:latin typeface="Signika"/>
                <a:cs typeface="Signika"/>
                <a:sym typeface="Signika"/>
              </a:rPr>
              <a:t>Data warehouse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là</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gì</a:t>
            </a:r>
            <a:r>
              <a:rPr kumimoji="0" lang="en-US" sz="1800" b="1" i="0" u="none" strike="noStrike" kern="0" cap="none" spc="0" normalizeH="0" baseline="0" noProof="0" dirty="0">
                <a:ln>
                  <a:noFill/>
                </a:ln>
                <a:solidFill>
                  <a:srgbClr val="000000"/>
                </a:solidFill>
                <a:effectLst/>
                <a:uLnTx/>
                <a:uFillTx/>
                <a:latin typeface="Signika"/>
                <a:cs typeface="Signika"/>
                <a:sym typeface="Signika"/>
              </a:rPr>
              <a:t>?</a:t>
            </a:r>
          </a:p>
        </p:txBody>
      </p:sp>
      <p:sp>
        <p:nvSpPr>
          <p:cNvPr id="163" name="Google Shape;1160;p42">
            <a:extLst>
              <a:ext uri="{FF2B5EF4-FFF2-40B4-BE49-F238E27FC236}">
                <a16:creationId xmlns:a16="http://schemas.microsoft.com/office/drawing/2014/main" id="{30EA38D2-B010-4E43-8285-721D6170DD40}"/>
              </a:ext>
            </a:extLst>
          </p:cNvPr>
          <p:cNvSpPr txBox="1">
            <a:spLocks/>
          </p:cNvSpPr>
          <p:nvPr/>
        </p:nvSpPr>
        <p:spPr>
          <a:xfrm>
            <a:off x="3522461" y="3055496"/>
            <a:ext cx="2137882" cy="970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Lợi</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ích</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của</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Data Warehouse</a:t>
            </a:r>
            <a:endParaRPr kumimoji="0" lang="vi-VN" sz="1800" b="1" i="0" u="none" strike="noStrike" kern="0" cap="none" spc="0" normalizeH="0" baseline="0" noProof="0" dirty="0">
              <a:ln>
                <a:noFill/>
              </a:ln>
              <a:solidFill>
                <a:srgbClr val="000000"/>
              </a:solidFill>
              <a:effectLst/>
              <a:uLnTx/>
              <a:uFillTx/>
              <a:latin typeface="Signika"/>
              <a:cs typeface="Signika"/>
              <a:sym typeface="Signika"/>
            </a:endParaRPr>
          </a:p>
        </p:txBody>
      </p:sp>
      <p:grpSp>
        <p:nvGrpSpPr>
          <p:cNvPr id="164" name="Google Shape;1183;p42">
            <a:extLst>
              <a:ext uri="{FF2B5EF4-FFF2-40B4-BE49-F238E27FC236}">
                <a16:creationId xmlns:a16="http://schemas.microsoft.com/office/drawing/2014/main" id="{96B861BF-D543-40D7-84D0-F004FF058F1E}"/>
              </a:ext>
            </a:extLst>
          </p:cNvPr>
          <p:cNvGrpSpPr/>
          <p:nvPr/>
        </p:nvGrpSpPr>
        <p:grpSpPr>
          <a:xfrm>
            <a:off x="4080056" y="2286028"/>
            <a:ext cx="963825" cy="868875"/>
            <a:chOff x="4090088" y="1606225"/>
            <a:chExt cx="963825" cy="868875"/>
          </a:xfrm>
        </p:grpSpPr>
        <p:sp>
          <p:nvSpPr>
            <p:cNvPr id="165" name="Google Shape;1184;p42">
              <a:extLst>
                <a:ext uri="{FF2B5EF4-FFF2-40B4-BE49-F238E27FC236}">
                  <a16:creationId xmlns:a16="http://schemas.microsoft.com/office/drawing/2014/main" id="{C227DC42-6D58-4D42-86CC-4892AAC78997}"/>
                </a:ext>
              </a:extLst>
            </p:cNvPr>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1185;p42">
              <a:extLst>
                <a:ext uri="{FF2B5EF4-FFF2-40B4-BE49-F238E27FC236}">
                  <a16:creationId xmlns:a16="http://schemas.microsoft.com/office/drawing/2014/main" id="{8D153E64-B064-444D-88DE-21170C8BD20F}"/>
                </a:ext>
              </a:extLst>
            </p:cNvPr>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1186;p42">
              <a:extLst>
                <a:ext uri="{FF2B5EF4-FFF2-40B4-BE49-F238E27FC236}">
                  <a16:creationId xmlns:a16="http://schemas.microsoft.com/office/drawing/2014/main" id="{F0C180CC-39CE-4605-8D1B-EA2B1D822BB4}"/>
                </a:ext>
              </a:extLst>
            </p:cNvPr>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1187;p42">
              <a:extLst>
                <a:ext uri="{FF2B5EF4-FFF2-40B4-BE49-F238E27FC236}">
                  <a16:creationId xmlns:a16="http://schemas.microsoft.com/office/drawing/2014/main" id="{17D7EA2A-65D6-4084-BF06-6759D8612683}"/>
                </a:ext>
              </a:extLst>
            </p:cNvPr>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1188;p42">
              <a:extLst>
                <a:ext uri="{FF2B5EF4-FFF2-40B4-BE49-F238E27FC236}">
                  <a16:creationId xmlns:a16="http://schemas.microsoft.com/office/drawing/2014/main" id="{AAF2CB97-B006-4D3D-A445-EFF6B6764094}"/>
                </a:ext>
              </a:extLst>
            </p:cNvPr>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1189;p42">
              <a:extLst>
                <a:ext uri="{FF2B5EF4-FFF2-40B4-BE49-F238E27FC236}">
                  <a16:creationId xmlns:a16="http://schemas.microsoft.com/office/drawing/2014/main" id="{79C2EFDA-1873-4924-88AC-4E3D0D7AA46B}"/>
                </a:ext>
              </a:extLst>
            </p:cNvPr>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1190;p42">
              <a:extLst>
                <a:ext uri="{FF2B5EF4-FFF2-40B4-BE49-F238E27FC236}">
                  <a16:creationId xmlns:a16="http://schemas.microsoft.com/office/drawing/2014/main" id="{03778918-A619-4D77-837C-F8BD3D8CB728}"/>
                </a:ext>
              </a:extLst>
            </p:cNvPr>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72" name="Google Shape;1781;p51">
            <a:extLst>
              <a:ext uri="{FF2B5EF4-FFF2-40B4-BE49-F238E27FC236}">
                <a16:creationId xmlns:a16="http://schemas.microsoft.com/office/drawing/2014/main" id="{D66C0D66-98DE-4A45-8B9F-359CD3D20192}"/>
              </a:ext>
            </a:extLst>
          </p:cNvPr>
          <p:cNvGrpSpPr/>
          <p:nvPr/>
        </p:nvGrpSpPr>
        <p:grpSpPr>
          <a:xfrm>
            <a:off x="6784693" y="2286028"/>
            <a:ext cx="963825" cy="868875"/>
            <a:chOff x="4990463" y="1850663"/>
            <a:chExt cx="963825" cy="868875"/>
          </a:xfrm>
        </p:grpSpPr>
        <p:sp>
          <p:nvSpPr>
            <p:cNvPr id="173" name="Google Shape;1782;p51">
              <a:extLst>
                <a:ext uri="{FF2B5EF4-FFF2-40B4-BE49-F238E27FC236}">
                  <a16:creationId xmlns:a16="http://schemas.microsoft.com/office/drawing/2014/main" id="{8AF8FE8F-FCDD-4608-ACED-0E6B00B5F587}"/>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1783;p51">
              <a:extLst>
                <a:ext uri="{FF2B5EF4-FFF2-40B4-BE49-F238E27FC236}">
                  <a16:creationId xmlns:a16="http://schemas.microsoft.com/office/drawing/2014/main" id="{5F370EC9-D52D-472C-BBD2-6185F155AC51}"/>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1784;p51">
              <a:extLst>
                <a:ext uri="{FF2B5EF4-FFF2-40B4-BE49-F238E27FC236}">
                  <a16:creationId xmlns:a16="http://schemas.microsoft.com/office/drawing/2014/main" id="{DC299FF5-B4E5-4B8C-B4F6-6C558A458B74}"/>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1785;p51">
              <a:extLst>
                <a:ext uri="{FF2B5EF4-FFF2-40B4-BE49-F238E27FC236}">
                  <a16:creationId xmlns:a16="http://schemas.microsoft.com/office/drawing/2014/main" id="{EA78D1ED-5D57-4D12-BC1B-F071C3542F1E}"/>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1786;p51">
              <a:extLst>
                <a:ext uri="{FF2B5EF4-FFF2-40B4-BE49-F238E27FC236}">
                  <a16:creationId xmlns:a16="http://schemas.microsoft.com/office/drawing/2014/main" id="{9B9A6A0F-27FB-4111-8FC9-4BA477FBD0BE}"/>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1787;p51">
              <a:extLst>
                <a:ext uri="{FF2B5EF4-FFF2-40B4-BE49-F238E27FC236}">
                  <a16:creationId xmlns:a16="http://schemas.microsoft.com/office/drawing/2014/main" id="{B567E1AC-9EBE-438F-9C01-46990DA8BEF7}"/>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1788;p51">
              <a:extLst>
                <a:ext uri="{FF2B5EF4-FFF2-40B4-BE49-F238E27FC236}">
                  <a16:creationId xmlns:a16="http://schemas.microsoft.com/office/drawing/2014/main" id="{14D67CF9-1152-4730-AFE7-EAD5EF561052}"/>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1789;p51">
              <a:extLst>
                <a:ext uri="{FF2B5EF4-FFF2-40B4-BE49-F238E27FC236}">
                  <a16:creationId xmlns:a16="http://schemas.microsoft.com/office/drawing/2014/main" id="{445AFB23-6BB6-425C-87BC-750920CB17A3}"/>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81" name="Google Shape;537;p36">
            <a:extLst>
              <a:ext uri="{FF2B5EF4-FFF2-40B4-BE49-F238E27FC236}">
                <a16:creationId xmlns:a16="http://schemas.microsoft.com/office/drawing/2014/main" id="{60510058-58D0-4C8E-BB19-04D643FAF5CA}"/>
              </a:ext>
            </a:extLst>
          </p:cNvPr>
          <p:cNvGrpSpPr/>
          <p:nvPr/>
        </p:nvGrpSpPr>
        <p:grpSpPr>
          <a:xfrm>
            <a:off x="1397248" y="2259492"/>
            <a:ext cx="1146737" cy="923072"/>
            <a:chOff x="3217100" y="875250"/>
            <a:chExt cx="4670375" cy="3775875"/>
          </a:xfrm>
        </p:grpSpPr>
        <p:sp>
          <p:nvSpPr>
            <p:cNvPr id="182" name="Google Shape;538;p36">
              <a:extLst>
                <a:ext uri="{FF2B5EF4-FFF2-40B4-BE49-F238E27FC236}">
                  <a16:creationId xmlns:a16="http://schemas.microsoft.com/office/drawing/2014/main" id="{7837469E-48FC-44F4-B0B3-85EC8D5C434B}"/>
                </a:ext>
              </a:extLst>
            </p:cNvPr>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3" name="Google Shape;539;p36">
              <a:extLst>
                <a:ext uri="{FF2B5EF4-FFF2-40B4-BE49-F238E27FC236}">
                  <a16:creationId xmlns:a16="http://schemas.microsoft.com/office/drawing/2014/main" id="{1AE3208D-AFEF-4D1F-8976-3E95B65EF425}"/>
                </a:ext>
              </a:extLst>
            </p:cNvPr>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540;p36">
              <a:extLst>
                <a:ext uri="{FF2B5EF4-FFF2-40B4-BE49-F238E27FC236}">
                  <a16:creationId xmlns:a16="http://schemas.microsoft.com/office/drawing/2014/main" id="{2930DCA3-F4A3-42A3-90E5-21D34B10ED2B}"/>
                </a:ext>
              </a:extLst>
            </p:cNvPr>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541;p36">
              <a:extLst>
                <a:ext uri="{FF2B5EF4-FFF2-40B4-BE49-F238E27FC236}">
                  <a16:creationId xmlns:a16="http://schemas.microsoft.com/office/drawing/2014/main" id="{CE39E154-5916-40BA-8D38-B56556765B80}"/>
                </a:ext>
              </a:extLst>
            </p:cNvPr>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542;p36">
              <a:extLst>
                <a:ext uri="{FF2B5EF4-FFF2-40B4-BE49-F238E27FC236}">
                  <a16:creationId xmlns:a16="http://schemas.microsoft.com/office/drawing/2014/main" id="{BB1123BB-7908-442A-A73D-8D4052128C33}"/>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543;p36">
              <a:extLst>
                <a:ext uri="{FF2B5EF4-FFF2-40B4-BE49-F238E27FC236}">
                  <a16:creationId xmlns:a16="http://schemas.microsoft.com/office/drawing/2014/main" id="{7CED8573-3A8B-4EB4-ACEB-4D7A67128113}"/>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544;p36">
              <a:extLst>
                <a:ext uri="{FF2B5EF4-FFF2-40B4-BE49-F238E27FC236}">
                  <a16:creationId xmlns:a16="http://schemas.microsoft.com/office/drawing/2014/main" id="{98EF8A65-9512-4567-9F32-4FF2C889FAC2}"/>
                </a:ext>
              </a:extLst>
            </p:cNvPr>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545;p36">
              <a:extLst>
                <a:ext uri="{FF2B5EF4-FFF2-40B4-BE49-F238E27FC236}">
                  <a16:creationId xmlns:a16="http://schemas.microsoft.com/office/drawing/2014/main" id="{49B796BD-943F-40B7-BBB6-2482D65C5D64}"/>
                </a:ext>
              </a:extLst>
            </p:cNvPr>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0" name="Google Shape;546;p36">
              <a:extLst>
                <a:ext uri="{FF2B5EF4-FFF2-40B4-BE49-F238E27FC236}">
                  <a16:creationId xmlns:a16="http://schemas.microsoft.com/office/drawing/2014/main" id="{BD27FF3C-EA42-40C3-9340-948F55688100}"/>
                </a:ext>
              </a:extLst>
            </p:cNvPr>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547;p36">
              <a:extLst>
                <a:ext uri="{FF2B5EF4-FFF2-40B4-BE49-F238E27FC236}">
                  <a16:creationId xmlns:a16="http://schemas.microsoft.com/office/drawing/2014/main" id="{6C6E3A51-BCA6-4C8D-9B39-68646AD87869}"/>
                </a:ext>
              </a:extLst>
            </p:cNvPr>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548;p36">
              <a:extLst>
                <a:ext uri="{FF2B5EF4-FFF2-40B4-BE49-F238E27FC236}">
                  <a16:creationId xmlns:a16="http://schemas.microsoft.com/office/drawing/2014/main" id="{121E7756-F74E-4469-A2EE-E3270C66154C}"/>
                </a:ext>
              </a:extLst>
            </p:cNvPr>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549;p36">
              <a:extLst>
                <a:ext uri="{FF2B5EF4-FFF2-40B4-BE49-F238E27FC236}">
                  <a16:creationId xmlns:a16="http://schemas.microsoft.com/office/drawing/2014/main" id="{CFFF2473-BECD-4511-9461-9A5F618CD58D}"/>
                </a:ext>
              </a:extLst>
            </p:cNvPr>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550;p36">
              <a:extLst>
                <a:ext uri="{FF2B5EF4-FFF2-40B4-BE49-F238E27FC236}">
                  <a16:creationId xmlns:a16="http://schemas.microsoft.com/office/drawing/2014/main" id="{3E70463B-16B4-4A98-940C-C862286D5118}"/>
                </a:ext>
              </a:extLst>
            </p:cNvPr>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551;p36">
              <a:extLst>
                <a:ext uri="{FF2B5EF4-FFF2-40B4-BE49-F238E27FC236}">
                  <a16:creationId xmlns:a16="http://schemas.microsoft.com/office/drawing/2014/main" id="{0E0E1E53-9C42-437C-A063-2A7ABEC73CED}"/>
                </a:ext>
              </a:extLst>
            </p:cNvPr>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6" name="Google Shape;552;p36">
              <a:extLst>
                <a:ext uri="{FF2B5EF4-FFF2-40B4-BE49-F238E27FC236}">
                  <a16:creationId xmlns:a16="http://schemas.microsoft.com/office/drawing/2014/main" id="{E9CC7FB0-1B5A-4EED-A0B6-3A9DB5B7F6CF}"/>
                </a:ext>
              </a:extLst>
            </p:cNvPr>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7" name="Google Shape;553;p36">
              <a:extLst>
                <a:ext uri="{FF2B5EF4-FFF2-40B4-BE49-F238E27FC236}">
                  <a16:creationId xmlns:a16="http://schemas.microsoft.com/office/drawing/2014/main" id="{4075B22A-54E7-455B-A0B6-C58CCAE75BBA}"/>
                </a:ext>
              </a:extLst>
            </p:cNvPr>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8" name="Google Shape;554;p36">
              <a:extLst>
                <a:ext uri="{FF2B5EF4-FFF2-40B4-BE49-F238E27FC236}">
                  <a16:creationId xmlns:a16="http://schemas.microsoft.com/office/drawing/2014/main" id="{5F6CE07D-3336-4154-A8C2-F1E702B306CB}"/>
                </a:ext>
              </a:extLst>
            </p:cNvPr>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9" name="Google Shape;555;p36">
              <a:extLst>
                <a:ext uri="{FF2B5EF4-FFF2-40B4-BE49-F238E27FC236}">
                  <a16:creationId xmlns:a16="http://schemas.microsoft.com/office/drawing/2014/main" id="{447340FD-A8DD-41AB-BC1A-F7E3B226607F}"/>
                </a:ext>
              </a:extLst>
            </p:cNvPr>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0" name="Google Shape;556;p36">
              <a:extLst>
                <a:ext uri="{FF2B5EF4-FFF2-40B4-BE49-F238E27FC236}">
                  <a16:creationId xmlns:a16="http://schemas.microsoft.com/office/drawing/2014/main" id="{C0DC52BF-6103-474C-8255-55CCFA1E68C8}"/>
                </a:ext>
              </a:extLst>
            </p:cNvPr>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1" name="Google Shape;557;p36">
              <a:extLst>
                <a:ext uri="{FF2B5EF4-FFF2-40B4-BE49-F238E27FC236}">
                  <a16:creationId xmlns:a16="http://schemas.microsoft.com/office/drawing/2014/main" id="{5AA6EB62-C2CF-4525-9562-56734DF691B5}"/>
                </a:ext>
              </a:extLst>
            </p:cNvPr>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2" name="Google Shape;558;p36">
              <a:extLst>
                <a:ext uri="{FF2B5EF4-FFF2-40B4-BE49-F238E27FC236}">
                  <a16:creationId xmlns:a16="http://schemas.microsoft.com/office/drawing/2014/main" id="{FB61A3CB-A3DC-46A6-99CC-FE2E947E19E4}"/>
                </a:ext>
              </a:extLst>
            </p:cNvPr>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3" name="Google Shape;559;p36">
              <a:extLst>
                <a:ext uri="{FF2B5EF4-FFF2-40B4-BE49-F238E27FC236}">
                  <a16:creationId xmlns:a16="http://schemas.microsoft.com/office/drawing/2014/main" id="{AB7810F4-A98F-4103-BDFD-789EFA585F48}"/>
                </a:ext>
              </a:extLst>
            </p:cNvPr>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4" name="Google Shape;560;p36">
              <a:extLst>
                <a:ext uri="{FF2B5EF4-FFF2-40B4-BE49-F238E27FC236}">
                  <a16:creationId xmlns:a16="http://schemas.microsoft.com/office/drawing/2014/main" id="{204D5BD9-0C92-48AC-AA4B-EF06E77D59F4}"/>
                </a:ext>
              </a:extLst>
            </p:cNvPr>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 name="Google Shape;561;p36">
              <a:extLst>
                <a:ext uri="{FF2B5EF4-FFF2-40B4-BE49-F238E27FC236}">
                  <a16:creationId xmlns:a16="http://schemas.microsoft.com/office/drawing/2014/main" id="{55492BFA-6A47-4325-92A0-7B62E507C5D3}"/>
                </a:ext>
              </a:extLst>
            </p:cNvPr>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6" name="Google Shape;562;p36">
              <a:extLst>
                <a:ext uri="{FF2B5EF4-FFF2-40B4-BE49-F238E27FC236}">
                  <a16:creationId xmlns:a16="http://schemas.microsoft.com/office/drawing/2014/main" id="{30EA672E-1566-4381-A32B-9CE9B40DFACF}"/>
                </a:ext>
              </a:extLst>
            </p:cNvPr>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7" name="Google Shape;563;p36">
              <a:extLst>
                <a:ext uri="{FF2B5EF4-FFF2-40B4-BE49-F238E27FC236}">
                  <a16:creationId xmlns:a16="http://schemas.microsoft.com/office/drawing/2014/main" id="{384C02D9-76C5-46B0-B64E-D45DB3CB37EE}"/>
                </a:ext>
              </a:extLst>
            </p:cNvPr>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8" name="Google Shape;564;p36">
              <a:extLst>
                <a:ext uri="{FF2B5EF4-FFF2-40B4-BE49-F238E27FC236}">
                  <a16:creationId xmlns:a16="http://schemas.microsoft.com/office/drawing/2014/main" id="{FF57D5F0-9A1E-4E37-89F0-9508FFFDCEEB}"/>
                </a:ext>
              </a:extLst>
            </p:cNvPr>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9" name="Google Shape;565;p36">
              <a:extLst>
                <a:ext uri="{FF2B5EF4-FFF2-40B4-BE49-F238E27FC236}">
                  <a16:creationId xmlns:a16="http://schemas.microsoft.com/office/drawing/2014/main" id="{4C883782-173B-480F-94AF-C4B0EDC42D9F}"/>
                </a:ext>
              </a:extLst>
            </p:cNvPr>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0" name="Google Shape;566;p36">
              <a:extLst>
                <a:ext uri="{FF2B5EF4-FFF2-40B4-BE49-F238E27FC236}">
                  <a16:creationId xmlns:a16="http://schemas.microsoft.com/office/drawing/2014/main" id="{B285B340-034C-4317-AED6-9C81F867EB98}"/>
                </a:ext>
              </a:extLst>
            </p:cNvPr>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1" name="Google Shape;567;p36">
              <a:extLst>
                <a:ext uri="{FF2B5EF4-FFF2-40B4-BE49-F238E27FC236}">
                  <a16:creationId xmlns:a16="http://schemas.microsoft.com/office/drawing/2014/main" id="{6243BD83-A347-4BBD-84E9-CFA987CDB6B5}"/>
                </a:ext>
              </a:extLst>
            </p:cNvPr>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2" name="Google Shape;568;p36">
              <a:extLst>
                <a:ext uri="{FF2B5EF4-FFF2-40B4-BE49-F238E27FC236}">
                  <a16:creationId xmlns:a16="http://schemas.microsoft.com/office/drawing/2014/main" id="{5804340A-E9CC-491F-B711-BB0ACD5D2C80}"/>
                </a:ext>
              </a:extLst>
            </p:cNvPr>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3" name="Google Shape;569;p36">
              <a:extLst>
                <a:ext uri="{FF2B5EF4-FFF2-40B4-BE49-F238E27FC236}">
                  <a16:creationId xmlns:a16="http://schemas.microsoft.com/office/drawing/2014/main" id="{FD37C37B-4F18-4412-9055-CA66E51AC06A}"/>
                </a:ext>
              </a:extLst>
            </p:cNvPr>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4" name="Google Shape;570;p36">
              <a:extLst>
                <a:ext uri="{FF2B5EF4-FFF2-40B4-BE49-F238E27FC236}">
                  <a16:creationId xmlns:a16="http://schemas.microsoft.com/office/drawing/2014/main" id="{50300C36-7C8A-42DA-9259-BB1443E2B88D}"/>
                </a:ext>
              </a:extLst>
            </p:cNvPr>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5" name="Google Shape;571;p36">
              <a:extLst>
                <a:ext uri="{FF2B5EF4-FFF2-40B4-BE49-F238E27FC236}">
                  <a16:creationId xmlns:a16="http://schemas.microsoft.com/office/drawing/2014/main" id="{3716F342-7161-48C3-A6A0-1680B13C2475}"/>
                </a:ext>
              </a:extLst>
            </p:cNvPr>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6" name="Google Shape;572;p36">
              <a:extLst>
                <a:ext uri="{FF2B5EF4-FFF2-40B4-BE49-F238E27FC236}">
                  <a16:creationId xmlns:a16="http://schemas.microsoft.com/office/drawing/2014/main" id="{E209ED00-9510-48E6-AC98-4EA494FE735A}"/>
                </a:ext>
              </a:extLst>
            </p:cNvPr>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7" name="Google Shape;573;p36">
              <a:extLst>
                <a:ext uri="{FF2B5EF4-FFF2-40B4-BE49-F238E27FC236}">
                  <a16:creationId xmlns:a16="http://schemas.microsoft.com/office/drawing/2014/main" id="{CBC67C0E-DFFC-4768-94EC-53829FCAFB31}"/>
                </a:ext>
              </a:extLst>
            </p:cNvPr>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8" name="Google Shape;574;p36">
              <a:extLst>
                <a:ext uri="{FF2B5EF4-FFF2-40B4-BE49-F238E27FC236}">
                  <a16:creationId xmlns:a16="http://schemas.microsoft.com/office/drawing/2014/main" id="{87E4B886-0EB4-46E2-95AC-7BED5C386FB0}"/>
                </a:ext>
              </a:extLst>
            </p:cNvPr>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9" name="Google Shape;575;p36">
              <a:extLst>
                <a:ext uri="{FF2B5EF4-FFF2-40B4-BE49-F238E27FC236}">
                  <a16:creationId xmlns:a16="http://schemas.microsoft.com/office/drawing/2014/main" id="{C1C0FAC8-E406-4BE0-A00C-15206F179E94}"/>
                </a:ext>
              </a:extLst>
            </p:cNvPr>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0" name="Google Shape;576;p36">
              <a:extLst>
                <a:ext uri="{FF2B5EF4-FFF2-40B4-BE49-F238E27FC236}">
                  <a16:creationId xmlns:a16="http://schemas.microsoft.com/office/drawing/2014/main" id="{3C92D96C-1AD7-4D1E-BCCA-720B243A01A7}"/>
                </a:ext>
              </a:extLst>
            </p:cNvPr>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1" name="Google Shape;577;p36">
              <a:extLst>
                <a:ext uri="{FF2B5EF4-FFF2-40B4-BE49-F238E27FC236}">
                  <a16:creationId xmlns:a16="http://schemas.microsoft.com/office/drawing/2014/main" id="{E606F75F-ACCB-4511-99AC-1DA6B661315D}"/>
                </a:ext>
              </a:extLst>
            </p:cNvPr>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2" name="Google Shape;578;p36">
              <a:extLst>
                <a:ext uri="{FF2B5EF4-FFF2-40B4-BE49-F238E27FC236}">
                  <a16:creationId xmlns:a16="http://schemas.microsoft.com/office/drawing/2014/main" id="{3AF1DE17-1F15-4F05-A3A8-07C49413376F}"/>
                </a:ext>
              </a:extLst>
            </p:cNvPr>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3" name="Google Shape;579;p36">
              <a:extLst>
                <a:ext uri="{FF2B5EF4-FFF2-40B4-BE49-F238E27FC236}">
                  <a16:creationId xmlns:a16="http://schemas.microsoft.com/office/drawing/2014/main" id="{8C5A0CB9-3B5F-489F-A075-699B6A43494D}"/>
                </a:ext>
              </a:extLst>
            </p:cNvPr>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4" name="Google Shape;580;p36">
              <a:extLst>
                <a:ext uri="{FF2B5EF4-FFF2-40B4-BE49-F238E27FC236}">
                  <a16:creationId xmlns:a16="http://schemas.microsoft.com/office/drawing/2014/main" id="{A0ACF7C0-1553-4838-BDE0-7BDE4F323BA9}"/>
                </a:ext>
              </a:extLst>
            </p:cNvPr>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5" name="Google Shape;581;p36">
              <a:extLst>
                <a:ext uri="{FF2B5EF4-FFF2-40B4-BE49-F238E27FC236}">
                  <a16:creationId xmlns:a16="http://schemas.microsoft.com/office/drawing/2014/main" id="{B9A9CBDE-A254-4477-897C-C519A25DAE5D}"/>
                </a:ext>
              </a:extLst>
            </p:cNvPr>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6" name="Google Shape;582;p36">
              <a:extLst>
                <a:ext uri="{FF2B5EF4-FFF2-40B4-BE49-F238E27FC236}">
                  <a16:creationId xmlns:a16="http://schemas.microsoft.com/office/drawing/2014/main" id="{1E0FFC75-626F-4325-94BF-AA465744B8F5}"/>
                </a:ext>
              </a:extLst>
            </p:cNvPr>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7" name="Google Shape;583;p36">
              <a:extLst>
                <a:ext uri="{FF2B5EF4-FFF2-40B4-BE49-F238E27FC236}">
                  <a16:creationId xmlns:a16="http://schemas.microsoft.com/office/drawing/2014/main" id="{04C7C903-5532-4F8E-A023-2BB16CF50509}"/>
                </a:ext>
              </a:extLst>
            </p:cNvPr>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8" name="Google Shape;584;p36">
              <a:extLst>
                <a:ext uri="{FF2B5EF4-FFF2-40B4-BE49-F238E27FC236}">
                  <a16:creationId xmlns:a16="http://schemas.microsoft.com/office/drawing/2014/main" id="{EDC1088D-70F9-427A-B081-95E79FC9D992}"/>
                </a:ext>
              </a:extLst>
            </p:cNvPr>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9" name="Google Shape;585;p36">
              <a:extLst>
                <a:ext uri="{FF2B5EF4-FFF2-40B4-BE49-F238E27FC236}">
                  <a16:creationId xmlns:a16="http://schemas.microsoft.com/office/drawing/2014/main" id="{194652B6-B32C-4CB4-BA08-5D0B6A419770}"/>
                </a:ext>
              </a:extLst>
            </p:cNvPr>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0" name="Google Shape;586;p36">
              <a:extLst>
                <a:ext uri="{FF2B5EF4-FFF2-40B4-BE49-F238E27FC236}">
                  <a16:creationId xmlns:a16="http://schemas.microsoft.com/office/drawing/2014/main" id="{C501A187-C071-469B-BA67-07100108FB3A}"/>
                </a:ext>
              </a:extLst>
            </p:cNvPr>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1" name="Google Shape;587;p36">
              <a:extLst>
                <a:ext uri="{FF2B5EF4-FFF2-40B4-BE49-F238E27FC236}">
                  <a16:creationId xmlns:a16="http://schemas.microsoft.com/office/drawing/2014/main" id="{5D6DE29B-E53C-478D-903A-45353C1C2427}"/>
                </a:ext>
              </a:extLst>
            </p:cNvPr>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2" name="Google Shape;588;p36">
              <a:extLst>
                <a:ext uri="{FF2B5EF4-FFF2-40B4-BE49-F238E27FC236}">
                  <a16:creationId xmlns:a16="http://schemas.microsoft.com/office/drawing/2014/main" id="{E672B003-6CAB-431C-8C9E-FDB6B15E936B}"/>
                </a:ext>
              </a:extLst>
            </p:cNvPr>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3" name="Google Shape;589;p36">
              <a:extLst>
                <a:ext uri="{FF2B5EF4-FFF2-40B4-BE49-F238E27FC236}">
                  <a16:creationId xmlns:a16="http://schemas.microsoft.com/office/drawing/2014/main" id="{AEA1E674-E2B9-4137-9008-D5D2F0EB6474}"/>
                </a:ext>
              </a:extLst>
            </p:cNvPr>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4" name="Google Shape;590;p36">
              <a:extLst>
                <a:ext uri="{FF2B5EF4-FFF2-40B4-BE49-F238E27FC236}">
                  <a16:creationId xmlns:a16="http://schemas.microsoft.com/office/drawing/2014/main" id="{27558DA3-AC05-45F3-B90B-0EDE6C3EA82D}"/>
                </a:ext>
              </a:extLst>
            </p:cNvPr>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5" name="Google Shape;591;p36">
              <a:extLst>
                <a:ext uri="{FF2B5EF4-FFF2-40B4-BE49-F238E27FC236}">
                  <a16:creationId xmlns:a16="http://schemas.microsoft.com/office/drawing/2014/main" id="{A2A233E8-814A-4772-8C23-C6CA16613047}"/>
                </a:ext>
              </a:extLst>
            </p:cNvPr>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6" name="Google Shape;592;p36">
              <a:extLst>
                <a:ext uri="{FF2B5EF4-FFF2-40B4-BE49-F238E27FC236}">
                  <a16:creationId xmlns:a16="http://schemas.microsoft.com/office/drawing/2014/main" id="{C4A78F2E-483F-4F12-8638-CA9AF1BEDB21}"/>
                </a:ext>
              </a:extLst>
            </p:cNvPr>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7" name="Google Shape;593;p36">
              <a:extLst>
                <a:ext uri="{FF2B5EF4-FFF2-40B4-BE49-F238E27FC236}">
                  <a16:creationId xmlns:a16="http://schemas.microsoft.com/office/drawing/2014/main" id="{88754CAE-32CD-457B-B929-53D6B9D53213}"/>
                </a:ext>
              </a:extLst>
            </p:cNvPr>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8" name="Google Shape;594;p36">
              <a:extLst>
                <a:ext uri="{FF2B5EF4-FFF2-40B4-BE49-F238E27FC236}">
                  <a16:creationId xmlns:a16="http://schemas.microsoft.com/office/drawing/2014/main" id="{52E08D4C-824D-4A1A-9B1E-E0FB4B220922}"/>
                </a:ext>
              </a:extLst>
            </p:cNvPr>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9" name="Google Shape;595;p36">
              <a:extLst>
                <a:ext uri="{FF2B5EF4-FFF2-40B4-BE49-F238E27FC236}">
                  <a16:creationId xmlns:a16="http://schemas.microsoft.com/office/drawing/2014/main" id="{511B8EC1-6D53-4280-A1F2-4DB7AF7BFF67}"/>
                </a:ext>
              </a:extLst>
            </p:cNvPr>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0" name="Google Shape;596;p36">
              <a:extLst>
                <a:ext uri="{FF2B5EF4-FFF2-40B4-BE49-F238E27FC236}">
                  <a16:creationId xmlns:a16="http://schemas.microsoft.com/office/drawing/2014/main" id="{F67DACD6-90DE-46FF-8FAC-149A3CABDE95}"/>
                </a:ext>
              </a:extLst>
            </p:cNvPr>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1" name="Google Shape;597;p36">
              <a:extLst>
                <a:ext uri="{FF2B5EF4-FFF2-40B4-BE49-F238E27FC236}">
                  <a16:creationId xmlns:a16="http://schemas.microsoft.com/office/drawing/2014/main" id="{FAB94FBF-A31D-40F4-9A76-A79B629C1C31}"/>
                </a:ext>
              </a:extLst>
            </p:cNvPr>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2" name="Google Shape;598;p36">
              <a:extLst>
                <a:ext uri="{FF2B5EF4-FFF2-40B4-BE49-F238E27FC236}">
                  <a16:creationId xmlns:a16="http://schemas.microsoft.com/office/drawing/2014/main" id="{B19371A6-5B5D-4205-A356-05C6C8668467}"/>
                </a:ext>
              </a:extLst>
            </p:cNvPr>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3" name="Google Shape;599;p36">
              <a:extLst>
                <a:ext uri="{FF2B5EF4-FFF2-40B4-BE49-F238E27FC236}">
                  <a16:creationId xmlns:a16="http://schemas.microsoft.com/office/drawing/2014/main" id="{906FC32B-5D76-4BCA-B5CA-306CAF7428DA}"/>
                </a:ext>
              </a:extLst>
            </p:cNvPr>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4" name="Google Shape;600;p36">
              <a:extLst>
                <a:ext uri="{FF2B5EF4-FFF2-40B4-BE49-F238E27FC236}">
                  <a16:creationId xmlns:a16="http://schemas.microsoft.com/office/drawing/2014/main" id="{C2C4DB30-AFD8-43DB-84E0-D521E8FB355C}"/>
                </a:ext>
              </a:extLst>
            </p:cNvPr>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5" name="Google Shape;601;p36">
              <a:extLst>
                <a:ext uri="{FF2B5EF4-FFF2-40B4-BE49-F238E27FC236}">
                  <a16:creationId xmlns:a16="http://schemas.microsoft.com/office/drawing/2014/main" id="{2A5FAF24-D7BD-4771-AF8D-80688EA9401E}"/>
                </a:ext>
              </a:extLst>
            </p:cNvPr>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6" name="Google Shape;602;p36">
              <a:extLst>
                <a:ext uri="{FF2B5EF4-FFF2-40B4-BE49-F238E27FC236}">
                  <a16:creationId xmlns:a16="http://schemas.microsoft.com/office/drawing/2014/main" id="{58F454A3-0276-4509-9F61-ED2F416DF146}"/>
                </a:ext>
              </a:extLst>
            </p:cNvPr>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7" name="Google Shape;603;p36">
              <a:extLst>
                <a:ext uri="{FF2B5EF4-FFF2-40B4-BE49-F238E27FC236}">
                  <a16:creationId xmlns:a16="http://schemas.microsoft.com/office/drawing/2014/main" id="{BD67F4D1-02D3-45EC-8F39-2A6A9B58717C}"/>
                </a:ext>
              </a:extLst>
            </p:cNvPr>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8" name="Google Shape;604;p36">
              <a:extLst>
                <a:ext uri="{FF2B5EF4-FFF2-40B4-BE49-F238E27FC236}">
                  <a16:creationId xmlns:a16="http://schemas.microsoft.com/office/drawing/2014/main" id="{DFC1DB55-5D7A-4918-92F4-4ACC0F740E2F}"/>
                </a:ext>
              </a:extLst>
            </p:cNvPr>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9" name="Google Shape;605;p36">
              <a:extLst>
                <a:ext uri="{FF2B5EF4-FFF2-40B4-BE49-F238E27FC236}">
                  <a16:creationId xmlns:a16="http://schemas.microsoft.com/office/drawing/2014/main" id="{D1CC2245-11DA-43B1-8D7B-2C605BD8284D}"/>
                </a:ext>
              </a:extLst>
            </p:cNvPr>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0" name="Google Shape;606;p36">
              <a:extLst>
                <a:ext uri="{FF2B5EF4-FFF2-40B4-BE49-F238E27FC236}">
                  <a16:creationId xmlns:a16="http://schemas.microsoft.com/office/drawing/2014/main" id="{13308764-566E-43DB-A80D-00D6F099A37B}"/>
                </a:ext>
              </a:extLst>
            </p:cNvPr>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1" name="Google Shape;607;p36">
              <a:extLst>
                <a:ext uri="{FF2B5EF4-FFF2-40B4-BE49-F238E27FC236}">
                  <a16:creationId xmlns:a16="http://schemas.microsoft.com/office/drawing/2014/main" id="{8976EFEB-5B10-431F-AFBF-F07DDAEEEFD8}"/>
                </a:ext>
              </a:extLst>
            </p:cNvPr>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2" name="Google Shape;608;p36">
              <a:extLst>
                <a:ext uri="{FF2B5EF4-FFF2-40B4-BE49-F238E27FC236}">
                  <a16:creationId xmlns:a16="http://schemas.microsoft.com/office/drawing/2014/main" id="{B764EBC6-1BA5-4FF9-94B8-2DCEA92DEEF7}"/>
                </a:ext>
              </a:extLst>
            </p:cNvPr>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3" name="Google Shape;609;p36">
              <a:extLst>
                <a:ext uri="{FF2B5EF4-FFF2-40B4-BE49-F238E27FC236}">
                  <a16:creationId xmlns:a16="http://schemas.microsoft.com/office/drawing/2014/main" id="{1B89A357-D50E-49EC-BFAD-9002944F2BDA}"/>
                </a:ext>
              </a:extLst>
            </p:cNvPr>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4" name="Google Shape;610;p36">
              <a:extLst>
                <a:ext uri="{FF2B5EF4-FFF2-40B4-BE49-F238E27FC236}">
                  <a16:creationId xmlns:a16="http://schemas.microsoft.com/office/drawing/2014/main" id="{ECA2061F-5F85-47CB-9E9C-E1776C7C6CA1}"/>
                </a:ext>
              </a:extLst>
            </p:cNvPr>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5" name="Google Shape;611;p36">
              <a:extLst>
                <a:ext uri="{FF2B5EF4-FFF2-40B4-BE49-F238E27FC236}">
                  <a16:creationId xmlns:a16="http://schemas.microsoft.com/office/drawing/2014/main" id="{8DCD62A8-CE6C-4EC1-8A08-9855E1990D81}"/>
                </a:ext>
              </a:extLst>
            </p:cNvPr>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6" name="Google Shape;612;p36">
              <a:extLst>
                <a:ext uri="{FF2B5EF4-FFF2-40B4-BE49-F238E27FC236}">
                  <a16:creationId xmlns:a16="http://schemas.microsoft.com/office/drawing/2014/main" id="{15272E87-91C3-4121-8D23-CE2DFDFC8E58}"/>
                </a:ext>
              </a:extLst>
            </p:cNvPr>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7" name="Google Shape;613;p36">
              <a:extLst>
                <a:ext uri="{FF2B5EF4-FFF2-40B4-BE49-F238E27FC236}">
                  <a16:creationId xmlns:a16="http://schemas.microsoft.com/office/drawing/2014/main" id="{60B0944E-3D46-4A04-9FE6-1ECBAF2705A1}"/>
                </a:ext>
              </a:extLst>
            </p:cNvPr>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8" name="Google Shape;614;p36">
              <a:extLst>
                <a:ext uri="{FF2B5EF4-FFF2-40B4-BE49-F238E27FC236}">
                  <a16:creationId xmlns:a16="http://schemas.microsoft.com/office/drawing/2014/main" id="{28DD11AE-0A2F-41D7-B1D4-901F3B68847D}"/>
                </a:ext>
              </a:extLst>
            </p:cNvPr>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9" name="Google Shape;615;p36">
              <a:extLst>
                <a:ext uri="{FF2B5EF4-FFF2-40B4-BE49-F238E27FC236}">
                  <a16:creationId xmlns:a16="http://schemas.microsoft.com/office/drawing/2014/main" id="{4535274F-6E4F-47A2-89A1-C08866192996}"/>
                </a:ext>
              </a:extLst>
            </p:cNvPr>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0" name="Google Shape;616;p36">
              <a:extLst>
                <a:ext uri="{FF2B5EF4-FFF2-40B4-BE49-F238E27FC236}">
                  <a16:creationId xmlns:a16="http://schemas.microsoft.com/office/drawing/2014/main" id="{3AB34DC7-F11F-466E-8765-DC69535813F2}"/>
                </a:ext>
              </a:extLst>
            </p:cNvPr>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1" name="Google Shape;617;p36">
              <a:extLst>
                <a:ext uri="{FF2B5EF4-FFF2-40B4-BE49-F238E27FC236}">
                  <a16:creationId xmlns:a16="http://schemas.microsoft.com/office/drawing/2014/main" id="{1A092673-A025-438C-A89A-3ADB152ACF3E}"/>
                </a:ext>
              </a:extLst>
            </p:cNvPr>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2" name="Google Shape;618;p36">
              <a:extLst>
                <a:ext uri="{FF2B5EF4-FFF2-40B4-BE49-F238E27FC236}">
                  <a16:creationId xmlns:a16="http://schemas.microsoft.com/office/drawing/2014/main" id="{5783C872-E86F-473D-ADEA-9E236F00617F}"/>
                </a:ext>
              </a:extLst>
            </p:cNvPr>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3" name="Google Shape;619;p36">
              <a:extLst>
                <a:ext uri="{FF2B5EF4-FFF2-40B4-BE49-F238E27FC236}">
                  <a16:creationId xmlns:a16="http://schemas.microsoft.com/office/drawing/2014/main" id="{C7FFC6E8-0810-4973-8009-05A702077C7F}"/>
                </a:ext>
              </a:extLst>
            </p:cNvPr>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4" name="Google Shape;620;p36">
              <a:extLst>
                <a:ext uri="{FF2B5EF4-FFF2-40B4-BE49-F238E27FC236}">
                  <a16:creationId xmlns:a16="http://schemas.microsoft.com/office/drawing/2014/main" id="{7C4785BF-217F-4184-9E3B-FF729FC93D08}"/>
                </a:ext>
              </a:extLst>
            </p:cNvPr>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5" name="Google Shape;621;p36">
              <a:extLst>
                <a:ext uri="{FF2B5EF4-FFF2-40B4-BE49-F238E27FC236}">
                  <a16:creationId xmlns:a16="http://schemas.microsoft.com/office/drawing/2014/main" id="{FB897D37-4D63-48C3-BAFF-1ADFEEC5F36A}"/>
                </a:ext>
              </a:extLst>
            </p:cNvPr>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6" name="Google Shape;622;p36">
              <a:extLst>
                <a:ext uri="{FF2B5EF4-FFF2-40B4-BE49-F238E27FC236}">
                  <a16:creationId xmlns:a16="http://schemas.microsoft.com/office/drawing/2014/main" id="{71C1D5F4-748C-4DBB-BA2C-6910B6F1F49C}"/>
                </a:ext>
              </a:extLst>
            </p:cNvPr>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7" name="Google Shape;623;p36">
              <a:extLst>
                <a:ext uri="{FF2B5EF4-FFF2-40B4-BE49-F238E27FC236}">
                  <a16:creationId xmlns:a16="http://schemas.microsoft.com/office/drawing/2014/main" id="{F04C0FB6-BE02-49F0-A48B-D1347F7E28FB}"/>
                </a:ext>
              </a:extLst>
            </p:cNvPr>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8" name="Google Shape;624;p36">
              <a:extLst>
                <a:ext uri="{FF2B5EF4-FFF2-40B4-BE49-F238E27FC236}">
                  <a16:creationId xmlns:a16="http://schemas.microsoft.com/office/drawing/2014/main" id="{4091F165-B45A-44AB-B18D-D520B8B0BD70}"/>
                </a:ext>
              </a:extLst>
            </p:cNvPr>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9" name="Google Shape;625;p36">
              <a:extLst>
                <a:ext uri="{FF2B5EF4-FFF2-40B4-BE49-F238E27FC236}">
                  <a16:creationId xmlns:a16="http://schemas.microsoft.com/office/drawing/2014/main" id="{21018C86-31A5-4BA0-8E7C-57BF84D0BCBB}"/>
                </a:ext>
              </a:extLst>
            </p:cNvPr>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0" name="Google Shape;626;p36">
              <a:extLst>
                <a:ext uri="{FF2B5EF4-FFF2-40B4-BE49-F238E27FC236}">
                  <a16:creationId xmlns:a16="http://schemas.microsoft.com/office/drawing/2014/main" id="{3088517D-4B40-43FC-B469-068CD11FE5DB}"/>
                </a:ext>
              </a:extLst>
            </p:cNvPr>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1" name="Google Shape;627;p36">
              <a:extLst>
                <a:ext uri="{FF2B5EF4-FFF2-40B4-BE49-F238E27FC236}">
                  <a16:creationId xmlns:a16="http://schemas.microsoft.com/office/drawing/2014/main" id="{DAFDC7D0-9BB5-4AF5-A110-64205F7A384D}"/>
                </a:ext>
              </a:extLst>
            </p:cNvPr>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2" name="Google Shape;628;p36">
              <a:extLst>
                <a:ext uri="{FF2B5EF4-FFF2-40B4-BE49-F238E27FC236}">
                  <a16:creationId xmlns:a16="http://schemas.microsoft.com/office/drawing/2014/main" id="{9343F982-D493-4DE6-9F9D-089D6DAEB243}"/>
                </a:ext>
              </a:extLst>
            </p:cNvPr>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rgbClr val="000000"/>
            </a:solidFill>
            <a:ln w="109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3" name="Google Shape;629;p36">
              <a:extLst>
                <a:ext uri="{FF2B5EF4-FFF2-40B4-BE49-F238E27FC236}">
                  <a16:creationId xmlns:a16="http://schemas.microsoft.com/office/drawing/2014/main" id="{F6D15BA5-B684-4705-840A-4C08B0472467}"/>
                </a:ext>
              </a:extLst>
            </p:cNvPr>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4" name="Google Shape;630;p36">
              <a:extLst>
                <a:ext uri="{FF2B5EF4-FFF2-40B4-BE49-F238E27FC236}">
                  <a16:creationId xmlns:a16="http://schemas.microsoft.com/office/drawing/2014/main" id="{56CF2926-B2CE-495C-A437-1666D5C3DBA3}"/>
                </a:ext>
              </a:extLst>
            </p:cNvPr>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5" name="Google Shape;631;p36">
              <a:extLst>
                <a:ext uri="{FF2B5EF4-FFF2-40B4-BE49-F238E27FC236}">
                  <a16:creationId xmlns:a16="http://schemas.microsoft.com/office/drawing/2014/main" id="{05784A83-659A-4DAD-95FB-A5A0001A9C42}"/>
                </a:ext>
              </a:extLst>
            </p:cNvPr>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6" name="Google Shape;632;p36">
              <a:extLst>
                <a:ext uri="{FF2B5EF4-FFF2-40B4-BE49-F238E27FC236}">
                  <a16:creationId xmlns:a16="http://schemas.microsoft.com/office/drawing/2014/main" id="{B619E486-7AD7-4955-997D-5E71A19F081B}"/>
                </a:ext>
              </a:extLst>
            </p:cNvPr>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7" name="Google Shape;633;p36">
              <a:extLst>
                <a:ext uri="{FF2B5EF4-FFF2-40B4-BE49-F238E27FC236}">
                  <a16:creationId xmlns:a16="http://schemas.microsoft.com/office/drawing/2014/main" id="{A800E68C-02D9-4A45-9E37-4BA6D04A671C}"/>
                </a:ext>
              </a:extLst>
            </p:cNvPr>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8" name="Google Shape;634;p36">
              <a:extLst>
                <a:ext uri="{FF2B5EF4-FFF2-40B4-BE49-F238E27FC236}">
                  <a16:creationId xmlns:a16="http://schemas.microsoft.com/office/drawing/2014/main" id="{53E266FE-B15B-4224-981B-B7190D58E1B5}"/>
                </a:ext>
              </a:extLst>
            </p:cNvPr>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9" name="Google Shape;635;p36">
              <a:extLst>
                <a:ext uri="{FF2B5EF4-FFF2-40B4-BE49-F238E27FC236}">
                  <a16:creationId xmlns:a16="http://schemas.microsoft.com/office/drawing/2014/main" id="{0F34F77F-B9F7-44D5-8758-BE3A72953E47}"/>
                </a:ext>
              </a:extLst>
            </p:cNvPr>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0" name="Google Shape;636;p36">
              <a:extLst>
                <a:ext uri="{FF2B5EF4-FFF2-40B4-BE49-F238E27FC236}">
                  <a16:creationId xmlns:a16="http://schemas.microsoft.com/office/drawing/2014/main" id="{444CC032-098E-41E9-9A94-8B1EC795930C}"/>
                </a:ext>
              </a:extLst>
            </p:cNvPr>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1" name="Google Shape;637;p36">
              <a:extLst>
                <a:ext uri="{FF2B5EF4-FFF2-40B4-BE49-F238E27FC236}">
                  <a16:creationId xmlns:a16="http://schemas.microsoft.com/office/drawing/2014/main" id="{5BFAA825-052A-4C8D-829E-1FA98EADB364}"/>
                </a:ext>
              </a:extLst>
            </p:cNvPr>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2" name="Google Shape;638;p36">
              <a:extLst>
                <a:ext uri="{FF2B5EF4-FFF2-40B4-BE49-F238E27FC236}">
                  <a16:creationId xmlns:a16="http://schemas.microsoft.com/office/drawing/2014/main" id="{0880C69A-7EC1-4CF2-8101-00B688E5D961}"/>
                </a:ext>
              </a:extLst>
            </p:cNvPr>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3" name="Google Shape;639;p36">
              <a:extLst>
                <a:ext uri="{FF2B5EF4-FFF2-40B4-BE49-F238E27FC236}">
                  <a16:creationId xmlns:a16="http://schemas.microsoft.com/office/drawing/2014/main" id="{FDE62A42-1D8C-41CC-89EE-45493EAE71D7}"/>
                </a:ext>
              </a:extLst>
            </p:cNvPr>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4" name="Google Shape;640;p36">
              <a:extLst>
                <a:ext uri="{FF2B5EF4-FFF2-40B4-BE49-F238E27FC236}">
                  <a16:creationId xmlns:a16="http://schemas.microsoft.com/office/drawing/2014/main" id="{E75832A1-6E36-44E0-93C6-54F93655CD2D}"/>
                </a:ext>
              </a:extLst>
            </p:cNvPr>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5" name="Google Shape;641;p36">
              <a:extLst>
                <a:ext uri="{FF2B5EF4-FFF2-40B4-BE49-F238E27FC236}">
                  <a16:creationId xmlns:a16="http://schemas.microsoft.com/office/drawing/2014/main" id="{B35D016D-C820-4FD2-8F12-D99491785EB1}"/>
                </a:ext>
              </a:extLst>
            </p:cNvPr>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6" name="Google Shape;642;p36">
              <a:extLst>
                <a:ext uri="{FF2B5EF4-FFF2-40B4-BE49-F238E27FC236}">
                  <a16:creationId xmlns:a16="http://schemas.microsoft.com/office/drawing/2014/main" id="{3F49A1CD-5EE2-49DF-9DEF-33DE99C4DF74}"/>
                </a:ext>
              </a:extLst>
            </p:cNvPr>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7" name="Google Shape;643;p36">
              <a:extLst>
                <a:ext uri="{FF2B5EF4-FFF2-40B4-BE49-F238E27FC236}">
                  <a16:creationId xmlns:a16="http://schemas.microsoft.com/office/drawing/2014/main" id="{CA6B09EA-AD7B-477C-9D0F-DF8E96ABA4C5}"/>
                </a:ext>
              </a:extLst>
            </p:cNvPr>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8" name="Google Shape;644;p36">
              <a:extLst>
                <a:ext uri="{FF2B5EF4-FFF2-40B4-BE49-F238E27FC236}">
                  <a16:creationId xmlns:a16="http://schemas.microsoft.com/office/drawing/2014/main" id="{AF163773-77A9-4F5B-BEB6-A50CD551542F}"/>
                </a:ext>
              </a:extLst>
            </p:cNvPr>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9" name="Google Shape;645;p36">
              <a:extLst>
                <a:ext uri="{FF2B5EF4-FFF2-40B4-BE49-F238E27FC236}">
                  <a16:creationId xmlns:a16="http://schemas.microsoft.com/office/drawing/2014/main" id="{3EBAC8F8-3ECE-4AC1-A342-49CF8823DB64}"/>
                </a:ext>
              </a:extLst>
            </p:cNvPr>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0" name="Google Shape;646;p36">
              <a:extLst>
                <a:ext uri="{FF2B5EF4-FFF2-40B4-BE49-F238E27FC236}">
                  <a16:creationId xmlns:a16="http://schemas.microsoft.com/office/drawing/2014/main" id="{4CA5654D-092D-42DA-9EB9-0F41A139ECA2}"/>
                </a:ext>
              </a:extLst>
            </p:cNvPr>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1" name="Google Shape;647;p36">
              <a:extLst>
                <a:ext uri="{FF2B5EF4-FFF2-40B4-BE49-F238E27FC236}">
                  <a16:creationId xmlns:a16="http://schemas.microsoft.com/office/drawing/2014/main" id="{A72ECF21-BA5E-4A33-A2F6-73DA619AC2E1}"/>
                </a:ext>
              </a:extLst>
            </p:cNvPr>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2" name="Google Shape;648;p36">
              <a:extLst>
                <a:ext uri="{FF2B5EF4-FFF2-40B4-BE49-F238E27FC236}">
                  <a16:creationId xmlns:a16="http://schemas.microsoft.com/office/drawing/2014/main" id="{B54FFFD9-7295-468C-B54B-83367D6035AD}"/>
                </a:ext>
              </a:extLst>
            </p:cNvPr>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3" name="Google Shape;649;p36">
              <a:extLst>
                <a:ext uri="{FF2B5EF4-FFF2-40B4-BE49-F238E27FC236}">
                  <a16:creationId xmlns:a16="http://schemas.microsoft.com/office/drawing/2014/main" id="{482E2138-D1AE-42DD-B7E5-453429FEFF29}"/>
                </a:ext>
              </a:extLst>
            </p:cNvPr>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4" name="Google Shape;650;p36">
              <a:extLst>
                <a:ext uri="{FF2B5EF4-FFF2-40B4-BE49-F238E27FC236}">
                  <a16:creationId xmlns:a16="http://schemas.microsoft.com/office/drawing/2014/main" id="{4474B8D5-E8FF-47E2-8AF1-BB21963C902B}"/>
                </a:ext>
              </a:extLst>
            </p:cNvPr>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5" name="Google Shape;651;p36">
              <a:extLst>
                <a:ext uri="{FF2B5EF4-FFF2-40B4-BE49-F238E27FC236}">
                  <a16:creationId xmlns:a16="http://schemas.microsoft.com/office/drawing/2014/main" id="{3ABF1403-38D6-43A6-8F40-5947E391887B}"/>
                </a:ext>
              </a:extLst>
            </p:cNvPr>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6" name="Google Shape;652;p36">
              <a:extLst>
                <a:ext uri="{FF2B5EF4-FFF2-40B4-BE49-F238E27FC236}">
                  <a16:creationId xmlns:a16="http://schemas.microsoft.com/office/drawing/2014/main" id="{4D017ED9-3C1C-4603-A72B-3CECE1BAC1E8}"/>
                </a:ext>
              </a:extLst>
            </p:cNvPr>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7" name="Google Shape;653;p36">
              <a:extLst>
                <a:ext uri="{FF2B5EF4-FFF2-40B4-BE49-F238E27FC236}">
                  <a16:creationId xmlns:a16="http://schemas.microsoft.com/office/drawing/2014/main" id="{37E6D689-F166-4296-8F94-75EE6B348188}"/>
                </a:ext>
              </a:extLst>
            </p:cNvPr>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8" name="Google Shape;654;p36">
              <a:extLst>
                <a:ext uri="{FF2B5EF4-FFF2-40B4-BE49-F238E27FC236}">
                  <a16:creationId xmlns:a16="http://schemas.microsoft.com/office/drawing/2014/main" id="{0B929739-772C-4B29-8E62-A8440EBFF604}"/>
                </a:ext>
              </a:extLst>
            </p:cNvPr>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9" name="Google Shape;655;p36">
              <a:extLst>
                <a:ext uri="{FF2B5EF4-FFF2-40B4-BE49-F238E27FC236}">
                  <a16:creationId xmlns:a16="http://schemas.microsoft.com/office/drawing/2014/main" id="{351B7551-69AD-42E7-BFEE-BC19485C0BC7}"/>
                </a:ext>
              </a:extLst>
            </p:cNvPr>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0" name="Google Shape;656;p36">
              <a:extLst>
                <a:ext uri="{FF2B5EF4-FFF2-40B4-BE49-F238E27FC236}">
                  <a16:creationId xmlns:a16="http://schemas.microsoft.com/office/drawing/2014/main" id="{5968422A-268D-4E04-9831-9AFBA10788A3}"/>
                </a:ext>
              </a:extLst>
            </p:cNvPr>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1" name="Google Shape;657;p36">
              <a:extLst>
                <a:ext uri="{FF2B5EF4-FFF2-40B4-BE49-F238E27FC236}">
                  <a16:creationId xmlns:a16="http://schemas.microsoft.com/office/drawing/2014/main" id="{657924AA-4B86-446B-9D88-0161A63F5742}"/>
                </a:ext>
              </a:extLst>
            </p:cNvPr>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2" name="Google Shape;658;p36">
              <a:extLst>
                <a:ext uri="{FF2B5EF4-FFF2-40B4-BE49-F238E27FC236}">
                  <a16:creationId xmlns:a16="http://schemas.microsoft.com/office/drawing/2014/main" id="{ACBEF9A2-6068-44B6-B5D6-BC0CBA91A4F2}"/>
                </a:ext>
              </a:extLst>
            </p:cNvPr>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3" name="Google Shape;659;p36">
              <a:extLst>
                <a:ext uri="{FF2B5EF4-FFF2-40B4-BE49-F238E27FC236}">
                  <a16:creationId xmlns:a16="http://schemas.microsoft.com/office/drawing/2014/main" id="{CAC5D485-BC17-469D-A057-57FB836A8D7E}"/>
                </a:ext>
              </a:extLst>
            </p:cNvPr>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4" name="Google Shape;660;p36">
              <a:extLst>
                <a:ext uri="{FF2B5EF4-FFF2-40B4-BE49-F238E27FC236}">
                  <a16:creationId xmlns:a16="http://schemas.microsoft.com/office/drawing/2014/main" id="{9719D5E4-734D-4D99-918E-681EFF5E1581}"/>
                </a:ext>
              </a:extLst>
            </p:cNvPr>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5" name="Google Shape;661;p36">
              <a:extLst>
                <a:ext uri="{FF2B5EF4-FFF2-40B4-BE49-F238E27FC236}">
                  <a16:creationId xmlns:a16="http://schemas.microsoft.com/office/drawing/2014/main" id="{A2C71C41-9FB5-4DE5-BA00-0F3E2AE8BECE}"/>
                </a:ext>
              </a:extLst>
            </p:cNvPr>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6" name="Google Shape;662;p36">
              <a:extLst>
                <a:ext uri="{FF2B5EF4-FFF2-40B4-BE49-F238E27FC236}">
                  <a16:creationId xmlns:a16="http://schemas.microsoft.com/office/drawing/2014/main" id="{E8BC1F27-0251-4A87-A8C8-B49916816A9B}"/>
                </a:ext>
              </a:extLst>
            </p:cNvPr>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7" name="Google Shape;663;p36">
              <a:extLst>
                <a:ext uri="{FF2B5EF4-FFF2-40B4-BE49-F238E27FC236}">
                  <a16:creationId xmlns:a16="http://schemas.microsoft.com/office/drawing/2014/main" id="{E9BAB594-405D-4D76-9BF3-422CBBB1D6C0}"/>
                </a:ext>
              </a:extLst>
            </p:cNvPr>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8" name="Google Shape;664;p36">
              <a:extLst>
                <a:ext uri="{FF2B5EF4-FFF2-40B4-BE49-F238E27FC236}">
                  <a16:creationId xmlns:a16="http://schemas.microsoft.com/office/drawing/2014/main" id="{89263514-EC63-4EC9-A887-08B2F648C7B4}"/>
                </a:ext>
              </a:extLst>
            </p:cNvPr>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9" name="Google Shape;665;p36">
              <a:extLst>
                <a:ext uri="{FF2B5EF4-FFF2-40B4-BE49-F238E27FC236}">
                  <a16:creationId xmlns:a16="http://schemas.microsoft.com/office/drawing/2014/main" id="{8B46FCB1-653A-478B-8F86-FA1042EC2623}"/>
                </a:ext>
              </a:extLst>
            </p:cNvPr>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0" name="Google Shape;666;p36">
              <a:extLst>
                <a:ext uri="{FF2B5EF4-FFF2-40B4-BE49-F238E27FC236}">
                  <a16:creationId xmlns:a16="http://schemas.microsoft.com/office/drawing/2014/main" id="{5FA08729-0255-42F5-A087-3F2A73E74CFE}"/>
                </a:ext>
              </a:extLst>
            </p:cNvPr>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1" name="Google Shape;667;p36">
              <a:extLst>
                <a:ext uri="{FF2B5EF4-FFF2-40B4-BE49-F238E27FC236}">
                  <a16:creationId xmlns:a16="http://schemas.microsoft.com/office/drawing/2014/main" id="{141D553E-FBC6-4139-ADBF-5002AC2F159E}"/>
                </a:ext>
              </a:extLst>
            </p:cNvPr>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2" name="Google Shape;668;p36">
              <a:extLst>
                <a:ext uri="{FF2B5EF4-FFF2-40B4-BE49-F238E27FC236}">
                  <a16:creationId xmlns:a16="http://schemas.microsoft.com/office/drawing/2014/main" id="{F39FAC12-088C-4F71-BE05-8085E88F7FC1}"/>
                </a:ext>
              </a:extLst>
            </p:cNvPr>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3" name="Google Shape;669;p36">
              <a:extLst>
                <a:ext uri="{FF2B5EF4-FFF2-40B4-BE49-F238E27FC236}">
                  <a16:creationId xmlns:a16="http://schemas.microsoft.com/office/drawing/2014/main" id="{5D4FA381-0236-4EC0-90F9-0B82EC3A2670}"/>
                </a:ext>
              </a:extLst>
            </p:cNvPr>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4" name="Google Shape;670;p36">
              <a:extLst>
                <a:ext uri="{FF2B5EF4-FFF2-40B4-BE49-F238E27FC236}">
                  <a16:creationId xmlns:a16="http://schemas.microsoft.com/office/drawing/2014/main" id="{EC024A2C-DB36-437E-89AF-DCEC337B38AD}"/>
                </a:ext>
              </a:extLst>
            </p:cNvPr>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5" name="Google Shape;671;p36">
              <a:extLst>
                <a:ext uri="{FF2B5EF4-FFF2-40B4-BE49-F238E27FC236}">
                  <a16:creationId xmlns:a16="http://schemas.microsoft.com/office/drawing/2014/main" id="{898ED3D5-6A2B-465A-9483-E54C1CF23718}"/>
                </a:ext>
              </a:extLst>
            </p:cNvPr>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6" name="Google Shape;672;p36">
              <a:extLst>
                <a:ext uri="{FF2B5EF4-FFF2-40B4-BE49-F238E27FC236}">
                  <a16:creationId xmlns:a16="http://schemas.microsoft.com/office/drawing/2014/main" id="{66DC59A4-8D83-4E04-8AC3-CA44CD761A28}"/>
                </a:ext>
              </a:extLst>
            </p:cNvPr>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7" name="Google Shape;673;p36">
              <a:extLst>
                <a:ext uri="{FF2B5EF4-FFF2-40B4-BE49-F238E27FC236}">
                  <a16:creationId xmlns:a16="http://schemas.microsoft.com/office/drawing/2014/main" id="{6A4F2E0D-BF23-4850-A2E2-B007F0AA3D96}"/>
                </a:ext>
              </a:extLst>
            </p:cNvPr>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8" name="Google Shape;674;p36">
              <a:extLst>
                <a:ext uri="{FF2B5EF4-FFF2-40B4-BE49-F238E27FC236}">
                  <a16:creationId xmlns:a16="http://schemas.microsoft.com/office/drawing/2014/main" id="{093B34D8-111D-49C9-9730-4FA6F2B65EDA}"/>
                </a:ext>
              </a:extLst>
            </p:cNvPr>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9" name="Google Shape;675;p36">
              <a:extLst>
                <a:ext uri="{FF2B5EF4-FFF2-40B4-BE49-F238E27FC236}">
                  <a16:creationId xmlns:a16="http://schemas.microsoft.com/office/drawing/2014/main" id="{0A92C75F-E113-4836-96E3-89C8871520AE}"/>
                </a:ext>
              </a:extLst>
            </p:cNvPr>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0" name="Google Shape;676;p36">
              <a:extLst>
                <a:ext uri="{FF2B5EF4-FFF2-40B4-BE49-F238E27FC236}">
                  <a16:creationId xmlns:a16="http://schemas.microsoft.com/office/drawing/2014/main" id="{2C6AAB2A-CB98-4025-82FA-8484E9EE7417}"/>
                </a:ext>
              </a:extLst>
            </p:cNvPr>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1" name="Google Shape;677;p36">
              <a:extLst>
                <a:ext uri="{FF2B5EF4-FFF2-40B4-BE49-F238E27FC236}">
                  <a16:creationId xmlns:a16="http://schemas.microsoft.com/office/drawing/2014/main" id="{BD25E9AD-8482-4124-B325-4E6628B7357F}"/>
                </a:ext>
              </a:extLst>
            </p:cNvPr>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2" name="Google Shape;678;p36">
              <a:extLst>
                <a:ext uri="{FF2B5EF4-FFF2-40B4-BE49-F238E27FC236}">
                  <a16:creationId xmlns:a16="http://schemas.microsoft.com/office/drawing/2014/main" id="{05A51919-B532-4E07-88EB-6C3F2583ABA2}"/>
                </a:ext>
              </a:extLst>
            </p:cNvPr>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3" name="Google Shape;679;p36">
              <a:extLst>
                <a:ext uri="{FF2B5EF4-FFF2-40B4-BE49-F238E27FC236}">
                  <a16:creationId xmlns:a16="http://schemas.microsoft.com/office/drawing/2014/main" id="{F5114EE7-30D9-4056-BCA3-51C731235D9E}"/>
                </a:ext>
              </a:extLst>
            </p:cNvPr>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4" name="Google Shape;680;p36">
              <a:extLst>
                <a:ext uri="{FF2B5EF4-FFF2-40B4-BE49-F238E27FC236}">
                  <a16:creationId xmlns:a16="http://schemas.microsoft.com/office/drawing/2014/main" id="{8118199B-483B-42D8-8239-15218A4012D3}"/>
                </a:ext>
              </a:extLst>
            </p:cNvPr>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5" name="Google Shape;681;p36">
              <a:extLst>
                <a:ext uri="{FF2B5EF4-FFF2-40B4-BE49-F238E27FC236}">
                  <a16:creationId xmlns:a16="http://schemas.microsoft.com/office/drawing/2014/main" id="{688AAC8F-5054-4C4B-83AE-8604ED9FF9F9}"/>
                </a:ext>
              </a:extLst>
            </p:cNvPr>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6" name="Google Shape;682;p36">
              <a:extLst>
                <a:ext uri="{FF2B5EF4-FFF2-40B4-BE49-F238E27FC236}">
                  <a16:creationId xmlns:a16="http://schemas.microsoft.com/office/drawing/2014/main" id="{776B8704-7A8F-4142-890F-390E79ABA979}"/>
                </a:ext>
              </a:extLst>
            </p:cNvPr>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7" name="Google Shape;683;p36">
              <a:extLst>
                <a:ext uri="{FF2B5EF4-FFF2-40B4-BE49-F238E27FC236}">
                  <a16:creationId xmlns:a16="http://schemas.microsoft.com/office/drawing/2014/main" id="{09F1E053-F1F8-4F3B-B73E-0A3DD75CBE9E}"/>
                </a:ext>
              </a:extLst>
            </p:cNvPr>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8" name="Google Shape;684;p36">
              <a:extLst>
                <a:ext uri="{FF2B5EF4-FFF2-40B4-BE49-F238E27FC236}">
                  <a16:creationId xmlns:a16="http://schemas.microsoft.com/office/drawing/2014/main" id="{68C82F9D-5DDC-4DA2-80A4-5715DAFAA8AD}"/>
                </a:ext>
              </a:extLst>
            </p:cNvPr>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9" name="Google Shape;685;p36">
              <a:extLst>
                <a:ext uri="{FF2B5EF4-FFF2-40B4-BE49-F238E27FC236}">
                  <a16:creationId xmlns:a16="http://schemas.microsoft.com/office/drawing/2014/main" id="{D65F6658-0651-46B2-B2E5-12ED4F96EF92}"/>
                </a:ext>
              </a:extLst>
            </p:cNvPr>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0" name="Google Shape;686;p36">
              <a:extLst>
                <a:ext uri="{FF2B5EF4-FFF2-40B4-BE49-F238E27FC236}">
                  <a16:creationId xmlns:a16="http://schemas.microsoft.com/office/drawing/2014/main" id="{CAFAB024-A57A-4391-9427-A63101EFCC10}"/>
                </a:ext>
              </a:extLst>
            </p:cNvPr>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1" name="Google Shape;687;p36">
              <a:extLst>
                <a:ext uri="{FF2B5EF4-FFF2-40B4-BE49-F238E27FC236}">
                  <a16:creationId xmlns:a16="http://schemas.microsoft.com/office/drawing/2014/main" id="{54DE8F7B-56F2-4C9F-9D86-E6655EE3757D}"/>
                </a:ext>
              </a:extLst>
            </p:cNvPr>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2" name="Google Shape;688;p36">
              <a:extLst>
                <a:ext uri="{FF2B5EF4-FFF2-40B4-BE49-F238E27FC236}">
                  <a16:creationId xmlns:a16="http://schemas.microsoft.com/office/drawing/2014/main" id="{3D02FAA4-270A-4285-AA91-1CCD4AFFCD93}"/>
                </a:ext>
              </a:extLst>
            </p:cNvPr>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rgbClr val="FFD966"/>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3" name="Google Shape;689;p36">
              <a:extLst>
                <a:ext uri="{FF2B5EF4-FFF2-40B4-BE49-F238E27FC236}">
                  <a16:creationId xmlns:a16="http://schemas.microsoft.com/office/drawing/2014/main" id="{09F32155-B626-4AB5-BC69-A82AEDDDFD8A}"/>
                </a:ext>
              </a:extLst>
            </p:cNvPr>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4" name="Google Shape;690;p36">
              <a:extLst>
                <a:ext uri="{FF2B5EF4-FFF2-40B4-BE49-F238E27FC236}">
                  <a16:creationId xmlns:a16="http://schemas.microsoft.com/office/drawing/2014/main" id="{852024E0-2712-4459-B63B-5E4BDD4B62ED}"/>
                </a:ext>
              </a:extLst>
            </p:cNvPr>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5" name="Google Shape;691;p36">
              <a:extLst>
                <a:ext uri="{FF2B5EF4-FFF2-40B4-BE49-F238E27FC236}">
                  <a16:creationId xmlns:a16="http://schemas.microsoft.com/office/drawing/2014/main" id="{15BFBF89-DE68-47FB-BF15-9BE7C568F78A}"/>
                </a:ext>
              </a:extLst>
            </p:cNvPr>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6" name="Google Shape;692;p36">
              <a:extLst>
                <a:ext uri="{FF2B5EF4-FFF2-40B4-BE49-F238E27FC236}">
                  <a16:creationId xmlns:a16="http://schemas.microsoft.com/office/drawing/2014/main" id="{506274A2-F990-4D99-8A1B-AEF23470E805}"/>
                </a:ext>
              </a:extLst>
            </p:cNvPr>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7" name="Google Shape;1161;p42">
            <a:extLst>
              <a:ext uri="{FF2B5EF4-FFF2-40B4-BE49-F238E27FC236}">
                <a16:creationId xmlns:a16="http://schemas.microsoft.com/office/drawing/2014/main" id="{90433F17-7DEB-4340-8532-DFA5744A4FF3}"/>
              </a:ext>
            </a:extLst>
          </p:cNvPr>
          <p:cNvSpPr txBox="1">
            <a:spLocks/>
          </p:cNvSpPr>
          <p:nvPr/>
        </p:nvSpPr>
        <p:spPr>
          <a:xfrm>
            <a:off x="6323944" y="3339791"/>
            <a:ext cx="1940447" cy="6429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Cách</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338" name="Google Shape;1161;p42">
            <a:extLst>
              <a:ext uri="{FF2B5EF4-FFF2-40B4-BE49-F238E27FC236}">
                <a16:creationId xmlns:a16="http://schemas.microsoft.com/office/drawing/2014/main" id="{42D514D0-332E-49A4-A4A8-5771B13F9F2E}"/>
              </a:ext>
            </a:extLst>
          </p:cNvPr>
          <p:cNvSpPr txBox="1">
            <a:spLocks/>
          </p:cNvSpPr>
          <p:nvPr/>
        </p:nvSpPr>
        <p:spPr>
          <a:xfrm>
            <a:off x="8112098" y="3460124"/>
            <a:ext cx="304586" cy="5225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a:ln>
                  <a:noFill/>
                </a:ln>
                <a:solidFill>
                  <a:srgbClr val="000000"/>
                </a:solidFill>
                <a:effectLst/>
                <a:uLnTx/>
                <a:uFillTx/>
                <a:latin typeface="Signika"/>
                <a:cs typeface="Signika"/>
                <a:sym typeface="Signika"/>
              </a:rPr>
              <a:t>?</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41" name="Google Shape;666;p67">
            <a:extLst>
              <a:ext uri="{FF2B5EF4-FFF2-40B4-BE49-F238E27FC236}">
                <a16:creationId xmlns:a16="http://schemas.microsoft.com/office/drawing/2014/main" id="{3D5785D1-D2BF-4DD9-9278-7A88B19E2F33}"/>
              </a:ext>
            </a:extLst>
          </p:cNvPr>
          <p:cNvSpPr/>
          <p:nvPr/>
        </p:nvSpPr>
        <p:spPr>
          <a:xfrm rot="3488583">
            <a:off x="2889790" y="-191341"/>
            <a:ext cx="3088280" cy="2700004"/>
          </a:xfrm>
          <a:custGeom>
            <a:avLst/>
            <a:gdLst/>
            <a:ahLst/>
            <a:cxnLst/>
            <a:rect l="l" t="t" r="r" b="b"/>
            <a:pathLst>
              <a:path w="35771" h="29122" extrusionOk="0">
                <a:moveTo>
                  <a:pt x="20603" y="0"/>
                </a:moveTo>
                <a:cubicBezTo>
                  <a:pt x="15108" y="0"/>
                  <a:pt x="9554" y="1946"/>
                  <a:pt x="5784" y="5890"/>
                </a:cubicBezTo>
                <a:cubicBezTo>
                  <a:pt x="1506" y="10406"/>
                  <a:pt x="1" y="17655"/>
                  <a:pt x="2972" y="23082"/>
                </a:cubicBezTo>
                <a:cubicBezTo>
                  <a:pt x="4319" y="25617"/>
                  <a:pt x="6537" y="27518"/>
                  <a:pt x="9191" y="28548"/>
                </a:cubicBezTo>
                <a:cubicBezTo>
                  <a:pt x="10276" y="28931"/>
                  <a:pt x="11405" y="29121"/>
                  <a:pt x="12531" y="29121"/>
                </a:cubicBezTo>
                <a:cubicBezTo>
                  <a:pt x="14200" y="29121"/>
                  <a:pt x="15861" y="28703"/>
                  <a:pt x="17351" y="27875"/>
                </a:cubicBezTo>
                <a:cubicBezTo>
                  <a:pt x="20203" y="26211"/>
                  <a:pt x="21867" y="23121"/>
                  <a:pt x="23293" y="20111"/>
                </a:cubicBezTo>
                <a:cubicBezTo>
                  <a:pt x="24679" y="17100"/>
                  <a:pt x="25987" y="13892"/>
                  <a:pt x="28482" y="11713"/>
                </a:cubicBezTo>
                <a:cubicBezTo>
                  <a:pt x="29750" y="10604"/>
                  <a:pt x="31295" y="9732"/>
                  <a:pt x="32245" y="8346"/>
                </a:cubicBezTo>
                <a:cubicBezTo>
                  <a:pt x="35771" y="3196"/>
                  <a:pt x="26185" y="423"/>
                  <a:pt x="22818" y="106"/>
                </a:cubicBezTo>
                <a:cubicBezTo>
                  <a:pt x="22083" y="36"/>
                  <a:pt x="21343" y="0"/>
                  <a:pt x="20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729;p51">
            <a:extLst>
              <a:ext uri="{FF2B5EF4-FFF2-40B4-BE49-F238E27FC236}">
                <a16:creationId xmlns:a16="http://schemas.microsoft.com/office/drawing/2014/main" id="{79168A79-4077-48AC-9470-CEB6C503B5AC}"/>
              </a:ext>
            </a:extLst>
          </p:cNvPr>
          <p:cNvGrpSpPr/>
          <p:nvPr/>
        </p:nvGrpSpPr>
        <p:grpSpPr>
          <a:xfrm>
            <a:off x="7707031" y="237661"/>
            <a:ext cx="179826" cy="180626"/>
            <a:chOff x="772452" y="98699"/>
            <a:chExt cx="179826" cy="180626"/>
          </a:xfrm>
        </p:grpSpPr>
        <p:sp>
          <p:nvSpPr>
            <p:cNvPr id="51" name="Google Shape;1730;p51">
              <a:extLst>
                <a:ext uri="{FF2B5EF4-FFF2-40B4-BE49-F238E27FC236}">
                  <a16:creationId xmlns:a16="http://schemas.microsoft.com/office/drawing/2014/main" id="{56C8E808-1E4B-4BD7-B512-B4D9E254EABD}"/>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731;p51">
              <a:extLst>
                <a:ext uri="{FF2B5EF4-FFF2-40B4-BE49-F238E27FC236}">
                  <a16:creationId xmlns:a16="http://schemas.microsoft.com/office/drawing/2014/main" id="{1E2B71A0-A3DB-446C-BFCA-E372DDEE59C7}"/>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732;p51">
              <a:extLst>
                <a:ext uri="{FF2B5EF4-FFF2-40B4-BE49-F238E27FC236}">
                  <a16:creationId xmlns:a16="http://schemas.microsoft.com/office/drawing/2014/main" id="{DB9FCCCD-26CA-43BF-893F-743022D50E36}"/>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733;p51">
              <a:extLst>
                <a:ext uri="{FF2B5EF4-FFF2-40B4-BE49-F238E27FC236}">
                  <a16:creationId xmlns:a16="http://schemas.microsoft.com/office/drawing/2014/main" id="{71427B21-382B-4B1F-B764-58367964878E}"/>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 name="Google Shape;1711;p51">
            <a:extLst>
              <a:ext uri="{FF2B5EF4-FFF2-40B4-BE49-F238E27FC236}">
                <a16:creationId xmlns:a16="http://schemas.microsoft.com/office/drawing/2014/main" id="{5619654D-0C8D-87BC-E465-16DF08C86301}"/>
              </a:ext>
            </a:extLst>
          </p:cNvPr>
          <p:cNvSpPr txBox="1">
            <a:spLocks/>
          </p:cNvSpPr>
          <p:nvPr/>
        </p:nvSpPr>
        <p:spPr>
          <a:xfrm>
            <a:off x="5691151" y="1752969"/>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2</a:t>
            </a:r>
          </a:p>
        </p:txBody>
      </p:sp>
      <p:sp>
        <p:nvSpPr>
          <p:cNvPr id="3" name="Google Shape;1712;p51">
            <a:extLst>
              <a:ext uri="{FF2B5EF4-FFF2-40B4-BE49-F238E27FC236}">
                <a16:creationId xmlns:a16="http://schemas.microsoft.com/office/drawing/2014/main" id="{2539893A-C99E-B68C-01AB-BFCA4EA63436}"/>
              </a:ext>
            </a:extLst>
          </p:cNvPr>
          <p:cNvSpPr txBox="1">
            <a:spLocks/>
          </p:cNvSpPr>
          <p:nvPr/>
        </p:nvSpPr>
        <p:spPr>
          <a:xfrm>
            <a:off x="5691151" y="2149869"/>
            <a:ext cx="1979657"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pPr>
            <a:r>
              <a:rPr lang="en-US" sz="1600">
                <a:latin typeface="Signika" panose="020B0604020202020204" charset="0"/>
              </a:rPr>
              <a:t>Xây dựng Dashboard</a:t>
            </a:r>
            <a:endParaRPr lang="en-US" sz="1600" dirty="0">
              <a:latin typeface="Signika" panose="020B0604020202020204" charset="0"/>
            </a:endParaRPr>
          </a:p>
        </p:txBody>
      </p:sp>
      <p:sp>
        <p:nvSpPr>
          <p:cNvPr id="4" name="Google Shape;1713;p51">
            <a:extLst>
              <a:ext uri="{FF2B5EF4-FFF2-40B4-BE49-F238E27FC236}">
                <a16:creationId xmlns:a16="http://schemas.microsoft.com/office/drawing/2014/main" id="{53824F0D-8BC5-0BC7-2FF8-2124A240C041}"/>
              </a:ext>
            </a:extLst>
          </p:cNvPr>
          <p:cNvSpPr txBox="1">
            <a:spLocks/>
          </p:cNvSpPr>
          <p:nvPr/>
        </p:nvSpPr>
        <p:spPr>
          <a:xfrm>
            <a:off x="3515001" y="3668883"/>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3</a:t>
            </a:r>
          </a:p>
        </p:txBody>
      </p:sp>
      <p:sp>
        <p:nvSpPr>
          <p:cNvPr id="5" name="Google Shape;1714;p51">
            <a:extLst>
              <a:ext uri="{FF2B5EF4-FFF2-40B4-BE49-F238E27FC236}">
                <a16:creationId xmlns:a16="http://schemas.microsoft.com/office/drawing/2014/main" id="{4EE6249A-65BE-C28F-5911-FB4EF6111D40}"/>
              </a:ext>
            </a:extLst>
          </p:cNvPr>
          <p:cNvSpPr txBox="1">
            <a:spLocks/>
          </p:cNvSpPr>
          <p:nvPr/>
        </p:nvSpPr>
        <p:spPr>
          <a:xfrm>
            <a:off x="3481664" y="4051145"/>
            <a:ext cx="214650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Kết</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luận</a:t>
            </a:r>
            <a:endPar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endParaRPr>
          </a:p>
        </p:txBody>
      </p:sp>
      <p:sp>
        <p:nvSpPr>
          <p:cNvPr id="6" name="Google Shape;1717;p51">
            <a:extLst>
              <a:ext uri="{FF2B5EF4-FFF2-40B4-BE49-F238E27FC236}">
                <a16:creationId xmlns:a16="http://schemas.microsoft.com/office/drawing/2014/main" id="{8757EE11-EEF4-DEBC-C390-00B21A23DB9B}"/>
              </a:ext>
            </a:extLst>
          </p:cNvPr>
          <p:cNvSpPr txBox="1">
            <a:spLocks/>
          </p:cNvSpPr>
          <p:nvPr/>
        </p:nvSpPr>
        <p:spPr>
          <a:xfrm>
            <a:off x="1280423" y="1752969"/>
            <a:ext cx="2146500" cy="4761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1800" b="1" i="0" u="none" strike="noStrike" kern="0" cap="none" spc="0" normalizeH="0" baseline="0" noProof="0" dirty="0">
                <a:ln>
                  <a:noFill/>
                </a:ln>
                <a:solidFill>
                  <a:srgbClr val="000000"/>
                </a:solidFill>
                <a:effectLst/>
                <a:uLnTx/>
                <a:uFillTx/>
                <a:latin typeface="Signika"/>
                <a:sym typeface="Signika"/>
              </a:rPr>
              <a:t>PHẦN 1</a:t>
            </a:r>
          </a:p>
        </p:txBody>
      </p:sp>
      <p:sp>
        <p:nvSpPr>
          <p:cNvPr id="7" name="Google Shape;1718;p51">
            <a:extLst>
              <a:ext uri="{FF2B5EF4-FFF2-40B4-BE49-F238E27FC236}">
                <a16:creationId xmlns:a16="http://schemas.microsoft.com/office/drawing/2014/main" id="{52CB4546-A77A-5C26-9929-B9F2F9B3D1FF}"/>
              </a:ext>
            </a:extLst>
          </p:cNvPr>
          <p:cNvSpPr txBox="1">
            <a:spLocks/>
          </p:cNvSpPr>
          <p:nvPr/>
        </p:nvSpPr>
        <p:spPr>
          <a:xfrm>
            <a:off x="1220843" y="2149869"/>
            <a:ext cx="220608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1600" b="0"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1600" b="0"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grpSp>
        <p:nvGrpSpPr>
          <p:cNvPr id="8" name="Google Shape;1729;p51">
            <a:extLst>
              <a:ext uri="{FF2B5EF4-FFF2-40B4-BE49-F238E27FC236}">
                <a16:creationId xmlns:a16="http://schemas.microsoft.com/office/drawing/2014/main" id="{779E1115-489D-8093-B4AD-C0C3E1A0F27E}"/>
              </a:ext>
            </a:extLst>
          </p:cNvPr>
          <p:cNvGrpSpPr/>
          <p:nvPr/>
        </p:nvGrpSpPr>
        <p:grpSpPr>
          <a:xfrm>
            <a:off x="7707031" y="237661"/>
            <a:ext cx="179826" cy="180626"/>
            <a:chOff x="772452" y="98699"/>
            <a:chExt cx="179826" cy="180626"/>
          </a:xfrm>
        </p:grpSpPr>
        <p:sp>
          <p:nvSpPr>
            <p:cNvPr id="9" name="Google Shape;1730;p51">
              <a:extLst>
                <a:ext uri="{FF2B5EF4-FFF2-40B4-BE49-F238E27FC236}">
                  <a16:creationId xmlns:a16="http://schemas.microsoft.com/office/drawing/2014/main" id="{FE995F38-A2BA-949A-3F59-AF72CC2F163E}"/>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731;p51">
              <a:extLst>
                <a:ext uri="{FF2B5EF4-FFF2-40B4-BE49-F238E27FC236}">
                  <a16:creationId xmlns:a16="http://schemas.microsoft.com/office/drawing/2014/main" id="{9490B839-2740-7878-717F-42B1E6E1EA65}"/>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732;p51">
              <a:extLst>
                <a:ext uri="{FF2B5EF4-FFF2-40B4-BE49-F238E27FC236}">
                  <a16:creationId xmlns:a16="http://schemas.microsoft.com/office/drawing/2014/main" id="{A1BFC24F-1630-3A81-4591-F09B846C0DA4}"/>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733;p51">
              <a:extLst>
                <a:ext uri="{FF2B5EF4-FFF2-40B4-BE49-F238E27FC236}">
                  <a16:creationId xmlns:a16="http://schemas.microsoft.com/office/drawing/2014/main" id="{942CDB3D-F565-23B7-CD09-45E59EB21789}"/>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3" name="Google Shape;1739;p51">
            <a:extLst>
              <a:ext uri="{FF2B5EF4-FFF2-40B4-BE49-F238E27FC236}">
                <a16:creationId xmlns:a16="http://schemas.microsoft.com/office/drawing/2014/main" id="{17733100-7925-1303-AB85-E03C4C391189}"/>
              </a:ext>
            </a:extLst>
          </p:cNvPr>
          <p:cNvGrpSpPr/>
          <p:nvPr/>
        </p:nvGrpSpPr>
        <p:grpSpPr>
          <a:xfrm>
            <a:off x="793177" y="195562"/>
            <a:ext cx="217525" cy="218499"/>
            <a:chOff x="-1723348" y="4595850"/>
            <a:chExt cx="217525" cy="218499"/>
          </a:xfrm>
        </p:grpSpPr>
        <p:sp>
          <p:nvSpPr>
            <p:cNvPr id="14" name="Google Shape;1740;p51">
              <a:extLst>
                <a:ext uri="{FF2B5EF4-FFF2-40B4-BE49-F238E27FC236}">
                  <a16:creationId xmlns:a16="http://schemas.microsoft.com/office/drawing/2014/main" id="{50111D3B-298B-0B67-A27F-6343FE49BF6A}"/>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741;p51">
              <a:extLst>
                <a:ext uri="{FF2B5EF4-FFF2-40B4-BE49-F238E27FC236}">
                  <a16:creationId xmlns:a16="http://schemas.microsoft.com/office/drawing/2014/main" id="{B6CE7D5E-D39C-E5C6-1818-FF4198824B6A}"/>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742;p51">
              <a:extLst>
                <a:ext uri="{FF2B5EF4-FFF2-40B4-BE49-F238E27FC236}">
                  <a16:creationId xmlns:a16="http://schemas.microsoft.com/office/drawing/2014/main" id="{0B18C7DB-4E0B-BF69-BB93-AC0A10F9FA26}"/>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743;p51">
              <a:extLst>
                <a:ext uri="{FF2B5EF4-FFF2-40B4-BE49-F238E27FC236}">
                  <a16:creationId xmlns:a16="http://schemas.microsoft.com/office/drawing/2014/main" id="{5EF1B09D-9808-FFC3-24D8-792415DD220F}"/>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8" name="Google Shape;1744;p51">
            <a:extLst>
              <a:ext uri="{FF2B5EF4-FFF2-40B4-BE49-F238E27FC236}">
                <a16:creationId xmlns:a16="http://schemas.microsoft.com/office/drawing/2014/main" id="{6C317305-30DB-E182-8F41-A84610396005}"/>
              </a:ext>
            </a:extLst>
          </p:cNvPr>
          <p:cNvGrpSpPr/>
          <p:nvPr/>
        </p:nvGrpSpPr>
        <p:grpSpPr>
          <a:xfrm>
            <a:off x="139513" y="736287"/>
            <a:ext cx="180859" cy="180123"/>
            <a:chOff x="6034925" y="548950"/>
            <a:chExt cx="180859" cy="180123"/>
          </a:xfrm>
        </p:grpSpPr>
        <p:sp>
          <p:nvSpPr>
            <p:cNvPr id="19" name="Google Shape;1745;p51">
              <a:extLst>
                <a:ext uri="{FF2B5EF4-FFF2-40B4-BE49-F238E27FC236}">
                  <a16:creationId xmlns:a16="http://schemas.microsoft.com/office/drawing/2014/main" id="{0F218B73-18A4-11B9-CBC5-A41F1DDDDB0B}"/>
                </a:ext>
              </a:extLst>
            </p:cNvPr>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746;p51">
              <a:extLst>
                <a:ext uri="{FF2B5EF4-FFF2-40B4-BE49-F238E27FC236}">
                  <a16:creationId xmlns:a16="http://schemas.microsoft.com/office/drawing/2014/main" id="{62BB11E8-154E-B3C9-5666-CD8076807292}"/>
                </a:ext>
              </a:extLst>
            </p:cNvPr>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47;p51">
              <a:extLst>
                <a:ext uri="{FF2B5EF4-FFF2-40B4-BE49-F238E27FC236}">
                  <a16:creationId xmlns:a16="http://schemas.microsoft.com/office/drawing/2014/main" id="{DF938498-DA2E-70C3-8D1E-360594C9EA23}"/>
                </a:ext>
              </a:extLst>
            </p:cNvPr>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748;p51">
              <a:extLst>
                <a:ext uri="{FF2B5EF4-FFF2-40B4-BE49-F238E27FC236}">
                  <a16:creationId xmlns:a16="http://schemas.microsoft.com/office/drawing/2014/main" id="{3235B8D6-3557-77DF-B1D5-18CF8692A1EF}"/>
                </a:ext>
              </a:extLst>
            </p:cNvPr>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3" name="Google Shape;1759;p51">
            <a:extLst>
              <a:ext uri="{FF2B5EF4-FFF2-40B4-BE49-F238E27FC236}">
                <a16:creationId xmlns:a16="http://schemas.microsoft.com/office/drawing/2014/main" id="{B02153B7-B625-3467-97A5-171FB13009F7}"/>
              </a:ext>
            </a:extLst>
          </p:cNvPr>
          <p:cNvGrpSpPr/>
          <p:nvPr/>
        </p:nvGrpSpPr>
        <p:grpSpPr>
          <a:xfrm>
            <a:off x="3581379" y="3710545"/>
            <a:ext cx="963850" cy="868875"/>
            <a:chOff x="3072988" y="1822825"/>
            <a:chExt cx="963850" cy="868875"/>
          </a:xfrm>
        </p:grpSpPr>
        <p:sp>
          <p:nvSpPr>
            <p:cNvPr id="24" name="Google Shape;1760;p51">
              <a:extLst>
                <a:ext uri="{FF2B5EF4-FFF2-40B4-BE49-F238E27FC236}">
                  <a16:creationId xmlns:a16="http://schemas.microsoft.com/office/drawing/2014/main" id="{DA6A3052-4E25-904B-BA8C-A6ABBD83B99E}"/>
                </a:ext>
              </a:extLst>
            </p:cNvPr>
            <p:cNvSpPr/>
            <p:nvPr/>
          </p:nvSpPr>
          <p:spPr>
            <a:xfrm>
              <a:off x="3072988" y="1822825"/>
              <a:ext cx="963850" cy="868875"/>
            </a:xfrm>
            <a:custGeom>
              <a:avLst/>
              <a:gdLst/>
              <a:ahLst/>
              <a:cxnLst/>
              <a:rect l="l" t="t" r="r" b="b"/>
              <a:pathLst>
                <a:path w="38554" h="34755" extrusionOk="0">
                  <a:moveTo>
                    <a:pt x="12662" y="1"/>
                  </a:moveTo>
                  <a:lnTo>
                    <a:pt x="11265" y="110"/>
                  </a:lnTo>
                  <a:lnTo>
                    <a:pt x="9955" y="306"/>
                  </a:lnTo>
                  <a:lnTo>
                    <a:pt x="8755" y="634"/>
                  </a:lnTo>
                  <a:lnTo>
                    <a:pt x="7641" y="1071"/>
                  </a:lnTo>
                  <a:lnTo>
                    <a:pt x="6659" y="1594"/>
                  </a:lnTo>
                  <a:lnTo>
                    <a:pt x="5808" y="2271"/>
                  </a:lnTo>
                  <a:lnTo>
                    <a:pt x="5087" y="3035"/>
                  </a:lnTo>
                  <a:lnTo>
                    <a:pt x="4541" y="3952"/>
                  </a:lnTo>
                  <a:lnTo>
                    <a:pt x="4170" y="4956"/>
                  </a:lnTo>
                  <a:lnTo>
                    <a:pt x="3974" y="6113"/>
                  </a:lnTo>
                  <a:lnTo>
                    <a:pt x="3952" y="6746"/>
                  </a:lnTo>
                  <a:lnTo>
                    <a:pt x="3908" y="8144"/>
                  </a:lnTo>
                  <a:lnTo>
                    <a:pt x="3581" y="10807"/>
                  </a:lnTo>
                  <a:lnTo>
                    <a:pt x="3035" y="13252"/>
                  </a:lnTo>
                  <a:lnTo>
                    <a:pt x="2337" y="15479"/>
                  </a:lnTo>
                  <a:lnTo>
                    <a:pt x="1223" y="18513"/>
                  </a:lnTo>
                  <a:lnTo>
                    <a:pt x="350" y="21089"/>
                  </a:lnTo>
                  <a:lnTo>
                    <a:pt x="22" y="22617"/>
                  </a:lnTo>
                  <a:lnTo>
                    <a:pt x="1" y="23338"/>
                  </a:lnTo>
                  <a:lnTo>
                    <a:pt x="1" y="24058"/>
                  </a:lnTo>
                  <a:lnTo>
                    <a:pt x="284" y="25739"/>
                  </a:lnTo>
                  <a:lnTo>
                    <a:pt x="765" y="27136"/>
                  </a:lnTo>
                  <a:lnTo>
                    <a:pt x="1245" y="28097"/>
                  </a:lnTo>
                  <a:lnTo>
                    <a:pt x="1900" y="29035"/>
                  </a:lnTo>
                  <a:lnTo>
                    <a:pt x="2686" y="29974"/>
                  </a:lnTo>
                  <a:lnTo>
                    <a:pt x="3690" y="30869"/>
                  </a:lnTo>
                  <a:lnTo>
                    <a:pt x="4891" y="31720"/>
                  </a:lnTo>
                  <a:lnTo>
                    <a:pt x="6331" y="32506"/>
                  </a:lnTo>
                  <a:lnTo>
                    <a:pt x="7991" y="33183"/>
                  </a:lnTo>
                  <a:lnTo>
                    <a:pt x="9933" y="33772"/>
                  </a:lnTo>
                  <a:lnTo>
                    <a:pt x="12160" y="34253"/>
                  </a:lnTo>
                  <a:lnTo>
                    <a:pt x="14693" y="34580"/>
                  </a:lnTo>
                  <a:lnTo>
                    <a:pt x="17530" y="34755"/>
                  </a:lnTo>
                  <a:lnTo>
                    <a:pt x="19102" y="34755"/>
                  </a:lnTo>
                  <a:lnTo>
                    <a:pt x="20652" y="34733"/>
                  </a:lnTo>
                  <a:lnTo>
                    <a:pt x="23512" y="34515"/>
                  </a:lnTo>
                  <a:lnTo>
                    <a:pt x="26044" y="34078"/>
                  </a:lnTo>
                  <a:lnTo>
                    <a:pt x="28293" y="33445"/>
                  </a:lnTo>
                  <a:lnTo>
                    <a:pt x="30258" y="32659"/>
                  </a:lnTo>
                  <a:lnTo>
                    <a:pt x="31960" y="31742"/>
                  </a:lnTo>
                  <a:lnTo>
                    <a:pt x="33423" y="30738"/>
                  </a:lnTo>
                  <a:lnTo>
                    <a:pt x="34645" y="29625"/>
                  </a:lnTo>
                  <a:lnTo>
                    <a:pt x="35672" y="28446"/>
                  </a:lnTo>
                  <a:lnTo>
                    <a:pt x="36523" y="27245"/>
                  </a:lnTo>
                  <a:lnTo>
                    <a:pt x="37178" y="26045"/>
                  </a:lnTo>
                  <a:lnTo>
                    <a:pt x="37702" y="24844"/>
                  </a:lnTo>
                  <a:lnTo>
                    <a:pt x="38226" y="23097"/>
                  </a:lnTo>
                  <a:lnTo>
                    <a:pt x="38531" y="21089"/>
                  </a:lnTo>
                  <a:lnTo>
                    <a:pt x="38553" y="20281"/>
                  </a:lnTo>
                  <a:lnTo>
                    <a:pt x="38531" y="19386"/>
                  </a:lnTo>
                  <a:lnTo>
                    <a:pt x="38335" y="17683"/>
                  </a:lnTo>
                  <a:lnTo>
                    <a:pt x="37942" y="16024"/>
                  </a:lnTo>
                  <a:lnTo>
                    <a:pt x="37396" y="14453"/>
                  </a:lnTo>
                  <a:lnTo>
                    <a:pt x="36676" y="12946"/>
                  </a:lnTo>
                  <a:lnTo>
                    <a:pt x="35824" y="11505"/>
                  </a:lnTo>
                  <a:lnTo>
                    <a:pt x="34842" y="10152"/>
                  </a:lnTo>
                  <a:lnTo>
                    <a:pt x="33729" y="8864"/>
                  </a:lnTo>
                  <a:lnTo>
                    <a:pt x="32506" y="7641"/>
                  </a:lnTo>
                  <a:lnTo>
                    <a:pt x="31196" y="6528"/>
                  </a:lnTo>
                  <a:lnTo>
                    <a:pt x="29799" y="5480"/>
                  </a:lnTo>
                  <a:lnTo>
                    <a:pt x="28336" y="4520"/>
                  </a:lnTo>
                  <a:lnTo>
                    <a:pt x="26044" y="3232"/>
                  </a:lnTo>
                  <a:lnTo>
                    <a:pt x="22857" y="1835"/>
                  </a:lnTo>
                  <a:lnTo>
                    <a:pt x="19626" y="830"/>
                  </a:lnTo>
                  <a:lnTo>
                    <a:pt x="16417" y="197"/>
                  </a:lnTo>
                  <a:lnTo>
                    <a:pt x="14125"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61;p51">
              <a:extLst>
                <a:ext uri="{FF2B5EF4-FFF2-40B4-BE49-F238E27FC236}">
                  <a16:creationId xmlns:a16="http://schemas.microsoft.com/office/drawing/2014/main" id="{ABFB2541-588E-E2A3-D723-277B73B2836F}"/>
                </a:ext>
              </a:extLst>
            </p:cNvPr>
            <p:cNvSpPr/>
            <p:nvPr/>
          </p:nvSpPr>
          <p:spPr>
            <a:xfrm>
              <a:off x="3380788" y="2028575"/>
              <a:ext cx="346600" cy="346600"/>
            </a:xfrm>
            <a:custGeom>
              <a:avLst/>
              <a:gdLst/>
              <a:ahLst/>
              <a:cxnLst/>
              <a:rect l="l" t="t" r="r" b="b"/>
              <a:pathLst>
                <a:path w="13864" h="13864" extrusionOk="0">
                  <a:moveTo>
                    <a:pt x="6943" y="1"/>
                  </a:moveTo>
                  <a:lnTo>
                    <a:pt x="6223" y="23"/>
                  </a:lnTo>
                  <a:lnTo>
                    <a:pt x="4869" y="307"/>
                  </a:lnTo>
                  <a:lnTo>
                    <a:pt x="3625" y="830"/>
                  </a:lnTo>
                  <a:lnTo>
                    <a:pt x="2533" y="1573"/>
                  </a:lnTo>
                  <a:lnTo>
                    <a:pt x="1595" y="2511"/>
                  </a:lnTo>
                  <a:lnTo>
                    <a:pt x="831" y="3625"/>
                  </a:lnTo>
                  <a:lnTo>
                    <a:pt x="307" y="4869"/>
                  </a:lnTo>
                  <a:lnTo>
                    <a:pt x="45" y="6223"/>
                  </a:lnTo>
                  <a:lnTo>
                    <a:pt x="1" y="6943"/>
                  </a:lnTo>
                  <a:lnTo>
                    <a:pt x="45" y="7642"/>
                  </a:lnTo>
                  <a:lnTo>
                    <a:pt x="307" y="8995"/>
                  </a:lnTo>
                  <a:lnTo>
                    <a:pt x="831" y="10239"/>
                  </a:lnTo>
                  <a:lnTo>
                    <a:pt x="1595" y="11353"/>
                  </a:lnTo>
                  <a:lnTo>
                    <a:pt x="2533" y="12291"/>
                  </a:lnTo>
                  <a:lnTo>
                    <a:pt x="3625" y="13034"/>
                  </a:lnTo>
                  <a:lnTo>
                    <a:pt x="4869" y="13558"/>
                  </a:lnTo>
                  <a:lnTo>
                    <a:pt x="6223" y="13841"/>
                  </a:lnTo>
                  <a:lnTo>
                    <a:pt x="6943" y="13863"/>
                  </a:lnTo>
                  <a:lnTo>
                    <a:pt x="7663" y="13841"/>
                  </a:lnTo>
                  <a:lnTo>
                    <a:pt x="9017" y="13558"/>
                  </a:lnTo>
                  <a:lnTo>
                    <a:pt x="10261" y="13034"/>
                  </a:lnTo>
                  <a:lnTo>
                    <a:pt x="11353" y="12291"/>
                  </a:lnTo>
                  <a:lnTo>
                    <a:pt x="12291" y="11353"/>
                  </a:lnTo>
                  <a:lnTo>
                    <a:pt x="13056" y="10239"/>
                  </a:lnTo>
                  <a:lnTo>
                    <a:pt x="13579" y="8995"/>
                  </a:lnTo>
                  <a:lnTo>
                    <a:pt x="13841" y="7642"/>
                  </a:lnTo>
                  <a:lnTo>
                    <a:pt x="13863" y="6943"/>
                  </a:lnTo>
                  <a:lnTo>
                    <a:pt x="13841" y="6223"/>
                  </a:lnTo>
                  <a:lnTo>
                    <a:pt x="13579" y="4869"/>
                  </a:lnTo>
                  <a:lnTo>
                    <a:pt x="13056" y="3625"/>
                  </a:lnTo>
                  <a:lnTo>
                    <a:pt x="12291" y="2511"/>
                  </a:lnTo>
                  <a:lnTo>
                    <a:pt x="11353" y="1573"/>
                  </a:lnTo>
                  <a:lnTo>
                    <a:pt x="10261" y="830"/>
                  </a:lnTo>
                  <a:lnTo>
                    <a:pt x="9017" y="307"/>
                  </a:lnTo>
                  <a:lnTo>
                    <a:pt x="7663" y="23"/>
                  </a:lnTo>
                  <a:lnTo>
                    <a:pt x="694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762;p51">
              <a:extLst>
                <a:ext uri="{FF2B5EF4-FFF2-40B4-BE49-F238E27FC236}">
                  <a16:creationId xmlns:a16="http://schemas.microsoft.com/office/drawing/2014/main" id="{CD429ECF-80D3-F3FA-4B8F-80D68942ABDB}"/>
                </a:ext>
              </a:extLst>
            </p:cNvPr>
            <p:cNvSpPr/>
            <p:nvPr/>
          </p:nvSpPr>
          <p:spPr>
            <a:xfrm>
              <a:off x="3381888" y="2035125"/>
              <a:ext cx="159400" cy="230350"/>
            </a:xfrm>
            <a:custGeom>
              <a:avLst/>
              <a:gdLst/>
              <a:ahLst/>
              <a:cxnLst/>
              <a:rect l="l" t="t" r="r" b="b"/>
              <a:pathLst>
                <a:path w="6376" h="9214" extrusionOk="0">
                  <a:moveTo>
                    <a:pt x="5218" y="1"/>
                  </a:moveTo>
                  <a:lnTo>
                    <a:pt x="4651" y="154"/>
                  </a:lnTo>
                  <a:lnTo>
                    <a:pt x="3603" y="612"/>
                  </a:lnTo>
                  <a:lnTo>
                    <a:pt x="2664" y="1223"/>
                  </a:lnTo>
                  <a:lnTo>
                    <a:pt x="1834" y="1987"/>
                  </a:lnTo>
                  <a:lnTo>
                    <a:pt x="1136" y="2861"/>
                  </a:lnTo>
                  <a:lnTo>
                    <a:pt x="590" y="3843"/>
                  </a:lnTo>
                  <a:lnTo>
                    <a:pt x="219" y="4935"/>
                  </a:lnTo>
                  <a:lnTo>
                    <a:pt x="22" y="6070"/>
                  </a:lnTo>
                  <a:lnTo>
                    <a:pt x="1" y="6681"/>
                  </a:lnTo>
                  <a:lnTo>
                    <a:pt x="22" y="7336"/>
                  </a:lnTo>
                  <a:lnTo>
                    <a:pt x="263" y="8624"/>
                  </a:lnTo>
                  <a:lnTo>
                    <a:pt x="481" y="9213"/>
                  </a:lnTo>
                  <a:lnTo>
                    <a:pt x="1092" y="9213"/>
                  </a:lnTo>
                  <a:lnTo>
                    <a:pt x="1441" y="9191"/>
                  </a:lnTo>
                  <a:lnTo>
                    <a:pt x="2096" y="8930"/>
                  </a:lnTo>
                  <a:lnTo>
                    <a:pt x="2358" y="8689"/>
                  </a:lnTo>
                  <a:lnTo>
                    <a:pt x="2598" y="8427"/>
                  </a:lnTo>
                  <a:lnTo>
                    <a:pt x="2882" y="7794"/>
                  </a:lnTo>
                  <a:lnTo>
                    <a:pt x="2904" y="7423"/>
                  </a:lnTo>
                  <a:lnTo>
                    <a:pt x="2926" y="7074"/>
                  </a:lnTo>
                  <a:lnTo>
                    <a:pt x="3166" y="6463"/>
                  </a:lnTo>
                  <a:lnTo>
                    <a:pt x="3363" y="6223"/>
                  </a:lnTo>
                  <a:lnTo>
                    <a:pt x="3581" y="5982"/>
                  </a:lnTo>
                  <a:lnTo>
                    <a:pt x="4127" y="5633"/>
                  </a:lnTo>
                  <a:lnTo>
                    <a:pt x="4454" y="5568"/>
                  </a:lnTo>
                  <a:lnTo>
                    <a:pt x="4847" y="5437"/>
                  </a:lnTo>
                  <a:lnTo>
                    <a:pt x="5546" y="5000"/>
                  </a:lnTo>
                  <a:lnTo>
                    <a:pt x="6070" y="4367"/>
                  </a:lnTo>
                  <a:lnTo>
                    <a:pt x="6353" y="3581"/>
                  </a:lnTo>
                  <a:lnTo>
                    <a:pt x="6375" y="3166"/>
                  </a:lnTo>
                  <a:lnTo>
                    <a:pt x="6375" y="2511"/>
                  </a:lnTo>
                  <a:lnTo>
                    <a:pt x="6353" y="2511"/>
                  </a:lnTo>
                  <a:lnTo>
                    <a:pt x="6331" y="2140"/>
                  </a:lnTo>
                  <a:lnTo>
                    <a:pt x="6179" y="1442"/>
                  </a:lnTo>
                  <a:lnTo>
                    <a:pt x="5895" y="809"/>
                  </a:lnTo>
                  <a:lnTo>
                    <a:pt x="5458" y="241"/>
                  </a:lnTo>
                  <a:lnTo>
                    <a:pt x="5218"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763;p51">
              <a:extLst>
                <a:ext uri="{FF2B5EF4-FFF2-40B4-BE49-F238E27FC236}">
                  <a16:creationId xmlns:a16="http://schemas.microsoft.com/office/drawing/2014/main" id="{CF30CF66-4F9D-000C-901B-5380523DAE68}"/>
                </a:ext>
              </a:extLst>
            </p:cNvPr>
            <p:cNvSpPr/>
            <p:nvPr/>
          </p:nvSpPr>
          <p:spPr>
            <a:xfrm>
              <a:off x="3532513" y="2210875"/>
              <a:ext cx="193775" cy="163750"/>
            </a:xfrm>
            <a:custGeom>
              <a:avLst/>
              <a:gdLst/>
              <a:ahLst/>
              <a:cxnLst/>
              <a:rect l="l" t="t" r="r" b="b"/>
              <a:pathLst>
                <a:path w="7751" h="6550" extrusionOk="0">
                  <a:moveTo>
                    <a:pt x="6790" y="0"/>
                  </a:moveTo>
                  <a:lnTo>
                    <a:pt x="6528" y="22"/>
                  </a:lnTo>
                  <a:lnTo>
                    <a:pt x="6092" y="262"/>
                  </a:lnTo>
                  <a:lnTo>
                    <a:pt x="5917" y="459"/>
                  </a:lnTo>
                  <a:lnTo>
                    <a:pt x="5764" y="677"/>
                  </a:lnTo>
                  <a:lnTo>
                    <a:pt x="5327" y="961"/>
                  </a:lnTo>
                  <a:lnTo>
                    <a:pt x="4847" y="1114"/>
                  </a:lnTo>
                  <a:lnTo>
                    <a:pt x="4323" y="1114"/>
                  </a:lnTo>
                  <a:lnTo>
                    <a:pt x="4061" y="1048"/>
                  </a:lnTo>
                  <a:lnTo>
                    <a:pt x="3712" y="895"/>
                  </a:lnTo>
                  <a:lnTo>
                    <a:pt x="3232" y="742"/>
                  </a:lnTo>
                  <a:lnTo>
                    <a:pt x="2730" y="721"/>
                  </a:lnTo>
                  <a:lnTo>
                    <a:pt x="2228" y="742"/>
                  </a:lnTo>
                  <a:lnTo>
                    <a:pt x="1267" y="1135"/>
                  </a:lnTo>
                  <a:lnTo>
                    <a:pt x="852" y="1485"/>
                  </a:lnTo>
                  <a:lnTo>
                    <a:pt x="656" y="1681"/>
                  </a:lnTo>
                  <a:lnTo>
                    <a:pt x="350" y="2140"/>
                  </a:lnTo>
                  <a:lnTo>
                    <a:pt x="45" y="2882"/>
                  </a:lnTo>
                  <a:lnTo>
                    <a:pt x="1" y="3952"/>
                  </a:lnTo>
                  <a:lnTo>
                    <a:pt x="219" y="4716"/>
                  </a:lnTo>
                  <a:lnTo>
                    <a:pt x="481" y="5196"/>
                  </a:lnTo>
                  <a:lnTo>
                    <a:pt x="656" y="5436"/>
                  </a:lnTo>
                  <a:lnTo>
                    <a:pt x="1551" y="6549"/>
                  </a:lnTo>
                  <a:lnTo>
                    <a:pt x="2162" y="6462"/>
                  </a:lnTo>
                  <a:lnTo>
                    <a:pt x="3319" y="6156"/>
                  </a:lnTo>
                  <a:lnTo>
                    <a:pt x="4367" y="5633"/>
                  </a:lnTo>
                  <a:lnTo>
                    <a:pt x="5327" y="4978"/>
                  </a:lnTo>
                  <a:lnTo>
                    <a:pt x="6157" y="4148"/>
                  </a:lnTo>
                  <a:lnTo>
                    <a:pt x="6834" y="3209"/>
                  </a:lnTo>
                  <a:lnTo>
                    <a:pt x="7336" y="2140"/>
                  </a:lnTo>
                  <a:lnTo>
                    <a:pt x="7663" y="983"/>
                  </a:lnTo>
                  <a:lnTo>
                    <a:pt x="7751" y="393"/>
                  </a:lnTo>
                  <a:lnTo>
                    <a:pt x="7336" y="131"/>
                  </a:lnTo>
                  <a:lnTo>
                    <a:pt x="7074" y="22"/>
                  </a:lnTo>
                  <a:lnTo>
                    <a:pt x="6790"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764;p51">
              <a:extLst>
                <a:ext uri="{FF2B5EF4-FFF2-40B4-BE49-F238E27FC236}">
                  <a16:creationId xmlns:a16="http://schemas.microsoft.com/office/drawing/2014/main" id="{D163BC46-8A3B-1698-7DCD-C4B0452F7F62}"/>
                </a:ext>
              </a:extLst>
            </p:cNvPr>
            <p:cNvSpPr/>
            <p:nvPr/>
          </p:nvSpPr>
          <p:spPr>
            <a:xfrm>
              <a:off x="3613288" y="2041150"/>
              <a:ext cx="105350" cy="111350"/>
            </a:xfrm>
            <a:custGeom>
              <a:avLst/>
              <a:gdLst/>
              <a:ahLst/>
              <a:cxnLst/>
              <a:rect l="l" t="t" r="r" b="b"/>
              <a:pathLst>
                <a:path w="4214" h="4454" extrusionOk="0">
                  <a:moveTo>
                    <a:pt x="132" y="0"/>
                  </a:moveTo>
                  <a:lnTo>
                    <a:pt x="44" y="437"/>
                  </a:lnTo>
                  <a:lnTo>
                    <a:pt x="1" y="1288"/>
                  </a:lnTo>
                  <a:lnTo>
                    <a:pt x="132" y="2139"/>
                  </a:lnTo>
                  <a:lnTo>
                    <a:pt x="437" y="2969"/>
                  </a:lnTo>
                  <a:lnTo>
                    <a:pt x="656" y="3340"/>
                  </a:lnTo>
                  <a:lnTo>
                    <a:pt x="808" y="3602"/>
                  </a:lnTo>
                  <a:lnTo>
                    <a:pt x="1201" y="3995"/>
                  </a:lnTo>
                  <a:lnTo>
                    <a:pt x="1682" y="4279"/>
                  </a:lnTo>
                  <a:lnTo>
                    <a:pt x="2227" y="4432"/>
                  </a:lnTo>
                  <a:lnTo>
                    <a:pt x="2533" y="4453"/>
                  </a:lnTo>
                  <a:lnTo>
                    <a:pt x="2686" y="4453"/>
                  </a:lnTo>
                  <a:lnTo>
                    <a:pt x="2839" y="4410"/>
                  </a:lnTo>
                  <a:lnTo>
                    <a:pt x="4214" y="4257"/>
                  </a:lnTo>
                  <a:lnTo>
                    <a:pt x="3952" y="3537"/>
                  </a:lnTo>
                  <a:lnTo>
                    <a:pt x="3166" y="2227"/>
                  </a:lnTo>
                  <a:lnTo>
                    <a:pt x="2118" y="1135"/>
                  </a:lnTo>
                  <a:lnTo>
                    <a:pt x="830" y="306"/>
                  </a:lnTo>
                  <a:lnTo>
                    <a:pt x="132"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765;p51">
              <a:extLst>
                <a:ext uri="{FF2B5EF4-FFF2-40B4-BE49-F238E27FC236}">
                  <a16:creationId xmlns:a16="http://schemas.microsoft.com/office/drawing/2014/main" id="{082D7B87-CA8E-6E90-C5B1-FD15497AF7D0}"/>
                </a:ext>
              </a:extLst>
            </p:cNvPr>
            <p:cNvSpPr/>
            <p:nvPr/>
          </p:nvSpPr>
          <p:spPr>
            <a:xfrm>
              <a:off x="3612213" y="2040600"/>
              <a:ext cx="105900" cy="110800"/>
            </a:xfrm>
            <a:custGeom>
              <a:avLst/>
              <a:gdLst/>
              <a:ahLst/>
              <a:cxnLst/>
              <a:rect l="l" t="t" r="r" b="b"/>
              <a:pathLst>
                <a:path w="4236" h="4432" extrusionOk="0">
                  <a:moveTo>
                    <a:pt x="109" y="0"/>
                  </a:moveTo>
                  <a:lnTo>
                    <a:pt x="22" y="415"/>
                  </a:lnTo>
                  <a:lnTo>
                    <a:pt x="0" y="1288"/>
                  </a:lnTo>
                  <a:lnTo>
                    <a:pt x="131" y="2140"/>
                  </a:lnTo>
                  <a:lnTo>
                    <a:pt x="415" y="2969"/>
                  </a:lnTo>
                  <a:lnTo>
                    <a:pt x="633" y="3340"/>
                  </a:lnTo>
                  <a:lnTo>
                    <a:pt x="786" y="3602"/>
                  </a:lnTo>
                  <a:lnTo>
                    <a:pt x="1223" y="3995"/>
                  </a:lnTo>
                  <a:lnTo>
                    <a:pt x="1725" y="4279"/>
                  </a:lnTo>
                  <a:lnTo>
                    <a:pt x="2270" y="4432"/>
                  </a:lnTo>
                  <a:lnTo>
                    <a:pt x="2729" y="4432"/>
                  </a:lnTo>
                  <a:lnTo>
                    <a:pt x="2882" y="4410"/>
                  </a:lnTo>
                  <a:lnTo>
                    <a:pt x="4235" y="4235"/>
                  </a:lnTo>
                  <a:lnTo>
                    <a:pt x="3908" y="4126"/>
                  </a:lnTo>
                  <a:lnTo>
                    <a:pt x="3340" y="3668"/>
                  </a:lnTo>
                  <a:lnTo>
                    <a:pt x="3122" y="3384"/>
                  </a:lnTo>
                  <a:lnTo>
                    <a:pt x="2882" y="2947"/>
                  </a:lnTo>
                  <a:lnTo>
                    <a:pt x="2598" y="2030"/>
                  </a:lnTo>
                  <a:lnTo>
                    <a:pt x="2511" y="1550"/>
                  </a:lnTo>
                  <a:lnTo>
                    <a:pt x="1987" y="1070"/>
                  </a:lnTo>
                  <a:lnTo>
                    <a:pt x="786" y="284"/>
                  </a:lnTo>
                  <a:lnTo>
                    <a:pt x="109"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766;p51">
              <a:extLst>
                <a:ext uri="{FF2B5EF4-FFF2-40B4-BE49-F238E27FC236}">
                  <a16:creationId xmlns:a16="http://schemas.microsoft.com/office/drawing/2014/main" id="{9081A19E-FDC2-D6B3-ADD3-73B0B6DE64B6}"/>
                </a:ext>
              </a:extLst>
            </p:cNvPr>
            <p:cNvSpPr/>
            <p:nvPr/>
          </p:nvSpPr>
          <p:spPr>
            <a:xfrm>
              <a:off x="3360613" y="2008400"/>
              <a:ext cx="387500" cy="387500"/>
            </a:xfrm>
            <a:custGeom>
              <a:avLst/>
              <a:gdLst/>
              <a:ahLst/>
              <a:cxnLst/>
              <a:rect l="l" t="t" r="r" b="b"/>
              <a:pathLst>
                <a:path w="15500" h="15500" extrusionOk="0">
                  <a:moveTo>
                    <a:pt x="10915" y="2554"/>
                  </a:moveTo>
                  <a:lnTo>
                    <a:pt x="11570" y="3013"/>
                  </a:lnTo>
                  <a:lnTo>
                    <a:pt x="12422" y="3864"/>
                  </a:lnTo>
                  <a:lnTo>
                    <a:pt x="12902" y="4519"/>
                  </a:lnTo>
                  <a:lnTo>
                    <a:pt x="13098" y="4890"/>
                  </a:lnTo>
                  <a:lnTo>
                    <a:pt x="12837" y="4912"/>
                  </a:lnTo>
                  <a:lnTo>
                    <a:pt x="12444" y="4912"/>
                  </a:lnTo>
                  <a:lnTo>
                    <a:pt x="11832" y="4672"/>
                  </a:lnTo>
                  <a:lnTo>
                    <a:pt x="11570" y="4410"/>
                  </a:lnTo>
                  <a:lnTo>
                    <a:pt x="11308" y="4061"/>
                  </a:lnTo>
                  <a:lnTo>
                    <a:pt x="10959" y="3100"/>
                  </a:lnTo>
                  <a:lnTo>
                    <a:pt x="10915" y="2554"/>
                  </a:lnTo>
                  <a:close/>
                  <a:moveTo>
                    <a:pt x="5785" y="1987"/>
                  </a:moveTo>
                  <a:lnTo>
                    <a:pt x="5982" y="2249"/>
                  </a:lnTo>
                  <a:lnTo>
                    <a:pt x="6244" y="2882"/>
                  </a:lnTo>
                  <a:lnTo>
                    <a:pt x="6397" y="3559"/>
                  </a:lnTo>
                  <a:lnTo>
                    <a:pt x="6397" y="4257"/>
                  </a:lnTo>
                  <a:lnTo>
                    <a:pt x="6331" y="4585"/>
                  </a:lnTo>
                  <a:lnTo>
                    <a:pt x="6200" y="4956"/>
                  </a:lnTo>
                  <a:lnTo>
                    <a:pt x="5807" y="5501"/>
                  </a:lnTo>
                  <a:lnTo>
                    <a:pt x="5392" y="5763"/>
                  </a:lnTo>
                  <a:lnTo>
                    <a:pt x="5109" y="5829"/>
                  </a:lnTo>
                  <a:lnTo>
                    <a:pt x="4650" y="5960"/>
                  </a:lnTo>
                  <a:lnTo>
                    <a:pt x="3842" y="6440"/>
                  </a:lnTo>
                  <a:lnTo>
                    <a:pt x="3275" y="7139"/>
                  </a:lnTo>
                  <a:lnTo>
                    <a:pt x="2947" y="8012"/>
                  </a:lnTo>
                  <a:lnTo>
                    <a:pt x="2926" y="8492"/>
                  </a:lnTo>
                  <a:lnTo>
                    <a:pt x="2904" y="8689"/>
                  </a:lnTo>
                  <a:lnTo>
                    <a:pt x="2751" y="9038"/>
                  </a:lnTo>
                  <a:lnTo>
                    <a:pt x="2489" y="9300"/>
                  </a:lnTo>
                  <a:lnTo>
                    <a:pt x="2140" y="9453"/>
                  </a:lnTo>
                  <a:lnTo>
                    <a:pt x="1943" y="9475"/>
                  </a:lnTo>
                  <a:lnTo>
                    <a:pt x="1834" y="9060"/>
                  </a:lnTo>
                  <a:lnTo>
                    <a:pt x="1703" y="8208"/>
                  </a:lnTo>
                  <a:lnTo>
                    <a:pt x="1703" y="7772"/>
                  </a:lnTo>
                  <a:lnTo>
                    <a:pt x="1703" y="7270"/>
                  </a:lnTo>
                  <a:lnTo>
                    <a:pt x="1856" y="6309"/>
                  </a:lnTo>
                  <a:lnTo>
                    <a:pt x="2140" y="5414"/>
                  </a:lnTo>
                  <a:lnTo>
                    <a:pt x="2554" y="4563"/>
                  </a:lnTo>
                  <a:lnTo>
                    <a:pt x="3100" y="3821"/>
                  </a:lnTo>
                  <a:lnTo>
                    <a:pt x="3755" y="3144"/>
                  </a:lnTo>
                  <a:lnTo>
                    <a:pt x="4519" y="2598"/>
                  </a:lnTo>
                  <a:lnTo>
                    <a:pt x="5349" y="2161"/>
                  </a:lnTo>
                  <a:lnTo>
                    <a:pt x="5785" y="1987"/>
                  </a:lnTo>
                  <a:close/>
                  <a:moveTo>
                    <a:pt x="7794" y="1637"/>
                  </a:moveTo>
                  <a:lnTo>
                    <a:pt x="8536" y="1703"/>
                  </a:lnTo>
                  <a:lnTo>
                    <a:pt x="9256" y="1856"/>
                  </a:lnTo>
                  <a:lnTo>
                    <a:pt x="9235" y="2358"/>
                  </a:lnTo>
                  <a:lnTo>
                    <a:pt x="9322" y="3362"/>
                  </a:lnTo>
                  <a:lnTo>
                    <a:pt x="9606" y="4323"/>
                  </a:lnTo>
                  <a:lnTo>
                    <a:pt x="10020" y="5152"/>
                  </a:lnTo>
                  <a:lnTo>
                    <a:pt x="10304" y="5501"/>
                  </a:lnTo>
                  <a:lnTo>
                    <a:pt x="10544" y="5763"/>
                  </a:lnTo>
                  <a:lnTo>
                    <a:pt x="11068" y="6156"/>
                  </a:lnTo>
                  <a:lnTo>
                    <a:pt x="11658" y="6418"/>
                  </a:lnTo>
                  <a:lnTo>
                    <a:pt x="12291" y="6549"/>
                  </a:lnTo>
                  <a:lnTo>
                    <a:pt x="12640" y="6571"/>
                  </a:lnTo>
                  <a:lnTo>
                    <a:pt x="12815" y="6571"/>
                  </a:lnTo>
                  <a:lnTo>
                    <a:pt x="13011" y="6549"/>
                  </a:lnTo>
                  <a:lnTo>
                    <a:pt x="13688" y="6462"/>
                  </a:lnTo>
                  <a:lnTo>
                    <a:pt x="13775" y="6855"/>
                  </a:lnTo>
                  <a:lnTo>
                    <a:pt x="13797" y="7248"/>
                  </a:lnTo>
                  <a:lnTo>
                    <a:pt x="13666" y="7248"/>
                  </a:lnTo>
                  <a:lnTo>
                    <a:pt x="13426" y="7270"/>
                  </a:lnTo>
                  <a:lnTo>
                    <a:pt x="12968" y="7379"/>
                  </a:lnTo>
                  <a:lnTo>
                    <a:pt x="12575" y="7597"/>
                  </a:lnTo>
                  <a:lnTo>
                    <a:pt x="12247" y="7903"/>
                  </a:lnTo>
                  <a:lnTo>
                    <a:pt x="12116" y="8077"/>
                  </a:lnTo>
                  <a:lnTo>
                    <a:pt x="12029" y="8187"/>
                  </a:lnTo>
                  <a:lnTo>
                    <a:pt x="11854" y="8339"/>
                  </a:lnTo>
                  <a:lnTo>
                    <a:pt x="11439" y="8361"/>
                  </a:lnTo>
                  <a:lnTo>
                    <a:pt x="10894" y="8208"/>
                  </a:lnTo>
                  <a:lnTo>
                    <a:pt x="10523" y="8099"/>
                  </a:lnTo>
                  <a:lnTo>
                    <a:pt x="9671" y="7946"/>
                  </a:lnTo>
                  <a:lnTo>
                    <a:pt x="8711" y="8012"/>
                  </a:lnTo>
                  <a:lnTo>
                    <a:pt x="7947" y="8339"/>
                  </a:lnTo>
                  <a:lnTo>
                    <a:pt x="7423" y="8711"/>
                  </a:lnTo>
                  <a:lnTo>
                    <a:pt x="7139" y="8972"/>
                  </a:lnTo>
                  <a:lnTo>
                    <a:pt x="6921" y="9213"/>
                  </a:lnTo>
                  <a:lnTo>
                    <a:pt x="6549" y="9758"/>
                  </a:lnTo>
                  <a:lnTo>
                    <a:pt x="6266" y="10348"/>
                  </a:lnTo>
                  <a:lnTo>
                    <a:pt x="6113" y="10959"/>
                  </a:lnTo>
                  <a:lnTo>
                    <a:pt x="6047" y="11592"/>
                  </a:lnTo>
                  <a:lnTo>
                    <a:pt x="6091" y="12225"/>
                  </a:lnTo>
                  <a:lnTo>
                    <a:pt x="6244" y="12836"/>
                  </a:lnTo>
                  <a:lnTo>
                    <a:pt x="6484" y="13448"/>
                  </a:lnTo>
                  <a:lnTo>
                    <a:pt x="6659" y="13710"/>
                  </a:lnTo>
                  <a:lnTo>
                    <a:pt x="6025" y="13579"/>
                  </a:lnTo>
                  <a:lnTo>
                    <a:pt x="4868" y="13098"/>
                  </a:lnTo>
                  <a:lnTo>
                    <a:pt x="3842" y="12400"/>
                  </a:lnTo>
                  <a:lnTo>
                    <a:pt x="2969" y="11505"/>
                  </a:lnTo>
                  <a:lnTo>
                    <a:pt x="2620" y="10981"/>
                  </a:lnTo>
                  <a:lnTo>
                    <a:pt x="3035" y="10850"/>
                  </a:lnTo>
                  <a:lnTo>
                    <a:pt x="3733" y="10391"/>
                  </a:lnTo>
                  <a:lnTo>
                    <a:pt x="4257" y="9715"/>
                  </a:lnTo>
                  <a:lnTo>
                    <a:pt x="4541" y="8907"/>
                  </a:lnTo>
                  <a:lnTo>
                    <a:pt x="4585" y="8449"/>
                  </a:lnTo>
                  <a:lnTo>
                    <a:pt x="4606" y="8274"/>
                  </a:lnTo>
                  <a:lnTo>
                    <a:pt x="4716" y="7925"/>
                  </a:lnTo>
                  <a:lnTo>
                    <a:pt x="4956" y="7641"/>
                  </a:lnTo>
                  <a:lnTo>
                    <a:pt x="5261" y="7466"/>
                  </a:lnTo>
                  <a:lnTo>
                    <a:pt x="5458" y="7423"/>
                  </a:lnTo>
                  <a:lnTo>
                    <a:pt x="5916" y="7292"/>
                  </a:lnTo>
                  <a:lnTo>
                    <a:pt x="6724" y="6877"/>
                  </a:lnTo>
                  <a:lnTo>
                    <a:pt x="7357" y="6244"/>
                  </a:lnTo>
                  <a:lnTo>
                    <a:pt x="7816" y="5436"/>
                  </a:lnTo>
                  <a:lnTo>
                    <a:pt x="7968" y="4956"/>
                  </a:lnTo>
                  <a:lnTo>
                    <a:pt x="8056" y="4541"/>
                  </a:lnTo>
                  <a:lnTo>
                    <a:pt x="8099" y="3690"/>
                  </a:lnTo>
                  <a:lnTo>
                    <a:pt x="7990" y="2838"/>
                  </a:lnTo>
                  <a:lnTo>
                    <a:pt x="7750" y="2009"/>
                  </a:lnTo>
                  <a:lnTo>
                    <a:pt x="7575" y="1637"/>
                  </a:lnTo>
                  <a:close/>
                  <a:moveTo>
                    <a:pt x="13753" y="8972"/>
                  </a:moveTo>
                  <a:lnTo>
                    <a:pt x="13644" y="9431"/>
                  </a:lnTo>
                  <a:lnTo>
                    <a:pt x="13317" y="10282"/>
                  </a:lnTo>
                  <a:lnTo>
                    <a:pt x="12880" y="11068"/>
                  </a:lnTo>
                  <a:lnTo>
                    <a:pt x="12334" y="11789"/>
                  </a:lnTo>
                  <a:lnTo>
                    <a:pt x="11680" y="12422"/>
                  </a:lnTo>
                  <a:lnTo>
                    <a:pt x="10937" y="12946"/>
                  </a:lnTo>
                  <a:lnTo>
                    <a:pt x="10130" y="13360"/>
                  </a:lnTo>
                  <a:lnTo>
                    <a:pt x="9256" y="13666"/>
                  </a:lnTo>
                  <a:lnTo>
                    <a:pt x="8798" y="13753"/>
                  </a:lnTo>
                  <a:lnTo>
                    <a:pt x="8187" y="13011"/>
                  </a:lnTo>
                  <a:lnTo>
                    <a:pt x="7947" y="12684"/>
                  </a:lnTo>
                  <a:lnTo>
                    <a:pt x="7706" y="11941"/>
                  </a:lnTo>
                  <a:lnTo>
                    <a:pt x="7750" y="11177"/>
                  </a:lnTo>
                  <a:lnTo>
                    <a:pt x="8056" y="10479"/>
                  </a:lnTo>
                  <a:lnTo>
                    <a:pt x="8318" y="10173"/>
                  </a:lnTo>
                  <a:lnTo>
                    <a:pt x="8601" y="9933"/>
                  </a:lnTo>
                  <a:lnTo>
                    <a:pt x="9104" y="9671"/>
                  </a:lnTo>
                  <a:lnTo>
                    <a:pt x="9846" y="9671"/>
                  </a:lnTo>
                  <a:lnTo>
                    <a:pt x="10457" y="9846"/>
                  </a:lnTo>
                  <a:lnTo>
                    <a:pt x="10763" y="9933"/>
                  </a:lnTo>
                  <a:lnTo>
                    <a:pt x="11527" y="10086"/>
                  </a:lnTo>
                  <a:lnTo>
                    <a:pt x="12334" y="9999"/>
                  </a:lnTo>
                  <a:lnTo>
                    <a:pt x="12924" y="9671"/>
                  </a:lnTo>
                  <a:lnTo>
                    <a:pt x="13317" y="9300"/>
                  </a:lnTo>
                  <a:lnTo>
                    <a:pt x="13513" y="9060"/>
                  </a:lnTo>
                  <a:lnTo>
                    <a:pt x="13579" y="8994"/>
                  </a:lnTo>
                  <a:lnTo>
                    <a:pt x="13710" y="8972"/>
                  </a:lnTo>
                  <a:close/>
                  <a:moveTo>
                    <a:pt x="7750" y="0"/>
                  </a:moveTo>
                  <a:lnTo>
                    <a:pt x="6942" y="22"/>
                  </a:lnTo>
                  <a:lnTo>
                    <a:pt x="5436" y="328"/>
                  </a:lnTo>
                  <a:lnTo>
                    <a:pt x="4039" y="917"/>
                  </a:lnTo>
                  <a:lnTo>
                    <a:pt x="2816" y="1768"/>
                  </a:lnTo>
                  <a:lnTo>
                    <a:pt x="1769" y="2816"/>
                  </a:lnTo>
                  <a:lnTo>
                    <a:pt x="917" y="4061"/>
                  </a:lnTo>
                  <a:lnTo>
                    <a:pt x="328" y="5436"/>
                  </a:lnTo>
                  <a:lnTo>
                    <a:pt x="22" y="6942"/>
                  </a:lnTo>
                  <a:lnTo>
                    <a:pt x="0" y="7750"/>
                  </a:lnTo>
                  <a:lnTo>
                    <a:pt x="22" y="8536"/>
                  </a:lnTo>
                  <a:lnTo>
                    <a:pt x="328" y="10064"/>
                  </a:lnTo>
                  <a:lnTo>
                    <a:pt x="917" y="11439"/>
                  </a:lnTo>
                  <a:lnTo>
                    <a:pt x="1769" y="12684"/>
                  </a:lnTo>
                  <a:lnTo>
                    <a:pt x="2816" y="13732"/>
                  </a:lnTo>
                  <a:lnTo>
                    <a:pt x="4039" y="14561"/>
                  </a:lnTo>
                  <a:lnTo>
                    <a:pt x="5436" y="15150"/>
                  </a:lnTo>
                  <a:lnTo>
                    <a:pt x="6942" y="15478"/>
                  </a:lnTo>
                  <a:lnTo>
                    <a:pt x="7750" y="15500"/>
                  </a:lnTo>
                  <a:lnTo>
                    <a:pt x="8558" y="15478"/>
                  </a:lnTo>
                  <a:lnTo>
                    <a:pt x="10064" y="15150"/>
                  </a:lnTo>
                  <a:lnTo>
                    <a:pt x="11461" y="14561"/>
                  </a:lnTo>
                  <a:lnTo>
                    <a:pt x="12684" y="13732"/>
                  </a:lnTo>
                  <a:lnTo>
                    <a:pt x="13732" y="12684"/>
                  </a:lnTo>
                  <a:lnTo>
                    <a:pt x="14583" y="11439"/>
                  </a:lnTo>
                  <a:lnTo>
                    <a:pt x="15172" y="10064"/>
                  </a:lnTo>
                  <a:lnTo>
                    <a:pt x="15478" y="8536"/>
                  </a:lnTo>
                  <a:lnTo>
                    <a:pt x="15500" y="7750"/>
                  </a:lnTo>
                  <a:lnTo>
                    <a:pt x="15478" y="6942"/>
                  </a:lnTo>
                  <a:lnTo>
                    <a:pt x="15172" y="5436"/>
                  </a:lnTo>
                  <a:lnTo>
                    <a:pt x="14583" y="4039"/>
                  </a:lnTo>
                  <a:lnTo>
                    <a:pt x="13732" y="2816"/>
                  </a:lnTo>
                  <a:lnTo>
                    <a:pt x="12684" y="1747"/>
                  </a:lnTo>
                  <a:lnTo>
                    <a:pt x="11461" y="917"/>
                  </a:lnTo>
                  <a:lnTo>
                    <a:pt x="10064" y="328"/>
                  </a:lnTo>
                  <a:lnTo>
                    <a:pt x="8558" y="22"/>
                  </a:lnTo>
                  <a:lnTo>
                    <a:pt x="775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767;p51">
              <a:extLst>
                <a:ext uri="{FF2B5EF4-FFF2-40B4-BE49-F238E27FC236}">
                  <a16:creationId xmlns:a16="http://schemas.microsoft.com/office/drawing/2014/main" id="{0BE2BB48-EC48-58E3-2880-077C0B048DF1}"/>
                </a:ext>
              </a:extLst>
            </p:cNvPr>
            <p:cNvSpPr/>
            <p:nvPr/>
          </p:nvSpPr>
          <p:spPr>
            <a:xfrm>
              <a:off x="3110113" y="1935250"/>
              <a:ext cx="885775" cy="655500"/>
            </a:xfrm>
            <a:custGeom>
              <a:avLst/>
              <a:gdLst/>
              <a:ahLst/>
              <a:cxnLst/>
              <a:rect l="l" t="t" r="r" b="b"/>
              <a:pathLst>
                <a:path w="35431" h="26220" extrusionOk="0">
                  <a:moveTo>
                    <a:pt x="14845" y="1"/>
                  </a:moveTo>
                  <a:lnTo>
                    <a:pt x="14059" y="285"/>
                  </a:lnTo>
                  <a:lnTo>
                    <a:pt x="13491" y="481"/>
                  </a:lnTo>
                  <a:lnTo>
                    <a:pt x="12378" y="1027"/>
                  </a:lnTo>
                  <a:lnTo>
                    <a:pt x="11330" y="1682"/>
                  </a:lnTo>
                  <a:lnTo>
                    <a:pt x="10370" y="2446"/>
                  </a:lnTo>
                  <a:lnTo>
                    <a:pt x="9911" y="2904"/>
                  </a:lnTo>
                  <a:lnTo>
                    <a:pt x="9518" y="3297"/>
                  </a:lnTo>
                  <a:lnTo>
                    <a:pt x="8820" y="4149"/>
                  </a:lnTo>
                  <a:lnTo>
                    <a:pt x="8230" y="5044"/>
                  </a:lnTo>
                  <a:lnTo>
                    <a:pt x="7706" y="5982"/>
                  </a:lnTo>
                  <a:lnTo>
                    <a:pt x="7291" y="6987"/>
                  </a:lnTo>
                  <a:lnTo>
                    <a:pt x="6986" y="8013"/>
                  </a:lnTo>
                  <a:lnTo>
                    <a:pt x="6789" y="9082"/>
                  </a:lnTo>
                  <a:lnTo>
                    <a:pt x="6680" y="10174"/>
                  </a:lnTo>
                  <a:lnTo>
                    <a:pt x="6658" y="10720"/>
                  </a:lnTo>
                  <a:lnTo>
                    <a:pt x="6680" y="11287"/>
                  </a:lnTo>
                  <a:lnTo>
                    <a:pt x="6789" y="12379"/>
                  </a:lnTo>
                  <a:lnTo>
                    <a:pt x="6986" y="13448"/>
                  </a:lnTo>
                  <a:lnTo>
                    <a:pt x="7291" y="14474"/>
                  </a:lnTo>
                  <a:lnTo>
                    <a:pt x="7706" y="15457"/>
                  </a:lnTo>
                  <a:lnTo>
                    <a:pt x="8230" y="16417"/>
                  </a:lnTo>
                  <a:lnTo>
                    <a:pt x="8820" y="17312"/>
                  </a:lnTo>
                  <a:lnTo>
                    <a:pt x="9518" y="18164"/>
                  </a:lnTo>
                  <a:lnTo>
                    <a:pt x="9911" y="18557"/>
                  </a:lnTo>
                  <a:lnTo>
                    <a:pt x="10653" y="19255"/>
                  </a:lnTo>
                  <a:lnTo>
                    <a:pt x="12291" y="20391"/>
                  </a:lnTo>
                  <a:lnTo>
                    <a:pt x="14081" y="21176"/>
                  </a:lnTo>
                  <a:lnTo>
                    <a:pt x="15936" y="21657"/>
                  </a:lnTo>
                  <a:lnTo>
                    <a:pt x="16897" y="21744"/>
                  </a:lnTo>
                  <a:lnTo>
                    <a:pt x="16897" y="24560"/>
                  </a:lnTo>
                  <a:lnTo>
                    <a:pt x="0" y="24560"/>
                  </a:lnTo>
                  <a:lnTo>
                    <a:pt x="0" y="26219"/>
                  </a:lnTo>
                  <a:lnTo>
                    <a:pt x="35431" y="26219"/>
                  </a:lnTo>
                  <a:lnTo>
                    <a:pt x="35431" y="24560"/>
                  </a:lnTo>
                  <a:lnTo>
                    <a:pt x="18600" y="24560"/>
                  </a:lnTo>
                  <a:lnTo>
                    <a:pt x="18600" y="24516"/>
                  </a:lnTo>
                  <a:lnTo>
                    <a:pt x="18600" y="21722"/>
                  </a:lnTo>
                  <a:lnTo>
                    <a:pt x="19538" y="21613"/>
                  </a:lnTo>
                  <a:lnTo>
                    <a:pt x="21416" y="21155"/>
                  </a:lnTo>
                  <a:lnTo>
                    <a:pt x="23184" y="20347"/>
                  </a:lnTo>
                  <a:lnTo>
                    <a:pt x="24821" y="19233"/>
                  </a:lnTo>
                  <a:lnTo>
                    <a:pt x="25585" y="18535"/>
                  </a:lnTo>
                  <a:lnTo>
                    <a:pt x="26153" y="17967"/>
                  </a:lnTo>
                  <a:lnTo>
                    <a:pt x="24974" y="16788"/>
                  </a:lnTo>
                  <a:lnTo>
                    <a:pt x="24406" y="17356"/>
                  </a:lnTo>
                  <a:lnTo>
                    <a:pt x="23708" y="18011"/>
                  </a:lnTo>
                  <a:lnTo>
                    <a:pt x="22136" y="19037"/>
                  </a:lnTo>
                  <a:lnTo>
                    <a:pt x="20433" y="19736"/>
                  </a:lnTo>
                  <a:lnTo>
                    <a:pt x="18665" y="20063"/>
                  </a:lnTo>
                  <a:lnTo>
                    <a:pt x="16853" y="20063"/>
                  </a:lnTo>
                  <a:lnTo>
                    <a:pt x="15063" y="19736"/>
                  </a:lnTo>
                  <a:lnTo>
                    <a:pt x="13360" y="19037"/>
                  </a:lnTo>
                  <a:lnTo>
                    <a:pt x="11789" y="18011"/>
                  </a:lnTo>
                  <a:lnTo>
                    <a:pt x="11090" y="17356"/>
                  </a:lnTo>
                  <a:lnTo>
                    <a:pt x="10435" y="16679"/>
                  </a:lnTo>
                  <a:lnTo>
                    <a:pt x="9409" y="15129"/>
                  </a:lnTo>
                  <a:lnTo>
                    <a:pt x="8710" y="13448"/>
                  </a:lnTo>
                  <a:lnTo>
                    <a:pt x="8361" y="11637"/>
                  </a:lnTo>
                  <a:lnTo>
                    <a:pt x="8318" y="10698"/>
                  </a:lnTo>
                  <a:lnTo>
                    <a:pt x="8361" y="9759"/>
                  </a:lnTo>
                  <a:lnTo>
                    <a:pt x="8710" y="7947"/>
                  </a:lnTo>
                  <a:lnTo>
                    <a:pt x="9409" y="6266"/>
                  </a:lnTo>
                  <a:lnTo>
                    <a:pt x="10435" y="4716"/>
                  </a:lnTo>
                  <a:lnTo>
                    <a:pt x="11090" y="4040"/>
                  </a:lnTo>
                  <a:lnTo>
                    <a:pt x="11461" y="3668"/>
                  </a:lnTo>
                  <a:lnTo>
                    <a:pt x="12291" y="3014"/>
                  </a:lnTo>
                  <a:lnTo>
                    <a:pt x="13164" y="2468"/>
                  </a:lnTo>
                  <a:lnTo>
                    <a:pt x="14103" y="2009"/>
                  </a:lnTo>
                  <a:lnTo>
                    <a:pt x="14605" y="1835"/>
                  </a:lnTo>
                  <a:lnTo>
                    <a:pt x="15391" y="1551"/>
                  </a:lnTo>
                  <a:lnTo>
                    <a:pt x="1484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2" name="Google Shape;1768;p51">
            <a:extLst>
              <a:ext uri="{FF2B5EF4-FFF2-40B4-BE49-F238E27FC236}">
                <a16:creationId xmlns:a16="http://schemas.microsoft.com/office/drawing/2014/main" id="{7781415A-811C-D046-6B2D-381663E18C4A}"/>
              </a:ext>
            </a:extLst>
          </p:cNvPr>
          <p:cNvGrpSpPr/>
          <p:nvPr/>
        </p:nvGrpSpPr>
        <p:grpSpPr>
          <a:xfrm>
            <a:off x="7100002" y="1775686"/>
            <a:ext cx="868875" cy="964400"/>
            <a:chOff x="3147775" y="3467788"/>
            <a:chExt cx="868875" cy="964400"/>
          </a:xfrm>
        </p:grpSpPr>
        <p:sp>
          <p:nvSpPr>
            <p:cNvPr id="33" name="Google Shape;1769;p51">
              <a:extLst>
                <a:ext uri="{FF2B5EF4-FFF2-40B4-BE49-F238E27FC236}">
                  <a16:creationId xmlns:a16="http://schemas.microsoft.com/office/drawing/2014/main" id="{55452789-ECCA-FEEE-0C40-551B3FED50BB}"/>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770;p51">
              <a:extLst>
                <a:ext uri="{FF2B5EF4-FFF2-40B4-BE49-F238E27FC236}">
                  <a16:creationId xmlns:a16="http://schemas.microsoft.com/office/drawing/2014/main" id="{14579D63-863C-70CE-04F7-63C91ED11169}"/>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35" name="Google Shape;1771;p51">
              <a:extLst>
                <a:ext uri="{FF2B5EF4-FFF2-40B4-BE49-F238E27FC236}">
                  <a16:creationId xmlns:a16="http://schemas.microsoft.com/office/drawing/2014/main" id="{1AF26E2E-6D53-876A-B4A8-507ACD4B920F}"/>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772;p51">
              <a:extLst>
                <a:ext uri="{FF2B5EF4-FFF2-40B4-BE49-F238E27FC236}">
                  <a16:creationId xmlns:a16="http://schemas.microsoft.com/office/drawing/2014/main" id="{7C735463-F0A8-251F-2A18-B1E772E75AB7}"/>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773;p51">
              <a:extLst>
                <a:ext uri="{FF2B5EF4-FFF2-40B4-BE49-F238E27FC236}">
                  <a16:creationId xmlns:a16="http://schemas.microsoft.com/office/drawing/2014/main" id="{F8877928-CB4E-7B37-3327-303FA67320CF}"/>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774;p51">
              <a:extLst>
                <a:ext uri="{FF2B5EF4-FFF2-40B4-BE49-F238E27FC236}">
                  <a16:creationId xmlns:a16="http://schemas.microsoft.com/office/drawing/2014/main" id="{60BA89FA-C5AE-B31B-64B1-BBCD2EA35E51}"/>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775;p51">
              <a:extLst>
                <a:ext uri="{FF2B5EF4-FFF2-40B4-BE49-F238E27FC236}">
                  <a16:creationId xmlns:a16="http://schemas.microsoft.com/office/drawing/2014/main" id="{B4B8EBA8-B1AB-7FBD-6A6C-C7EDFE78C806}"/>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776;p51">
              <a:extLst>
                <a:ext uri="{FF2B5EF4-FFF2-40B4-BE49-F238E27FC236}">
                  <a16:creationId xmlns:a16="http://schemas.microsoft.com/office/drawing/2014/main" id="{5356B7D8-8B83-C250-4A81-99BFC25CD15A}"/>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1777;p51">
              <a:extLst>
                <a:ext uri="{FF2B5EF4-FFF2-40B4-BE49-F238E27FC236}">
                  <a16:creationId xmlns:a16="http://schemas.microsoft.com/office/drawing/2014/main" id="{C54DE4C2-7EFB-8F7B-E6C4-3FA3246756B1}"/>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1778;p51">
              <a:extLst>
                <a:ext uri="{FF2B5EF4-FFF2-40B4-BE49-F238E27FC236}">
                  <a16:creationId xmlns:a16="http://schemas.microsoft.com/office/drawing/2014/main" id="{B19F7890-D313-85B2-6027-AFAC240BD4CA}"/>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1779;p51">
              <a:extLst>
                <a:ext uri="{FF2B5EF4-FFF2-40B4-BE49-F238E27FC236}">
                  <a16:creationId xmlns:a16="http://schemas.microsoft.com/office/drawing/2014/main" id="{7B38F6EA-8A82-A769-3E53-ED6AB8E66ED2}"/>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1780;p51">
              <a:extLst>
                <a:ext uri="{FF2B5EF4-FFF2-40B4-BE49-F238E27FC236}">
                  <a16:creationId xmlns:a16="http://schemas.microsoft.com/office/drawing/2014/main" id="{1F1F4270-C3F9-775A-CA95-9BDD062D0881}"/>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01" name="Google Shape;1781;p51">
            <a:extLst>
              <a:ext uri="{FF2B5EF4-FFF2-40B4-BE49-F238E27FC236}">
                <a16:creationId xmlns:a16="http://schemas.microsoft.com/office/drawing/2014/main" id="{7E7283A0-0594-6446-47D6-75C5B0A28611}"/>
              </a:ext>
            </a:extLst>
          </p:cNvPr>
          <p:cNvGrpSpPr/>
          <p:nvPr/>
        </p:nvGrpSpPr>
        <p:grpSpPr>
          <a:xfrm>
            <a:off x="695373" y="1890044"/>
            <a:ext cx="963825" cy="868875"/>
            <a:chOff x="4990463" y="1850663"/>
            <a:chExt cx="963825" cy="868875"/>
          </a:xfrm>
        </p:grpSpPr>
        <p:sp>
          <p:nvSpPr>
            <p:cNvPr id="102" name="Google Shape;1782;p51">
              <a:extLst>
                <a:ext uri="{FF2B5EF4-FFF2-40B4-BE49-F238E27FC236}">
                  <a16:creationId xmlns:a16="http://schemas.microsoft.com/office/drawing/2014/main" id="{3F708B2B-F354-5820-D078-EE5E2EEBEF3C}"/>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1783;p51">
              <a:extLst>
                <a:ext uri="{FF2B5EF4-FFF2-40B4-BE49-F238E27FC236}">
                  <a16:creationId xmlns:a16="http://schemas.microsoft.com/office/drawing/2014/main" id="{C82B697A-8492-582A-A544-A2C75DA1D916}"/>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1784;p51">
              <a:extLst>
                <a:ext uri="{FF2B5EF4-FFF2-40B4-BE49-F238E27FC236}">
                  <a16:creationId xmlns:a16="http://schemas.microsoft.com/office/drawing/2014/main" id="{78CCAA3C-3D98-AEB3-3E19-66D9CB8EFF84}"/>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1785;p51">
              <a:extLst>
                <a:ext uri="{FF2B5EF4-FFF2-40B4-BE49-F238E27FC236}">
                  <a16:creationId xmlns:a16="http://schemas.microsoft.com/office/drawing/2014/main" id="{D34E2133-06C7-7248-CB1F-953EE0D0028E}"/>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1786;p51">
              <a:extLst>
                <a:ext uri="{FF2B5EF4-FFF2-40B4-BE49-F238E27FC236}">
                  <a16:creationId xmlns:a16="http://schemas.microsoft.com/office/drawing/2014/main" id="{91923F14-8BF9-6D27-3920-FEA3A4BC62A8}"/>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1787;p51">
              <a:extLst>
                <a:ext uri="{FF2B5EF4-FFF2-40B4-BE49-F238E27FC236}">
                  <a16:creationId xmlns:a16="http://schemas.microsoft.com/office/drawing/2014/main" id="{36BDC52B-7E1B-694B-4538-6B6510D8C145}"/>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1788;p51">
              <a:extLst>
                <a:ext uri="{FF2B5EF4-FFF2-40B4-BE49-F238E27FC236}">
                  <a16:creationId xmlns:a16="http://schemas.microsoft.com/office/drawing/2014/main" id="{FE7E797D-94CE-B073-28A8-663ADD6F45F4}"/>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1789;p51">
              <a:extLst>
                <a:ext uri="{FF2B5EF4-FFF2-40B4-BE49-F238E27FC236}">
                  <a16:creationId xmlns:a16="http://schemas.microsoft.com/office/drawing/2014/main" id="{B850709D-E16E-0150-BC7B-D25FC96E8229}"/>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0" name="Google Shape;1790;p51">
            <a:extLst>
              <a:ext uri="{FF2B5EF4-FFF2-40B4-BE49-F238E27FC236}">
                <a16:creationId xmlns:a16="http://schemas.microsoft.com/office/drawing/2014/main" id="{B093992D-87D5-60AE-7C72-0F10E78078E0}"/>
              </a:ext>
            </a:extLst>
          </p:cNvPr>
          <p:cNvSpPr txBox="1">
            <a:spLocks/>
          </p:cNvSpPr>
          <p:nvPr/>
        </p:nvSpPr>
        <p:spPr>
          <a:xfrm>
            <a:off x="3196571" y="396670"/>
            <a:ext cx="25981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ctr"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Signika"/>
              <a:buNone/>
              <a:tabLst/>
              <a:defRPr/>
            </a:pPr>
            <a:r>
              <a:rPr kumimoji="0" lang="en-GB" sz="2800" b="1" i="0" u="none" strike="noStrike" kern="0" cap="none" spc="0" normalizeH="0" baseline="0" noProof="0" dirty="0" err="1">
                <a:ln>
                  <a:noFill/>
                </a:ln>
                <a:solidFill>
                  <a:srgbClr val="000000"/>
                </a:solidFill>
                <a:effectLst/>
                <a:uLnTx/>
                <a:uFillTx/>
                <a:latin typeface="Signika"/>
                <a:sym typeface="Signika"/>
              </a:rPr>
              <a:t>Nội</a:t>
            </a:r>
            <a:r>
              <a:rPr kumimoji="0" lang="en-GB" sz="2800" b="1" i="0" u="none" strike="noStrike" kern="0" cap="none" spc="0" normalizeH="0" baseline="0" noProof="0" dirty="0">
                <a:ln>
                  <a:noFill/>
                </a:ln>
                <a:solidFill>
                  <a:srgbClr val="000000"/>
                </a:solidFill>
                <a:effectLst/>
                <a:uLnTx/>
                <a:uFillTx/>
                <a:latin typeface="Signika"/>
                <a:sym typeface="Signika"/>
              </a:rPr>
              <a:t> dung</a:t>
            </a:r>
          </a:p>
        </p:txBody>
      </p:sp>
    </p:spTree>
    <p:extLst>
      <p:ext uri="{BB962C8B-B14F-4D97-AF65-F5344CB8AC3E}">
        <p14:creationId xmlns:p14="http://schemas.microsoft.com/office/powerpoint/2010/main" val="25511726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grpSp>
        <p:nvGrpSpPr>
          <p:cNvPr id="6" name="Google Shape;1729;p51">
            <a:extLst>
              <a:ext uri="{FF2B5EF4-FFF2-40B4-BE49-F238E27FC236}">
                <a16:creationId xmlns:a16="http://schemas.microsoft.com/office/drawing/2014/main" id="{33623F69-CE9F-EBC6-B761-6F09FEBFA591}"/>
              </a:ext>
            </a:extLst>
          </p:cNvPr>
          <p:cNvGrpSpPr/>
          <p:nvPr/>
        </p:nvGrpSpPr>
        <p:grpSpPr>
          <a:xfrm>
            <a:off x="7707031" y="237661"/>
            <a:ext cx="179826" cy="180626"/>
            <a:chOff x="772452" y="98699"/>
            <a:chExt cx="179826" cy="180626"/>
          </a:xfrm>
        </p:grpSpPr>
        <p:sp>
          <p:nvSpPr>
            <p:cNvPr id="7" name="Google Shape;1730;p51">
              <a:extLst>
                <a:ext uri="{FF2B5EF4-FFF2-40B4-BE49-F238E27FC236}">
                  <a16:creationId xmlns:a16="http://schemas.microsoft.com/office/drawing/2014/main" id="{0D8A603C-B058-5C35-DDB4-8768A33A0AF7}"/>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1731;p51">
              <a:extLst>
                <a:ext uri="{FF2B5EF4-FFF2-40B4-BE49-F238E27FC236}">
                  <a16:creationId xmlns:a16="http://schemas.microsoft.com/office/drawing/2014/main" id="{6A5A0571-A3F8-17BF-E889-257C6746B222}"/>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1732;p51">
              <a:extLst>
                <a:ext uri="{FF2B5EF4-FFF2-40B4-BE49-F238E27FC236}">
                  <a16:creationId xmlns:a16="http://schemas.microsoft.com/office/drawing/2014/main" id="{7675F0B2-730E-8FF4-B3A9-5D311461F89F}"/>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733;p51">
              <a:extLst>
                <a:ext uri="{FF2B5EF4-FFF2-40B4-BE49-F238E27FC236}">
                  <a16:creationId xmlns:a16="http://schemas.microsoft.com/office/drawing/2014/main" id="{5A4B5602-632D-33A7-BF88-97B0697DA579}"/>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1" name="Google Shape;1739;p51">
            <a:extLst>
              <a:ext uri="{FF2B5EF4-FFF2-40B4-BE49-F238E27FC236}">
                <a16:creationId xmlns:a16="http://schemas.microsoft.com/office/drawing/2014/main" id="{67E91CD8-313A-A5A1-5397-7A3C0D0951E2}"/>
              </a:ext>
            </a:extLst>
          </p:cNvPr>
          <p:cNvGrpSpPr/>
          <p:nvPr/>
        </p:nvGrpSpPr>
        <p:grpSpPr>
          <a:xfrm>
            <a:off x="793177" y="195562"/>
            <a:ext cx="217525" cy="218499"/>
            <a:chOff x="-1723348" y="4595850"/>
            <a:chExt cx="217525" cy="218499"/>
          </a:xfrm>
        </p:grpSpPr>
        <p:sp>
          <p:nvSpPr>
            <p:cNvPr id="12" name="Google Shape;1740;p51">
              <a:extLst>
                <a:ext uri="{FF2B5EF4-FFF2-40B4-BE49-F238E27FC236}">
                  <a16:creationId xmlns:a16="http://schemas.microsoft.com/office/drawing/2014/main" id="{2CD0968D-372D-0113-AD28-702C1C1014F1}"/>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741;p51">
              <a:extLst>
                <a:ext uri="{FF2B5EF4-FFF2-40B4-BE49-F238E27FC236}">
                  <a16:creationId xmlns:a16="http://schemas.microsoft.com/office/drawing/2014/main" id="{A6222822-446B-7FC1-791B-7F519C33108F}"/>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742;p51">
              <a:extLst>
                <a:ext uri="{FF2B5EF4-FFF2-40B4-BE49-F238E27FC236}">
                  <a16:creationId xmlns:a16="http://schemas.microsoft.com/office/drawing/2014/main" id="{9D264499-74A6-D155-9F90-4CA456403890}"/>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743;p51">
              <a:extLst>
                <a:ext uri="{FF2B5EF4-FFF2-40B4-BE49-F238E27FC236}">
                  <a16:creationId xmlns:a16="http://schemas.microsoft.com/office/drawing/2014/main" id="{BA90C8D2-0918-9AF5-1BA7-5828787F6807}"/>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 name="Google Shape;1759;p51">
            <a:extLst>
              <a:ext uri="{FF2B5EF4-FFF2-40B4-BE49-F238E27FC236}">
                <a16:creationId xmlns:a16="http://schemas.microsoft.com/office/drawing/2014/main" id="{1B131512-9633-F8B1-1643-61E5813CA98E}"/>
              </a:ext>
            </a:extLst>
          </p:cNvPr>
          <p:cNvGrpSpPr/>
          <p:nvPr/>
        </p:nvGrpSpPr>
        <p:grpSpPr>
          <a:xfrm>
            <a:off x="2522755" y="1930223"/>
            <a:ext cx="963850" cy="868875"/>
            <a:chOff x="3072988" y="1822825"/>
            <a:chExt cx="963850" cy="868875"/>
          </a:xfrm>
        </p:grpSpPr>
        <p:sp>
          <p:nvSpPr>
            <p:cNvPr id="17" name="Google Shape;1760;p51">
              <a:extLst>
                <a:ext uri="{FF2B5EF4-FFF2-40B4-BE49-F238E27FC236}">
                  <a16:creationId xmlns:a16="http://schemas.microsoft.com/office/drawing/2014/main" id="{D5DAC3C7-27C2-9C7B-A6FD-944B5C5EE0F9}"/>
                </a:ext>
              </a:extLst>
            </p:cNvPr>
            <p:cNvSpPr/>
            <p:nvPr/>
          </p:nvSpPr>
          <p:spPr>
            <a:xfrm>
              <a:off x="3072988" y="1822825"/>
              <a:ext cx="963850" cy="868875"/>
            </a:xfrm>
            <a:custGeom>
              <a:avLst/>
              <a:gdLst/>
              <a:ahLst/>
              <a:cxnLst/>
              <a:rect l="l" t="t" r="r" b="b"/>
              <a:pathLst>
                <a:path w="38554" h="34755" extrusionOk="0">
                  <a:moveTo>
                    <a:pt x="12662" y="1"/>
                  </a:moveTo>
                  <a:lnTo>
                    <a:pt x="11265" y="110"/>
                  </a:lnTo>
                  <a:lnTo>
                    <a:pt x="9955" y="306"/>
                  </a:lnTo>
                  <a:lnTo>
                    <a:pt x="8755" y="634"/>
                  </a:lnTo>
                  <a:lnTo>
                    <a:pt x="7641" y="1071"/>
                  </a:lnTo>
                  <a:lnTo>
                    <a:pt x="6659" y="1594"/>
                  </a:lnTo>
                  <a:lnTo>
                    <a:pt x="5808" y="2271"/>
                  </a:lnTo>
                  <a:lnTo>
                    <a:pt x="5087" y="3035"/>
                  </a:lnTo>
                  <a:lnTo>
                    <a:pt x="4541" y="3952"/>
                  </a:lnTo>
                  <a:lnTo>
                    <a:pt x="4170" y="4956"/>
                  </a:lnTo>
                  <a:lnTo>
                    <a:pt x="3974" y="6113"/>
                  </a:lnTo>
                  <a:lnTo>
                    <a:pt x="3952" y="6746"/>
                  </a:lnTo>
                  <a:lnTo>
                    <a:pt x="3908" y="8144"/>
                  </a:lnTo>
                  <a:lnTo>
                    <a:pt x="3581" y="10807"/>
                  </a:lnTo>
                  <a:lnTo>
                    <a:pt x="3035" y="13252"/>
                  </a:lnTo>
                  <a:lnTo>
                    <a:pt x="2337" y="15479"/>
                  </a:lnTo>
                  <a:lnTo>
                    <a:pt x="1223" y="18513"/>
                  </a:lnTo>
                  <a:lnTo>
                    <a:pt x="350" y="21089"/>
                  </a:lnTo>
                  <a:lnTo>
                    <a:pt x="22" y="22617"/>
                  </a:lnTo>
                  <a:lnTo>
                    <a:pt x="1" y="23338"/>
                  </a:lnTo>
                  <a:lnTo>
                    <a:pt x="1" y="24058"/>
                  </a:lnTo>
                  <a:lnTo>
                    <a:pt x="284" y="25739"/>
                  </a:lnTo>
                  <a:lnTo>
                    <a:pt x="765" y="27136"/>
                  </a:lnTo>
                  <a:lnTo>
                    <a:pt x="1245" y="28097"/>
                  </a:lnTo>
                  <a:lnTo>
                    <a:pt x="1900" y="29035"/>
                  </a:lnTo>
                  <a:lnTo>
                    <a:pt x="2686" y="29974"/>
                  </a:lnTo>
                  <a:lnTo>
                    <a:pt x="3690" y="30869"/>
                  </a:lnTo>
                  <a:lnTo>
                    <a:pt x="4891" y="31720"/>
                  </a:lnTo>
                  <a:lnTo>
                    <a:pt x="6331" y="32506"/>
                  </a:lnTo>
                  <a:lnTo>
                    <a:pt x="7991" y="33183"/>
                  </a:lnTo>
                  <a:lnTo>
                    <a:pt x="9933" y="33772"/>
                  </a:lnTo>
                  <a:lnTo>
                    <a:pt x="12160" y="34253"/>
                  </a:lnTo>
                  <a:lnTo>
                    <a:pt x="14693" y="34580"/>
                  </a:lnTo>
                  <a:lnTo>
                    <a:pt x="17530" y="34755"/>
                  </a:lnTo>
                  <a:lnTo>
                    <a:pt x="19102" y="34755"/>
                  </a:lnTo>
                  <a:lnTo>
                    <a:pt x="20652" y="34733"/>
                  </a:lnTo>
                  <a:lnTo>
                    <a:pt x="23512" y="34515"/>
                  </a:lnTo>
                  <a:lnTo>
                    <a:pt x="26044" y="34078"/>
                  </a:lnTo>
                  <a:lnTo>
                    <a:pt x="28293" y="33445"/>
                  </a:lnTo>
                  <a:lnTo>
                    <a:pt x="30258" y="32659"/>
                  </a:lnTo>
                  <a:lnTo>
                    <a:pt x="31960" y="31742"/>
                  </a:lnTo>
                  <a:lnTo>
                    <a:pt x="33423" y="30738"/>
                  </a:lnTo>
                  <a:lnTo>
                    <a:pt x="34645" y="29625"/>
                  </a:lnTo>
                  <a:lnTo>
                    <a:pt x="35672" y="28446"/>
                  </a:lnTo>
                  <a:lnTo>
                    <a:pt x="36523" y="27245"/>
                  </a:lnTo>
                  <a:lnTo>
                    <a:pt x="37178" y="26045"/>
                  </a:lnTo>
                  <a:lnTo>
                    <a:pt x="37702" y="24844"/>
                  </a:lnTo>
                  <a:lnTo>
                    <a:pt x="38226" y="23097"/>
                  </a:lnTo>
                  <a:lnTo>
                    <a:pt x="38531" y="21089"/>
                  </a:lnTo>
                  <a:lnTo>
                    <a:pt x="38553" y="20281"/>
                  </a:lnTo>
                  <a:lnTo>
                    <a:pt x="38531" y="19386"/>
                  </a:lnTo>
                  <a:lnTo>
                    <a:pt x="38335" y="17683"/>
                  </a:lnTo>
                  <a:lnTo>
                    <a:pt x="37942" y="16024"/>
                  </a:lnTo>
                  <a:lnTo>
                    <a:pt x="37396" y="14453"/>
                  </a:lnTo>
                  <a:lnTo>
                    <a:pt x="36676" y="12946"/>
                  </a:lnTo>
                  <a:lnTo>
                    <a:pt x="35824" y="11505"/>
                  </a:lnTo>
                  <a:lnTo>
                    <a:pt x="34842" y="10152"/>
                  </a:lnTo>
                  <a:lnTo>
                    <a:pt x="33729" y="8864"/>
                  </a:lnTo>
                  <a:lnTo>
                    <a:pt x="32506" y="7641"/>
                  </a:lnTo>
                  <a:lnTo>
                    <a:pt x="31196" y="6528"/>
                  </a:lnTo>
                  <a:lnTo>
                    <a:pt x="29799" y="5480"/>
                  </a:lnTo>
                  <a:lnTo>
                    <a:pt x="28336" y="4520"/>
                  </a:lnTo>
                  <a:lnTo>
                    <a:pt x="26044" y="3232"/>
                  </a:lnTo>
                  <a:lnTo>
                    <a:pt x="22857" y="1835"/>
                  </a:lnTo>
                  <a:lnTo>
                    <a:pt x="19626" y="830"/>
                  </a:lnTo>
                  <a:lnTo>
                    <a:pt x="16417" y="197"/>
                  </a:lnTo>
                  <a:lnTo>
                    <a:pt x="14125"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761;p51">
              <a:extLst>
                <a:ext uri="{FF2B5EF4-FFF2-40B4-BE49-F238E27FC236}">
                  <a16:creationId xmlns:a16="http://schemas.microsoft.com/office/drawing/2014/main" id="{0D1D9145-29AF-3C69-ED21-A680F08A1495}"/>
                </a:ext>
              </a:extLst>
            </p:cNvPr>
            <p:cNvSpPr/>
            <p:nvPr/>
          </p:nvSpPr>
          <p:spPr>
            <a:xfrm>
              <a:off x="3380788" y="2028575"/>
              <a:ext cx="346600" cy="346600"/>
            </a:xfrm>
            <a:custGeom>
              <a:avLst/>
              <a:gdLst/>
              <a:ahLst/>
              <a:cxnLst/>
              <a:rect l="l" t="t" r="r" b="b"/>
              <a:pathLst>
                <a:path w="13864" h="13864" extrusionOk="0">
                  <a:moveTo>
                    <a:pt x="6943" y="1"/>
                  </a:moveTo>
                  <a:lnTo>
                    <a:pt x="6223" y="23"/>
                  </a:lnTo>
                  <a:lnTo>
                    <a:pt x="4869" y="307"/>
                  </a:lnTo>
                  <a:lnTo>
                    <a:pt x="3625" y="830"/>
                  </a:lnTo>
                  <a:lnTo>
                    <a:pt x="2533" y="1573"/>
                  </a:lnTo>
                  <a:lnTo>
                    <a:pt x="1595" y="2511"/>
                  </a:lnTo>
                  <a:lnTo>
                    <a:pt x="831" y="3625"/>
                  </a:lnTo>
                  <a:lnTo>
                    <a:pt x="307" y="4869"/>
                  </a:lnTo>
                  <a:lnTo>
                    <a:pt x="45" y="6223"/>
                  </a:lnTo>
                  <a:lnTo>
                    <a:pt x="1" y="6943"/>
                  </a:lnTo>
                  <a:lnTo>
                    <a:pt x="45" y="7642"/>
                  </a:lnTo>
                  <a:lnTo>
                    <a:pt x="307" y="8995"/>
                  </a:lnTo>
                  <a:lnTo>
                    <a:pt x="831" y="10239"/>
                  </a:lnTo>
                  <a:lnTo>
                    <a:pt x="1595" y="11353"/>
                  </a:lnTo>
                  <a:lnTo>
                    <a:pt x="2533" y="12291"/>
                  </a:lnTo>
                  <a:lnTo>
                    <a:pt x="3625" y="13034"/>
                  </a:lnTo>
                  <a:lnTo>
                    <a:pt x="4869" y="13558"/>
                  </a:lnTo>
                  <a:lnTo>
                    <a:pt x="6223" y="13841"/>
                  </a:lnTo>
                  <a:lnTo>
                    <a:pt x="6943" y="13863"/>
                  </a:lnTo>
                  <a:lnTo>
                    <a:pt x="7663" y="13841"/>
                  </a:lnTo>
                  <a:lnTo>
                    <a:pt x="9017" y="13558"/>
                  </a:lnTo>
                  <a:lnTo>
                    <a:pt x="10261" y="13034"/>
                  </a:lnTo>
                  <a:lnTo>
                    <a:pt x="11353" y="12291"/>
                  </a:lnTo>
                  <a:lnTo>
                    <a:pt x="12291" y="11353"/>
                  </a:lnTo>
                  <a:lnTo>
                    <a:pt x="13056" y="10239"/>
                  </a:lnTo>
                  <a:lnTo>
                    <a:pt x="13579" y="8995"/>
                  </a:lnTo>
                  <a:lnTo>
                    <a:pt x="13841" y="7642"/>
                  </a:lnTo>
                  <a:lnTo>
                    <a:pt x="13863" y="6943"/>
                  </a:lnTo>
                  <a:lnTo>
                    <a:pt x="13841" y="6223"/>
                  </a:lnTo>
                  <a:lnTo>
                    <a:pt x="13579" y="4869"/>
                  </a:lnTo>
                  <a:lnTo>
                    <a:pt x="13056" y="3625"/>
                  </a:lnTo>
                  <a:lnTo>
                    <a:pt x="12291" y="2511"/>
                  </a:lnTo>
                  <a:lnTo>
                    <a:pt x="11353" y="1573"/>
                  </a:lnTo>
                  <a:lnTo>
                    <a:pt x="10261" y="830"/>
                  </a:lnTo>
                  <a:lnTo>
                    <a:pt x="9017" y="307"/>
                  </a:lnTo>
                  <a:lnTo>
                    <a:pt x="7663" y="23"/>
                  </a:lnTo>
                  <a:lnTo>
                    <a:pt x="694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762;p51">
              <a:extLst>
                <a:ext uri="{FF2B5EF4-FFF2-40B4-BE49-F238E27FC236}">
                  <a16:creationId xmlns:a16="http://schemas.microsoft.com/office/drawing/2014/main" id="{C8FD8F82-E606-E9AC-0CE2-06845DB90293}"/>
                </a:ext>
              </a:extLst>
            </p:cNvPr>
            <p:cNvSpPr/>
            <p:nvPr/>
          </p:nvSpPr>
          <p:spPr>
            <a:xfrm>
              <a:off x="3381888" y="2035125"/>
              <a:ext cx="159400" cy="230350"/>
            </a:xfrm>
            <a:custGeom>
              <a:avLst/>
              <a:gdLst/>
              <a:ahLst/>
              <a:cxnLst/>
              <a:rect l="l" t="t" r="r" b="b"/>
              <a:pathLst>
                <a:path w="6376" h="9214" extrusionOk="0">
                  <a:moveTo>
                    <a:pt x="5218" y="1"/>
                  </a:moveTo>
                  <a:lnTo>
                    <a:pt x="4651" y="154"/>
                  </a:lnTo>
                  <a:lnTo>
                    <a:pt x="3603" y="612"/>
                  </a:lnTo>
                  <a:lnTo>
                    <a:pt x="2664" y="1223"/>
                  </a:lnTo>
                  <a:lnTo>
                    <a:pt x="1834" y="1987"/>
                  </a:lnTo>
                  <a:lnTo>
                    <a:pt x="1136" y="2861"/>
                  </a:lnTo>
                  <a:lnTo>
                    <a:pt x="590" y="3843"/>
                  </a:lnTo>
                  <a:lnTo>
                    <a:pt x="219" y="4935"/>
                  </a:lnTo>
                  <a:lnTo>
                    <a:pt x="22" y="6070"/>
                  </a:lnTo>
                  <a:lnTo>
                    <a:pt x="1" y="6681"/>
                  </a:lnTo>
                  <a:lnTo>
                    <a:pt x="22" y="7336"/>
                  </a:lnTo>
                  <a:lnTo>
                    <a:pt x="263" y="8624"/>
                  </a:lnTo>
                  <a:lnTo>
                    <a:pt x="481" y="9213"/>
                  </a:lnTo>
                  <a:lnTo>
                    <a:pt x="1092" y="9213"/>
                  </a:lnTo>
                  <a:lnTo>
                    <a:pt x="1441" y="9191"/>
                  </a:lnTo>
                  <a:lnTo>
                    <a:pt x="2096" y="8930"/>
                  </a:lnTo>
                  <a:lnTo>
                    <a:pt x="2358" y="8689"/>
                  </a:lnTo>
                  <a:lnTo>
                    <a:pt x="2598" y="8427"/>
                  </a:lnTo>
                  <a:lnTo>
                    <a:pt x="2882" y="7794"/>
                  </a:lnTo>
                  <a:lnTo>
                    <a:pt x="2904" y="7423"/>
                  </a:lnTo>
                  <a:lnTo>
                    <a:pt x="2926" y="7074"/>
                  </a:lnTo>
                  <a:lnTo>
                    <a:pt x="3166" y="6463"/>
                  </a:lnTo>
                  <a:lnTo>
                    <a:pt x="3363" y="6223"/>
                  </a:lnTo>
                  <a:lnTo>
                    <a:pt x="3581" y="5982"/>
                  </a:lnTo>
                  <a:lnTo>
                    <a:pt x="4127" y="5633"/>
                  </a:lnTo>
                  <a:lnTo>
                    <a:pt x="4454" y="5568"/>
                  </a:lnTo>
                  <a:lnTo>
                    <a:pt x="4847" y="5437"/>
                  </a:lnTo>
                  <a:lnTo>
                    <a:pt x="5546" y="5000"/>
                  </a:lnTo>
                  <a:lnTo>
                    <a:pt x="6070" y="4367"/>
                  </a:lnTo>
                  <a:lnTo>
                    <a:pt x="6353" y="3581"/>
                  </a:lnTo>
                  <a:lnTo>
                    <a:pt x="6375" y="3166"/>
                  </a:lnTo>
                  <a:lnTo>
                    <a:pt x="6375" y="2511"/>
                  </a:lnTo>
                  <a:lnTo>
                    <a:pt x="6353" y="2511"/>
                  </a:lnTo>
                  <a:lnTo>
                    <a:pt x="6331" y="2140"/>
                  </a:lnTo>
                  <a:lnTo>
                    <a:pt x="6179" y="1442"/>
                  </a:lnTo>
                  <a:lnTo>
                    <a:pt x="5895" y="809"/>
                  </a:lnTo>
                  <a:lnTo>
                    <a:pt x="5458" y="241"/>
                  </a:lnTo>
                  <a:lnTo>
                    <a:pt x="5218"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763;p51">
              <a:extLst>
                <a:ext uri="{FF2B5EF4-FFF2-40B4-BE49-F238E27FC236}">
                  <a16:creationId xmlns:a16="http://schemas.microsoft.com/office/drawing/2014/main" id="{012B7A5A-7985-8A8A-B330-8BDF24A5B0E2}"/>
                </a:ext>
              </a:extLst>
            </p:cNvPr>
            <p:cNvSpPr/>
            <p:nvPr/>
          </p:nvSpPr>
          <p:spPr>
            <a:xfrm>
              <a:off x="3532513" y="2210875"/>
              <a:ext cx="193775" cy="163750"/>
            </a:xfrm>
            <a:custGeom>
              <a:avLst/>
              <a:gdLst/>
              <a:ahLst/>
              <a:cxnLst/>
              <a:rect l="l" t="t" r="r" b="b"/>
              <a:pathLst>
                <a:path w="7751" h="6550" extrusionOk="0">
                  <a:moveTo>
                    <a:pt x="6790" y="0"/>
                  </a:moveTo>
                  <a:lnTo>
                    <a:pt x="6528" y="22"/>
                  </a:lnTo>
                  <a:lnTo>
                    <a:pt x="6092" y="262"/>
                  </a:lnTo>
                  <a:lnTo>
                    <a:pt x="5917" y="459"/>
                  </a:lnTo>
                  <a:lnTo>
                    <a:pt x="5764" y="677"/>
                  </a:lnTo>
                  <a:lnTo>
                    <a:pt x="5327" y="961"/>
                  </a:lnTo>
                  <a:lnTo>
                    <a:pt x="4847" y="1114"/>
                  </a:lnTo>
                  <a:lnTo>
                    <a:pt x="4323" y="1114"/>
                  </a:lnTo>
                  <a:lnTo>
                    <a:pt x="4061" y="1048"/>
                  </a:lnTo>
                  <a:lnTo>
                    <a:pt x="3712" y="895"/>
                  </a:lnTo>
                  <a:lnTo>
                    <a:pt x="3232" y="742"/>
                  </a:lnTo>
                  <a:lnTo>
                    <a:pt x="2730" y="721"/>
                  </a:lnTo>
                  <a:lnTo>
                    <a:pt x="2228" y="742"/>
                  </a:lnTo>
                  <a:lnTo>
                    <a:pt x="1267" y="1135"/>
                  </a:lnTo>
                  <a:lnTo>
                    <a:pt x="852" y="1485"/>
                  </a:lnTo>
                  <a:lnTo>
                    <a:pt x="656" y="1681"/>
                  </a:lnTo>
                  <a:lnTo>
                    <a:pt x="350" y="2140"/>
                  </a:lnTo>
                  <a:lnTo>
                    <a:pt x="45" y="2882"/>
                  </a:lnTo>
                  <a:lnTo>
                    <a:pt x="1" y="3952"/>
                  </a:lnTo>
                  <a:lnTo>
                    <a:pt x="219" y="4716"/>
                  </a:lnTo>
                  <a:lnTo>
                    <a:pt x="481" y="5196"/>
                  </a:lnTo>
                  <a:lnTo>
                    <a:pt x="656" y="5436"/>
                  </a:lnTo>
                  <a:lnTo>
                    <a:pt x="1551" y="6549"/>
                  </a:lnTo>
                  <a:lnTo>
                    <a:pt x="2162" y="6462"/>
                  </a:lnTo>
                  <a:lnTo>
                    <a:pt x="3319" y="6156"/>
                  </a:lnTo>
                  <a:lnTo>
                    <a:pt x="4367" y="5633"/>
                  </a:lnTo>
                  <a:lnTo>
                    <a:pt x="5327" y="4978"/>
                  </a:lnTo>
                  <a:lnTo>
                    <a:pt x="6157" y="4148"/>
                  </a:lnTo>
                  <a:lnTo>
                    <a:pt x="6834" y="3209"/>
                  </a:lnTo>
                  <a:lnTo>
                    <a:pt x="7336" y="2140"/>
                  </a:lnTo>
                  <a:lnTo>
                    <a:pt x="7663" y="983"/>
                  </a:lnTo>
                  <a:lnTo>
                    <a:pt x="7751" y="393"/>
                  </a:lnTo>
                  <a:lnTo>
                    <a:pt x="7336" y="131"/>
                  </a:lnTo>
                  <a:lnTo>
                    <a:pt x="7074" y="22"/>
                  </a:lnTo>
                  <a:lnTo>
                    <a:pt x="6790"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64;p51">
              <a:extLst>
                <a:ext uri="{FF2B5EF4-FFF2-40B4-BE49-F238E27FC236}">
                  <a16:creationId xmlns:a16="http://schemas.microsoft.com/office/drawing/2014/main" id="{21A26A61-7CD6-4488-17CF-747CBFA57AE1}"/>
                </a:ext>
              </a:extLst>
            </p:cNvPr>
            <p:cNvSpPr/>
            <p:nvPr/>
          </p:nvSpPr>
          <p:spPr>
            <a:xfrm>
              <a:off x="3613288" y="2041150"/>
              <a:ext cx="105350" cy="111350"/>
            </a:xfrm>
            <a:custGeom>
              <a:avLst/>
              <a:gdLst/>
              <a:ahLst/>
              <a:cxnLst/>
              <a:rect l="l" t="t" r="r" b="b"/>
              <a:pathLst>
                <a:path w="4214" h="4454" extrusionOk="0">
                  <a:moveTo>
                    <a:pt x="132" y="0"/>
                  </a:moveTo>
                  <a:lnTo>
                    <a:pt x="44" y="437"/>
                  </a:lnTo>
                  <a:lnTo>
                    <a:pt x="1" y="1288"/>
                  </a:lnTo>
                  <a:lnTo>
                    <a:pt x="132" y="2139"/>
                  </a:lnTo>
                  <a:lnTo>
                    <a:pt x="437" y="2969"/>
                  </a:lnTo>
                  <a:lnTo>
                    <a:pt x="656" y="3340"/>
                  </a:lnTo>
                  <a:lnTo>
                    <a:pt x="808" y="3602"/>
                  </a:lnTo>
                  <a:lnTo>
                    <a:pt x="1201" y="3995"/>
                  </a:lnTo>
                  <a:lnTo>
                    <a:pt x="1682" y="4279"/>
                  </a:lnTo>
                  <a:lnTo>
                    <a:pt x="2227" y="4432"/>
                  </a:lnTo>
                  <a:lnTo>
                    <a:pt x="2533" y="4453"/>
                  </a:lnTo>
                  <a:lnTo>
                    <a:pt x="2686" y="4453"/>
                  </a:lnTo>
                  <a:lnTo>
                    <a:pt x="2839" y="4410"/>
                  </a:lnTo>
                  <a:lnTo>
                    <a:pt x="4214" y="4257"/>
                  </a:lnTo>
                  <a:lnTo>
                    <a:pt x="3952" y="3537"/>
                  </a:lnTo>
                  <a:lnTo>
                    <a:pt x="3166" y="2227"/>
                  </a:lnTo>
                  <a:lnTo>
                    <a:pt x="2118" y="1135"/>
                  </a:lnTo>
                  <a:lnTo>
                    <a:pt x="830" y="306"/>
                  </a:lnTo>
                  <a:lnTo>
                    <a:pt x="132"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765;p51">
              <a:extLst>
                <a:ext uri="{FF2B5EF4-FFF2-40B4-BE49-F238E27FC236}">
                  <a16:creationId xmlns:a16="http://schemas.microsoft.com/office/drawing/2014/main" id="{27891B96-DD73-9FBD-9030-101CBC0B77F5}"/>
                </a:ext>
              </a:extLst>
            </p:cNvPr>
            <p:cNvSpPr/>
            <p:nvPr/>
          </p:nvSpPr>
          <p:spPr>
            <a:xfrm>
              <a:off x="3612213" y="2040600"/>
              <a:ext cx="105900" cy="110800"/>
            </a:xfrm>
            <a:custGeom>
              <a:avLst/>
              <a:gdLst/>
              <a:ahLst/>
              <a:cxnLst/>
              <a:rect l="l" t="t" r="r" b="b"/>
              <a:pathLst>
                <a:path w="4236" h="4432" extrusionOk="0">
                  <a:moveTo>
                    <a:pt x="109" y="0"/>
                  </a:moveTo>
                  <a:lnTo>
                    <a:pt x="22" y="415"/>
                  </a:lnTo>
                  <a:lnTo>
                    <a:pt x="0" y="1288"/>
                  </a:lnTo>
                  <a:lnTo>
                    <a:pt x="131" y="2140"/>
                  </a:lnTo>
                  <a:lnTo>
                    <a:pt x="415" y="2969"/>
                  </a:lnTo>
                  <a:lnTo>
                    <a:pt x="633" y="3340"/>
                  </a:lnTo>
                  <a:lnTo>
                    <a:pt x="786" y="3602"/>
                  </a:lnTo>
                  <a:lnTo>
                    <a:pt x="1223" y="3995"/>
                  </a:lnTo>
                  <a:lnTo>
                    <a:pt x="1725" y="4279"/>
                  </a:lnTo>
                  <a:lnTo>
                    <a:pt x="2270" y="4432"/>
                  </a:lnTo>
                  <a:lnTo>
                    <a:pt x="2729" y="4432"/>
                  </a:lnTo>
                  <a:lnTo>
                    <a:pt x="2882" y="4410"/>
                  </a:lnTo>
                  <a:lnTo>
                    <a:pt x="4235" y="4235"/>
                  </a:lnTo>
                  <a:lnTo>
                    <a:pt x="3908" y="4126"/>
                  </a:lnTo>
                  <a:lnTo>
                    <a:pt x="3340" y="3668"/>
                  </a:lnTo>
                  <a:lnTo>
                    <a:pt x="3122" y="3384"/>
                  </a:lnTo>
                  <a:lnTo>
                    <a:pt x="2882" y="2947"/>
                  </a:lnTo>
                  <a:lnTo>
                    <a:pt x="2598" y="2030"/>
                  </a:lnTo>
                  <a:lnTo>
                    <a:pt x="2511" y="1550"/>
                  </a:lnTo>
                  <a:lnTo>
                    <a:pt x="1987" y="1070"/>
                  </a:lnTo>
                  <a:lnTo>
                    <a:pt x="786" y="284"/>
                  </a:lnTo>
                  <a:lnTo>
                    <a:pt x="109"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766;p51">
              <a:extLst>
                <a:ext uri="{FF2B5EF4-FFF2-40B4-BE49-F238E27FC236}">
                  <a16:creationId xmlns:a16="http://schemas.microsoft.com/office/drawing/2014/main" id="{C74C7196-0C4B-409C-24F2-381EBBA0BAF5}"/>
                </a:ext>
              </a:extLst>
            </p:cNvPr>
            <p:cNvSpPr/>
            <p:nvPr/>
          </p:nvSpPr>
          <p:spPr>
            <a:xfrm>
              <a:off x="3360613" y="2008400"/>
              <a:ext cx="387500" cy="387500"/>
            </a:xfrm>
            <a:custGeom>
              <a:avLst/>
              <a:gdLst/>
              <a:ahLst/>
              <a:cxnLst/>
              <a:rect l="l" t="t" r="r" b="b"/>
              <a:pathLst>
                <a:path w="15500" h="15500" extrusionOk="0">
                  <a:moveTo>
                    <a:pt x="10915" y="2554"/>
                  </a:moveTo>
                  <a:lnTo>
                    <a:pt x="11570" y="3013"/>
                  </a:lnTo>
                  <a:lnTo>
                    <a:pt x="12422" y="3864"/>
                  </a:lnTo>
                  <a:lnTo>
                    <a:pt x="12902" y="4519"/>
                  </a:lnTo>
                  <a:lnTo>
                    <a:pt x="13098" y="4890"/>
                  </a:lnTo>
                  <a:lnTo>
                    <a:pt x="12837" y="4912"/>
                  </a:lnTo>
                  <a:lnTo>
                    <a:pt x="12444" y="4912"/>
                  </a:lnTo>
                  <a:lnTo>
                    <a:pt x="11832" y="4672"/>
                  </a:lnTo>
                  <a:lnTo>
                    <a:pt x="11570" y="4410"/>
                  </a:lnTo>
                  <a:lnTo>
                    <a:pt x="11308" y="4061"/>
                  </a:lnTo>
                  <a:lnTo>
                    <a:pt x="10959" y="3100"/>
                  </a:lnTo>
                  <a:lnTo>
                    <a:pt x="10915" y="2554"/>
                  </a:lnTo>
                  <a:close/>
                  <a:moveTo>
                    <a:pt x="5785" y="1987"/>
                  </a:moveTo>
                  <a:lnTo>
                    <a:pt x="5982" y="2249"/>
                  </a:lnTo>
                  <a:lnTo>
                    <a:pt x="6244" y="2882"/>
                  </a:lnTo>
                  <a:lnTo>
                    <a:pt x="6397" y="3559"/>
                  </a:lnTo>
                  <a:lnTo>
                    <a:pt x="6397" y="4257"/>
                  </a:lnTo>
                  <a:lnTo>
                    <a:pt x="6331" y="4585"/>
                  </a:lnTo>
                  <a:lnTo>
                    <a:pt x="6200" y="4956"/>
                  </a:lnTo>
                  <a:lnTo>
                    <a:pt x="5807" y="5501"/>
                  </a:lnTo>
                  <a:lnTo>
                    <a:pt x="5392" y="5763"/>
                  </a:lnTo>
                  <a:lnTo>
                    <a:pt x="5109" y="5829"/>
                  </a:lnTo>
                  <a:lnTo>
                    <a:pt x="4650" y="5960"/>
                  </a:lnTo>
                  <a:lnTo>
                    <a:pt x="3842" y="6440"/>
                  </a:lnTo>
                  <a:lnTo>
                    <a:pt x="3275" y="7139"/>
                  </a:lnTo>
                  <a:lnTo>
                    <a:pt x="2947" y="8012"/>
                  </a:lnTo>
                  <a:lnTo>
                    <a:pt x="2926" y="8492"/>
                  </a:lnTo>
                  <a:lnTo>
                    <a:pt x="2904" y="8689"/>
                  </a:lnTo>
                  <a:lnTo>
                    <a:pt x="2751" y="9038"/>
                  </a:lnTo>
                  <a:lnTo>
                    <a:pt x="2489" y="9300"/>
                  </a:lnTo>
                  <a:lnTo>
                    <a:pt x="2140" y="9453"/>
                  </a:lnTo>
                  <a:lnTo>
                    <a:pt x="1943" y="9475"/>
                  </a:lnTo>
                  <a:lnTo>
                    <a:pt x="1834" y="9060"/>
                  </a:lnTo>
                  <a:lnTo>
                    <a:pt x="1703" y="8208"/>
                  </a:lnTo>
                  <a:lnTo>
                    <a:pt x="1703" y="7772"/>
                  </a:lnTo>
                  <a:lnTo>
                    <a:pt x="1703" y="7270"/>
                  </a:lnTo>
                  <a:lnTo>
                    <a:pt x="1856" y="6309"/>
                  </a:lnTo>
                  <a:lnTo>
                    <a:pt x="2140" y="5414"/>
                  </a:lnTo>
                  <a:lnTo>
                    <a:pt x="2554" y="4563"/>
                  </a:lnTo>
                  <a:lnTo>
                    <a:pt x="3100" y="3821"/>
                  </a:lnTo>
                  <a:lnTo>
                    <a:pt x="3755" y="3144"/>
                  </a:lnTo>
                  <a:lnTo>
                    <a:pt x="4519" y="2598"/>
                  </a:lnTo>
                  <a:lnTo>
                    <a:pt x="5349" y="2161"/>
                  </a:lnTo>
                  <a:lnTo>
                    <a:pt x="5785" y="1987"/>
                  </a:lnTo>
                  <a:close/>
                  <a:moveTo>
                    <a:pt x="7794" y="1637"/>
                  </a:moveTo>
                  <a:lnTo>
                    <a:pt x="8536" y="1703"/>
                  </a:lnTo>
                  <a:lnTo>
                    <a:pt x="9256" y="1856"/>
                  </a:lnTo>
                  <a:lnTo>
                    <a:pt x="9235" y="2358"/>
                  </a:lnTo>
                  <a:lnTo>
                    <a:pt x="9322" y="3362"/>
                  </a:lnTo>
                  <a:lnTo>
                    <a:pt x="9606" y="4323"/>
                  </a:lnTo>
                  <a:lnTo>
                    <a:pt x="10020" y="5152"/>
                  </a:lnTo>
                  <a:lnTo>
                    <a:pt x="10304" y="5501"/>
                  </a:lnTo>
                  <a:lnTo>
                    <a:pt x="10544" y="5763"/>
                  </a:lnTo>
                  <a:lnTo>
                    <a:pt x="11068" y="6156"/>
                  </a:lnTo>
                  <a:lnTo>
                    <a:pt x="11658" y="6418"/>
                  </a:lnTo>
                  <a:lnTo>
                    <a:pt x="12291" y="6549"/>
                  </a:lnTo>
                  <a:lnTo>
                    <a:pt x="12640" y="6571"/>
                  </a:lnTo>
                  <a:lnTo>
                    <a:pt x="12815" y="6571"/>
                  </a:lnTo>
                  <a:lnTo>
                    <a:pt x="13011" y="6549"/>
                  </a:lnTo>
                  <a:lnTo>
                    <a:pt x="13688" y="6462"/>
                  </a:lnTo>
                  <a:lnTo>
                    <a:pt x="13775" y="6855"/>
                  </a:lnTo>
                  <a:lnTo>
                    <a:pt x="13797" y="7248"/>
                  </a:lnTo>
                  <a:lnTo>
                    <a:pt x="13666" y="7248"/>
                  </a:lnTo>
                  <a:lnTo>
                    <a:pt x="13426" y="7270"/>
                  </a:lnTo>
                  <a:lnTo>
                    <a:pt x="12968" y="7379"/>
                  </a:lnTo>
                  <a:lnTo>
                    <a:pt x="12575" y="7597"/>
                  </a:lnTo>
                  <a:lnTo>
                    <a:pt x="12247" y="7903"/>
                  </a:lnTo>
                  <a:lnTo>
                    <a:pt x="12116" y="8077"/>
                  </a:lnTo>
                  <a:lnTo>
                    <a:pt x="12029" y="8187"/>
                  </a:lnTo>
                  <a:lnTo>
                    <a:pt x="11854" y="8339"/>
                  </a:lnTo>
                  <a:lnTo>
                    <a:pt x="11439" y="8361"/>
                  </a:lnTo>
                  <a:lnTo>
                    <a:pt x="10894" y="8208"/>
                  </a:lnTo>
                  <a:lnTo>
                    <a:pt x="10523" y="8099"/>
                  </a:lnTo>
                  <a:lnTo>
                    <a:pt x="9671" y="7946"/>
                  </a:lnTo>
                  <a:lnTo>
                    <a:pt x="8711" y="8012"/>
                  </a:lnTo>
                  <a:lnTo>
                    <a:pt x="7947" y="8339"/>
                  </a:lnTo>
                  <a:lnTo>
                    <a:pt x="7423" y="8711"/>
                  </a:lnTo>
                  <a:lnTo>
                    <a:pt x="7139" y="8972"/>
                  </a:lnTo>
                  <a:lnTo>
                    <a:pt x="6921" y="9213"/>
                  </a:lnTo>
                  <a:lnTo>
                    <a:pt x="6549" y="9758"/>
                  </a:lnTo>
                  <a:lnTo>
                    <a:pt x="6266" y="10348"/>
                  </a:lnTo>
                  <a:lnTo>
                    <a:pt x="6113" y="10959"/>
                  </a:lnTo>
                  <a:lnTo>
                    <a:pt x="6047" y="11592"/>
                  </a:lnTo>
                  <a:lnTo>
                    <a:pt x="6091" y="12225"/>
                  </a:lnTo>
                  <a:lnTo>
                    <a:pt x="6244" y="12836"/>
                  </a:lnTo>
                  <a:lnTo>
                    <a:pt x="6484" y="13448"/>
                  </a:lnTo>
                  <a:lnTo>
                    <a:pt x="6659" y="13710"/>
                  </a:lnTo>
                  <a:lnTo>
                    <a:pt x="6025" y="13579"/>
                  </a:lnTo>
                  <a:lnTo>
                    <a:pt x="4868" y="13098"/>
                  </a:lnTo>
                  <a:lnTo>
                    <a:pt x="3842" y="12400"/>
                  </a:lnTo>
                  <a:lnTo>
                    <a:pt x="2969" y="11505"/>
                  </a:lnTo>
                  <a:lnTo>
                    <a:pt x="2620" y="10981"/>
                  </a:lnTo>
                  <a:lnTo>
                    <a:pt x="3035" y="10850"/>
                  </a:lnTo>
                  <a:lnTo>
                    <a:pt x="3733" y="10391"/>
                  </a:lnTo>
                  <a:lnTo>
                    <a:pt x="4257" y="9715"/>
                  </a:lnTo>
                  <a:lnTo>
                    <a:pt x="4541" y="8907"/>
                  </a:lnTo>
                  <a:lnTo>
                    <a:pt x="4585" y="8449"/>
                  </a:lnTo>
                  <a:lnTo>
                    <a:pt x="4606" y="8274"/>
                  </a:lnTo>
                  <a:lnTo>
                    <a:pt x="4716" y="7925"/>
                  </a:lnTo>
                  <a:lnTo>
                    <a:pt x="4956" y="7641"/>
                  </a:lnTo>
                  <a:lnTo>
                    <a:pt x="5261" y="7466"/>
                  </a:lnTo>
                  <a:lnTo>
                    <a:pt x="5458" y="7423"/>
                  </a:lnTo>
                  <a:lnTo>
                    <a:pt x="5916" y="7292"/>
                  </a:lnTo>
                  <a:lnTo>
                    <a:pt x="6724" y="6877"/>
                  </a:lnTo>
                  <a:lnTo>
                    <a:pt x="7357" y="6244"/>
                  </a:lnTo>
                  <a:lnTo>
                    <a:pt x="7816" y="5436"/>
                  </a:lnTo>
                  <a:lnTo>
                    <a:pt x="7968" y="4956"/>
                  </a:lnTo>
                  <a:lnTo>
                    <a:pt x="8056" y="4541"/>
                  </a:lnTo>
                  <a:lnTo>
                    <a:pt x="8099" y="3690"/>
                  </a:lnTo>
                  <a:lnTo>
                    <a:pt x="7990" y="2838"/>
                  </a:lnTo>
                  <a:lnTo>
                    <a:pt x="7750" y="2009"/>
                  </a:lnTo>
                  <a:lnTo>
                    <a:pt x="7575" y="1637"/>
                  </a:lnTo>
                  <a:close/>
                  <a:moveTo>
                    <a:pt x="13753" y="8972"/>
                  </a:moveTo>
                  <a:lnTo>
                    <a:pt x="13644" y="9431"/>
                  </a:lnTo>
                  <a:lnTo>
                    <a:pt x="13317" y="10282"/>
                  </a:lnTo>
                  <a:lnTo>
                    <a:pt x="12880" y="11068"/>
                  </a:lnTo>
                  <a:lnTo>
                    <a:pt x="12334" y="11789"/>
                  </a:lnTo>
                  <a:lnTo>
                    <a:pt x="11680" y="12422"/>
                  </a:lnTo>
                  <a:lnTo>
                    <a:pt x="10937" y="12946"/>
                  </a:lnTo>
                  <a:lnTo>
                    <a:pt x="10130" y="13360"/>
                  </a:lnTo>
                  <a:lnTo>
                    <a:pt x="9256" y="13666"/>
                  </a:lnTo>
                  <a:lnTo>
                    <a:pt x="8798" y="13753"/>
                  </a:lnTo>
                  <a:lnTo>
                    <a:pt x="8187" y="13011"/>
                  </a:lnTo>
                  <a:lnTo>
                    <a:pt x="7947" y="12684"/>
                  </a:lnTo>
                  <a:lnTo>
                    <a:pt x="7706" y="11941"/>
                  </a:lnTo>
                  <a:lnTo>
                    <a:pt x="7750" y="11177"/>
                  </a:lnTo>
                  <a:lnTo>
                    <a:pt x="8056" y="10479"/>
                  </a:lnTo>
                  <a:lnTo>
                    <a:pt x="8318" y="10173"/>
                  </a:lnTo>
                  <a:lnTo>
                    <a:pt x="8601" y="9933"/>
                  </a:lnTo>
                  <a:lnTo>
                    <a:pt x="9104" y="9671"/>
                  </a:lnTo>
                  <a:lnTo>
                    <a:pt x="9846" y="9671"/>
                  </a:lnTo>
                  <a:lnTo>
                    <a:pt x="10457" y="9846"/>
                  </a:lnTo>
                  <a:lnTo>
                    <a:pt x="10763" y="9933"/>
                  </a:lnTo>
                  <a:lnTo>
                    <a:pt x="11527" y="10086"/>
                  </a:lnTo>
                  <a:lnTo>
                    <a:pt x="12334" y="9999"/>
                  </a:lnTo>
                  <a:lnTo>
                    <a:pt x="12924" y="9671"/>
                  </a:lnTo>
                  <a:lnTo>
                    <a:pt x="13317" y="9300"/>
                  </a:lnTo>
                  <a:lnTo>
                    <a:pt x="13513" y="9060"/>
                  </a:lnTo>
                  <a:lnTo>
                    <a:pt x="13579" y="8994"/>
                  </a:lnTo>
                  <a:lnTo>
                    <a:pt x="13710" y="8972"/>
                  </a:lnTo>
                  <a:close/>
                  <a:moveTo>
                    <a:pt x="7750" y="0"/>
                  </a:moveTo>
                  <a:lnTo>
                    <a:pt x="6942" y="22"/>
                  </a:lnTo>
                  <a:lnTo>
                    <a:pt x="5436" y="328"/>
                  </a:lnTo>
                  <a:lnTo>
                    <a:pt x="4039" y="917"/>
                  </a:lnTo>
                  <a:lnTo>
                    <a:pt x="2816" y="1768"/>
                  </a:lnTo>
                  <a:lnTo>
                    <a:pt x="1769" y="2816"/>
                  </a:lnTo>
                  <a:lnTo>
                    <a:pt x="917" y="4061"/>
                  </a:lnTo>
                  <a:lnTo>
                    <a:pt x="328" y="5436"/>
                  </a:lnTo>
                  <a:lnTo>
                    <a:pt x="22" y="6942"/>
                  </a:lnTo>
                  <a:lnTo>
                    <a:pt x="0" y="7750"/>
                  </a:lnTo>
                  <a:lnTo>
                    <a:pt x="22" y="8536"/>
                  </a:lnTo>
                  <a:lnTo>
                    <a:pt x="328" y="10064"/>
                  </a:lnTo>
                  <a:lnTo>
                    <a:pt x="917" y="11439"/>
                  </a:lnTo>
                  <a:lnTo>
                    <a:pt x="1769" y="12684"/>
                  </a:lnTo>
                  <a:lnTo>
                    <a:pt x="2816" y="13732"/>
                  </a:lnTo>
                  <a:lnTo>
                    <a:pt x="4039" y="14561"/>
                  </a:lnTo>
                  <a:lnTo>
                    <a:pt x="5436" y="15150"/>
                  </a:lnTo>
                  <a:lnTo>
                    <a:pt x="6942" y="15478"/>
                  </a:lnTo>
                  <a:lnTo>
                    <a:pt x="7750" y="15500"/>
                  </a:lnTo>
                  <a:lnTo>
                    <a:pt x="8558" y="15478"/>
                  </a:lnTo>
                  <a:lnTo>
                    <a:pt x="10064" y="15150"/>
                  </a:lnTo>
                  <a:lnTo>
                    <a:pt x="11461" y="14561"/>
                  </a:lnTo>
                  <a:lnTo>
                    <a:pt x="12684" y="13732"/>
                  </a:lnTo>
                  <a:lnTo>
                    <a:pt x="13732" y="12684"/>
                  </a:lnTo>
                  <a:lnTo>
                    <a:pt x="14583" y="11439"/>
                  </a:lnTo>
                  <a:lnTo>
                    <a:pt x="15172" y="10064"/>
                  </a:lnTo>
                  <a:lnTo>
                    <a:pt x="15478" y="8536"/>
                  </a:lnTo>
                  <a:lnTo>
                    <a:pt x="15500" y="7750"/>
                  </a:lnTo>
                  <a:lnTo>
                    <a:pt x="15478" y="6942"/>
                  </a:lnTo>
                  <a:lnTo>
                    <a:pt x="15172" y="5436"/>
                  </a:lnTo>
                  <a:lnTo>
                    <a:pt x="14583" y="4039"/>
                  </a:lnTo>
                  <a:lnTo>
                    <a:pt x="13732" y="2816"/>
                  </a:lnTo>
                  <a:lnTo>
                    <a:pt x="12684" y="1747"/>
                  </a:lnTo>
                  <a:lnTo>
                    <a:pt x="11461" y="917"/>
                  </a:lnTo>
                  <a:lnTo>
                    <a:pt x="10064" y="328"/>
                  </a:lnTo>
                  <a:lnTo>
                    <a:pt x="8558" y="22"/>
                  </a:lnTo>
                  <a:lnTo>
                    <a:pt x="775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767;p51">
              <a:extLst>
                <a:ext uri="{FF2B5EF4-FFF2-40B4-BE49-F238E27FC236}">
                  <a16:creationId xmlns:a16="http://schemas.microsoft.com/office/drawing/2014/main" id="{299557AC-6DF9-432F-3881-B655F29AD1B8}"/>
                </a:ext>
              </a:extLst>
            </p:cNvPr>
            <p:cNvSpPr/>
            <p:nvPr/>
          </p:nvSpPr>
          <p:spPr>
            <a:xfrm>
              <a:off x="3110113" y="1935250"/>
              <a:ext cx="885775" cy="655500"/>
            </a:xfrm>
            <a:custGeom>
              <a:avLst/>
              <a:gdLst/>
              <a:ahLst/>
              <a:cxnLst/>
              <a:rect l="l" t="t" r="r" b="b"/>
              <a:pathLst>
                <a:path w="35431" h="26220" extrusionOk="0">
                  <a:moveTo>
                    <a:pt x="14845" y="1"/>
                  </a:moveTo>
                  <a:lnTo>
                    <a:pt x="14059" y="285"/>
                  </a:lnTo>
                  <a:lnTo>
                    <a:pt x="13491" y="481"/>
                  </a:lnTo>
                  <a:lnTo>
                    <a:pt x="12378" y="1027"/>
                  </a:lnTo>
                  <a:lnTo>
                    <a:pt x="11330" y="1682"/>
                  </a:lnTo>
                  <a:lnTo>
                    <a:pt x="10370" y="2446"/>
                  </a:lnTo>
                  <a:lnTo>
                    <a:pt x="9911" y="2904"/>
                  </a:lnTo>
                  <a:lnTo>
                    <a:pt x="9518" y="3297"/>
                  </a:lnTo>
                  <a:lnTo>
                    <a:pt x="8820" y="4149"/>
                  </a:lnTo>
                  <a:lnTo>
                    <a:pt x="8230" y="5044"/>
                  </a:lnTo>
                  <a:lnTo>
                    <a:pt x="7706" y="5982"/>
                  </a:lnTo>
                  <a:lnTo>
                    <a:pt x="7291" y="6987"/>
                  </a:lnTo>
                  <a:lnTo>
                    <a:pt x="6986" y="8013"/>
                  </a:lnTo>
                  <a:lnTo>
                    <a:pt x="6789" y="9082"/>
                  </a:lnTo>
                  <a:lnTo>
                    <a:pt x="6680" y="10174"/>
                  </a:lnTo>
                  <a:lnTo>
                    <a:pt x="6658" y="10720"/>
                  </a:lnTo>
                  <a:lnTo>
                    <a:pt x="6680" y="11287"/>
                  </a:lnTo>
                  <a:lnTo>
                    <a:pt x="6789" y="12379"/>
                  </a:lnTo>
                  <a:lnTo>
                    <a:pt x="6986" y="13448"/>
                  </a:lnTo>
                  <a:lnTo>
                    <a:pt x="7291" y="14474"/>
                  </a:lnTo>
                  <a:lnTo>
                    <a:pt x="7706" y="15457"/>
                  </a:lnTo>
                  <a:lnTo>
                    <a:pt x="8230" y="16417"/>
                  </a:lnTo>
                  <a:lnTo>
                    <a:pt x="8820" y="17312"/>
                  </a:lnTo>
                  <a:lnTo>
                    <a:pt x="9518" y="18164"/>
                  </a:lnTo>
                  <a:lnTo>
                    <a:pt x="9911" y="18557"/>
                  </a:lnTo>
                  <a:lnTo>
                    <a:pt x="10653" y="19255"/>
                  </a:lnTo>
                  <a:lnTo>
                    <a:pt x="12291" y="20391"/>
                  </a:lnTo>
                  <a:lnTo>
                    <a:pt x="14081" y="21176"/>
                  </a:lnTo>
                  <a:lnTo>
                    <a:pt x="15936" y="21657"/>
                  </a:lnTo>
                  <a:lnTo>
                    <a:pt x="16897" y="21744"/>
                  </a:lnTo>
                  <a:lnTo>
                    <a:pt x="16897" y="24560"/>
                  </a:lnTo>
                  <a:lnTo>
                    <a:pt x="0" y="24560"/>
                  </a:lnTo>
                  <a:lnTo>
                    <a:pt x="0" y="26219"/>
                  </a:lnTo>
                  <a:lnTo>
                    <a:pt x="35431" y="26219"/>
                  </a:lnTo>
                  <a:lnTo>
                    <a:pt x="35431" y="24560"/>
                  </a:lnTo>
                  <a:lnTo>
                    <a:pt x="18600" y="24560"/>
                  </a:lnTo>
                  <a:lnTo>
                    <a:pt x="18600" y="24516"/>
                  </a:lnTo>
                  <a:lnTo>
                    <a:pt x="18600" y="21722"/>
                  </a:lnTo>
                  <a:lnTo>
                    <a:pt x="19538" y="21613"/>
                  </a:lnTo>
                  <a:lnTo>
                    <a:pt x="21416" y="21155"/>
                  </a:lnTo>
                  <a:lnTo>
                    <a:pt x="23184" y="20347"/>
                  </a:lnTo>
                  <a:lnTo>
                    <a:pt x="24821" y="19233"/>
                  </a:lnTo>
                  <a:lnTo>
                    <a:pt x="25585" y="18535"/>
                  </a:lnTo>
                  <a:lnTo>
                    <a:pt x="26153" y="17967"/>
                  </a:lnTo>
                  <a:lnTo>
                    <a:pt x="24974" y="16788"/>
                  </a:lnTo>
                  <a:lnTo>
                    <a:pt x="24406" y="17356"/>
                  </a:lnTo>
                  <a:lnTo>
                    <a:pt x="23708" y="18011"/>
                  </a:lnTo>
                  <a:lnTo>
                    <a:pt x="22136" y="19037"/>
                  </a:lnTo>
                  <a:lnTo>
                    <a:pt x="20433" y="19736"/>
                  </a:lnTo>
                  <a:lnTo>
                    <a:pt x="18665" y="20063"/>
                  </a:lnTo>
                  <a:lnTo>
                    <a:pt x="16853" y="20063"/>
                  </a:lnTo>
                  <a:lnTo>
                    <a:pt x="15063" y="19736"/>
                  </a:lnTo>
                  <a:lnTo>
                    <a:pt x="13360" y="19037"/>
                  </a:lnTo>
                  <a:lnTo>
                    <a:pt x="11789" y="18011"/>
                  </a:lnTo>
                  <a:lnTo>
                    <a:pt x="11090" y="17356"/>
                  </a:lnTo>
                  <a:lnTo>
                    <a:pt x="10435" y="16679"/>
                  </a:lnTo>
                  <a:lnTo>
                    <a:pt x="9409" y="15129"/>
                  </a:lnTo>
                  <a:lnTo>
                    <a:pt x="8710" y="13448"/>
                  </a:lnTo>
                  <a:lnTo>
                    <a:pt x="8361" y="11637"/>
                  </a:lnTo>
                  <a:lnTo>
                    <a:pt x="8318" y="10698"/>
                  </a:lnTo>
                  <a:lnTo>
                    <a:pt x="8361" y="9759"/>
                  </a:lnTo>
                  <a:lnTo>
                    <a:pt x="8710" y="7947"/>
                  </a:lnTo>
                  <a:lnTo>
                    <a:pt x="9409" y="6266"/>
                  </a:lnTo>
                  <a:lnTo>
                    <a:pt x="10435" y="4716"/>
                  </a:lnTo>
                  <a:lnTo>
                    <a:pt x="11090" y="4040"/>
                  </a:lnTo>
                  <a:lnTo>
                    <a:pt x="11461" y="3668"/>
                  </a:lnTo>
                  <a:lnTo>
                    <a:pt x="12291" y="3014"/>
                  </a:lnTo>
                  <a:lnTo>
                    <a:pt x="13164" y="2468"/>
                  </a:lnTo>
                  <a:lnTo>
                    <a:pt x="14103" y="2009"/>
                  </a:lnTo>
                  <a:lnTo>
                    <a:pt x="14605" y="1835"/>
                  </a:lnTo>
                  <a:lnTo>
                    <a:pt x="15391" y="1551"/>
                  </a:lnTo>
                  <a:lnTo>
                    <a:pt x="1484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5" name="Google Shape;1183;p42">
            <a:extLst>
              <a:ext uri="{FF2B5EF4-FFF2-40B4-BE49-F238E27FC236}">
                <a16:creationId xmlns:a16="http://schemas.microsoft.com/office/drawing/2014/main" id="{817D3FCF-BA70-18C1-47B5-D4E98BCCD7CD}"/>
              </a:ext>
            </a:extLst>
          </p:cNvPr>
          <p:cNvGrpSpPr/>
          <p:nvPr/>
        </p:nvGrpSpPr>
        <p:grpSpPr>
          <a:xfrm>
            <a:off x="5657396" y="1930223"/>
            <a:ext cx="963825" cy="868875"/>
            <a:chOff x="4090088" y="1606225"/>
            <a:chExt cx="963825" cy="868875"/>
          </a:xfrm>
        </p:grpSpPr>
        <p:sp>
          <p:nvSpPr>
            <p:cNvPr id="26" name="Google Shape;1184;p42">
              <a:extLst>
                <a:ext uri="{FF2B5EF4-FFF2-40B4-BE49-F238E27FC236}">
                  <a16:creationId xmlns:a16="http://schemas.microsoft.com/office/drawing/2014/main" id="{125EC655-F5E0-AC90-CB08-43B67E7F55A2}"/>
                </a:ext>
              </a:extLst>
            </p:cNvPr>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185;p42">
              <a:extLst>
                <a:ext uri="{FF2B5EF4-FFF2-40B4-BE49-F238E27FC236}">
                  <a16:creationId xmlns:a16="http://schemas.microsoft.com/office/drawing/2014/main" id="{EBD5EF17-FE1D-147C-B70C-BFAB2C3ACA99}"/>
                </a:ext>
              </a:extLst>
            </p:cNvPr>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186;p42">
              <a:extLst>
                <a:ext uri="{FF2B5EF4-FFF2-40B4-BE49-F238E27FC236}">
                  <a16:creationId xmlns:a16="http://schemas.microsoft.com/office/drawing/2014/main" id="{B304F515-CDA4-D07D-2BA2-CCF748A27E7C}"/>
                </a:ext>
              </a:extLst>
            </p:cNvPr>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187;p42">
              <a:extLst>
                <a:ext uri="{FF2B5EF4-FFF2-40B4-BE49-F238E27FC236}">
                  <a16:creationId xmlns:a16="http://schemas.microsoft.com/office/drawing/2014/main" id="{E09911FE-E629-9CAA-0857-C2C6478D9A56}"/>
                </a:ext>
              </a:extLst>
            </p:cNvPr>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188;p42">
              <a:extLst>
                <a:ext uri="{FF2B5EF4-FFF2-40B4-BE49-F238E27FC236}">
                  <a16:creationId xmlns:a16="http://schemas.microsoft.com/office/drawing/2014/main" id="{0A6A96D7-3289-663A-1794-221E73111E5F}"/>
                </a:ext>
              </a:extLst>
            </p:cNvPr>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189;p42">
              <a:extLst>
                <a:ext uri="{FF2B5EF4-FFF2-40B4-BE49-F238E27FC236}">
                  <a16:creationId xmlns:a16="http://schemas.microsoft.com/office/drawing/2014/main" id="{98A291C4-395B-6960-5F47-E9EDFFC0DE36}"/>
                </a:ext>
              </a:extLst>
            </p:cNvPr>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190;p42">
              <a:extLst>
                <a:ext uri="{FF2B5EF4-FFF2-40B4-BE49-F238E27FC236}">
                  <a16:creationId xmlns:a16="http://schemas.microsoft.com/office/drawing/2014/main" id="{BE63D324-5108-79CC-04AA-4FF6D6A6B2C0}"/>
                </a:ext>
              </a:extLst>
            </p:cNvPr>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 name="Google Shape;2129;p59">
            <a:extLst>
              <a:ext uri="{FF2B5EF4-FFF2-40B4-BE49-F238E27FC236}">
                <a16:creationId xmlns:a16="http://schemas.microsoft.com/office/drawing/2014/main" id="{4A5B82ED-C87F-5B14-2BE8-15107153FA90}"/>
              </a:ext>
            </a:extLst>
          </p:cNvPr>
          <p:cNvSpPr txBox="1">
            <a:spLocks/>
          </p:cNvSpPr>
          <p:nvPr/>
        </p:nvSpPr>
        <p:spPr>
          <a:xfrm>
            <a:off x="1683564" y="2917512"/>
            <a:ext cx="2614981"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Kết</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quả</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đạt</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được</a:t>
            </a:r>
            <a:endParaRPr kumimoji="0" lang="en-GB" sz="20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34" name="Google Shape;2129;p59">
            <a:extLst>
              <a:ext uri="{FF2B5EF4-FFF2-40B4-BE49-F238E27FC236}">
                <a16:creationId xmlns:a16="http://schemas.microsoft.com/office/drawing/2014/main" id="{2D0EFC31-A3D3-FE6E-5705-B41C63CFA73F}"/>
              </a:ext>
            </a:extLst>
          </p:cNvPr>
          <p:cNvSpPr txBox="1">
            <a:spLocks/>
          </p:cNvSpPr>
          <p:nvPr/>
        </p:nvSpPr>
        <p:spPr>
          <a:xfrm>
            <a:off x="4802307" y="2842748"/>
            <a:ext cx="2672378"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Hướng</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phát</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triển</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trong</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tương</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lai</a:t>
            </a:r>
            <a:endParaRPr kumimoji="0" lang="en-GB" sz="20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35" name="Google Shape;1713;p51">
            <a:extLst>
              <a:ext uri="{FF2B5EF4-FFF2-40B4-BE49-F238E27FC236}">
                <a16:creationId xmlns:a16="http://schemas.microsoft.com/office/drawing/2014/main" id="{F97EF5B3-A582-8E77-B0BC-9CDACC4356BC}"/>
              </a:ext>
            </a:extLst>
          </p:cNvPr>
          <p:cNvSpPr txBox="1">
            <a:spLocks/>
          </p:cNvSpPr>
          <p:nvPr/>
        </p:nvSpPr>
        <p:spPr>
          <a:xfrm>
            <a:off x="842210" y="455634"/>
            <a:ext cx="1303290" cy="4824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3</a:t>
            </a:r>
          </a:p>
        </p:txBody>
      </p:sp>
      <p:sp>
        <p:nvSpPr>
          <p:cNvPr id="36" name="Google Shape;1714;p51">
            <a:extLst>
              <a:ext uri="{FF2B5EF4-FFF2-40B4-BE49-F238E27FC236}">
                <a16:creationId xmlns:a16="http://schemas.microsoft.com/office/drawing/2014/main" id="{A49911D4-38C8-721D-125F-B1F05A95E533}"/>
              </a:ext>
            </a:extLst>
          </p:cNvPr>
          <p:cNvSpPr txBox="1">
            <a:spLocks/>
          </p:cNvSpPr>
          <p:nvPr/>
        </p:nvSpPr>
        <p:spPr>
          <a:xfrm>
            <a:off x="1797532" y="378434"/>
            <a:ext cx="1848600" cy="459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Kết</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luận</a:t>
            </a:r>
            <a:endPar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endParaRP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48" name="Google Shape;1713;p51">
            <a:extLst>
              <a:ext uri="{FF2B5EF4-FFF2-40B4-BE49-F238E27FC236}">
                <a16:creationId xmlns:a16="http://schemas.microsoft.com/office/drawing/2014/main" id="{07827C33-AA8E-97F8-3A2D-4E9CB6124A02}"/>
              </a:ext>
            </a:extLst>
          </p:cNvPr>
          <p:cNvSpPr txBox="1">
            <a:spLocks/>
          </p:cNvSpPr>
          <p:nvPr/>
        </p:nvSpPr>
        <p:spPr>
          <a:xfrm>
            <a:off x="863451" y="451823"/>
            <a:ext cx="1314859" cy="4824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3</a:t>
            </a:r>
          </a:p>
        </p:txBody>
      </p:sp>
      <p:sp>
        <p:nvSpPr>
          <p:cNvPr id="1349" name="Google Shape;1714;p51">
            <a:extLst>
              <a:ext uri="{FF2B5EF4-FFF2-40B4-BE49-F238E27FC236}">
                <a16:creationId xmlns:a16="http://schemas.microsoft.com/office/drawing/2014/main" id="{21C33F72-2645-1AB8-79A0-46FDD9E2767D}"/>
              </a:ext>
            </a:extLst>
          </p:cNvPr>
          <p:cNvSpPr txBox="1">
            <a:spLocks/>
          </p:cNvSpPr>
          <p:nvPr/>
        </p:nvSpPr>
        <p:spPr>
          <a:xfrm>
            <a:off x="1797532" y="378434"/>
            <a:ext cx="1812786" cy="459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Kết</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luận</a:t>
            </a:r>
            <a:endPar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endParaRP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grpSp>
        <p:nvGrpSpPr>
          <p:cNvPr id="1350" name="Google Shape;1729;p51">
            <a:extLst>
              <a:ext uri="{FF2B5EF4-FFF2-40B4-BE49-F238E27FC236}">
                <a16:creationId xmlns:a16="http://schemas.microsoft.com/office/drawing/2014/main" id="{F37940B9-4650-E577-F13B-B2A4AB367E30}"/>
              </a:ext>
            </a:extLst>
          </p:cNvPr>
          <p:cNvGrpSpPr/>
          <p:nvPr/>
        </p:nvGrpSpPr>
        <p:grpSpPr>
          <a:xfrm>
            <a:off x="7707031" y="237661"/>
            <a:ext cx="179826" cy="180626"/>
            <a:chOff x="772452" y="98699"/>
            <a:chExt cx="179826" cy="180626"/>
          </a:xfrm>
        </p:grpSpPr>
        <p:sp>
          <p:nvSpPr>
            <p:cNvPr id="1351" name="Google Shape;1730;p51">
              <a:extLst>
                <a:ext uri="{FF2B5EF4-FFF2-40B4-BE49-F238E27FC236}">
                  <a16:creationId xmlns:a16="http://schemas.microsoft.com/office/drawing/2014/main" id="{97C4E027-89E9-AF6C-8310-8315EAFFD909}"/>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2" name="Google Shape;1731;p51">
              <a:extLst>
                <a:ext uri="{FF2B5EF4-FFF2-40B4-BE49-F238E27FC236}">
                  <a16:creationId xmlns:a16="http://schemas.microsoft.com/office/drawing/2014/main" id="{971E1A9D-BB12-1C20-412A-CEC086391976}"/>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3" name="Google Shape;1732;p51">
              <a:extLst>
                <a:ext uri="{FF2B5EF4-FFF2-40B4-BE49-F238E27FC236}">
                  <a16:creationId xmlns:a16="http://schemas.microsoft.com/office/drawing/2014/main" id="{FD8E97A2-A476-4277-C26F-3B58E1743627}"/>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4" name="Google Shape;1733;p51">
              <a:extLst>
                <a:ext uri="{FF2B5EF4-FFF2-40B4-BE49-F238E27FC236}">
                  <a16:creationId xmlns:a16="http://schemas.microsoft.com/office/drawing/2014/main" id="{81CB14D1-FB3B-85D8-0738-A9B8636188C6}"/>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355" name="Google Shape;1739;p51">
            <a:extLst>
              <a:ext uri="{FF2B5EF4-FFF2-40B4-BE49-F238E27FC236}">
                <a16:creationId xmlns:a16="http://schemas.microsoft.com/office/drawing/2014/main" id="{77A2B948-9725-8F6B-73D0-CA583703DF7E}"/>
              </a:ext>
            </a:extLst>
          </p:cNvPr>
          <p:cNvGrpSpPr/>
          <p:nvPr/>
        </p:nvGrpSpPr>
        <p:grpSpPr>
          <a:xfrm>
            <a:off x="793177" y="195562"/>
            <a:ext cx="217525" cy="218499"/>
            <a:chOff x="-1723348" y="4595850"/>
            <a:chExt cx="217525" cy="218499"/>
          </a:xfrm>
        </p:grpSpPr>
        <p:sp>
          <p:nvSpPr>
            <p:cNvPr id="1356" name="Google Shape;1740;p51">
              <a:extLst>
                <a:ext uri="{FF2B5EF4-FFF2-40B4-BE49-F238E27FC236}">
                  <a16:creationId xmlns:a16="http://schemas.microsoft.com/office/drawing/2014/main" id="{612EFBD0-1F95-04DE-A791-03D1FAB5D555}"/>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7" name="Google Shape;1741;p51">
              <a:extLst>
                <a:ext uri="{FF2B5EF4-FFF2-40B4-BE49-F238E27FC236}">
                  <a16:creationId xmlns:a16="http://schemas.microsoft.com/office/drawing/2014/main" id="{EDD9CFF0-FC66-A11D-9D2A-7FA1B4211890}"/>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8" name="Google Shape;1742;p51">
              <a:extLst>
                <a:ext uri="{FF2B5EF4-FFF2-40B4-BE49-F238E27FC236}">
                  <a16:creationId xmlns:a16="http://schemas.microsoft.com/office/drawing/2014/main" id="{1871152B-97B1-9B62-C91F-0D3B55AA4D88}"/>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9" name="Google Shape;1743;p51">
              <a:extLst>
                <a:ext uri="{FF2B5EF4-FFF2-40B4-BE49-F238E27FC236}">
                  <a16:creationId xmlns:a16="http://schemas.microsoft.com/office/drawing/2014/main" id="{6B6A16B9-BC31-F530-DDD9-BC03969E1350}"/>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360" name="Google Shape;1759;p51">
            <a:extLst>
              <a:ext uri="{FF2B5EF4-FFF2-40B4-BE49-F238E27FC236}">
                <a16:creationId xmlns:a16="http://schemas.microsoft.com/office/drawing/2014/main" id="{EA7403CD-F773-0378-12EF-59DCBDF581BC}"/>
              </a:ext>
            </a:extLst>
          </p:cNvPr>
          <p:cNvGrpSpPr/>
          <p:nvPr/>
        </p:nvGrpSpPr>
        <p:grpSpPr>
          <a:xfrm>
            <a:off x="1143535" y="1003215"/>
            <a:ext cx="963850" cy="868875"/>
            <a:chOff x="3072988" y="1822825"/>
            <a:chExt cx="963850" cy="868875"/>
          </a:xfrm>
        </p:grpSpPr>
        <p:sp>
          <p:nvSpPr>
            <p:cNvPr id="1361" name="Google Shape;1760;p51">
              <a:extLst>
                <a:ext uri="{FF2B5EF4-FFF2-40B4-BE49-F238E27FC236}">
                  <a16:creationId xmlns:a16="http://schemas.microsoft.com/office/drawing/2014/main" id="{07E77B54-664B-9258-6E95-AB605E7D16BE}"/>
                </a:ext>
              </a:extLst>
            </p:cNvPr>
            <p:cNvSpPr/>
            <p:nvPr/>
          </p:nvSpPr>
          <p:spPr>
            <a:xfrm>
              <a:off x="3072988" y="1822825"/>
              <a:ext cx="963850" cy="868875"/>
            </a:xfrm>
            <a:custGeom>
              <a:avLst/>
              <a:gdLst/>
              <a:ahLst/>
              <a:cxnLst/>
              <a:rect l="l" t="t" r="r" b="b"/>
              <a:pathLst>
                <a:path w="38554" h="34755" extrusionOk="0">
                  <a:moveTo>
                    <a:pt x="12662" y="1"/>
                  </a:moveTo>
                  <a:lnTo>
                    <a:pt x="11265" y="110"/>
                  </a:lnTo>
                  <a:lnTo>
                    <a:pt x="9955" y="306"/>
                  </a:lnTo>
                  <a:lnTo>
                    <a:pt x="8755" y="634"/>
                  </a:lnTo>
                  <a:lnTo>
                    <a:pt x="7641" y="1071"/>
                  </a:lnTo>
                  <a:lnTo>
                    <a:pt x="6659" y="1594"/>
                  </a:lnTo>
                  <a:lnTo>
                    <a:pt x="5808" y="2271"/>
                  </a:lnTo>
                  <a:lnTo>
                    <a:pt x="5087" y="3035"/>
                  </a:lnTo>
                  <a:lnTo>
                    <a:pt x="4541" y="3952"/>
                  </a:lnTo>
                  <a:lnTo>
                    <a:pt x="4170" y="4956"/>
                  </a:lnTo>
                  <a:lnTo>
                    <a:pt x="3974" y="6113"/>
                  </a:lnTo>
                  <a:lnTo>
                    <a:pt x="3952" y="6746"/>
                  </a:lnTo>
                  <a:lnTo>
                    <a:pt x="3908" y="8144"/>
                  </a:lnTo>
                  <a:lnTo>
                    <a:pt x="3581" y="10807"/>
                  </a:lnTo>
                  <a:lnTo>
                    <a:pt x="3035" y="13252"/>
                  </a:lnTo>
                  <a:lnTo>
                    <a:pt x="2337" y="15479"/>
                  </a:lnTo>
                  <a:lnTo>
                    <a:pt x="1223" y="18513"/>
                  </a:lnTo>
                  <a:lnTo>
                    <a:pt x="350" y="21089"/>
                  </a:lnTo>
                  <a:lnTo>
                    <a:pt x="22" y="22617"/>
                  </a:lnTo>
                  <a:lnTo>
                    <a:pt x="1" y="23338"/>
                  </a:lnTo>
                  <a:lnTo>
                    <a:pt x="1" y="24058"/>
                  </a:lnTo>
                  <a:lnTo>
                    <a:pt x="284" y="25739"/>
                  </a:lnTo>
                  <a:lnTo>
                    <a:pt x="765" y="27136"/>
                  </a:lnTo>
                  <a:lnTo>
                    <a:pt x="1245" y="28097"/>
                  </a:lnTo>
                  <a:lnTo>
                    <a:pt x="1900" y="29035"/>
                  </a:lnTo>
                  <a:lnTo>
                    <a:pt x="2686" y="29974"/>
                  </a:lnTo>
                  <a:lnTo>
                    <a:pt x="3690" y="30869"/>
                  </a:lnTo>
                  <a:lnTo>
                    <a:pt x="4891" y="31720"/>
                  </a:lnTo>
                  <a:lnTo>
                    <a:pt x="6331" y="32506"/>
                  </a:lnTo>
                  <a:lnTo>
                    <a:pt x="7991" y="33183"/>
                  </a:lnTo>
                  <a:lnTo>
                    <a:pt x="9933" y="33772"/>
                  </a:lnTo>
                  <a:lnTo>
                    <a:pt x="12160" y="34253"/>
                  </a:lnTo>
                  <a:lnTo>
                    <a:pt x="14693" y="34580"/>
                  </a:lnTo>
                  <a:lnTo>
                    <a:pt x="17530" y="34755"/>
                  </a:lnTo>
                  <a:lnTo>
                    <a:pt x="19102" y="34755"/>
                  </a:lnTo>
                  <a:lnTo>
                    <a:pt x="20652" y="34733"/>
                  </a:lnTo>
                  <a:lnTo>
                    <a:pt x="23512" y="34515"/>
                  </a:lnTo>
                  <a:lnTo>
                    <a:pt x="26044" y="34078"/>
                  </a:lnTo>
                  <a:lnTo>
                    <a:pt x="28293" y="33445"/>
                  </a:lnTo>
                  <a:lnTo>
                    <a:pt x="30258" y="32659"/>
                  </a:lnTo>
                  <a:lnTo>
                    <a:pt x="31960" y="31742"/>
                  </a:lnTo>
                  <a:lnTo>
                    <a:pt x="33423" y="30738"/>
                  </a:lnTo>
                  <a:lnTo>
                    <a:pt x="34645" y="29625"/>
                  </a:lnTo>
                  <a:lnTo>
                    <a:pt x="35672" y="28446"/>
                  </a:lnTo>
                  <a:lnTo>
                    <a:pt x="36523" y="27245"/>
                  </a:lnTo>
                  <a:lnTo>
                    <a:pt x="37178" y="26045"/>
                  </a:lnTo>
                  <a:lnTo>
                    <a:pt x="37702" y="24844"/>
                  </a:lnTo>
                  <a:lnTo>
                    <a:pt x="38226" y="23097"/>
                  </a:lnTo>
                  <a:lnTo>
                    <a:pt x="38531" y="21089"/>
                  </a:lnTo>
                  <a:lnTo>
                    <a:pt x="38553" y="20281"/>
                  </a:lnTo>
                  <a:lnTo>
                    <a:pt x="38531" y="19386"/>
                  </a:lnTo>
                  <a:lnTo>
                    <a:pt x="38335" y="17683"/>
                  </a:lnTo>
                  <a:lnTo>
                    <a:pt x="37942" y="16024"/>
                  </a:lnTo>
                  <a:lnTo>
                    <a:pt x="37396" y="14453"/>
                  </a:lnTo>
                  <a:lnTo>
                    <a:pt x="36676" y="12946"/>
                  </a:lnTo>
                  <a:lnTo>
                    <a:pt x="35824" y="11505"/>
                  </a:lnTo>
                  <a:lnTo>
                    <a:pt x="34842" y="10152"/>
                  </a:lnTo>
                  <a:lnTo>
                    <a:pt x="33729" y="8864"/>
                  </a:lnTo>
                  <a:lnTo>
                    <a:pt x="32506" y="7641"/>
                  </a:lnTo>
                  <a:lnTo>
                    <a:pt x="31196" y="6528"/>
                  </a:lnTo>
                  <a:lnTo>
                    <a:pt x="29799" y="5480"/>
                  </a:lnTo>
                  <a:lnTo>
                    <a:pt x="28336" y="4520"/>
                  </a:lnTo>
                  <a:lnTo>
                    <a:pt x="26044" y="3232"/>
                  </a:lnTo>
                  <a:lnTo>
                    <a:pt x="22857" y="1835"/>
                  </a:lnTo>
                  <a:lnTo>
                    <a:pt x="19626" y="830"/>
                  </a:lnTo>
                  <a:lnTo>
                    <a:pt x="16417" y="197"/>
                  </a:lnTo>
                  <a:lnTo>
                    <a:pt x="14125"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2" name="Google Shape;1761;p51">
              <a:extLst>
                <a:ext uri="{FF2B5EF4-FFF2-40B4-BE49-F238E27FC236}">
                  <a16:creationId xmlns:a16="http://schemas.microsoft.com/office/drawing/2014/main" id="{A22E4C0A-10F7-8DAD-7FCF-801E4066A6D7}"/>
                </a:ext>
              </a:extLst>
            </p:cNvPr>
            <p:cNvSpPr/>
            <p:nvPr/>
          </p:nvSpPr>
          <p:spPr>
            <a:xfrm>
              <a:off x="3380788" y="2028575"/>
              <a:ext cx="346600" cy="346600"/>
            </a:xfrm>
            <a:custGeom>
              <a:avLst/>
              <a:gdLst/>
              <a:ahLst/>
              <a:cxnLst/>
              <a:rect l="l" t="t" r="r" b="b"/>
              <a:pathLst>
                <a:path w="13864" h="13864" extrusionOk="0">
                  <a:moveTo>
                    <a:pt x="6943" y="1"/>
                  </a:moveTo>
                  <a:lnTo>
                    <a:pt x="6223" y="23"/>
                  </a:lnTo>
                  <a:lnTo>
                    <a:pt x="4869" y="307"/>
                  </a:lnTo>
                  <a:lnTo>
                    <a:pt x="3625" y="830"/>
                  </a:lnTo>
                  <a:lnTo>
                    <a:pt x="2533" y="1573"/>
                  </a:lnTo>
                  <a:lnTo>
                    <a:pt x="1595" y="2511"/>
                  </a:lnTo>
                  <a:lnTo>
                    <a:pt x="831" y="3625"/>
                  </a:lnTo>
                  <a:lnTo>
                    <a:pt x="307" y="4869"/>
                  </a:lnTo>
                  <a:lnTo>
                    <a:pt x="45" y="6223"/>
                  </a:lnTo>
                  <a:lnTo>
                    <a:pt x="1" y="6943"/>
                  </a:lnTo>
                  <a:lnTo>
                    <a:pt x="45" y="7642"/>
                  </a:lnTo>
                  <a:lnTo>
                    <a:pt x="307" y="8995"/>
                  </a:lnTo>
                  <a:lnTo>
                    <a:pt x="831" y="10239"/>
                  </a:lnTo>
                  <a:lnTo>
                    <a:pt x="1595" y="11353"/>
                  </a:lnTo>
                  <a:lnTo>
                    <a:pt x="2533" y="12291"/>
                  </a:lnTo>
                  <a:lnTo>
                    <a:pt x="3625" y="13034"/>
                  </a:lnTo>
                  <a:lnTo>
                    <a:pt x="4869" y="13558"/>
                  </a:lnTo>
                  <a:lnTo>
                    <a:pt x="6223" y="13841"/>
                  </a:lnTo>
                  <a:lnTo>
                    <a:pt x="6943" y="13863"/>
                  </a:lnTo>
                  <a:lnTo>
                    <a:pt x="7663" y="13841"/>
                  </a:lnTo>
                  <a:lnTo>
                    <a:pt x="9017" y="13558"/>
                  </a:lnTo>
                  <a:lnTo>
                    <a:pt x="10261" y="13034"/>
                  </a:lnTo>
                  <a:lnTo>
                    <a:pt x="11353" y="12291"/>
                  </a:lnTo>
                  <a:lnTo>
                    <a:pt x="12291" y="11353"/>
                  </a:lnTo>
                  <a:lnTo>
                    <a:pt x="13056" y="10239"/>
                  </a:lnTo>
                  <a:lnTo>
                    <a:pt x="13579" y="8995"/>
                  </a:lnTo>
                  <a:lnTo>
                    <a:pt x="13841" y="7642"/>
                  </a:lnTo>
                  <a:lnTo>
                    <a:pt x="13863" y="6943"/>
                  </a:lnTo>
                  <a:lnTo>
                    <a:pt x="13841" y="6223"/>
                  </a:lnTo>
                  <a:lnTo>
                    <a:pt x="13579" y="4869"/>
                  </a:lnTo>
                  <a:lnTo>
                    <a:pt x="13056" y="3625"/>
                  </a:lnTo>
                  <a:lnTo>
                    <a:pt x="12291" y="2511"/>
                  </a:lnTo>
                  <a:lnTo>
                    <a:pt x="11353" y="1573"/>
                  </a:lnTo>
                  <a:lnTo>
                    <a:pt x="10261" y="830"/>
                  </a:lnTo>
                  <a:lnTo>
                    <a:pt x="9017" y="307"/>
                  </a:lnTo>
                  <a:lnTo>
                    <a:pt x="7663" y="23"/>
                  </a:lnTo>
                  <a:lnTo>
                    <a:pt x="694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3" name="Google Shape;1762;p51">
              <a:extLst>
                <a:ext uri="{FF2B5EF4-FFF2-40B4-BE49-F238E27FC236}">
                  <a16:creationId xmlns:a16="http://schemas.microsoft.com/office/drawing/2014/main" id="{8E8C565C-8840-13EA-8085-047B3626473A}"/>
                </a:ext>
              </a:extLst>
            </p:cNvPr>
            <p:cNvSpPr/>
            <p:nvPr/>
          </p:nvSpPr>
          <p:spPr>
            <a:xfrm>
              <a:off x="3381888" y="2035125"/>
              <a:ext cx="159400" cy="230350"/>
            </a:xfrm>
            <a:custGeom>
              <a:avLst/>
              <a:gdLst/>
              <a:ahLst/>
              <a:cxnLst/>
              <a:rect l="l" t="t" r="r" b="b"/>
              <a:pathLst>
                <a:path w="6376" h="9214" extrusionOk="0">
                  <a:moveTo>
                    <a:pt x="5218" y="1"/>
                  </a:moveTo>
                  <a:lnTo>
                    <a:pt x="4651" y="154"/>
                  </a:lnTo>
                  <a:lnTo>
                    <a:pt x="3603" y="612"/>
                  </a:lnTo>
                  <a:lnTo>
                    <a:pt x="2664" y="1223"/>
                  </a:lnTo>
                  <a:lnTo>
                    <a:pt x="1834" y="1987"/>
                  </a:lnTo>
                  <a:lnTo>
                    <a:pt x="1136" y="2861"/>
                  </a:lnTo>
                  <a:lnTo>
                    <a:pt x="590" y="3843"/>
                  </a:lnTo>
                  <a:lnTo>
                    <a:pt x="219" y="4935"/>
                  </a:lnTo>
                  <a:lnTo>
                    <a:pt x="22" y="6070"/>
                  </a:lnTo>
                  <a:lnTo>
                    <a:pt x="1" y="6681"/>
                  </a:lnTo>
                  <a:lnTo>
                    <a:pt x="22" y="7336"/>
                  </a:lnTo>
                  <a:lnTo>
                    <a:pt x="263" y="8624"/>
                  </a:lnTo>
                  <a:lnTo>
                    <a:pt x="481" y="9213"/>
                  </a:lnTo>
                  <a:lnTo>
                    <a:pt x="1092" y="9213"/>
                  </a:lnTo>
                  <a:lnTo>
                    <a:pt x="1441" y="9191"/>
                  </a:lnTo>
                  <a:lnTo>
                    <a:pt x="2096" y="8930"/>
                  </a:lnTo>
                  <a:lnTo>
                    <a:pt x="2358" y="8689"/>
                  </a:lnTo>
                  <a:lnTo>
                    <a:pt x="2598" y="8427"/>
                  </a:lnTo>
                  <a:lnTo>
                    <a:pt x="2882" y="7794"/>
                  </a:lnTo>
                  <a:lnTo>
                    <a:pt x="2904" y="7423"/>
                  </a:lnTo>
                  <a:lnTo>
                    <a:pt x="2926" y="7074"/>
                  </a:lnTo>
                  <a:lnTo>
                    <a:pt x="3166" y="6463"/>
                  </a:lnTo>
                  <a:lnTo>
                    <a:pt x="3363" y="6223"/>
                  </a:lnTo>
                  <a:lnTo>
                    <a:pt x="3581" y="5982"/>
                  </a:lnTo>
                  <a:lnTo>
                    <a:pt x="4127" y="5633"/>
                  </a:lnTo>
                  <a:lnTo>
                    <a:pt x="4454" y="5568"/>
                  </a:lnTo>
                  <a:lnTo>
                    <a:pt x="4847" y="5437"/>
                  </a:lnTo>
                  <a:lnTo>
                    <a:pt x="5546" y="5000"/>
                  </a:lnTo>
                  <a:lnTo>
                    <a:pt x="6070" y="4367"/>
                  </a:lnTo>
                  <a:lnTo>
                    <a:pt x="6353" y="3581"/>
                  </a:lnTo>
                  <a:lnTo>
                    <a:pt x="6375" y="3166"/>
                  </a:lnTo>
                  <a:lnTo>
                    <a:pt x="6375" y="2511"/>
                  </a:lnTo>
                  <a:lnTo>
                    <a:pt x="6353" y="2511"/>
                  </a:lnTo>
                  <a:lnTo>
                    <a:pt x="6331" y="2140"/>
                  </a:lnTo>
                  <a:lnTo>
                    <a:pt x="6179" y="1442"/>
                  </a:lnTo>
                  <a:lnTo>
                    <a:pt x="5895" y="809"/>
                  </a:lnTo>
                  <a:lnTo>
                    <a:pt x="5458" y="241"/>
                  </a:lnTo>
                  <a:lnTo>
                    <a:pt x="5218"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4" name="Google Shape;1763;p51">
              <a:extLst>
                <a:ext uri="{FF2B5EF4-FFF2-40B4-BE49-F238E27FC236}">
                  <a16:creationId xmlns:a16="http://schemas.microsoft.com/office/drawing/2014/main" id="{7C59038C-68F0-77CB-6F37-9A15C6C99C14}"/>
                </a:ext>
              </a:extLst>
            </p:cNvPr>
            <p:cNvSpPr/>
            <p:nvPr/>
          </p:nvSpPr>
          <p:spPr>
            <a:xfrm>
              <a:off x="3532513" y="2210875"/>
              <a:ext cx="193775" cy="163750"/>
            </a:xfrm>
            <a:custGeom>
              <a:avLst/>
              <a:gdLst/>
              <a:ahLst/>
              <a:cxnLst/>
              <a:rect l="l" t="t" r="r" b="b"/>
              <a:pathLst>
                <a:path w="7751" h="6550" extrusionOk="0">
                  <a:moveTo>
                    <a:pt x="6790" y="0"/>
                  </a:moveTo>
                  <a:lnTo>
                    <a:pt x="6528" y="22"/>
                  </a:lnTo>
                  <a:lnTo>
                    <a:pt x="6092" y="262"/>
                  </a:lnTo>
                  <a:lnTo>
                    <a:pt x="5917" y="459"/>
                  </a:lnTo>
                  <a:lnTo>
                    <a:pt x="5764" y="677"/>
                  </a:lnTo>
                  <a:lnTo>
                    <a:pt x="5327" y="961"/>
                  </a:lnTo>
                  <a:lnTo>
                    <a:pt x="4847" y="1114"/>
                  </a:lnTo>
                  <a:lnTo>
                    <a:pt x="4323" y="1114"/>
                  </a:lnTo>
                  <a:lnTo>
                    <a:pt x="4061" y="1048"/>
                  </a:lnTo>
                  <a:lnTo>
                    <a:pt x="3712" y="895"/>
                  </a:lnTo>
                  <a:lnTo>
                    <a:pt x="3232" y="742"/>
                  </a:lnTo>
                  <a:lnTo>
                    <a:pt x="2730" y="721"/>
                  </a:lnTo>
                  <a:lnTo>
                    <a:pt x="2228" y="742"/>
                  </a:lnTo>
                  <a:lnTo>
                    <a:pt x="1267" y="1135"/>
                  </a:lnTo>
                  <a:lnTo>
                    <a:pt x="852" y="1485"/>
                  </a:lnTo>
                  <a:lnTo>
                    <a:pt x="656" y="1681"/>
                  </a:lnTo>
                  <a:lnTo>
                    <a:pt x="350" y="2140"/>
                  </a:lnTo>
                  <a:lnTo>
                    <a:pt x="45" y="2882"/>
                  </a:lnTo>
                  <a:lnTo>
                    <a:pt x="1" y="3952"/>
                  </a:lnTo>
                  <a:lnTo>
                    <a:pt x="219" y="4716"/>
                  </a:lnTo>
                  <a:lnTo>
                    <a:pt x="481" y="5196"/>
                  </a:lnTo>
                  <a:lnTo>
                    <a:pt x="656" y="5436"/>
                  </a:lnTo>
                  <a:lnTo>
                    <a:pt x="1551" y="6549"/>
                  </a:lnTo>
                  <a:lnTo>
                    <a:pt x="2162" y="6462"/>
                  </a:lnTo>
                  <a:lnTo>
                    <a:pt x="3319" y="6156"/>
                  </a:lnTo>
                  <a:lnTo>
                    <a:pt x="4367" y="5633"/>
                  </a:lnTo>
                  <a:lnTo>
                    <a:pt x="5327" y="4978"/>
                  </a:lnTo>
                  <a:lnTo>
                    <a:pt x="6157" y="4148"/>
                  </a:lnTo>
                  <a:lnTo>
                    <a:pt x="6834" y="3209"/>
                  </a:lnTo>
                  <a:lnTo>
                    <a:pt x="7336" y="2140"/>
                  </a:lnTo>
                  <a:lnTo>
                    <a:pt x="7663" y="983"/>
                  </a:lnTo>
                  <a:lnTo>
                    <a:pt x="7751" y="393"/>
                  </a:lnTo>
                  <a:lnTo>
                    <a:pt x="7336" y="131"/>
                  </a:lnTo>
                  <a:lnTo>
                    <a:pt x="7074" y="22"/>
                  </a:lnTo>
                  <a:lnTo>
                    <a:pt x="6790" y="0"/>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5" name="Google Shape;1764;p51">
              <a:extLst>
                <a:ext uri="{FF2B5EF4-FFF2-40B4-BE49-F238E27FC236}">
                  <a16:creationId xmlns:a16="http://schemas.microsoft.com/office/drawing/2014/main" id="{21201AD9-1353-67D5-5E23-1860D3186D79}"/>
                </a:ext>
              </a:extLst>
            </p:cNvPr>
            <p:cNvSpPr/>
            <p:nvPr/>
          </p:nvSpPr>
          <p:spPr>
            <a:xfrm>
              <a:off x="3613288" y="2041150"/>
              <a:ext cx="105350" cy="111350"/>
            </a:xfrm>
            <a:custGeom>
              <a:avLst/>
              <a:gdLst/>
              <a:ahLst/>
              <a:cxnLst/>
              <a:rect l="l" t="t" r="r" b="b"/>
              <a:pathLst>
                <a:path w="4214" h="4454" extrusionOk="0">
                  <a:moveTo>
                    <a:pt x="132" y="0"/>
                  </a:moveTo>
                  <a:lnTo>
                    <a:pt x="44" y="437"/>
                  </a:lnTo>
                  <a:lnTo>
                    <a:pt x="1" y="1288"/>
                  </a:lnTo>
                  <a:lnTo>
                    <a:pt x="132" y="2139"/>
                  </a:lnTo>
                  <a:lnTo>
                    <a:pt x="437" y="2969"/>
                  </a:lnTo>
                  <a:lnTo>
                    <a:pt x="656" y="3340"/>
                  </a:lnTo>
                  <a:lnTo>
                    <a:pt x="808" y="3602"/>
                  </a:lnTo>
                  <a:lnTo>
                    <a:pt x="1201" y="3995"/>
                  </a:lnTo>
                  <a:lnTo>
                    <a:pt x="1682" y="4279"/>
                  </a:lnTo>
                  <a:lnTo>
                    <a:pt x="2227" y="4432"/>
                  </a:lnTo>
                  <a:lnTo>
                    <a:pt x="2533" y="4453"/>
                  </a:lnTo>
                  <a:lnTo>
                    <a:pt x="2686" y="4453"/>
                  </a:lnTo>
                  <a:lnTo>
                    <a:pt x="2839" y="4410"/>
                  </a:lnTo>
                  <a:lnTo>
                    <a:pt x="4214" y="4257"/>
                  </a:lnTo>
                  <a:lnTo>
                    <a:pt x="3952" y="3537"/>
                  </a:lnTo>
                  <a:lnTo>
                    <a:pt x="3166" y="2227"/>
                  </a:lnTo>
                  <a:lnTo>
                    <a:pt x="2118" y="1135"/>
                  </a:lnTo>
                  <a:lnTo>
                    <a:pt x="830" y="306"/>
                  </a:lnTo>
                  <a:lnTo>
                    <a:pt x="132"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6" name="Google Shape;1765;p51">
              <a:extLst>
                <a:ext uri="{FF2B5EF4-FFF2-40B4-BE49-F238E27FC236}">
                  <a16:creationId xmlns:a16="http://schemas.microsoft.com/office/drawing/2014/main" id="{AE88421B-C629-A3A9-1F83-27DF061EEB86}"/>
                </a:ext>
              </a:extLst>
            </p:cNvPr>
            <p:cNvSpPr/>
            <p:nvPr/>
          </p:nvSpPr>
          <p:spPr>
            <a:xfrm>
              <a:off x="3612213" y="2040600"/>
              <a:ext cx="105900" cy="110800"/>
            </a:xfrm>
            <a:custGeom>
              <a:avLst/>
              <a:gdLst/>
              <a:ahLst/>
              <a:cxnLst/>
              <a:rect l="l" t="t" r="r" b="b"/>
              <a:pathLst>
                <a:path w="4236" h="4432" extrusionOk="0">
                  <a:moveTo>
                    <a:pt x="109" y="0"/>
                  </a:moveTo>
                  <a:lnTo>
                    <a:pt x="22" y="415"/>
                  </a:lnTo>
                  <a:lnTo>
                    <a:pt x="0" y="1288"/>
                  </a:lnTo>
                  <a:lnTo>
                    <a:pt x="131" y="2140"/>
                  </a:lnTo>
                  <a:lnTo>
                    <a:pt x="415" y="2969"/>
                  </a:lnTo>
                  <a:lnTo>
                    <a:pt x="633" y="3340"/>
                  </a:lnTo>
                  <a:lnTo>
                    <a:pt x="786" y="3602"/>
                  </a:lnTo>
                  <a:lnTo>
                    <a:pt x="1223" y="3995"/>
                  </a:lnTo>
                  <a:lnTo>
                    <a:pt x="1725" y="4279"/>
                  </a:lnTo>
                  <a:lnTo>
                    <a:pt x="2270" y="4432"/>
                  </a:lnTo>
                  <a:lnTo>
                    <a:pt x="2729" y="4432"/>
                  </a:lnTo>
                  <a:lnTo>
                    <a:pt x="2882" y="4410"/>
                  </a:lnTo>
                  <a:lnTo>
                    <a:pt x="4235" y="4235"/>
                  </a:lnTo>
                  <a:lnTo>
                    <a:pt x="3908" y="4126"/>
                  </a:lnTo>
                  <a:lnTo>
                    <a:pt x="3340" y="3668"/>
                  </a:lnTo>
                  <a:lnTo>
                    <a:pt x="3122" y="3384"/>
                  </a:lnTo>
                  <a:lnTo>
                    <a:pt x="2882" y="2947"/>
                  </a:lnTo>
                  <a:lnTo>
                    <a:pt x="2598" y="2030"/>
                  </a:lnTo>
                  <a:lnTo>
                    <a:pt x="2511" y="1550"/>
                  </a:lnTo>
                  <a:lnTo>
                    <a:pt x="1987" y="1070"/>
                  </a:lnTo>
                  <a:lnTo>
                    <a:pt x="786" y="284"/>
                  </a:lnTo>
                  <a:lnTo>
                    <a:pt x="109"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7" name="Google Shape;1766;p51">
              <a:extLst>
                <a:ext uri="{FF2B5EF4-FFF2-40B4-BE49-F238E27FC236}">
                  <a16:creationId xmlns:a16="http://schemas.microsoft.com/office/drawing/2014/main" id="{40D2E6D0-D223-7327-462D-0B3822656DCB}"/>
                </a:ext>
              </a:extLst>
            </p:cNvPr>
            <p:cNvSpPr/>
            <p:nvPr/>
          </p:nvSpPr>
          <p:spPr>
            <a:xfrm>
              <a:off x="3360613" y="2008400"/>
              <a:ext cx="387500" cy="387500"/>
            </a:xfrm>
            <a:custGeom>
              <a:avLst/>
              <a:gdLst/>
              <a:ahLst/>
              <a:cxnLst/>
              <a:rect l="l" t="t" r="r" b="b"/>
              <a:pathLst>
                <a:path w="15500" h="15500" extrusionOk="0">
                  <a:moveTo>
                    <a:pt x="10915" y="2554"/>
                  </a:moveTo>
                  <a:lnTo>
                    <a:pt x="11570" y="3013"/>
                  </a:lnTo>
                  <a:lnTo>
                    <a:pt x="12422" y="3864"/>
                  </a:lnTo>
                  <a:lnTo>
                    <a:pt x="12902" y="4519"/>
                  </a:lnTo>
                  <a:lnTo>
                    <a:pt x="13098" y="4890"/>
                  </a:lnTo>
                  <a:lnTo>
                    <a:pt x="12837" y="4912"/>
                  </a:lnTo>
                  <a:lnTo>
                    <a:pt x="12444" y="4912"/>
                  </a:lnTo>
                  <a:lnTo>
                    <a:pt x="11832" y="4672"/>
                  </a:lnTo>
                  <a:lnTo>
                    <a:pt x="11570" y="4410"/>
                  </a:lnTo>
                  <a:lnTo>
                    <a:pt x="11308" y="4061"/>
                  </a:lnTo>
                  <a:lnTo>
                    <a:pt x="10959" y="3100"/>
                  </a:lnTo>
                  <a:lnTo>
                    <a:pt x="10915" y="2554"/>
                  </a:lnTo>
                  <a:close/>
                  <a:moveTo>
                    <a:pt x="5785" y="1987"/>
                  </a:moveTo>
                  <a:lnTo>
                    <a:pt x="5982" y="2249"/>
                  </a:lnTo>
                  <a:lnTo>
                    <a:pt x="6244" y="2882"/>
                  </a:lnTo>
                  <a:lnTo>
                    <a:pt x="6397" y="3559"/>
                  </a:lnTo>
                  <a:lnTo>
                    <a:pt x="6397" y="4257"/>
                  </a:lnTo>
                  <a:lnTo>
                    <a:pt x="6331" y="4585"/>
                  </a:lnTo>
                  <a:lnTo>
                    <a:pt x="6200" y="4956"/>
                  </a:lnTo>
                  <a:lnTo>
                    <a:pt x="5807" y="5501"/>
                  </a:lnTo>
                  <a:lnTo>
                    <a:pt x="5392" y="5763"/>
                  </a:lnTo>
                  <a:lnTo>
                    <a:pt x="5109" y="5829"/>
                  </a:lnTo>
                  <a:lnTo>
                    <a:pt x="4650" y="5960"/>
                  </a:lnTo>
                  <a:lnTo>
                    <a:pt x="3842" y="6440"/>
                  </a:lnTo>
                  <a:lnTo>
                    <a:pt x="3275" y="7139"/>
                  </a:lnTo>
                  <a:lnTo>
                    <a:pt x="2947" y="8012"/>
                  </a:lnTo>
                  <a:lnTo>
                    <a:pt x="2926" y="8492"/>
                  </a:lnTo>
                  <a:lnTo>
                    <a:pt x="2904" y="8689"/>
                  </a:lnTo>
                  <a:lnTo>
                    <a:pt x="2751" y="9038"/>
                  </a:lnTo>
                  <a:lnTo>
                    <a:pt x="2489" y="9300"/>
                  </a:lnTo>
                  <a:lnTo>
                    <a:pt x="2140" y="9453"/>
                  </a:lnTo>
                  <a:lnTo>
                    <a:pt x="1943" y="9475"/>
                  </a:lnTo>
                  <a:lnTo>
                    <a:pt x="1834" y="9060"/>
                  </a:lnTo>
                  <a:lnTo>
                    <a:pt x="1703" y="8208"/>
                  </a:lnTo>
                  <a:lnTo>
                    <a:pt x="1703" y="7772"/>
                  </a:lnTo>
                  <a:lnTo>
                    <a:pt x="1703" y="7270"/>
                  </a:lnTo>
                  <a:lnTo>
                    <a:pt x="1856" y="6309"/>
                  </a:lnTo>
                  <a:lnTo>
                    <a:pt x="2140" y="5414"/>
                  </a:lnTo>
                  <a:lnTo>
                    <a:pt x="2554" y="4563"/>
                  </a:lnTo>
                  <a:lnTo>
                    <a:pt x="3100" y="3821"/>
                  </a:lnTo>
                  <a:lnTo>
                    <a:pt x="3755" y="3144"/>
                  </a:lnTo>
                  <a:lnTo>
                    <a:pt x="4519" y="2598"/>
                  </a:lnTo>
                  <a:lnTo>
                    <a:pt x="5349" y="2161"/>
                  </a:lnTo>
                  <a:lnTo>
                    <a:pt x="5785" y="1987"/>
                  </a:lnTo>
                  <a:close/>
                  <a:moveTo>
                    <a:pt x="7794" y="1637"/>
                  </a:moveTo>
                  <a:lnTo>
                    <a:pt x="8536" y="1703"/>
                  </a:lnTo>
                  <a:lnTo>
                    <a:pt x="9256" y="1856"/>
                  </a:lnTo>
                  <a:lnTo>
                    <a:pt x="9235" y="2358"/>
                  </a:lnTo>
                  <a:lnTo>
                    <a:pt x="9322" y="3362"/>
                  </a:lnTo>
                  <a:lnTo>
                    <a:pt x="9606" y="4323"/>
                  </a:lnTo>
                  <a:lnTo>
                    <a:pt x="10020" y="5152"/>
                  </a:lnTo>
                  <a:lnTo>
                    <a:pt x="10304" y="5501"/>
                  </a:lnTo>
                  <a:lnTo>
                    <a:pt x="10544" y="5763"/>
                  </a:lnTo>
                  <a:lnTo>
                    <a:pt x="11068" y="6156"/>
                  </a:lnTo>
                  <a:lnTo>
                    <a:pt x="11658" y="6418"/>
                  </a:lnTo>
                  <a:lnTo>
                    <a:pt x="12291" y="6549"/>
                  </a:lnTo>
                  <a:lnTo>
                    <a:pt x="12640" y="6571"/>
                  </a:lnTo>
                  <a:lnTo>
                    <a:pt x="12815" y="6571"/>
                  </a:lnTo>
                  <a:lnTo>
                    <a:pt x="13011" y="6549"/>
                  </a:lnTo>
                  <a:lnTo>
                    <a:pt x="13688" y="6462"/>
                  </a:lnTo>
                  <a:lnTo>
                    <a:pt x="13775" y="6855"/>
                  </a:lnTo>
                  <a:lnTo>
                    <a:pt x="13797" y="7248"/>
                  </a:lnTo>
                  <a:lnTo>
                    <a:pt x="13666" y="7248"/>
                  </a:lnTo>
                  <a:lnTo>
                    <a:pt x="13426" y="7270"/>
                  </a:lnTo>
                  <a:lnTo>
                    <a:pt x="12968" y="7379"/>
                  </a:lnTo>
                  <a:lnTo>
                    <a:pt x="12575" y="7597"/>
                  </a:lnTo>
                  <a:lnTo>
                    <a:pt x="12247" y="7903"/>
                  </a:lnTo>
                  <a:lnTo>
                    <a:pt x="12116" y="8077"/>
                  </a:lnTo>
                  <a:lnTo>
                    <a:pt x="12029" y="8187"/>
                  </a:lnTo>
                  <a:lnTo>
                    <a:pt x="11854" y="8339"/>
                  </a:lnTo>
                  <a:lnTo>
                    <a:pt x="11439" y="8361"/>
                  </a:lnTo>
                  <a:lnTo>
                    <a:pt x="10894" y="8208"/>
                  </a:lnTo>
                  <a:lnTo>
                    <a:pt x="10523" y="8099"/>
                  </a:lnTo>
                  <a:lnTo>
                    <a:pt x="9671" y="7946"/>
                  </a:lnTo>
                  <a:lnTo>
                    <a:pt x="8711" y="8012"/>
                  </a:lnTo>
                  <a:lnTo>
                    <a:pt x="7947" y="8339"/>
                  </a:lnTo>
                  <a:lnTo>
                    <a:pt x="7423" y="8711"/>
                  </a:lnTo>
                  <a:lnTo>
                    <a:pt x="7139" y="8972"/>
                  </a:lnTo>
                  <a:lnTo>
                    <a:pt x="6921" y="9213"/>
                  </a:lnTo>
                  <a:lnTo>
                    <a:pt x="6549" y="9758"/>
                  </a:lnTo>
                  <a:lnTo>
                    <a:pt x="6266" y="10348"/>
                  </a:lnTo>
                  <a:lnTo>
                    <a:pt x="6113" y="10959"/>
                  </a:lnTo>
                  <a:lnTo>
                    <a:pt x="6047" y="11592"/>
                  </a:lnTo>
                  <a:lnTo>
                    <a:pt x="6091" y="12225"/>
                  </a:lnTo>
                  <a:lnTo>
                    <a:pt x="6244" y="12836"/>
                  </a:lnTo>
                  <a:lnTo>
                    <a:pt x="6484" y="13448"/>
                  </a:lnTo>
                  <a:lnTo>
                    <a:pt x="6659" y="13710"/>
                  </a:lnTo>
                  <a:lnTo>
                    <a:pt x="6025" y="13579"/>
                  </a:lnTo>
                  <a:lnTo>
                    <a:pt x="4868" y="13098"/>
                  </a:lnTo>
                  <a:lnTo>
                    <a:pt x="3842" y="12400"/>
                  </a:lnTo>
                  <a:lnTo>
                    <a:pt x="2969" y="11505"/>
                  </a:lnTo>
                  <a:lnTo>
                    <a:pt x="2620" y="10981"/>
                  </a:lnTo>
                  <a:lnTo>
                    <a:pt x="3035" y="10850"/>
                  </a:lnTo>
                  <a:lnTo>
                    <a:pt x="3733" y="10391"/>
                  </a:lnTo>
                  <a:lnTo>
                    <a:pt x="4257" y="9715"/>
                  </a:lnTo>
                  <a:lnTo>
                    <a:pt x="4541" y="8907"/>
                  </a:lnTo>
                  <a:lnTo>
                    <a:pt x="4585" y="8449"/>
                  </a:lnTo>
                  <a:lnTo>
                    <a:pt x="4606" y="8274"/>
                  </a:lnTo>
                  <a:lnTo>
                    <a:pt x="4716" y="7925"/>
                  </a:lnTo>
                  <a:lnTo>
                    <a:pt x="4956" y="7641"/>
                  </a:lnTo>
                  <a:lnTo>
                    <a:pt x="5261" y="7466"/>
                  </a:lnTo>
                  <a:lnTo>
                    <a:pt x="5458" y="7423"/>
                  </a:lnTo>
                  <a:lnTo>
                    <a:pt x="5916" y="7292"/>
                  </a:lnTo>
                  <a:lnTo>
                    <a:pt x="6724" y="6877"/>
                  </a:lnTo>
                  <a:lnTo>
                    <a:pt x="7357" y="6244"/>
                  </a:lnTo>
                  <a:lnTo>
                    <a:pt x="7816" y="5436"/>
                  </a:lnTo>
                  <a:lnTo>
                    <a:pt x="7968" y="4956"/>
                  </a:lnTo>
                  <a:lnTo>
                    <a:pt x="8056" y="4541"/>
                  </a:lnTo>
                  <a:lnTo>
                    <a:pt x="8099" y="3690"/>
                  </a:lnTo>
                  <a:lnTo>
                    <a:pt x="7990" y="2838"/>
                  </a:lnTo>
                  <a:lnTo>
                    <a:pt x="7750" y="2009"/>
                  </a:lnTo>
                  <a:lnTo>
                    <a:pt x="7575" y="1637"/>
                  </a:lnTo>
                  <a:close/>
                  <a:moveTo>
                    <a:pt x="13753" y="8972"/>
                  </a:moveTo>
                  <a:lnTo>
                    <a:pt x="13644" y="9431"/>
                  </a:lnTo>
                  <a:lnTo>
                    <a:pt x="13317" y="10282"/>
                  </a:lnTo>
                  <a:lnTo>
                    <a:pt x="12880" y="11068"/>
                  </a:lnTo>
                  <a:lnTo>
                    <a:pt x="12334" y="11789"/>
                  </a:lnTo>
                  <a:lnTo>
                    <a:pt x="11680" y="12422"/>
                  </a:lnTo>
                  <a:lnTo>
                    <a:pt x="10937" y="12946"/>
                  </a:lnTo>
                  <a:lnTo>
                    <a:pt x="10130" y="13360"/>
                  </a:lnTo>
                  <a:lnTo>
                    <a:pt x="9256" y="13666"/>
                  </a:lnTo>
                  <a:lnTo>
                    <a:pt x="8798" y="13753"/>
                  </a:lnTo>
                  <a:lnTo>
                    <a:pt x="8187" y="13011"/>
                  </a:lnTo>
                  <a:lnTo>
                    <a:pt x="7947" y="12684"/>
                  </a:lnTo>
                  <a:lnTo>
                    <a:pt x="7706" y="11941"/>
                  </a:lnTo>
                  <a:lnTo>
                    <a:pt x="7750" y="11177"/>
                  </a:lnTo>
                  <a:lnTo>
                    <a:pt x="8056" y="10479"/>
                  </a:lnTo>
                  <a:lnTo>
                    <a:pt x="8318" y="10173"/>
                  </a:lnTo>
                  <a:lnTo>
                    <a:pt x="8601" y="9933"/>
                  </a:lnTo>
                  <a:lnTo>
                    <a:pt x="9104" y="9671"/>
                  </a:lnTo>
                  <a:lnTo>
                    <a:pt x="9846" y="9671"/>
                  </a:lnTo>
                  <a:lnTo>
                    <a:pt x="10457" y="9846"/>
                  </a:lnTo>
                  <a:lnTo>
                    <a:pt x="10763" y="9933"/>
                  </a:lnTo>
                  <a:lnTo>
                    <a:pt x="11527" y="10086"/>
                  </a:lnTo>
                  <a:lnTo>
                    <a:pt x="12334" y="9999"/>
                  </a:lnTo>
                  <a:lnTo>
                    <a:pt x="12924" y="9671"/>
                  </a:lnTo>
                  <a:lnTo>
                    <a:pt x="13317" y="9300"/>
                  </a:lnTo>
                  <a:lnTo>
                    <a:pt x="13513" y="9060"/>
                  </a:lnTo>
                  <a:lnTo>
                    <a:pt x="13579" y="8994"/>
                  </a:lnTo>
                  <a:lnTo>
                    <a:pt x="13710" y="8972"/>
                  </a:lnTo>
                  <a:close/>
                  <a:moveTo>
                    <a:pt x="7750" y="0"/>
                  </a:moveTo>
                  <a:lnTo>
                    <a:pt x="6942" y="22"/>
                  </a:lnTo>
                  <a:lnTo>
                    <a:pt x="5436" y="328"/>
                  </a:lnTo>
                  <a:lnTo>
                    <a:pt x="4039" y="917"/>
                  </a:lnTo>
                  <a:lnTo>
                    <a:pt x="2816" y="1768"/>
                  </a:lnTo>
                  <a:lnTo>
                    <a:pt x="1769" y="2816"/>
                  </a:lnTo>
                  <a:lnTo>
                    <a:pt x="917" y="4061"/>
                  </a:lnTo>
                  <a:lnTo>
                    <a:pt x="328" y="5436"/>
                  </a:lnTo>
                  <a:lnTo>
                    <a:pt x="22" y="6942"/>
                  </a:lnTo>
                  <a:lnTo>
                    <a:pt x="0" y="7750"/>
                  </a:lnTo>
                  <a:lnTo>
                    <a:pt x="22" y="8536"/>
                  </a:lnTo>
                  <a:lnTo>
                    <a:pt x="328" y="10064"/>
                  </a:lnTo>
                  <a:lnTo>
                    <a:pt x="917" y="11439"/>
                  </a:lnTo>
                  <a:lnTo>
                    <a:pt x="1769" y="12684"/>
                  </a:lnTo>
                  <a:lnTo>
                    <a:pt x="2816" y="13732"/>
                  </a:lnTo>
                  <a:lnTo>
                    <a:pt x="4039" y="14561"/>
                  </a:lnTo>
                  <a:lnTo>
                    <a:pt x="5436" y="15150"/>
                  </a:lnTo>
                  <a:lnTo>
                    <a:pt x="6942" y="15478"/>
                  </a:lnTo>
                  <a:lnTo>
                    <a:pt x="7750" y="15500"/>
                  </a:lnTo>
                  <a:lnTo>
                    <a:pt x="8558" y="15478"/>
                  </a:lnTo>
                  <a:lnTo>
                    <a:pt x="10064" y="15150"/>
                  </a:lnTo>
                  <a:lnTo>
                    <a:pt x="11461" y="14561"/>
                  </a:lnTo>
                  <a:lnTo>
                    <a:pt x="12684" y="13732"/>
                  </a:lnTo>
                  <a:lnTo>
                    <a:pt x="13732" y="12684"/>
                  </a:lnTo>
                  <a:lnTo>
                    <a:pt x="14583" y="11439"/>
                  </a:lnTo>
                  <a:lnTo>
                    <a:pt x="15172" y="10064"/>
                  </a:lnTo>
                  <a:lnTo>
                    <a:pt x="15478" y="8536"/>
                  </a:lnTo>
                  <a:lnTo>
                    <a:pt x="15500" y="7750"/>
                  </a:lnTo>
                  <a:lnTo>
                    <a:pt x="15478" y="6942"/>
                  </a:lnTo>
                  <a:lnTo>
                    <a:pt x="15172" y="5436"/>
                  </a:lnTo>
                  <a:lnTo>
                    <a:pt x="14583" y="4039"/>
                  </a:lnTo>
                  <a:lnTo>
                    <a:pt x="13732" y="2816"/>
                  </a:lnTo>
                  <a:lnTo>
                    <a:pt x="12684" y="1747"/>
                  </a:lnTo>
                  <a:lnTo>
                    <a:pt x="11461" y="917"/>
                  </a:lnTo>
                  <a:lnTo>
                    <a:pt x="10064" y="328"/>
                  </a:lnTo>
                  <a:lnTo>
                    <a:pt x="8558" y="22"/>
                  </a:lnTo>
                  <a:lnTo>
                    <a:pt x="775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8" name="Google Shape;1767;p51">
              <a:extLst>
                <a:ext uri="{FF2B5EF4-FFF2-40B4-BE49-F238E27FC236}">
                  <a16:creationId xmlns:a16="http://schemas.microsoft.com/office/drawing/2014/main" id="{32295855-6129-272E-4F63-94447092882C}"/>
                </a:ext>
              </a:extLst>
            </p:cNvPr>
            <p:cNvSpPr/>
            <p:nvPr/>
          </p:nvSpPr>
          <p:spPr>
            <a:xfrm>
              <a:off x="3110113" y="1935250"/>
              <a:ext cx="885775" cy="655500"/>
            </a:xfrm>
            <a:custGeom>
              <a:avLst/>
              <a:gdLst/>
              <a:ahLst/>
              <a:cxnLst/>
              <a:rect l="l" t="t" r="r" b="b"/>
              <a:pathLst>
                <a:path w="35431" h="26220" extrusionOk="0">
                  <a:moveTo>
                    <a:pt x="14845" y="1"/>
                  </a:moveTo>
                  <a:lnTo>
                    <a:pt x="14059" y="285"/>
                  </a:lnTo>
                  <a:lnTo>
                    <a:pt x="13491" y="481"/>
                  </a:lnTo>
                  <a:lnTo>
                    <a:pt x="12378" y="1027"/>
                  </a:lnTo>
                  <a:lnTo>
                    <a:pt x="11330" y="1682"/>
                  </a:lnTo>
                  <a:lnTo>
                    <a:pt x="10370" y="2446"/>
                  </a:lnTo>
                  <a:lnTo>
                    <a:pt x="9911" y="2904"/>
                  </a:lnTo>
                  <a:lnTo>
                    <a:pt x="9518" y="3297"/>
                  </a:lnTo>
                  <a:lnTo>
                    <a:pt x="8820" y="4149"/>
                  </a:lnTo>
                  <a:lnTo>
                    <a:pt x="8230" y="5044"/>
                  </a:lnTo>
                  <a:lnTo>
                    <a:pt x="7706" y="5982"/>
                  </a:lnTo>
                  <a:lnTo>
                    <a:pt x="7291" y="6987"/>
                  </a:lnTo>
                  <a:lnTo>
                    <a:pt x="6986" y="8013"/>
                  </a:lnTo>
                  <a:lnTo>
                    <a:pt x="6789" y="9082"/>
                  </a:lnTo>
                  <a:lnTo>
                    <a:pt x="6680" y="10174"/>
                  </a:lnTo>
                  <a:lnTo>
                    <a:pt x="6658" y="10720"/>
                  </a:lnTo>
                  <a:lnTo>
                    <a:pt x="6680" y="11287"/>
                  </a:lnTo>
                  <a:lnTo>
                    <a:pt x="6789" y="12379"/>
                  </a:lnTo>
                  <a:lnTo>
                    <a:pt x="6986" y="13448"/>
                  </a:lnTo>
                  <a:lnTo>
                    <a:pt x="7291" y="14474"/>
                  </a:lnTo>
                  <a:lnTo>
                    <a:pt x="7706" y="15457"/>
                  </a:lnTo>
                  <a:lnTo>
                    <a:pt x="8230" y="16417"/>
                  </a:lnTo>
                  <a:lnTo>
                    <a:pt x="8820" y="17312"/>
                  </a:lnTo>
                  <a:lnTo>
                    <a:pt x="9518" y="18164"/>
                  </a:lnTo>
                  <a:lnTo>
                    <a:pt x="9911" y="18557"/>
                  </a:lnTo>
                  <a:lnTo>
                    <a:pt x="10653" y="19255"/>
                  </a:lnTo>
                  <a:lnTo>
                    <a:pt x="12291" y="20391"/>
                  </a:lnTo>
                  <a:lnTo>
                    <a:pt x="14081" y="21176"/>
                  </a:lnTo>
                  <a:lnTo>
                    <a:pt x="15936" y="21657"/>
                  </a:lnTo>
                  <a:lnTo>
                    <a:pt x="16897" y="21744"/>
                  </a:lnTo>
                  <a:lnTo>
                    <a:pt x="16897" y="24560"/>
                  </a:lnTo>
                  <a:lnTo>
                    <a:pt x="0" y="24560"/>
                  </a:lnTo>
                  <a:lnTo>
                    <a:pt x="0" y="26219"/>
                  </a:lnTo>
                  <a:lnTo>
                    <a:pt x="35431" y="26219"/>
                  </a:lnTo>
                  <a:lnTo>
                    <a:pt x="35431" y="24560"/>
                  </a:lnTo>
                  <a:lnTo>
                    <a:pt x="18600" y="24560"/>
                  </a:lnTo>
                  <a:lnTo>
                    <a:pt x="18600" y="24516"/>
                  </a:lnTo>
                  <a:lnTo>
                    <a:pt x="18600" y="21722"/>
                  </a:lnTo>
                  <a:lnTo>
                    <a:pt x="19538" y="21613"/>
                  </a:lnTo>
                  <a:lnTo>
                    <a:pt x="21416" y="21155"/>
                  </a:lnTo>
                  <a:lnTo>
                    <a:pt x="23184" y="20347"/>
                  </a:lnTo>
                  <a:lnTo>
                    <a:pt x="24821" y="19233"/>
                  </a:lnTo>
                  <a:lnTo>
                    <a:pt x="25585" y="18535"/>
                  </a:lnTo>
                  <a:lnTo>
                    <a:pt x="26153" y="17967"/>
                  </a:lnTo>
                  <a:lnTo>
                    <a:pt x="24974" y="16788"/>
                  </a:lnTo>
                  <a:lnTo>
                    <a:pt x="24406" y="17356"/>
                  </a:lnTo>
                  <a:lnTo>
                    <a:pt x="23708" y="18011"/>
                  </a:lnTo>
                  <a:lnTo>
                    <a:pt x="22136" y="19037"/>
                  </a:lnTo>
                  <a:lnTo>
                    <a:pt x="20433" y="19736"/>
                  </a:lnTo>
                  <a:lnTo>
                    <a:pt x="18665" y="20063"/>
                  </a:lnTo>
                  <a:lnTo>
                    <a:pt x="16853" y="20063"/>
                  </a:lnTo>
                  <a:lnTo>
                    <a:pt x="15063" y="19736"/>
                  </a:lnTo>
                  <a:lnTo>
                    <a:pt x="13360" y="19037"/>
                  </a:lnTo>
                  <a:lnTo>
                    <a:pt x="11789" y="18011"/>
                  </a:lnTo>
                  <a:lnTo>
                    <a:pt x="11090" y="17356"/>
                  </a:lnTo>
                  <a:lnTo>
                    <a:pt x="10435" y="16679"/>
                  </a:lnTo>
                  <a:lnTo>
                    <a:pt x="9409" y="15129"/>
                  </a:lnTo>
                  <a:lnTo>
                    <a:pt x="8710" y="13448"/>
                  </a:lnTo>
                  <a:lnTo>
                    <a:pt x="8361" y="11637"/>
                  </a:lnTo>
                  <a:lnTo>
                    <a:pt x="8318" y="10698"/>
                  </a:lnTo>
                  <a:lnTo>
                    <a:pt x="8361" y="9759"/>
                  </a:lnTo>
                  <a:lnTo>
                    <a:pt x="8710" y="7947"/>
                  </a:lnTo>
                  <a:lnTo>
                    <a:pt x="9409" y="6266"/>
                  </a:lnTo>
                  <a:lnTo>
                    <a:pt x="10435" y="4716"/>
                  </a:lnTo>
                  <a:lnTo>
                    <a:pt x="11090" y="4040"/>
                  </a:lnTo>
                  <a:lnTo>
                    <a:pt x="11461" y="3668"/>
                  </a:lnTo>
                  <a:lnTo>
                    <a:pt x="12291" y="3014"/>
                  </a:lnTo>
                  <a:lnTo>
                    <a:pt x="13164" y="2468"/>
                  </a:lnTo>
                  <a:lnTo>
                    <a:pt x="14103" y="2009"/>
                  </a:lnTo>
                  <a:lnTo>
                    <a:pt x="14605" y="1835"/>
                  </a:lnTo>
                  <a:lnTo>
                    <a:pt x="15391" y="1551"/>
                  </a:lnTo>
                  <a:lnTo>
                    <a:pt x="1484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369" name="Google Shape;2129;p59">
            <a:extLst>
              <a:ext uri="{FF2B5EF4-FFF2-40B4-BE49-F238E27FC236}">
                <a16:creationId xmlns:a16="http://schemas.microsoft.com/office/drawing/2014/main" id="{10DB1232-4869-1FAE-5097-FB97ECACEE3C}"/>
              </a:ext>
            </a:extLst>
          </p:cNvPr>
          <p:cNvSpPr txBox="1">
            <a:spLocks/>
          </p:cNvSpPr>
          <p:nvPr/>
        </p:nvSpPr>
        <p:spPr>
          <a:xfrm>
            <a:off x="2178310" y="1158390"/>
            <a:ext cx="2574164"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Kết</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quả</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đạt</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được</a:t>
            </a:r>
            <a:endParaRPr kumimoji="0" lang="en-GB" sz="20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1370" name="Google Shape;1716;p51">
            <a:extLst>
              <a:ext uri="{FF2B5EF4-FFF2-40B4-BE49-F238E27FC236}">
                <a16:creationId xmlns:a16="http://schemas.microsoft.com/office/drawing/2014/main" id="{2970058E-E56E-7288-683F-11DEADDA908B}"/>
              </a:ext>
            </a:extLst>
          </p:cNvPr>
          <p:cNvSpPr txBox="1">
            <a:spLocks/>
          </p:cNvSpPr>
          <p:nvPr/>
        </p:nvSpPr>
        <p:spPr>
          <a:xfrm>
            <a:off x="1561228" y="3336451"/>
            <a:ext cx="5955980" cy="5855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Clr>
                <a:srgbClr val="000000"/>
              </a:buClr>
              <a:buSzPts val="1100"/>
            </a:pPr>
            <a:r>
              <a:rPr lang="vi-VN" sz="1600" dirty="0">
                <a:solidFill>
                  <a:srgbClr val="000000"/>
                </a:solidFill>
                <a:latin typeface="Signika" panose="020B0604020202020204" charset="0"/>
              </a:rPr>
              <a:t>Hiệu suất hệ thống được đảm bảo, đáp ứng được số lượng người dùng và khối lượng dữ liệu lớn.</a:t>
            </a:r>
            <a:endParaRPr lang="en-US" sz="1600" dirty="0">
              <a:solidFill>
                <a:srgbClr val="000000"/>
              </a:solidFill>
              <a:latin typeface="Signika" panose="020B0604020202020204" charset="0"/>
            </a:endParaRPr>
          </a:p>
        </p:txBody>
      </p:sp>
      <p:sp>
        <p:nvSpPr>
          <p:cNvPr id="1486" name="Google Shape;1716;p51">
            <a:extLst>
              <a:ext uri="{FF2B5EF4-FFF2-40B4-BE49-F238E27FC236}">
                <a16:creationId xmlns:a16="http://schemas.microsoft.com/office/drawing/2014/main" id="{4061C1B3-D4F4-007D-D453-B44AFC0A6CA6}"/>
              </a:ext>
            </a:extLst>
          </p:cNvPr>
          <p:cNvSpPr txBox="1">
            <a:spLocks/>
          </p:cNvSpPr>
          <p:nvPr/>
        </p:nvSpPr>
        <p:spPr>
          <a:xfrm>
            <a:off x="1539816" y="2047840"/>
            <a:ext cx="6216964" cy="634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lvl="0" indent="0">
              <a:buClr>
                <a:srgbClr val="000000"/>
              </a:buClr>
              <a:buSzPts val="1100"/>
              <a:defRPr/>
            </a:pPr>
            <a:r>
              <a:rPr lang="vi-VN" sz="1600">
                <a:solidFill>
                  <a:srgbClr val="000000"/>
                </a:solidFill>
                <a:latin typeface="Signika" panose="020B0604020202020204" charset="0"/>
              </a:rPr>
              <a:t>Hệ thống data warehouse được xây dựng đầy đủ chức năng, tích hợp đầy đủ các nguồn dữ liệu cần thiết.</a:t>
            </a: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
        <p:nvSpPr>
          <p:cNvPr id="1487" name="Google Shape;1716;p51">
            <a:extLst>
              <a:ext uri="{FF2B5EF4-FFF2-40B4-BE49-F238E27FC236}">
                <a16:creationId xmlns:a16="http://schemas.microsoft.com/office/drawing/2014/main" id="{3B040348-4907-6F4D-F72A-44A9C06E9C8F}"/>
              </a:ext>
            </a:extLst>
          </p:cNvPr>
          <p:cNvSpPr txBox="1">
            <a:spLocks/>
          </p:cNvSpPr>
          <p:nvPr/>
        </p:nvSpPr>
        <p:spPr>
          <a:xfrm>
            <a:off x="1561228" y="2680585"/>
            <a:ext cx="6216964" cy="6432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Clr>
                <a:srgbClr val="000000"/>
              </a:buClr>
              <a:buSzPts val="1100"/>
            </a:pPr>
            <a:r>
              <a:rPr lang="vi-VN" sz="1600" dirty="0">
                <a:solidFill>
                  <a:srgbClr val="000000"/>
                </a:solidFill>
                <a:latin typeface="Signika" panose="020B0604020202020204" charset="0"/>
              </a:rPr>
              <a:t>Các quy trình ETL (extract, transform, load) được cài đặt và chạy một cách hiệu quả để đảm bảo tính toàn vẹn của dữ liệu.</a:t>
            </a:r>
            <a:endParaRPr lang="en-US" sz="1600" dirty="0">
              <a:solidFill>
                <a:srgbClr val="000000"/>
              </a:solidFill>
              <a:latin typeface="Signika" panose="020B0604020202020204" charset="0"/>
            </a:endParaRPr>
          </a:p>
        </p:txBody>
      </p:sp>
      <p:grpSp>
        <p:nvGrpSpPr>
          <p:cNvPr id="1488" name="Google Shape;8298;p80">
            <a:extLst>
              <a:ext uri="{FF2B5EF4-FFF2-40B4-BE49-F238E27FC236}">
                <a16:creationId xmlns:a16="http://schemas.microsoft.com/office/drawing/2014/main" id="{518E9BDF-FAEC-403B-0179-8BB7E8593C84}"/>
              </a:ext>
            </a:extLst>
          </p:cNvPr>
          <p:cNvGrpSpPr/>
          <p:nvPr/>
        </p:nvGrpSpPr>
        <p:grpSpPr>
          <a:xfrm>
            <a:off x="1161707" y="2165439"/>
            <a:ext cx="386455" cy="287569"/>
            <a:chOff x="5197967" y="3714018"/>
            <a:chExt cx="386455" cy="287569"/>
          </a:xfrm>
        </p:grpSpPr>
        <p:sp>
          <p:nvSpPr>
            <p:cNvPr id="1489" name="Google Shape;8299;p80">
              <a:extLst>
                <a:ext uri="{FF2B5EF4-FFF2-40B4-BE49-F238E27FC236}">
                  <a16:creationId xmlns:a16="http://schemas.microsoft.com/office/drawing/2014/main" id="{9BB6236A-41C4-8F23-1293-944AED5986A9}"/>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rgbClr val="A5B8C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0" name="Google Shape;8300;p80">
              <a:extLst>
                <a:ext uri="{FF2B5EF4-FFF2-40B4-BE49-F238E27FC236}">
                  <a16:creationId xmlns:a16="http://schemas.microsoft.com/office/drawing/2014/main" id="{F5C82A9B-5EDE-7702-4C39-3E741DEAC693}"/>
                </a:ext>
              </a:extLst>
            </p:cNvPr>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1" name="Google Shape;8301;p80">
              <a:extLst>
                <a:ext uri="{FF2B5EF4-FFF2-40B4-BE49-F238E27FC236}">
                  <a16:creationId xmlns:a16="http://schemas.microsoft.com/office/drawing/2014/main" id="{6BFB24BC-F67A-6EC7-8492-CB9446EED98D}"/>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2" name="Google Shape;8302;p80">
              <a:extLst>
                <a:ext uri="{FF2B5EF4-FFF2-40B4-BE49-F238E27FC236}">
                  <a16:creationId xmlns:a16="http://schemas.microsoft.com/office/drawing/2014/main" id="{8AEA0BE6-0EB9-9B2B-A612-8CB5723BEE8B}"/>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93" name="Google Shape;8298;p80">
            <a:extLst>
              <a:ext uri="{FF2B5EF4-FFF2-40B4-BE49-F238E27FC236}">
                <a16:creationId xmlns:a16="http://schemas.microsoft.com/office/drawing/2014/main" id="{B75B78F5-80FF-D0A0-EC41-BE7B7048952A}"/>
              </a:ext>
            </a:extLst>
          </p:cNvPr>
          <p:cNvGrpSpPr/>
          <p:nvPr/>
        </p:nvGrpSpPr>
        <p:grpSpPr>
          <a:xfrm>
            <a:off x="1154026" y="3552172"/>
            <a:ext cx="386455" cy="287569"/>
            <a:chOff x="5197967" y="3714018"/>
            <a:chExt cx="386455" cy="287569"/>
          </a:xfrm>
        </p:grpSpPr>
        <p:sp>
          <p:nvSpPr>
            <p:cNvPr id="1494" name="Google Shape;8299;p80">
              <a:extLst>
                <a:ext uri="{FF2B5EF4-FFF2-40B4-BE49-F238E27FC236}">
                  <a16:creationId xmlns:a16="http://schemas.microsoft.com/office/drawing/2014/main" id="{355654CA-D96B-605F-9349-35F4544CD97D}"/>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rgbClr val="A5B8C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5" name="Google Shape;8300;p80">
              <a:extLst>
                <a:ext uri="{FF2B5EF4-FFF2-40B4-BE49-F238E27FC236}">
                  <a16:creationId xmlns:a16="http://schemas.microsoft.com/office/drawing/2014/main" id="{D6C2B3F3-3B1A-3FE0-11E8-6E5A30903A26}"/>
                </a:ext>
              </a:extLst>
            </p:cNvPr>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6" name="Google Shape;8301;p80">
              <a:extLst>
                <a:ext uri="{FF2B5EF4-FFF2-40B4-BE49-F238E27FC236}">
                  <a16:creationId xmlns:a16="http://schemas.microsoft.com/office/drawing/2014/main" id="{44F2C051-77EE-C91F-AE95-D78437E499E1}"/>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7" name="Google Shape;8302;p80">
              <a:extLst>
                <a:ext uri="{FF2B5EF4-FFF2-40B4-BE49-F238E27FC236}">
                  <a16:creationId xmlns:a16="http://schemas.microsoft.com/office/drawing/2014/main" id="{DD1D2BC2-1D60-7896-7F7D-4FC16027CA62}"/>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98" name="Google Shape;8298;p80">
            <a:extLst>
              <a:ext uri="{FF2B5EF4-FFF2-40B4-BE49-F238E27FC236}">
                <a16:creationId xmlns:a16="http://schemas.microsoft.com/office/drawing/2014/main" id="{994DD7D6-D928-2C56-E88E-BB9E213D18B5}"/>
              </a:ext>
            </a:extLst>
          </p:cNvPr>
          <p:cNvGrpSpPr/>
          <p:nvPr/>
        </p:nvGrpSpPr>
        <p:grpSpPr>
          <a:xfrm>
            <a:off x="1154026" y="2865891"/>
            <a:ext cx="386455" cy="287569"/>
            <a:chOff x="5197967" y="3714018"/>
            <a:chExt cx="386455" cy="287569"/>
          </a:xfrm>
        </p:grpSpPr>
        <p:sp>
          <p:nvSpPr>
            <p:cNvPr id="1499" name="Google Shape;8299;p80">
              <a:extLst>
                <a:ext uri="{FF2B5EF4-FFF2-40B4-BE49-F238E27FC236}">
                  <a16:creationId xmlns:a16="http://schemas.microsoft.com/office/drawing/2014/main" id="{90BC0C7F-7262-9845-5505-8B55602E1264}"/>
                </a:ext>
              </a:extLst>
            </p:cNvPr>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rgbClr val="A5B8C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0" name="Google Shape;8300;p80">
              <a:extLst>
                <a:ext uri="{FF2B5EF4-FFF2-40B4-BE49-F238E27FC236}">
                  <a16:creationId xmlns:a16="http://schemas.microsoft.com/office/drawing/2014/main" id="{B52866C2-3D53-1A8B-9C14-57A23443F48E}"/>
                </a:ext>
              </a:extLst>
            </p:cNvPr>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1" name="Google Shape;8301;p80">
              <a:extLst>
                <a:ext uri="{FF2B5EF4-FFF2-40B4-BE49-F238E27FC236}">
                  <a16:creationId xmlns:a16="http://schemas.microsoft.com/office/drawing/2014/main" id="{C715619D-36E6-CC37-D3CD-C2DC558517D6}"/>
                </a:ext>
              </a:extLst>
            </p:cNvPr>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2" name="Google Shape;8302;p80">
              <a:extLst>
                <a:ext uri="{FF2B5EF4-FFF2-40B4-BE49-F238E27FC236}">
                  <a16:creationId xmlns:a16="http://schemas.microsoft.com/office/drawing/2014/main" id="{3D24F51D-649F-35DB-15A4-CCEFBBF6F583}"/>
                </a:ext>
              </a:extLst>
            </p:cNvPr>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8"/>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486"/>
                                        </p:tgtEl>
                                        <p:attrNameLst>
                                          <p:attrName>style.visibility</p:attrName>
                                        </p:attrNameLst>
                                      </p:cBhvr>
                                      <p:to>
                                        <p:strVal val="visible"/>
                                      </p:to>
                                    </p:set>
                                    <p:animEffect transition="in" filter="wipe(left)">
                                      <p:cBhvr>
                                        <p:cTn id="9" dur="500"/>
                                        <p:tgtEl>
                                          <p:spTgt spid="148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98"/>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370"/>
                                        </p:tgtEl>
                                        <p:attrNameLst>
                                          <p:attrName>style.visibility</p:attrName>
                                        </p:attrNameLst>
                                      </p:cBhvr>
                                      <p:to>
                                        <p:strVal val="visible"/>
                                      </p:to>
                                    </p:set>
                                    <p:animEffect transition="in" filter="wipe(left)">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93"/>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487"/>
                                        </p:tgtEl>
                                        <p:attrNameLst>
                                          <p:attrName>style.visibility</p:attrName>
                                        </p:attrNameLst>
                                      </p:cBhvr>
                                      <p:to>
                                        <p:strVal val="visible"/>
                                      </p:to>
                                    </p:set>
                                    <p:animEffect transition="in" filter="wipe(left)">
                                      <p:cBhvr>
                                        <p:cTn id="23" dur="500"/>
                                        <p:tgtEl>
                                          <p:spTgt spid="1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 grpId="0"/>
      <p:bldP spid="1486" grpId="0"/>
      <p:bldP spid="148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grpSp>
        <p:nvGrpSpPr>
          <p:cNvPr id="1486" name="Google Shape;1183;p42">
            <a:extLst>
              <a:ext uri="{FF2B5EF4-FFF2-40B4-BE49-F238E27FC236}">
                <a16:creationId xmlns:a16="http://schemas.microsoft.com/office/drawing/2014/main" id="{693AB37E-636C-9904-BF58-07D13313B0F3}"/>
              </a:ext>
            </a:extLst>
          </p:cNvPr>
          <p:cNvGrpSpPr/>
          <p:nvPr/>
        </p:nvGrpSpPr>
        <p:grpSpPr>
          <a:xfrm>
            <a:off x="1377345" y="595581"/>
            <a:ext cx="963825" cy="868875"/>
            <a:chOff x="4090088" y="1606225"/>
            <a:chExt cx="963825" cy="868875"/>
          </a:xfrm>
        </p:grpSpPr>
        <p:sp>
          <p:nvSpPr>
            <p:cNvPr id="1487" name="Google Shape;1184;p42">
              <a:extLst>
                <a:ext uri="{FF2B5EF4-FFF2-40B4-BE49-F238E27FC236}">
                  <a16:creationId xmlns:a16="http://schemas.microsoft.com/office/drawing/2014/main" id="{8F92D0FF-B34E-F261-B722-EA5FA404B74D}"/>
                </a:ext>
              </a:extLst>
            </p:cNvPr>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8" name="Google Shape;1185;p42">
              <a:extLst>
                <a:ext uri="{FF2B5EF4-FFF2-40B4-BE49-F238E27FC236}">
                  <a16:creationId xmlns:a16="http://schemas.microsoft.com/office/drawing/2014/main" id="{64D5670D-E6D3-79AE-B57D-339CBA77339E}"/>
                </a:ext>
              </a:extLst>
            </p:cNvPr>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9" name="Google Shape;1186;p42">
              <a:extLst>
                <a:ext uri="{FF2B5EF4-FFF2-40B4-BE49-F238E27FC236}">
                  <a16:creationId xmlns:a16="http://schemas.microsoft.com/office/drawing/2014/main" id="{FE5C063A-AEAF-1C32-54D1-086863CF419D}"/>
                </a:ext>
              </a:extLst>
            </p:cNvPr>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4" name="Google Shape;1187;p42">
              <a:extLst>
                <a:ext uri="{FF2B5EF4-FFF2-40B4-BE49-F238E27FC236}">
                  <a16:creationId xmlns:a16="http://schemas.microsoft.com/office/drawing/2014/main" id="{06F88E0A-8755-72C4-6FAD-FEED0F1DDED9}"/>
                </a:ext>
              </a:extLst>
            </p:cNvPr>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5" name="Google Shape;1188;p42">
              <a:extLst>
                <a:ext uri="{FF2B5EF4-FFF2-40B4-BE49-F238E27FC236}">
                  <a16:creationId xmlns:a16="http://schemas.microsoft.com/office/drawing/2014/main" id="{D24B88A5-D13A-024A-B07A-A9C224AEEBC7}"/>
                </a:ext>
              </a:extLst>
            </p:cNvPr>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6" name="Google Shape;1189;p42">
              <a:extLst>
                <a:ext uri="{FF2B5EF4-FFF2-40B4-BE49-F238E27FC236}">
                  <a16:creationId xmlns:a16="http://schemas.microsoft.com/office/drawing/2014/main" id="{1C9E246F-9F9E-034A-87AE-097F60C23B17}"/>
                </a:ext>
              </a:extLst>
            </p:cNvPr>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7" name="Google Shape;1190;p42">
              <a:extLst>
                <a:ext uri="{FF2B5EF4-FFF2-40B4-BE49-F238E27FC236}">
                  <a16:creationId xmlns:a16="http://schemas.microsoft.com/office/drawing/2014/main" id="{4D4546FA-71F4-2DD8-2582-5E8C77C9EBB7}"/>
                </a:ext>
              </a:extLst>
            </p:cNvPr>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588" name="Google Shape;2129;p59">
            <a:extLst>
              <a:ext uri="{FF2B5EF4-FFF2-40B4-BE49-F238E27FC236}">
                <a16:creationId xmlns:a16="http://schemas.microsoft.com/office/drawing/2014/main" id="{B4AF414E-BB36-626D-836D-A0FDC3CA2231}"/>
              </a:ext>
            </a:extLst>
          </p:cNvPr>
          <p:cNvSpPr txBox="1">
            <a:spLocks/>
          </p:cNvSpPr>
          <p:nvPr/>
        </p:nvSpPr>
        <p:spPr>
          <a:xfrm>
            <a:off x="2294794" y="830488"/>
            <a:ext cx="4187871"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Hướng</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phát</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triển</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trong</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tương</a:t>
            </a:r>
            <a:r>
              <a:rPr kumimoji="0" lang="en-GB" sz="2000" b="1" i="0" u="none" strike="noStrike" kern="0" cap="none" spc="0" normalizeH="0" baseline="0" noProof="0" dirty="0">
                <a:ln>
                  <a:noFill/>
                </a:ln>
                <a:solidFill>
                  <a:srgbClr val="6EDBFC"/>
                </a:solidFill>
                <a:effectLst/>
                <a:uLnTx/>
                <a:uFillTx/>
                <a:latin typeface="Signika"/>
                <a:cs typeface="Signika"/>
                <a:sym typeface="Signika"/>
              </a:rPr>
              <a:t> </a:t>
            </a:r>
            <a:r>
              <a:rPr kumimoji="0" lang="en-GB" sz="2000" b="1" i="0" u="none" strike="noStrike" kern="0" cap="none" spc="0" normalizeH="0" baseline="0" noProof="0" dirty="0" err="1">
                <a:ln>
                  <a:noFill/>
                </a:ln>
                <a:solidFill>
                  <a:srgbClr val="6EDBFC"/>
                </a:solidFill>
                <a:effectLst/>
                <a:uLnTx/>
                <a:uFillTx/>
                <a:latin typeface="Signika"/>
                <a:cs typeface="Signika"/>
                <a:sym typeface="Signika"/>
              </a:rPr>
              <a:t>lai</a:t>
            </a:r>
            <a:endParaRPr kumimoji="0" lang="en-GB" sz="200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1589" name="Google Shape;1716;p51">
            <a:extLst>
              <a:ext uri="{FF2B5EF4-FFF2-40B4-BE49-F238E27FC236}">
                <a16:creationId xmlns:a16="http://schemas.microsoft.com/office/drawing/2014/main" id="{30AA4BDF-B787-A2A5-AE61-1BF1ADA64E25}"/>
              </a:ext>
            </a:extLst>
          </p:cNvPr>
          <p:cNvSpPr txBox="1">
            <a:spLocks/>
          </p:cNvSpPr>
          <p:nvPr/>
        </p:nvSpPr>
        <p:spPr>
          <a:xfrm>
            <a:off x="1983145" y="3315935"/>
            <a:ext cx="5955980" cy="405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Clr>
                <a:srgbClr val="000000"/>
              </a:buClr>
              <a:buSzPts val="1100"/>
            </a:pPr>
            <a:r>
              <a:rPr lang="vi-VN" sz="1600" dirty="0">
                <a:solidFill>
                  <a:srgbClr val="000000"/>
                </a:solidFill>
                <a:latin typeface="Signika" panose="020B0604020202020204" charset="0"/>
              </a:rPr>
              <a:t>Phát triển giao diện người dùng</a:t>
            </a:r>
            <a:endParaRPr lang="en-US" sz="1600" dirty="0">
              <a:solidFill>
                <a:srgbClr val="000000"/>
              </a:solidFill>
              <a:latin typeface="Signika" panose="020B0604020202020204" charset="0"/>
            </a:endParaRPr>
          </a:p>
        </p:txBody>
      </p:sp>
      <p:sp>
        <p:nvSpPr>
          <p:cNvPr id="1590" name="Google Shape;1716;p51">
            <a:extLst>
              <a:ext uri="{FF2B5EF4-FFF2-40B4-BE49-F238E27FC236}">
                <a16:creationId xmlns:a16="http://schemas.microsoft.com/office/drawing/2014/main" id="{7566EDC4-F221-8C68-2EF3-E59574755F1B}"/>
              </a:ext>
            </a:extLst>
          </p:cNvPr>
          <p:cNvSpPr txBox="1">
            <a:spLocks/>
          </p:cNvSpPr>
          <p:nvPr/>
        </p:nvSpPr>
        <p:spPr>
          <a:xfrm>
            <a:off x="1947982" y="1665335"/>
            <a:ext cx="6548318" cy="6117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lvl="0" indent="0">
              <a:buClr>
                <a:srgbClr val="000000"/>
              </a:buClr>
              <a:buSzPts val="1100"/>
              <a:defRPr/>
            </a:pPr>
            <a:r>
              <a:rPr lang="en-US" sz="1600" dirty="0">
                <a:solidFill>
                  <a:srgbClr val="000000"/>
                </a:solidFill>
                <a:latin typeface="Signika" panose="020B0604020202020204" charset="0"/>
              </a:rPr>
              <a:t>T</a:t>
            </a:r>
            <a:r>
              <a:rPr lang="vi-VN" sz="1600" dirty="0">
                <a:solidFill>
                  <a:srgbClr val="000000"/>
                </a:solidFill>
                <a:latin typeface="Signika" panose="020B0604020202020204" charset="0"/>
              </a:rPr>
              <a:t>ích hợp thêm các dữ liệu từ các nguồn khác như Big Data, Internet of Things (IoT), hoặc các hệ thống máy móc thông minh (AI)</a:t>
            </a: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
        <p:nvSpPr>
          <p:cNvPr id="1591" name="Google Shape;1716;p51">
            <a:extLst>
              <a:ext uri="{FF2B5EF4-FFF2-40B4-BE49-F238E27FC236}">
                <a16:creationId xmlns:a16="http://schemas.microsoft.com/office/drawing/2014/main" id="{ADEFD83E-AE15-C241-643F-0D5D8BE63CEE}"/>
              </a:ext>
            </a:extLst>
          </p:cNvPr>
          <p:cNvSpPr txBox="1">
            <a:spLocks/>
          </p:cNvSpPr>
          <p:nvPr/>
        </p:nvSpPr>
        <p:spPr>
          <a:xfrm>
            <a:off x="1939884" y="2502449"/>
            <a:ext cx="5439378" cy="5855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Clr>
                <a:srgbClr val="000000"/>
              </a:buClr>
              <a:buSzPts val="1100"/>
            </a:pPr>
            <a:r>
              <a:rPr lang="en-US" sz="1600" dirty="0" err="1">
                <a:solidFill>
                  <a:srgbClr val="000000"/>
                </a:solidFill>
                <a:latin typeface="Signika" panose="020B0604020202020204" charset="0"/>
              </a:rPr>
              <a:t>Áp</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dụng</a:t>
            </a:r>
            <a:r>
              <a:rPr lang="en-US" sz="1600" dirty="0">
                <a:solidFill>
                  <a:srgbClr val="000000"/>
                </a:solidFill>
                <a:latin typeface="Signika" panose="020B0604020202020204" charset="0"/>
              </a:rPr>
              <a:t> Machine Learning </a:t>
            </a:r>
            <a:r>
              <a:rPr lang="en-US" sz="1600" dirty="0" err="1">
                <a:solidFill>
                  <a:srgbClr val="000000"/>
                </a:solidFill>
                <a:latin typeface="Signika" panose="020B0604020202020204" charset="0"/>
              </a:rPr>
              <a:t>vào</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hệ</a:t>
            </a:r>
            <a:r>
              <a:rPr lang="en-US" sz="1600" dirty="0">
                <a:solidFill>
                  <a:srgbClr val="000000"/>
                </a:solidFill>
                <a:latin typeface="Signika" panose="020B0604020202020204" charset="0"/>
              </a:rPr>
              <a:t> </a:t>
            </a:r>
            <a:r>
              <a:rPr lang="en-US" sz="1600" dirty="0" err="1">
                <a:solidFill>
                  <a:srgbClr val="000000"/>
                </a:solidFill>
                <a:latin typeface="Signika" panose="020B0604020202020204" charset="0"/>
              </a:rPr>
              <a:t>thống</a:t>
            </a:r>
            <a:endParaRPr lang="en-US" sz="1600" dirty="0">
              <a:solidFill>
                <a:srgbClr val="000000"/>
              </a:solidFill>
              <a:latin typeface="Signika" panose="020B0604020202020204" charset="0"/>
            </a:endParaRPr>
          </a:p>
        </p:txBody>
      </p:sp>
      <p:grpSp>
        <p:nvGrpSpPr>
          <p:cNvPr id="1592" name="Google Shape;17713;p86">
            <a:extLst>
              <a:ext uri="{FF2B5EF4-FFF2-40B4-BE49-F238E27FC236}">
                <a16:creationId xmlns:a16="http://schemas.microsoft.com/office/drawing/2014/main" id="{05DB4F21-F192-90BF-34B2-A095C439E82B}"/>
              </a:ext>
            </a:extLst>
          </p:cNvPr>
          <p:cNvGrpSpPr/>
          <p:nvPr/>
        </p:nvGrpSpPr>
        <p:grpSpPr>
          <a:xfrm>
            <a:off x="1553934" y="1665336"/>
            <a:ext cx="383932" cy="379117"/>
            <a:chOff x="3227107" y="2886821"/>
            <a:chExt cx="383932" cy="379117"/>
          </a:xfrm>
        </p:grpSpPr>
        <p:sp>
          <p:nvSpPr>
            <p:cNvPr id="1593" name="Google Shape;17714;p86">
              <a:extLst>
                <a:ext uri="{FF2B5EF4-FFF2-40B4-BE49-F238E27FC236}">
                  <a16:creationId xmlns:a16="http://schemas.microsoft.com/office/drawing/2014/main" id="{2F49B9FA-0BAE-D608-02F7-E941A4435818}"/>
                </a:ext>
              </a:extLst>
            </p:cNvPr>
            <p:cNvSpPr/>
            <p:nvPr/>
          </p:nvSpPr>
          <p:spPr>
            <a:xfrm>
              <a:off x="3237102" y="2963524"/>
              <a:ext cx="296740" cy="296844"/>
            </a:xfrm>
            <a:custGeom>
              <a:avLst/>
              <a:gdLst/>
              <a:ahLst/>
              <a:cxnLst/>
              <a:rect l="l" t="t" r="r" b="b"/>
              <a:pathLst>
                <a:path w="11401" h="11405" extrusionOk="0">
                  <a:moveTo>
                    <a:pt x="5700" y="1"/>
                  </a:moveTo>
                  <a:cubicBezTo>
                    <a:pt x="2551" y="1"/>
                    <a:pt x="0" y="2555"/>
                    <a:pt x="0" y="5704"/>
                  </a:cubicBezTo>
                  <a:cubicBezTo>
                    <a:pt x="0" y="8853"/>
                    <a:pt x="2551" y="11404"/>
                    <a:pt x="5700" y="11404"/>
                  </a:cubicBezTo>
                  <a:cubicBezTo>
                    <a:pt x="8849" y="11404"/>
                    <a:pt x="11400" y="8853"/>
                    <a:pt x="11400" y="5704"/>
                  </a:cubicBezTo>
                  <a:cubicBezTo>
                    <a:pt x="11400" y="2555"/>
                    <a:pt x="8849" y="1"/>
                    <a:pt x="5700" y="1"/>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4" name="Google Shape;17715;p86">
              <a:extLst>
                <a:ext uri="{FF2B5EF4-FFF2-40B4-BE49-F238E27FC236}">
                  <a16:creationId xmlns:a16="http://schemas.microsoft.com/office/drawing/2014/main" id="{910B5E0D-19BA-646A-D6EA-945C4C720B33}"/>
                </a:ext>
              </a:extLst>
            </p:cNvPr>
            <p:cNvSpPr/>
            <p:nvPr/>
          </p:nvSpPr>
          <p:spPr>
            <a:xfrm>
              <a:off x="3385459" y="3106024"/>
              <a:ext cx="148383" cy="11947"/>
            </a:xfrm>
            <a:custGeom>
              <a:avLst/>
              <a:gdLst/>
              <a:ahLst/>
              <a:cxnLst/>
              <a:rect l="l" t="t" r="r" b="b"/>
              <a:pathLst>
                <a:path w="5701" h="459" extrusionOk="0">
                  <a:moveTo>
                    <a:pt x="0" y="1"/>
                  </a:moveTo>
                  <a:lnTo>
                    <a:pt x="0" y="458"/>
                  </a:lnTo>
                  <a:lnTo>
                    <a:pt x="5697" y="458"/>
                  </a:lnTo>
                  <a:cubicBezTo>
                    <a:pt x="5700" y="381"/>
                    <a:pt x="5700" y="307"/>
                    <a:pt x="5700" y="229"/>
                  </a:cubicBezTo>
                  <a:cubicBezTo>
                    <a:pt x="5700" y="152"/>
                    <a:pt x="5700" y="78"/>
                    <a:pt x="5697"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5" name="Google Shape;17716;p86">
              <a:extLst>
                <a:ext uri="{FF2B5EF4-FFF2-40B4-BE49-F238E27FC236}">
                  <a16:creationId xmlns:a16="http://schemas.microsoft.com/office/drawing/2014/main" id="{F7961CB6-A45C-1667-6748-CDA6AF16CDC8}"/>
                </a:ext>
              </a:extLst>
            </p:cNvPr>
            <p:cNvSpPr/>
            <p:nvPr/>
          </p:nvSpPr>
          <p:spPr>
            <a:xfrm>
              <a:off x="3510078" y="2892391"/>
              <a:ext cx="95000" cy="94974"/>
            </a:xfrm>
            <a:custGeom>
              <a:avLst/>
              <a:gdLst/>
              <a:ahLst/>
              <a:cxnLst/>
              <a:rect l="l" t="t" r="r" b="b"/>
              <a:pathLst>
                <a:path w="3650" h="3649" extrusionOk="0">
                  <a:moveTo>
                    <a:pt x="2281" y="0"/>
                  </a:moveTo>
                  <a:lnTo>
                    <a:pt x="1" y="2280"/>
                  </a:lnTo>
                  <a:lnTo>
                    <a:pt x="1" y="3649"/>
                  </a:lnTo>
                  <a:lnTo>
                    <a:pt x="1370" y="3649"/>
                  </a:lnTo>
                  <a:lnTo>
                    <a:pt x="3650" y="1369"/>
                  </a:lnTo>
                  <a:lnTo>
                    <a:pt x="2281" y="1369"/>
                  </a:lnTo>
                  <a:lnTo>
                    <a:pt x="2281" y="0"/>
                  </a:ln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6" name="Google Shape;17717;p86">
              <a:extLst>
                <a:ext uri="{FF2B5EF4-FFF2-40B4-BE49-F238E27FC236}">
                  <a16:creationId xmlns:a16="http://schemas.microsoft.com/office/drawing/2014/main" id="{1340F7CB-73E8-70B1-D90A-030DCB19BDC4}"/>
                </a:ext>
              </a:extLst>
            </p:cNvPr>
            <p:cNvSpPr/>
            <p:nvPr/>
          </p:nvSpPr>
          <p:spPr>
            <a:xfrm>
              <a:off x="3510078" y="2892391"/>
              <a:ext cx="59369" cy="94974"/>
            </a:xfrm>
            <a:custGeom>
              <a:avLst/>
              <a:gdLst/>
              <a:ahLst/>
              <a:cxnLst/>
              <a:rect l="l" t="t" r="r" b="b"/>
              <a:pathLst>
                <a:path w="2281" h="3649" extrusionOk="0">
                  <a:moveTo>
                    <a:pt x="2281" y="0"/>
                  </a:moveTo>
                  <a:lnTo>
                    <a:pt x="1" y="2280"/>
                  </a:lnTo>
                  <a:lnTo>
                    <a:pt x="1" y="3649"/>
                  </a:lnTo>
                  <a:lnTo>
                    <a:pt x="2281" y="1369"/>
                  </a:lnTo>
                  <a:lnTo>
                    <a:pt x="2281" y="0"/>
                  </a:ln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7" name="Google Shape;17718;p86">
              <a:extLst>
                <a:ext uri="{FF2B5EF4-FFF2-40B4-BE49-F238E27FC236}">
                  <a16:creationId xmlns:a16="http://schemas.microsoft.com/office/drawing/2014/main" id="{FA0A6F3C-37AC-EC02-E705-36ED52CD4873}"/>
                </a:ext>
              </a:extLst>
            </p:cNvPr>
            <p:cNvSpPr/>
            <p:nvPr/>
          </p:nvSpPr>
          <p:spPr>
            <a:xfrm>
              <a:off x="3272707" y="2999156"/>
              <a:ext cx="225502" cy="225580"/>
            </a:xfrm>
            <a:custGeom>
              <a:avLst/>
              <a:gdLst/>
              <a:ahLst/>
              <a:cxnLst/>
              <a:rect l="l" t="t" r="r" b="b"/>
              <a:pathLst>
                <a:path w="8664" h="8667" extrusionOk="0">
                  <a:moveTo>
                    <a:pt x="4332" y="1"/>
                  </a:moveTo>
                  <a:cubicBezTo>
                    <a:pt x="1940" y="1"/>
                    <a:pt x="1" y="1943"/>
                    <a:pt x="1" y="4335"/>
                  </a:cubicBezTo>
                  <a:cubicBezTo>
                    <a:pt x="1" y="6728"/>
                    <a:pt x="1940" y="8667"/>
                    <a:pt x="4332" y="8667"/>
                  </a:cubicBezTo>
                  <a:cubicBezTo>
                    <a:pt x="6725" y="8667"/>
                    <a:pt x="8663" y="6728"/>
                    <a:pt x="8663" y="4335"/>
                  </a:cubicBezTo>
                  <a:cubicBezTo>
                    <a:pt x="8663" y="1943"/>
                    <a:pt x="6725" y="1"/>
                    <a:pt x="43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8" name="Google Shape;17719;p86">
              <a:extLst>
                <a:ext uri="{FF2B5EF4-FFF2-40B4-BE49-F238E27FC236}">
                  <a16:creationId xmlns:a16="http://schemas.microsoft.com/office/drawing/2014/main" id="{AC6DF675-1A17-025D-930B-F59ED35A5AB0}"/>
                </a:ext>
              </a:extLst>
            </p:cNvPr>
            <p:cNvSpPr/>
            <p:nvPr/>
          </p:nvSpPr>
          <p:spPr>
            <a:xfrm>
              <a:off x="3385459" y="3106024"/>
              <a:ext cx="112751" cy="11947"/>
            </a:xfrm>
            <a:custGeom>
              <a:avLst/>
              <a:gdLst/>
              <a:ahLst/>
              <a:cxnLst/>
              <a:rect l="l" t="t" r="r" b="b"/>
              <a:pathLst>
                <a:path w="4332" h="459" extrusionOk="0">
                  <a:moveTo>
                    <a:pt x="0" y="1"/>
                  </a:moveTo>
                  <a:lnTo>
                    <a:pt x="0" y="458"/>
                  </a:lnTo>
                  <a:lnTo>
                    <a:pt x="4321" y="458"/>
                  </a:lnTo>
                  <a:cubicBezTo>
                    <a:pt x="4324" y="381"/>
                    <a:pt x="4331" y="307"/>
                    <a:pt x="4331" y="229"/>
                  </a:cubicBezTo>
                  <a:cubicBezTo>
                    <a:pt x="4331" y="152"/>
                    <a:pt x="4324" y="78"/>
                    <a:pt x="4321" y="1"/>
                  </a:cubicBezTo>
                  <a:close/>
                </a:path>
              </a:pathLst>
            </a:custGeom>
            <a:solidFill>
              <a:srgbClr val="F5F7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9" name="Google Shape;17720;p86">
              <a:extLst>
                <a:ext uri="{FF2B5EF4-FFF2-40B4-BE49-F238E27FC236}">
                  <a16:creationId xmlns:a16="http://schemas.microsoft.com/office/drawing/2014/main" id="{31E4E243-BC91-291D-1807-A1D87CFB084C}"/>
                </a:ext>
              </a:extLst>
            </p:cNvPr>
            <p:cNvSpPr/>
            <p:nvPr/>
          </p:nvSpPr>
          <p:spPr>
            <a:xfrm>
              <a:off x="3308443" y="3034969"/>
              <a:ext cx="154057" cy="154057"/>
            </a:xfrm>
            <a:custGeom>
              <a:avLst/>
              <a:gdLst/>
              <a:ahLst/>
              <a:cxnLst/>
              <a:rect l="l" t="t" r="r" b="b"/>
              <a:pathLst>
                <a:path w="5919" h="5919" extrusionOk="0">
                  <a:moveTo>
                    <a:pt x="2959" y="0"/>
                  </a:moveTo>
                  <a:cubicBezTo>
                    <a:pt x="1327" y="0"/>
                    <a:pt x="0" y="1323"/>
                    <a:pt x="0" y="2959"/>
                  </a:cubicBezTo>
                  <a:cubicBezTo>
                    <a:pt x="0" y="4592"/>
                    <a:pt x="1327" y="5918"/>
                    <a:pt x="2959" y="5918"/>
                  </a:cubicBezTo>
                  <a:cubicBezTo>
                    <a:pt x="4592" y="5918"/>
                    <a:pt x="5918" y="4592"/>
                    <a:pt x="5918" y="2959"/>
                  </a:cubicBezTo>
                  <a:cubicBezTo>
                    <a:pt x="5918" y="1323"/>
                    <a:pt x="4592" y="0"/>
                    <a:pt x="2959" y="0"/>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0" name="Google Shape;17721;p86">
              <a:extLst>
                <a:ext uri="{FF2B5EF4-FFF2-40B4-BE49-F238E27FC236}">
                  <a16:creationId xmlns:a16="http://schemas.microsoft.com/office/drawing/2014/main" id="{1FA7AC86-0911-1B30-C660-9C979743A9FC}"/>
                </a:ext>
              </a:extLst>
            </p:cNvPr>
            <p:cNvSpPr/>
            <p:nvPr/>
          </p:nvSpPr>
          <p:spPr>
            <a:xfrm>
              <a:off x="3385459" y="3106024"/>
              <a:ext cx="77041" cy="11947"/>
            </a:xfrm>
            <a:custGeom>
              <a:avLst/>
              <a:gdLst/>
              <a:ahLst/>
              <a:cxnLst/>
              <a:rect l="l" t="t" r="r" b="b"/>
              <a:pathLst>
                <a:path w="2960" h="459" extrusionOk="0">
                  <a:moveTo>
                    <a:pt x="0" y="1"/>
                  </a:moveTo>
                  <a:lnTo>
                    <a:pt x="0" y="458"/>
                  </a:lnTo>
                  <a:lnTo>
                    <a:pt x="2949" y="458"/>
                  </a:lnTo>
                  <a:cubicBezTo>
                    <a:pt x="2956" y="381"/>
                    <a:pt x="2959" y="307"/>
                    <a:pt x="2959" y="229"/>
                  </a:cubicBezTo>
                  <a:cubicBezTo>
                    <a:pt x="2959" y="152"/>
                    <a:pt x="2956" y="78"/>
                    <a:pt x="2949"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1" name="Google Shape;17722;p86">
              <a:extLst>
                <a:ext uri="{FF2B5EF4-FFF2-40B4-BE49-F238E27FC236}">
                  <a16:creationId xmlns:a16="http://schemas.microsoft.com/office/drawing/2014/main" id="{CD4C93B4-00CD-AC49-00D5-56CB7761AD6A}"/>
                </a:ext>
              </a:extLst>
            </p:cNvPr>
            <p:cNvSpPr/>
            <p:nvPr/>
          </p:nvSpPr>
          <p:spPr>
            <a:xfrm>
              <a:off x="3343502" y="3070028"/>
              <a:ext cx="83913" cy="83835"/>
            </a:xfrm>
            <a:custGeom>
              <a:avLst/>
              <a:gdLst/>
              <a:ahLst/>
              <a:cxnLst/>
              <a:rect l="l" t="t" r="r" b="b"/>
              <a:pathLst>
                <a:path w="3224" h="3221" extrusionOk="0">
                  <a:moveTo>
                    <a:pt x="1612" y="1"/>
                  </a:moveTo>
                  <a:cubicBezTo>
                    <a:pt x="722" y="1"/>
                    <a:pt x="1" y="722"/>
                    <a:pt x="1" y="1612"/>
                  </a:cubicBezTo>
                  <a:cubicBezTo>
                    <a:pt x="1" y="2499"/>
                    <a:pt x="722" y="3220"/>
                    <a:pt x="1612" y="3220"/>
                  </a:cubicBezTo>
                  <a:cubicBezTo>
                    <a:pt x="2502" y="3220"/>
                    <a:pt x="3224" y="2499"/>
                    <a:pt x="3224" y="1612"/>
                  </a:cubicBezTo>
                  <a:cubicBezTo>
                    <a:pt x="3224" y="722"/>
                    <a:pt x="2502" y="1"/>
                    <a:pt x="1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2" name="Google Shape;17723;p86">
              <a:extLst>
                <a:ext uri="{FF2B5EF4-FFF2-40B4-BE49-F238E27FC236}">
                  <a16:creationId xmlns:a16="http://schemas.microsoft.com/office/drawing/2014/main" id="{8C2007EA-4DF9-03D5-9A9A-2B9D9A0B3E33}"/>
                </a:ext>
              </a:extLst>
            </p:cNvPr>
            <p:cNvSpPr/>
            <p:nvPr/>
          </p:nvSpPr>
          <p:spPr>
            <a:xfrm>
              <a:off x="3385459" y="3106024"/>
              <a:ext cx="42060" cy="11947"/>
            </a:xfrm>
            <a:custGeom>
              <a:avLst/>
              <a:gdLst/>
              <a:ahLst/>
              <a:cxnLst/>
              <a:rect l="l" t="t" r="r" b="b"/>
              <a:pathLst>
                <a:path w="1616" h="459" extrusionOk="0">
                  <a:moveTo>
                    <a:pt x="0" y="1"/>
                  </a:moveTo>
                  <a:lnTo>
                    <a:pt x="0" y="458"/>
                  </a:lnTo>
                  <a:lnTo>
                    <a:pt x="1594" y="458"/>
                  </a:lnTo>
                  <a:cubicBezTo>
                    <a:pt x="1615" y="307"/>
                    <a:pt x="1615" y="152"/>
                    <a:pt x="1594" y="1"/>
                  </a:cubicBezTo>
                  <a:close/>
                </a:path>
              </a:pathLst>
            </a:custGeom>
            <a:solidFill>
              <a:srgbClr val="F5F7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3" name="Google Shape;17724;p86">
              <a:extLst>
                <a:ext uri="{FF2B5EF4-FFF2-40B4-BE49-F238E27FC236}">
                  <a16:creationId xmlns:a16="http://schemas.microsoft.com/office/drawing/2014/main" id="{B5F3B49C-BD4D-905A-2695-B927E165BC68}"/>
                </a:ext>
              </a:extLst>
            </p:cNvPr>
            <p:cNvSpPr/>
            <p:nvPr/>
          </p:nvSpPr>
          <p:spPr>
            <a:xfrm>
              <a:off x="3367604" y="3094130"/>
              <a:ext cx="35632" cy="35632"/>
            </a:xfrm>
            <a:custGeom>
              <a:avLst/>
              <a:gdLst/>
              <a:ahLst/>
              <a:cxnLst/>
              <a:rect l="l" t="t" r="r" b="b"/>
              <a:pathLst>
                <a:path w="1369" h="1369" extrusionOk="0">
                  <a:moveTo>
                    <a:pt x="686" y="0"/>
                  </a:moveTo>
                  <a:cubicBezTo>
                    <a:pt x="310" y="0"/>
                    <a:pt x="0" y="306"/>
                    <a:pt x="0" y="686"/>
                  </a:cubicBezTo>
                  <a:cubicBezTo>
                    <a:pt x="0" y="1063"/>
                    <a:pt x="310" y="1369"/>
                    <a:pt x="686" y="1369"/>
                  </a:cubicBezTo>
                  <a:cubicBezTo>
                    <a:pt x="1063" y="1369"/>
                    <a:pt x="1369" y="1063"/>
                    <a:pt x="1369" y="686"/>
                  </a:cubicBezTo>
                  <a:cubicBezTo>
                    <a:pt x="1369" y="306"/>
                    <a:pt x="1063" y="0"/>
                    <a:pt x="686" y="0"/>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4" name="Google Shape;17725;p86">
              <a:extLst>
                <a:ext uri="{FF2B5EF4-FFF2-40B4-BE49-F238E27FC236}">
                  <a16:creationId xmlns:a16="http://schemas.microsoft.com/office/drawing/2014/main" id="{E0EDD72B-794B-2BB9-6685-62487276168E}"/>
                </a:ext>
              </a:extLst>
            </p:cNvPr>
            <p:cNvSpPr/>
            <p:nvPr/>
          </p:nvSpPr>
          <p:spPr>
            <a:xfrm>
              <a:off x="3385459" y="3106024"/>
              <a:ext cx="18141" cy="11947"/>
            </a:xfrm>
            <a:custGeom>
              <a:avLst/>
              <a:gdLst/>
              <a:ahLst/>
              <a:cxnLst/>
              <a:rect l="l" t="t" r="r" b="b"/>
              <a:pathLst>
                <a:path w="697" h="459" extrusionOk="0">
                  <a:moveTo>
                    <a:pt x="0" y="1"/>
                  </a:moveTo>
                  <a:lnTo>
                    <a:pt x="0" y="458"/>
                  </a:lnTo>
                  <a:lnTo>
                    <a:pt x="644" y="458"/>
                  </a:lnTo>
                  <a:cubicBezTo>
                    <a:pt x="697" y="310"/>
                    <a:pt x="697" y="148"/>
                    <a:pt x="644"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5" name="Google Shape;17726;p86">
              <a:extLst>
                <a:ext uri="{FF2B5EF4-FFF2-40B4-BE49-F238E27FC236}">
                  <a16:creationId xmlns:a16="http://schemas.microsoft.com/office/drawing/2014/main" id="{3B8A4BE8-C289-3D90-A02B-70666486A412}"/>
                </a:ext>
              </a:extLst>
            </p:cNvPr>
            <p:cNvSpPr/>
            <p:nvPr/>
          </p:nvSpPr>
          <p:spPr>
            <a:xfrm>
              <a:off x="3227107" y="2886821"/>
              <a:ext cx="383932" cy="379117"/>
            </a:xfrm>
            <a:custGeom>
              <a:avLst/>
              <a:gdLst/>
              <a:ahLst/>
              <a:cxnLst/>
              <a:rect l="l" t="t" r="r" b="b"/>
              <a:pathLst>
                <a:path w="14751" h="14566" extrusionOk="0">
                  <a:moveTo>
                    <a:pt x="12938" y="728"/>
                  </a:moveTo>
                  <a:lnTo>
                    <a:pt x="12938" y="1583"/>
                  </a:lnTo>
                  <a:cubicBezTo>
                    <a:pt x="12938" y="1699"/>
                    <a:pt x="13037" y="1794"/>
                    <a:pt x="13153" y="1794"/>
                  </a:cubicBezTo>
                  <a:lnTo>
                    <a:pt x="14008" y="1794"/>
                  </a:lnTo>
                  <a:lnTo>
                    <a:pt x="12154" y="3648"/>
                  </a:lnTo>
                  <a:lnTo>
                    <a:pt x="11387" y="3648"/>
                  </a:lnTo>
                  <a:lnTo>
                    <a:pt x="12618" y="2417"/>
                  </a:lnTo>
                  <a:cubicBezTo>
                    <a:pt x="12775" y="2263"/>
                    <a:pt x="12632" y="2048"/>
                    <a:pt x="12467" y="2048"/>
                  </a:cubicBezTo>
                  <a:cubicBezTo>
                    <a:pt x="12417" y="2048"/>
                    <a:pt x="12365" y="2068"/>
                    <a:pt x="12319" y="2114"/>
                  </a:cubicBezTo>
                  <a:lnTo>
                    <a:pt x="11087" y="3346"/>
                  </a:lnTo>
                  <a:lnTo>
                    <a:pt x="11087" y="2582"/>
                  </a:lnTo>
                  <a:lnTo>
                    <a:pt x="12938" y="728"/>
                  </a:lnTo>
                  <a:close/>
                  <a:moveTo>
                    <a:pt x="6076" y="3163"/>
                  </a:moveTo>
                  <a:cubicBezTo>
                    <a:pt x="7422" y="3163"/>
                    <a:pt x="8762" y="3656"/>
                    <a:pt x="9807" y="4626"/>
                  </a:cubicBezTo>
                  <a:lnTo>
                    <a:pt x="5933" y="8500"/>
                  </a:lnTo>
                  <a:cubicBezTo>
                    <a:pt x="5779" y="8654"/>
                    <a:pt x="5922" y="8869"/>
                    <a:pt x="6087" y="8869"/>
                  </a:cubicBezTo>
                  <a:cubicBezTo>
                    <a:pt x="6137" y="8869"/>
                    <a:pt x="6189" y="8849"/>
                    <a:pt x="6235" y="8803"/>
                  </a:cubicBezTo>
                  <a:lnTo>
                    <a:pt x="7203" y="7835"/>
                  </a:lnTo>
                  <a:lnTo>
                    <a:pt x="7203" y="7835"/>
                  </a:lnTo>
                  <a:cubicBezTo>
                    <a:pt x="7580" y="8349"/>
                    <a:pt x="7555" y="9060"/>
                    <a:pt x="7140" y="9545"/>
                  </a:cubicBezTo>
                  <a:cubicBezTo>
                    <a:pt x="6869" y="9862"/>
                    <a:pt x="6480" y="10032"/>
                    <a:pt x="6084" y="10032"/>
                  </a:cubicBezTo>
                  <a:cubicBezTo>
                    <a:pt x="5873" y="10032"/>
                    <a:pt x="5660" y="9983"/>
                    <a:pt x="5461" y="9883"/>
                  </a:cubicBezTo>
                  <a:cubicBezTo>
                    <a:pt x="4888" y="9591"/>
                    <a:pt x="4592" y="8950"/>
                    <a:pt x="4740" y="8328"/>
                  </a:cubicBezTo>
                  <a:cubicBezTo>
                    <a:pt x="4891" y="7705"/>
                    <a:pt x="5447" y="7265"/>
                    <a:pt x="6084" y="7265"/>
                  </a:cubicBezTo>
                  <a:cubicBezTo>
                    <a:pt x="6172" y="7265"/>
                    <a:pt x="6257" y="7276"/>
                    <a:pt x="6341" y="7290"/>
                  </a:cubicBezTo>
                  <a:cubicBezTo>
                    <a:pt x="6357" y="7293"/>
                    <a:pt x="6372" y="7294"/>
                    <a:pt x="6387" y="7294"/>
                  </a:cubicBezTo>
                  <a:cubicBezTo>
                    <a:pt x="6489" y="7294"/>
                    <a:pt x="6580" y="7225"/>
                    <a:pt x="6598" y="7121"/>
                  </a:cubicBezTo>
                  <a:cubicBezTo>
                    <a:pt x="6619" y="7005"/>
                    <a:pt x="6542" y="6889"/>
                    <a:pt x="6422" y="6871"/>
                  </a:cubicBezTo>
                  <a:cubicBezTo>
                    <a:pt x="6310" y="6850"/>
                    <a:pt x="6197" y="6840"/>
                    <a:pt x="6086" y="6840"/>
                  </a:cubicBezTo>
                  <a:cubicBezTo>
                    <a:pt x="5453" y="6840"/>
                    <a:pt x="4855" y="7170"/>
                    <a:pt x="4526" y="7730"/>
                  </a:cubicBezTo>
                  <a:cubicBezTo>
                    <a:pt x="4138" y="8388"/>
                    <a:pt x="4205" y="9218"/>
                    <a:pt x="4691" y="9805"/>
                  </a:cubicBezTo>
                  <a:cubicBezTo>
                    <a:pt x="5042" y="10228"/>
                    <a:pt x="5556" y="10459"/>
                    <a:pt x="6084" y="10459"/>
                  </a:cubicBezTo>
                  <a:cubicBezTo>
                    <a:pt x="6290" y="10459"/>
                    <a:pt x="6498" y="10424"/>
                    <a:pt x="6700" y="10351"/>
                  </a:cubicBezTo>
                  <a:cubicBezTo>
                    <a:pt x="7418" y="10094"/>
                    <a:pt x="7896" y="9411"/>
                    <a:pt x="7896" y="8648"/>
                  </a:cubicBezTo>
                  <a:cubicBezTo>
                    <a:pt x="7896" y="8243"/>
                    <a:pt x="7759" y="7849"/>
                    <a:pt x="7506" y="7529"/>
                  </a:cubicBezTo>
                  <a:lnTo>
                    <a:pt x="8174" y="6861"/>
                  </a:lnTo>
                  <a:lnTo>
                    <a:pt x="8174" y="6861"/>
                  </a:lnTo>
                  <a:cubicBezTo>
                    <a:pt x="9096" y="7941"/>
                    <a:pt x="9043" y="9542"/>
                    <a:pt x="8055" y="10555"/>
                  </a:cubicBezTo>
                  <a:cubicBezTo>
                    <a:pt x="7520" y="11105"/>
                    <a:pt x="6806" y="11385"/>
                    <a:pt x="6089" y="11385"/>
                  </a:cubicBezTo>
                  <a:cubicBezTo>
                    <a:pt x="5480" y="11385"/>
                    <a:pt x="4869" y="11183"/>
                    <a:pt x="4364" y="10773"/>
                  </a:cubicBezTo>
                  <a:cubicBezTo>
                    <a:pt x="3262" y="9883"/>
                    <a:pt x="3020" y="8300"/>
                    <a:pt x="3804" y="7121"/>
                  </a:cubicBezTo>
                  <a:cubicBezTo>
                    <a:pt x="4329" y="6331"/>
                    <a:pt x="5197" y="5897"/>
                    <a:pt x="6088" y="5897"/>
                  </a:cubicBezTo>
                  <a:cubicBezTo>
                    <a:pt x="6531" y="5897"/>
                    <a:pt x="6979" y="6004"/>
                    <a:pt x="7393" y="6227"/>
                  </a:cubicBezTo>
                  <a:cubicBezTo>
                    <a:pt x="7431" y="6248"/>
                    <a:pt x="7467" y="6257"/>
                    <a:pt x="7501" y="6257"/>
                  </a:cubicBezTo>
                  <a:cubicBezTo>
                    <a:pt x="7694" y="6257"/>
                    <a:pt x="7809" y="5968"/>
                    <a:pt x="7597" y="5854"/>
                  </a:cubicBezTo>
                  <a:cubicBezTo>
                    <a:pt x="7118" y="5595"/>
                    <a:pt x="6599" y="5471"/>
                    <a:pt x="6087" y="5471"/>
                  </a:cubicBezTo>
                  <a:cubicBezTo>
                    <a:pt x="5050" y="5471"/>
                    <a:pt x="4039" y="5979"/>
                    <a:pt x="3431" y="6899"/>
                  </a:cubicBezTo>
                  <a:cubicBezTo>
                    <a:pt x="2523" y="8271"/>
                    <a:pt x="2816" y="10112"/>
                    <a:pt x="4103" y="11139"/>
                  </a:cubicBezTo>
                  <a:cubicBezTo>
                    <a:pt x="4687" y="11603"/>
                    <a:pt x="5389" y="11832"/>
                    <a:pt x="6087" y="11832"/>
                  </a:cubicBezTo>
                  <a:cubicBezTo>
                    <a:pt x="6928" y="11832"/>
                    <a:pt x="7764" y="11500"/>
                    <a:pt x="8385" y="10850"/>
                  </a:cubicBezTo>
                  <a:cubicBezTo>
                    <a:pt x="9522" y="9658"/>
                    <a:pt x="9564" y="7796"/>
                    <a:pt x="8477" y="6558"/>
                  </a:cubicBezTo>
                  <a:lnTo>
                    <a:pt x="9145" y="5889"/>
                  </a:lnTo>
                  <a:lnTo>
                    <a:pt x="9145" y="5889"/>
                  </a:lnTo>
                  <a:cubicBezTo>
                    <a:pt x="10591" y="7501"/>
                    <a:pt x="10542" y="9957"/>
                    <a:pt x="9033" y="11505"/>
                  </a:cubicBezTo>
                  <a:cubicBezTo>
                    <a:pt x="8230" y="12330"/>
                    <a:pt x="7160" y="12748"/>
                    <a:pt x="6087" y="12748"/>
                  </a:cubicBezTo>
                  <a:cubicBezTo>
                    <a:pt x="5142" y="12748"/>
                    <a:pt x="4193" y="12424"/>
                    <a:pt x="3421" y="11769"/>
                  </a:cubicBezTo>
                  <a:cubicBezTo>
                    <a:pt x="1774" y="10365"/>
                    <a:pt x="1493" y="7927"/>
                    <a:pt x="2784" y="6188"/>
                  </a:cubicBezTo>
                  <a:cubicBezTo>
                    <a:pt x="3586" y="5105"/>
                    <a:pt x="4827" y="4525"/>
                    <a:pt x="6089" y="4525"/>
                  </a:cubicBezTo>
                  <a:cubicBezTo>
                    <a:pt x="6852" y="4525"/>
                    <a:pt x="7622" y="4737"/>
                    <a:pt x="8308" y="5179"/>
                  </a:cubicBezTo>
                  <a:cubicBezTo>
                    <a:pt x="8350" y="5207"/>
                    <a:pt x="8392" y="5219"/>
                    <a:pt x="8431" y="5219"/>
                  </a:cubicBezTo>
                  <a:cubicBezTo>
                    <a:pt x="8618" y="5219"/>
                    <a:pt x="8744" y="4945"/>
                    <a:pt x="8540" y="4820"/>
                  </a:cubicBezTo>
                  <a:cubicBezTo>
                    <a:pt x="7780" y="4333"/>
                    <a:pt x="6928" y="4099"/>
                    <a:pt x="6084" y="4099"/>
                  </a:cubicBezTo>
                  <a:cubicBezTo>
                    <a:pt x="4684" y="4099"/>
                    <a:pt x="3308" y="4743"/>
                    <a:pt x="2421" y="5946"/>
                  </a:cubicBezTo>
                  <a:cubicBezTo>
                    <a:pt x="996" y="7874"/>
                    <a:pt x="1313" y="10576"/>
                    <a:pt x="3146" y="12124"/>
                  </a:cubicBezTo>
                  <a:cubicBezTo>
                    <a:pt x="3998" y="12845"/>
                    <a:pt x="5042" y="13200"/>
                    <a:pt x="6083" y="13200"/>
                  </a:cubicBezTo>
                  <a:cubicBezTo>
                    <a:pt x="7277" y="13200"/>
                    <a:pt x="8467" y="12732"/>
                    <a:pt x="9356" y="11811"/>
                  </a:cubicBezTo>
                  <a:cubicBezTo>
                    <a:pt x="11021" y="10083"/>
                    <a:pt x="11063" y="7364"/>
                    <a:pt x="9448" y="5587"/>
                  </a:cubicBezTo>
                  <a:lnTo>
                    <a:pt x="10113" y="4922"/>
                  </a:lnTo>
                  <a:cubicBezTo>
                    <a:pt x="11052" y="5935"/>
                    <a:pt x="11573" y="7269"/>
                    <a:pt x="11573" y="8651"/>
                  </a:cubicBezTo>
                  <a:cubicBezTo>
                    <a:pt x="11577" y="11252"/>
                    <a:pt x="9754" y="13500"/>
                    <a:pt x="7207" y="14035"/>
                  </a:cubicBezTo>
                  <a:cubicBezTo>
                    <a:pt x="6828" y="14114"/>
                    <a:pt x="6450" y="14152"/>
                    <a:pt x="6076" y="14152"/>
                  </a:cubicBezTo>
                  <a:cubicBezTo>
                    <a:pt x="3930" y="14152"/>
                    <a:pt x="1936" y="12889"/>
                    <a:pt x="1046" y="10861"/>
                  </a:cubicBezTo>
                  <a:cubicBezTo>
                    <a:pt x="1" y="8479"/>
                    <a:pt x="771" y="5689"/>
                    <a:pt x="2893" y="4179"/>
                  </a:cubicBezTo>
                  <a:cubicBezTo>
                    <a:pt x="3850" y="3499"/>
                    <a:pt x="4965" y="3163"/>
                    <a:pt x="6076" y="3163"/>
                  </a:cubicBezTo>
                  <a:close/>
                  <a:moveTo>
                    <a:pt x="13151" y="0"/>
                  </a:moveTo>
                  <a:cubicBezTo>
                    <a:pt x="13098" y="0"/>
                    <a:pt x="13045" y="20"/>
                    <a:pt x="13002" y="63"/>
                  </a:cubicBezTo>
                  <a:lnTo>
                    <a:pt x="10722" y="2343"/>
                  </a:lnTo>
                  <a:cubicBezTo>
                    <a:pt x="10683" y="2382"/>
                    <a:pt x="10658" y="2438"/>
                    <a:pt x="10658" y="2494"/>
                  </a:cubicBezTo>
                  <a:lnTo>
                    <a:pt x="10658" y="3775"/>
                  </a:lnTo>
                  <a:lnTo>
                    <a:pt x="10109" y="4324"/>
                  </a:lnTo>
                  <a:cubicBezTo>
                    <a:pt x="9019" y="3303"/>
                    <a:pt x="7580" y="2737"/>
                    <a:pt x="6084" y="2737"/>
                  </a:cubicBezTo>
                  <a:cubicBezTo>
                    <a:pt x="2823" y="2737"/>
                    <a:pt x="170" y="5390"/>
                    <a:pt x="170" y="8651"/>
                  </a:cubicBezTo>
                  <a:cubicBezTo>
                    <a:pt x="170" y="11913"/>
                    <a:pt x="2823" y="14566"/>
                    <a:pt x="6084" y="14566"/>
                  </a:cubicBezTo>
                  <a:cubicBezTo>
                    <a:pt x="9346" y="14566"/>
                    <a:pt x="11999" y="11913"/>
                    <a:pt x="11999" y="8651"/>
                  </a:cubicBezTo>
                  <a:cubicBezTo>
                    <a:pt x="11999" y="7156"/>
                    <a:pt x="11432" y="5717"/>
                    <a:pt x="10412" y="4626"/>
                  </a:cubicBezTo>
                  <a:lnTo>
                    <a:pt x="10961" y="4074"/>
                  </a:lnTo>
                  <a:lnTo>
                    <a:pt x="12242" y="4074"/>
                  </a:lnTo>
                  <a:cubicBezTo>
                    <a:pt x="12298" y="4074"/>
                    <a:pt x="12351" y="4053"/>
                    <a:pt x="12393" y="4014"/>
                  </a:cubicBezTo>
                  <a:lnTo>
                    <a:pt x="14673" y="1734"/>
                  </a:lnTo>
                  <a:cubicBezTo>
                    <a:pt x="14733" y="1671"/>
                    <a:pt x="14750" y="1579"/>
                    <a:pt x="14719" y="1502"/>
                  </a:cubicBezTo>
                  <a:cubicBezTo>
                    <a:pt x="14687" y="1421"/>
                    <a:pt x="14609" y="1368"/>
                    <a:pt x="14522" y="1368"/>
                  </a:cubicBezTo>
                  <a:lnTo>
                    <a:pt x="13367" y="1368"/>
                  </a:lnTo>
                  <a:lnTo>
                    <a:pt x="13367" y="214"/>
                  </a:lnTo>
                  <a:cubicBezTo>
                    <a:pt x="13367" y="85"/>
                    <a:pt x="13261" y="0"/>
                    <a:pt x="1315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06" name="Google Shape;17713;p86">
            <a:extLst>
              <a:ext uri="{FF2B5EF4-FFF2-40B4-BE49-F238E27FC236}">
                <a16:creationId xmlns:a16="http://schemas.microsoft.com/office/drawing/2014/main" id="{C5FA1C10-DF62-69BA-4298-BAB58B2B770E}"/>
              </a:ext>
            </a:extLst>
          </p:cNvPr>
          <p:cNvGrpSpPr/>
          <p:nvPr/>
        </p:nvGrpSpPr>
        <p:grpSpPr>
          <a:xfrm>
            <a:off x="1538097" y="2492999"/>
            <a:ext cx="383932" cy="379117"/>
            <a:chOff x="3227107" y="2886821"/>
            <a:chExt cx="383932" cy="379117"/>
          </a:xfrm>
        </p:grpSpPr>
        <p:sp>
          <p:nvSpPr>
            <p:cNvPr id="1607" name="Google Shape;17714;p86">
              <a:extLst>
                <a:ext uri="{FF2B5EF4-FFF2-40B4-BE49-F238E27FC236}">
                  <a16:creationId xmlns:a16="http://schemas.microsoft.com/office/drawing/2014/main" id="{B0A01BEE-5015-92FC-A96A-058BC4324F6C}"/>
                </a:ext>
              </a:extLst>
            </p:cNvPr>
            <p:cNvSpPr/>
            <p:nvPr/>
          </p:nvSpPr>
          <p:spPr>
            <a:xfrm>
              <a:off x="3237102" y="2963524"/>
              <a:ext cx="296740" cy="296844"/>
            </a:xfrm>
            <a:custGeom>
              <a:avLst/>
              <a:gdLst/>
              <a:ahLst/>
              <a:cxnLst/>
              <a:rect l="l" t="t" r="r" b="b"/>
              <a:pathLst>
                <a:path w="11401" h="11405" extrusionOk="0">
                  <a:moveTo>
                    <a:pt x="5700" y="1"/>
                  </a:moveTo>
                  <a:cubicBezTo>
                    <a:pt x="2551" y="1"/>
                    <a:pt x="0" y="2555"/>
                    <a:pt x="0" y="5704"/>
                  </a:cubicBezTo>
                  <a:cubicBezTo>
                    <a:pt x="0" y="8853"/>
                    <a:pt x="2551" y="11404"/>
                    <a:pt x="5700" y="11404"/>
                  </a:cubicBezTo>
                  <a:cubicBezTo>
                    <a:pt x="8849" y="11404"/>
                    <a:pt x="11400" y="8853"/>
                    <a:pt x="11400" y="5704"/>
                  </a:cubicBezTo>
                  <a:cubicBezTo>
                    <a:pt x="11400" y="2555"/>
                    <a:pt x="8849" y="1"/>
                    <a:pt x="5700" y="1"/>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8" name="Google Shape;17715;p86">
              <a:extLst>
                <a:ext uri="{FF2B5EF4-FFF2-40B4-BE49-F238E27FC236}">
                  <a16:creationId xmlns:a16="http://schemas.microsoft.com/office/drawing/2014/main" id="{A3B84DE0-3F48-4CA9-B180-9DAC2F5E5A39}"/>
                </a:ext>
              </a:extLst>
            </p:cNvPr>
            <p:cNvSpPr/>
            <p:nvPr/>
          </p:nvSpPr>
          <p:spPr>
            <a:xfrm>
              <a:off x="3385459" y="3106024"/>
              <a:ext cx="148383" cy="11947"/>
            </a:xfrm>
            <a:custGeom>
              <a:avLst/>
              <a:gdLst/>
              <a:ahLst/>
              <a:cxnLst/>
              <a:rect l="l" t="t" r="r" b="b"/>
              <a:pathLst>
                <a:path w="5701" h="459" extrusionOk="0">
                  <a:moveTo>
                    <a:pt x="0" y="1"/>
                  </a:moveTo>
                  <a:lnTo>
                    <a:pt x="0" y="458"/>
                  </a:lnTo>
                  <a:lnTo>
                    <a:pt x="5697" y="458"/>
                  </a:lnTo>
                  <a:cubicBezTo>
                    <a:pt x="5700" y="381"/>
                    <a:pt x="5700" y="307"/>
                    <a:pt x="5700" y="229"/>
                  </a:cubicBezTo>
                  <a:cubicBezTo>
                    <a:pt x="5700" y="152"/>
                    <a:pt x="5700" y="78"/>
                    <a:pt x="5697"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9" name="Google Shape;17716;p86">
              <a:extLst>
                <a:ext uri="{FF2B5EF4-FFF2-40B4-BE49-F238E27FC236}">
                  <a16:creationId xmlns:a16="http://schemas.microsoft.com/office/drawing/2014/main" id="{628DBD3C-43E6-5951-9B49-918B8C5D1FC1}"/>
                </a:ext>
              </a:extLst>
            </p:cNvPr>
            <p:cNvSpPr/>
            <p:nvPr/>
          </p:nvSpPr>
          <p:spPr>
            <a:xfrm>
              <a:off x="3510078" y="2892391"/>
              <a:ext cx="95000" cy="94974"/>
            </a:xfrm>
            <a:custGeom>
              <a:avLst/>
              <a:gdLst/>
              <a:ahLst/>
              <a:cxnLst/>
              <a:rect l="l" t="t" r="r" b="b"/>
              <a:pathLst>
                <a:path w="3650" h="3649" extrusionOk="0">
                  <a:moveTo>
                    <a:pt x="2281" y="0"/>
                  </a:moveTo>
                  <a:lnTo>
                    <a:pt x="1" y="2280"/>
                  </a:lnTo>
                  <a:lnTo>
                    <a:pt x="1" y="3649"/>
                  </a:lnTo>
                  <a:lnTo>
                    <a:pt x="1370" y="3649"/>
                  </a:lnTo>
                  <a:lnTo>
                    <a:pt x="3650" y="1369"/>
                  </a:lnTo>
                  <a:lnTo>
                    <a:pt x="2281" y="1369"/>
                  </a:lnTo>
                  <a:lnTo>
                    <a:pt x="2281" y="0"/>
                  </a:ln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0" name="Google Shape;17717;p86">
              <a:extLst>
                <a:ext uri="{FF2B5EF4-FFF2-40B4-BE49-F238E27FC236}">
                  <a16:creationId xmlns:a16="http://schemas.microsoft.com/office/drawing/2014/main" id="{8401EF54-6012-E98A-D63A-5DA01EC4A074}"/>
                </a:ext>
              </a:extLst>
            </p:cNvPr>
            <p:cNvSpPr/>
            <p:nvPr/>
          </p:nvSpPr>
          <p:spPr>
            <a:xfrm>
              <a:off x="3510078" y="2892391"/>
              <a:ext cx="59369" cy="94974"/>
            </a:xfrm>
            <a:custGeom>
              <a:avLst/>
              <a:gdLst/>
              <a:ahLst/>
              <a:cxnLst/>
              <a:rect l="l" t="t" r="r" b="b"/>
              <a:pathLst>
                <a:path w="2281" h="3649" extrusionOk="0">
                  <a:moveTo>
                    <a:pt x="2281" y="0"/>
                  </a:moveTo>
                  <a:lnTo>
                    <a:pt x="1" y="2280"/>
                  </a:lnTo>
                  <a:lnTo>
                    <a:pt x="1" y="3649"/>
                  </a:lnTo>
                  <a:lnTo>
                    <a:pt x="2281" y="1369"/>
                  </a:lnTo>
                  <a:lnTo>
                    <a:pt x="2281" y="0"/>
                  </a:ln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1" name="Google Shape;17718;p86">
              <a:extLst>
                <a:ext uri="{FF2B5EF4-FFF2-40B4-BE49-F238E27FC236}">
                  <a16:creationId xmlns:a16="http://schemas.microsoft.com/office/drawing/2014/main" id="{89E8DEF0-3F94-15C0-10C2-BC367886FFAE}"/>
                </a:ext>
              </a:extLst>
            </p:cNvPr>
            <p:cNvSpPr/>
            <p:nvPr/>
          </p:nvSpPr>
          <p:spPr>
            <a:xfrm>
              <a:off x="3272707" y="2999156"/>
              <a:ext cx="225502" cy="225580"/>
            </a:xfrm>
            <a:custGeom>
              <a:avLst/>
              <a:gdLst/>
              <a:ahLst/>
              <a:cxnLst/>
              <a:rect l="l" t="t" r="r" b="b"/>
              <a:pathLst>
                <a:path w="8664" h="8667" extrusionOk="0">
                  <a:moveTo>
                    <a:pt x="4332" y="1"/>
                  </a:moveTo>
                  <a:cubicBezTo>
                    <a:pt x="1940" y="1"/>
                    <a:pt x="1" y="1943"/>
                    <a:pt x="1" y="4335"/>
                  </a:cubicBezTo>
                  <a:cubicBezTo>
                    <a:pt x="1" y="6728"/>
                    <a:pt x="1940" y="8667"/>
                    <a:pt x="4332" y="8667"/>
                  </a:cubicBezTo>
                  <a:cubicBezTo>
                    <a:pt x="6725" y="8667"/>
                    <a:pt x="8663" y="6728"/>
                    <a:pt x="8663" y="4335"/>
                  </a:cubicBezTo>
                  <a:cubicBezTo>
                    <a:pt x="8663" y="1943"/>
                    <a:pt x="6725" y="1"/>
                    <a:pt x="43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2" name="Google Shape;17719;p86">
              <a:extLst>
                <a:ext uri="{FF2B5EF4-FFF2-40B4-BE49-F238E27FC236}">
                  <a16:creationId xmlns:a16="http://schemas.microsoft.com/office/drawing/2014/main" id="{D577A5CA-A5DB-D49F-D71A-0FB01993C919}"/>
                </a:ext>
              </a:extLst>
            </p:cNvPr>
            <p:cNvSpPr/>
            <p:nvPr/>
          </p:nvSpPr>
          <p:spPr>
            <a:xfrm>
              <a:off x="3385459" y="3106024"/>
              <a:ext cx="112751" cy="11947"/>
            </a:xfrm>
            <a:custGeom>
              <a:avLst/>
              <a:gdLst/>
              <a:ahLst/>
              <a:cxnLst/>
              <a:rect l="l" t="t" r="r" b="b"/>
              <a:pathLst>
                <a:path w="4332" h="459" extrusionOk="0">
                  <a:moveTo>
                    <a:pt x="0" y="1"/>
                  </a:moveTo>
                  <a:lnTo>
                    <a:pt x="0" y="458"/>
                  </a:lnTo>
                  <a:lnTo>
                    <a:pt x="4321" y="458"/>
                  </a:lnTo>
                  <a:cubicBezTo>
                    <a:pt x="4324" y="381"/>
                    <a:pt x="4331" y="307"/>
                    <a:pt x="4331" y="229"/>
                  </a:cubicBezTo>
                  <a:cubicBezTo>
                    <a:pt x="4331" y="152"/>
                    <a:pt x="4324" y="78"/>
                    <a:pt x="4321" y="1"/>
                  </a:cubicBezTo>
                  <a:close/>
                </a:path>
              </a:pathLst>
            </a:custGeom>
            <a:solidFill>
              <a:srgbClr val="F5F7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3" name="Google Shape;17720;p86">
              <a:extLst>
                <a:ext uri="{FF2B5EF4-FFF2-40B4-BE49-F238E27FC236}">
                  <a16:creationId xmlns:a16="http://schemas.microsoft.com/office/drawing/2014/main" id="{27E7F3FE-6D56-E01E-AC1C-DE4976B5AC8B}"/>
                </a:ext>
              </a:extLst>
            </p:cNvPr>
            <p:cNvSpPr/>
            <p:nvPr/>
          </p:nvSpPr>
          <p:spPr>
            <a:xfrm>
              <a:off x="3308443" y="3034969"/>
              <a:ext cx="154057" cy="154057"/>
            </a:xfrm>
            <a:custGeom>
              <a:avLst/>
              <a:gdLst/>
              <a:ahLst/>
              <a:cxnLst/>
              <a:rect l="l" t="t" r="r" b="b"/>
              <a:pathLst>
                <a:path w="5919" h="5919" extrusionOk="0">
                  <a:moveTo>
                    <a:pt x="2959" y="0"/>
                  </a:moveTo>
                  <a:cubicBezTo>
                    <a:pt x="1327" y="0"/>
                    <a:pt x="0" y="1323"/>
                    <a:pt x="0" y="2959"/>
                  </a:cubicBezTo>
                  <a:cubicBezTo>
                    <a:pt x="0" y="4592"/>
                    <a:pt x="1327" y="5918"/>
                    <a:pt x="2959" y="5918"/>
                  </a:cubicBezTo>
                  <a:cubicBezTo>
                    <a:pt x="4592" y="5918"/>
                    <a:pt x="5918" y="4592"/>
                    <a:pt x="5918" y="2959"/>
                  </a:cubicBezTo>
                  <a:cubicBezTo>
                    <a:pt x="5918" y="1323"/>
                    <a:pt x="4592" y="0"/>
                    <a:pt x="2959" y="0"/>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4" name="Google Shape;17721;p86">
              <a:extLst>
                <a:ext uri="{FF2B5EF4-FFF2-40B4-BE49-F238E27FC236}">
                  <a16:creationId xmlns:a16="http://schemas.microsoft.com/office/drawing/2014/main" id="{BE5FC225-038B-83ED-D644-A9417FDD7E29}"/>
                </a:ext>
              </a:extLst>
            </p:cNvPr>
            <p:cNvSpPr/>
            <p:nvPr/>
          </p:nvSpPr>
          <p:spPr>
            <a:xfrm>
              <a:off x="3385459" y="3106024"/>
              <a:ext cx="77041" cy="11947"/>
            </a:xfrm>
            <a:custGeom>
              <a:avLst/>
              <a:gdLst/>
              <a:ahLst/>
              <a:cxnLst/>
              <a:rect l="l" t="t" r="r" b="b"/>
              <a:pathLst>
                <a:path w="2960" h="459" extrusionOk="0">
                  <a:moveTo>
                    <a:pt x="0" y="1"/>
                  </a:moveTo>
                  <a:lnTo>
                    <a:pt x="0" y="458"/>
                  </a:lnTo>
                  <a:lnTo>
                    <a:pt x="2949" y="458"/>
                  </a:lnTo>
                  <a:cubicBezTo>
                    <a:pt x="2956" y="381"/>
                    <a:pt x="2959" y="307"/>
                    <a:pt x="2959" y="229"/>
                  </a:cubicBezTo>
                  <a:cubicBezTo>
                    <a:pt x="2959" y="152"/>
                    <a:pt x="2956" y="78"/>
                    <a:pt x="2949"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5" name="Google Shape;17722;p86">
              <a:extLst>
                <a:ext uri="{FF2B5EF4-FFF2-40B4-BE49-F238E27FC236}">
                  <a16:creationId xmlns:a16="http://schemas.microsoft.com/office/drawing/2014/main" id="{B76A7315-39F0-AA5D-9DB4-7677ECDB4759}"/>
                </a:ext>
              </a:extLst>
            </p:cNvPr>
            <p:cNvSpPr/>
            <p:nvPr/>
          </p:nvSpPr>
          <p:spPr>
            <a:xfrm>
              <a:off x="3343502" y="3070028"/>
              <a:ext cx="83913" cy="83835"/>
            </a:xfrm>
            <a:custGeom>
              <a:avLst/>
              <a:gdLst/>
              <a:ahLst/>
              <a:cxnLst/>
              <a:rect l="l" t="t" r="r" b="b"/>
              <a:pathLst>
                <a:path w="3224" h="3221" extrusionOk="0">
                  <a:moveTo>
                    <a:pt x="1612" y="1"/>
                  </a:moveTo>
                  <a:cubicBezTo>
                    <a:pt x="722" y="1"/>
                    <a:pt x="1" y="722"/>
                    <a:pt x="1" y="1612"/>
                  </a:cubicBezTo>
                  <a:cubicBezTo>
                    <a:pt x="1" y="2499"/>
                    <a:pt x="722" y="3220"/>
                    <a:pt x="1612" y="3220"/>
                  </a:cubicBezTo>
                  <a:cubicBezTo>
                    <a:pt x="2502" y="3220"/>
                    <a:pt x="3224" y="2499"/>
                    <a:pt x="3224" y="1612"/>
                  </a:cubicBezTo>
                  <a:cubicBezTo>
                    <a:pt x="3224" y="722"/>
                    <a:pt x="2502" y="1"/>
                    <a:pt x="1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6" name="Google Shape;17723;p86">
              <a:extLst>
                <a:ext uri="{FF2B5EF4-FFF2-40B4-BE49-F238E27FC236}">
                  <a16:creationId xmlns:a16="http://schemas.microsoft.com/office/drawing/2014/main" id="{4BD2C104-C88A-A738-8C48-7A28F4BD17D5}"/>
                </a:ext>
              </a:extLst>
            </p:cNvPr>
            <p:cNvSpPr/>
            <p:nvPr/>
          </p:nvSpPr>
          <p:spPr>
            <a:xfrm>
              <a:off x="3385459" y="3106024"/>
              <a:ext cx="42060" cy="11947"/>
            </a:xfrm>
            <a:custGeom>
              <a:avLst/>
              <a:gdLst/>
              <a:ahLst/>
              <a:cxnLst/>
              <a:rect l="l" t="t" r="r" b="b"/>
              <a:pathLst>
                <a:path w="1616" h="459" extrusionOk="0">
                  <a:moveTo>
                    <a:pt x="0" y="1"/>
                  </a:moveTo>
                  <a:lnTo>
                    <a:pt x="0" y="458"/>
                  </a:lnTo>
                  <a:lnTo>
                    <a:pt x="1594" y="458"/>
                  </a:lnTo>
                  <a:cubicBezTo>
                    <a:pt x="1615" y="307"/>
                    <a:pt x="1615" y="152"/>
                    <a:pt x="1594" y="1"/>
                  </a:cubicBezTo>
                  <a:close/>
                </a:path>
              </a:pathLst>
            </a:custGeom>
            <a:solidFill>
              <a:srgbClr val="F5F7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7" name="Google Shape;17724;p86">
              <a:extLst>
                <a:ext uri="{FF2B5EF4-FFF2-40B4-BE49-F238E27FC236}">
                  <a16:creationId xmlns:a16="http://schemas.microsoft.com/office/drawing/2014/main" id="{3435D8D6-F9C5-A967-5EB2-07674757B520}"/>
                </a:ext>
              </a:extLst>
            </p:cNvPr>
            <p:cNvSpPr/>
            <p:nvPr/>
          </p:nvSpPr>
          <p:spPr>
            <a:xfrm>
              <a:off x="3367604" y="3094130"/>
              <a:ext cx="35632" cy="35632"/>
            </a:xfrm>
            <a:custGeom>
              <a:avLst/>
              <a:gdLst/>
              <a:ahLst/>
              <a:cxnLst/>
              <a:rect l="l" t="t" r="r" b="b"/>
              <a:pathLst>
                <a:path w="1369" h="1369" extrusionOk="0">
                  <a:moveTo>
                    <a:pt x="686" y="0"/>
                  </a:moveTo>
                  <a:cubicBezTo>
                    <a:pt x="310" y="0"/>
                    <a:pt x="0" y="306"/>
                    <a:pt x="0" y="686"/>
                  </a:cubicBezTo>
                  <a:cubicBezTo>
                    <a:pt x="0" y="1063"/>
                    <a:pt x="310" y="1369"/>
                    <a:pt x="686" y="1369"/>
                  </a:cubicBezTo>
                  <a:cubicBezTo>
                    <a:pt x="1063" y="1369"/>
                    <a:pt x="1369" y="1063"/>
                    <a:pt x="1369" y="686"/>
                  </a:cubicBezTo>
                  <a:cubicBezTo>
                    <a:pt x="1369" y="306"/>
                    <a:pt x="1063" y="0"/>
                    <a:pt x="686" y="0"/>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8" name="Google Shape;17725;p86">
              <a:extLst>
                <a:ext uri="{FF2B5EF4-FFF2-40B4-BE49-F238E27FC236}">
                  <a16:creationId xmlns:a16="http://schemas.microsoft.com/office/drawing/2014/main" id="{D506F00D-75C8-DE3D-6698-9E2CAFE4E6FE}"/>
                </a:ext>
              </a:extLst>
            </p:cNvPr>
            <p:cNvSpPr/>
            <p:nvPr/>
          </p:nvSpPr>
          <p:spPr>
            <a:xfrm>
              <a:off x="3385459" y="3106024"/>
              <a:ext cx="18141" cy="11947"/>
            </a:xfrm>
            <a:custGeom>
              <a:avLst/>
              <a:gdLst/>
              <a:ahLst/>
              <a:cxnLst/>
              <a:rect l="l" t="t" r="r" b="b"/>
              <a:pathLst>
                <a:path w="697" h="459" extrusionOk="0">
                  <a:moveTo>
                    <a:pt x="0" y="1"/>
                  </a:moveTo>
                  <a:lnTo>
                    <a:pt x="0" y="458"/>
                  </a:lnTo>
                  <a:lnTo>
                    <a:pt x="644" y="458"/>
                  </a:lnTo>
                  <a:cubicBezTo>
                    <a:pt x="697" y="310"/>
                    <a:pt x="697" y="148"/>
                    <a:pt x="644"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9" name="Google Shape;17726;p86">
              <a:extLst>
                <a:ext uri="{FF2B5EF4-FFF2-40B4-BE49-F238E27FC236}">
                  <a16:creationId xmlns:a16="http://schemas.microsoft.com/office/drawing/2014/main" id="{7CC3D5B0-A0A7-2694-B4AA-7418475E9281}"/>
                </a:ext>
              </a:extLst>
            </p:cNvPr>
            <p:cNvSpPr/>
            <p:nvPr/>
          </p:nvSpPr>
          <p:spPr>
            <a:xfrm>
              <a:off x="3227107" y="2886821"/>
              <a:ext cx="383932" cy="379117"/>
            </a:xfrm>
            <a:custGeom>
              <a:avLst/>
              <a:gdLst/>
              <a:ahLst/>
              <a:cxnLst/>
              <a:rect l="l" t="t" r="r" b="b"/>
              <a:pathLst>
                <a:path w="14751" h="14566" extrusionOk="0">
                  <a:moveTo>
                    <a:pt x="12938" y="728"/>
                  </a:moveTo>
                  <a:lnTo>
                    <a:pt x="12938" y="1583"/>
                  </a:lnTo>
                  <a:cubicBezTo>
                    <a:pt x="12938" y="1699"/>
                    <a:pt x="13037" y="1794"/>
                    <a:pt x="13153" y="1794"/>
                  </a:cubicBezTo>
                  <a:lnTo>
                    <a:pt x="14008" y="1794"/>
                  </a:lnTo>
                  <a:lnTo>
                    <a:pt x="12154" y="3648"/>
                  </a:lnTo>
                  <a:lnTo>
                    <a:pt x="11387" y="3648"/>
                  </a:lnTo>
                  <a:lnTo>
                    <a:pt x="12618" y="2417"/>
                  </a:lnTo>
                  <a:cubicBezTo>
                    <a:pt x="12775" y="2263"/>
                    <a:pt x="12632" y="2048"/>
                    <a:pt x="12467" y="2048"/>
                  </a:cubicBezTo>
                  <a:cubicBezTo>
                    <a:pt x="12417" y="2048"/>
                    <a:pt x="12365" y="2068"/>
                    <a:pt x="12319" y="2114"/>
                  </a:cubicBezTo>
                  <a:lnTo>
                    <a:pt x="11087" y="3346"/>
                  </a:lnTo>
                  <a:lnTo>
                    <a:pt x="11087" y="2582"/>
                  </a:lnTo>
                  <a:lnTo>
                    <a:pt x="12938" y="728"/>
                  </a:lnTo>
                  <a:close/>
                  <a:moveTo>
                    <a:pt x="6076" y="3163"/>
                  </a:moveTo>
                  <a:cubicBezTo>
                    <a:pt x="7422" y="3163"/>
                    <a:pt x="8762" y="3656"/>
                    <a:pt x="9807" y="4626"/>
                  </a:cubicBezTo>
                  <a:lnTo>
                    <a:pt x="5933" y="8500"/>
                  </a:lnTo>
                  <a:cubicBezTo>
                    <a:pt x="5779" y="8654"/>
                    <a:pt x="5922" y="8869"/>
                    <a:pt x="6087" y="8869"/>
                  </a:cubicBezTo>
                  <a:cubicBezTo>
                    <a:pt x="6137" y="8869"/>
                    <a:pt x="6189" y="8849"/>
                    <a:pt x="6235" y="8803"/>
                  </a:cubicBezTo>
                  <a:lnTo>
                    <a:pt x="7203" y="7835"/>
                  </a:lnTo>
                  <a:lnTo>
                    <a:pt x="7203" y="7835"/>
                  </a:lnTo>
                  <a:cubicBezTo>
                    <a:pt x="7580" y="8349"/>
                    <a:pt x="7555" y="9060"/>
                    <a:pt x="7140" y="9545"/>
                  </a:cubicBezTo>
                  <a:cubicBezTo>
                    <a:pt x="6869" y="9862"/>
                    <a:pt x="6480" y="10032"/>
                    <a:pt x="6084" y="10032"/>
                  </a:cubicBezTo>
                  <a:cubicBezTo>
                    <a:pt x="5873" y="10032"/>
                    <a:pt x="5660" y="9983"/>
                    <a:pt x="5461" y="9883"/>
                  </a:cubicBezTo>
                  <a:cubicBezTo>
                    <a:pt x="4888" y="9591"/>
                    <a:pt x="4592" y="8950"/>
                    <a:pt x="4740" y="8328"/>
                  </a:cubicBezTo>
                  <a:cubicBezTo>
                    <a:pt x="4891" y="7705"/>
                    <a:pt x="5447" y="7265"/>
                    <a:pt x="6084" y="7265"/>
                  </a:cubicBezTo>
                  <a:cubicBezTo>
                    <a:pt x="6172" y="7265"/>
                    <a:pt x="6257" y="7276"/>
                    <a:pt x="6341" y="7290"/>
                  </a:cubicBezTo>
                  <a:cubicBezTo>
                    <a:pt x="6357" y="7293"/>
                    <a:pt x="6372" y="7294"/>
                    <a:pt x="6387" y="7294"/>
                  </a:cubicBezTo>
                  <a:cubicBezTo>
                    <a:pt x="6489" y="7294"/>
                    <a:pt x="6580" y="7225"/>
                    <a:pt x="6598" y="7121"/>
                  </a:cubicBezTo>
                  <a:cubicBezTo>
                    <a:pt x="6619" y="7005"/>
                    <a:pt x="6542" y="6889"/>
                    <a:pt x="6422" y="6871"/>
                  </a:cubicBezTo>
                  <a:cubicBezTo>
                    <a:pt x="6310" y="6850"/>
                    <a:pt x="6197" y="6840"/>
                    <a:pt x="6086" y="6840"/>
                  </a:cubicBezTo>
                  <a:cubicBezTo>
                    <a:pt x="5453" y="6840"/>
                    <a:pt x="4855" y="7170"/>
                    <a:pt x="4526" y="7730"/>
                  </a:cubicBezTo>
                  <a:cubicBezTo>
                    <a:pt x="4138" y="8388"/>
                    <a:pt x="4205" y="9218"/>
                    <a:pt x="4691" y="9805"/>
                  </a:cubicBezTo>
                  <a:cubicBezTo>
                    <a:pt x="5042" y="10228"/>
                    <a:pt x="5556" y="10459"/>
                    <a:pt x="6084" y="10459"/>
                  </a:cubicBezTo>
                  <a:cubicBezTo>
                    <a:pt x="6290" y="10459"/>
                    <a:pt x="6498" y="10424"/>
                    <a:pt x="6700" y="10351"/>
                  </a:cubicBezTo>
                  <a:cubicBezTo>
                    <a:pt x="7418" y="10094"/>
                    <a:pt x="7896" y="9411"/>
                    <a:pt x="7896" y="8648"/>
                  </a:cubicBezTo>
                  <a:cubicBezTo>
                    <a:pt x="7896" y="8243"/>
                    <a:pt x="7759" y="7849"/>
                    <a:pt x="7506" y="7529"/>
                  </a:cubicBezTo>
                  <a:lnTo>
                    <a:pt x="8174" y="6861"/>
                  </a:lnTo>
                  <a:lnTo>
                    <a:pt x="8174" y="6861"/>
                  </a:lnTo>
                  <a:cubicBezTo>
                    <a:pt x="9096" y="7941"/>
                    <a:pt x="9043" y="9542"/>
                    <a:pt x="8055" y="10555"/>
                  </a:cubicBezTo>
                  <a:cubicBezTo>
                    <a:pt x="7520" y="11105"/>
                    <a:pt x="6806" y="11385"/>
                    <a:pt x="6089" y="11385"/>
                  </a:cubicBezTo>
                  <a:cubicBezTo>
                    <a:pt x="5480" y="11385"/>
                    <a:pt x="4869" y="11183"/>
                    <a:pt x="4364" y="10773"/>
                  </a:cubicBezTo>
                  <a:cubicBezTo>
                    <a:pt x="3262" y="9883"/>
                    <a:pt x="3020" y="8300"/>
                    <a:pt x="3804" y="7121"/>
                  </a:cubicBezTo>
                  <a:cubicBezTo>
                    <a:pt x="4329" y="6331"/>
                    <a:pt x="5197" y="5897"/>
                    <a:pt x="6088" y="5897"/>
                  </a:cubicBezTo>
                  <a:cubicBezTo>
                    <a:pt x="6531" y="5897"/>
                    <a:pt x="6979" y="6004"/>
                    <a:pt x="7393" y="6227"/>
                  </a:cubicBezTo>
                  <a:cubicBezTo>
                    <a:pt x="7431" y="6248"/>
                    <a:pt x="7467" y="6257"/>
                    <a:pt x="7501" y="6257"/>
                  </a:cubicBezTo>
                  <a:cubicBezTo>
                    <a:pt x="7694" y="6257"/>
                    <a:pt x="7809" y="5968"/>
                    <a:pt x="7597" y="5854"/>
                  </a:cubicBezTo>
                  <a:cubicBezTo>
                    <a:pt x="7118" y="5595"/>
                    <a:pt x="6599" y="5471"/>
                    <a:pt x="6087" y="5471"/>
                  </a:cubicBezTo>
                  <a:cubicBezTo>
                    <a:pt x="5050" y="5471"/>
                    <a:pt x="4039" y="5979"/>
                    <a:pt x="3431" y="6899"/>
                  </a:cubicBezTo>
                  <a:cubicBezTo>
                    <a:pt x="2523" y="8271"/>
                    <a:pt x="2816" y="10112"/>
                    <a:pt x="4103" y="11139"/>
                  </a:cubicBezTo>
                  <a:cubicBezTo>
                    <a:pt x="4687" y="11603"/>
                    <a:pt x="5389" y="11832"/>
                    <a:pt x="6087" y="11832"/>
                  </a:cubicBezTo>
                  <a:cubicBezTo>
                    <a:pt x="6928" y="11832"/>
                    <a:pt x="7764" y="11500"/>
                    <a:pt x="8385" y="10850"/>
                  </a:cubicBezTo>
                  <a:cubicBezTo>
                    <a:pt x="9522" y="9658"/>
                    <a:pt x="9564" y="7796"/>
                    <a:pt x="8477" y="6558"/>
                  </a:cubicBezTo>
                  <a:lnTo>
                    <a:pt x="9145" y="5889"/>
                  </a:lnTo>
                  <a:lnTo>
                    <a:pt x="9145" y="5889"/>
                  </a:lnTo>
                  <a:cubicBezTo>
                    <a:pt x="10591" y="7501"/>
                    <a:pt x="10542" y="9957"/>
                    <a:pt x="9033" y="11505"/>
                  </a:cubicBezTo>
                  <a:cubicBezTo>
                    <a:pt x="8230" y="12330"/>
                    <a:pt x="7160" y="12748"/>
                    <a:pt x="6087" y="12748"/>
                  </a:cubicBezTo>
                  <a:cubicBezTo>
                    <a:pt x="5142" y="12748"/>
                    <a:pt x="4193" y="12424"/>
                    <a:pt x="3421" y="11769"/>
                  </a:cubicBezTo>
                  <a:cubicBezTo>
                    <a:pt x="1774" y="10365"/>
                    <a:pt x="1493" y="7927"/>
                    <a:pt x="2784" y="6188"/>
                  </a:cubicBezTo>
                  <a:cubicBezTo>
                    <a:pt x="3586" y="5105"/>
                    <a:pt x="4827" y="4525"/>
                    <a:pt x="6089" y="4525"/>
                  </a:cubicBezTo>
                  <a:cubicBezTo>
                    <a:pt x="6852" y="4525"/>
                    <a:pt x="7622" y="4737"/>
                    <a:pt x="8308" y="5179"/>
                  </a:cubicBezTo>
                  <a:cubicBezTo>
                    <a:pt x="8350" y="5207"/>
                    <a:pt x="8392" y="5219"/>
                    <a:pt x="8431" y="5219"/>
                  </a:cubicBezTo>
                  <a:cubicBezTo>
                    <a:pt x="8618" y="5219"/>
                    <a:pt x="8744" y="4945"/>
                    <a:pt x="8540" y="4820"/>
                  </a:cubicBezTo>
                  <a:cubicBezTo>
                    <a:pt x="7780" y="4333"/>
                    <a:pt x="6928" y="4099"/>
                    <a:pt x="6084" y="4099"/>
                  </a:cubicBezTo>
                  <a:cubicBezTo>
                    <a:pt x="4684" y="4099"/>
                    <a:pt x="3308" y="4743"/>
                    <a:pt x="2421" y="5946"/>
                  </a:cubicBezTo>
                  <a:cubicBezTo>
                    <a:pt x="996" y="7874"/>
                    <a:pt x="1313" y="10576"/>
                    <a:pt x="3146" y="12124"/>
                  </a:cubicBezTo>
                  <a:cubicBezTo>
                    <a:pt x="3998" y="12845"/>
                    <a:pt x="5042" y="13200"/>
                    <a:pt x="6083" y="13200"/>
                  </a:cubicBezTo>
                  <a:cubicBezTo>
                    <a:pt x="7277" y="13200"/>
                    <a:pt x="8467" y="12732"/>
                    <a:pt x="9356" y="11811"/>
                  </a:cubicBezTo>
                  <a:cubicBezTo>
                    <a:pt x="11021" y="10083"/>
                    <a:pt x="11063" y="7364"/>
                    <a:pt x="9448" y="5587"/>
                  </a:cubicBezTo>
                  <a:lnTo>
                    <a:pt x="10113" y="4922"/>
                  </a:lnTo>
                  <a:cubicBezTo>
                    <a:pt x="11052" y="5935"/>
                    <a:pt x="11573" y="7269"/>
                    <a:pt x="11573" y="8651"/>
                  </a:cubicBezTo>
                  <a:cubicBezTo>
                    <a:pt x="11577" y="11252"/>
                    <a:pt x="9754" y="13500"/>
                    <a:pt x="7207" y="14035"/>
                  </a:cubicBezTo>
                  <a:cubicBezTo>
                    <a:pt x="6828" y="14114"/>
                    <a:pt x="6450" y="14152"/>
                    <a:pt x="6076" y="14152"/>
                  </a:cubicBezTo>
                  <a:cubicBezTo>
                    <a:pt x="3930" y="14152"/>
                    <a:pt x="1936" y="12889"/>
                    <a:pt x="1046" y="10861"/>
                  </a:cubicBezTo>
                  <a:cubicBezTo>
                    <a:pt x="1" y="8479"/>
                    <a:pt x="771" y="5689"/>
                    <a:pt x="2893" y="4179"/>
                  </a:cubicBezTo>
                  <a:cubicBezTo>
                    <a:pt x="3850" y="3499"/>
                    <a:pt x="4965" y="3163"/>
                    <a:pt x="6076" y="3163"/>
                  </a:cubicBezTo>
                  <a:close/>
                  <a:moveTo>
                    <a:pt x="13151" y="0"/>
                  </a:moveTo>
                  <a:cubicBezTo>
                    <a:pt x="13098" y="0"/>
                    <a:pt x="13045" y="20"/>
                    <a:pt x="13002" y="63"/>
                  </a:cubicBezTo>
                  <a:lnTo>
                    <a:pt x="10722" y="2343"/>
                  </a:lnTo>
                  <a:cubicBezTo>
                    <a:pt x="10683" y="2382"/>
                    <a:pt x="10658" y="2438"/>
                    <a:pt x="10658" y="2494"/>
                  </a:cubicBezTo>
                  <a:lnTo>
                    <a:pt x="10658" y="3775"/>
                  </a:lnTo>
                  <a:lnTo>
                    <a:pt x="10109" y="4324"/>
                  </a:lnTo>
                  <a:cubicBezTo>
                    <a:pt x="9019" y="3303"/>
                    <a:pt x="7580" y="2737"/>
                    <a:pt x="6084" y="2737"/>
                  </a:cubicBezTo>
                  <a:cubicBezTo>
                    <a:pt x="2823" y="2737"/>
                    <a:pt x="170" y="5390"/>
                    <a:pt x="170" y="8651"/>
                  </a:cubicBezTo>
                  <a:cubicBezTo>
                    <a:pt x="170" y="11913"/>
                    <a:pt x="2823" y="14566"/>
                    <a:pt x="6084" y="14566"/>
                  </a:cubicBezTo>
                  <a:cubicBezTo>
                    <a:pt x="9346" y="14566"/>
                    <a:pt x="11999" y="11913"/>
                    <a:pt x="11999" y="8651"/>
                  </a:cubicBezTo>
                  <a:cubicBezTo>
                    <a:pt x="11999" y="7156"/>
                    <a:pt x="11432" y="5717"/>
                    <a:pt x="10412" y="4626"/>
                  </a:cubicBezTo>
                  <a:lnTo>
                    <a:pt x="10961" y="4074"/>
                  </a:lnTo>
                  <a:lnTo>
                    <a:pt x="12242" y="4074"/>
                  </a:lnTo>
                  <a:cubicBezTo>
                    <a:pt x="12298" y="4074"/>
                    <a:pt x="12351" y="4053"/>
                    <a:pt x="12393" y="4014"/>
                  </a:cubicBezTo>
                  <a:lnTo>
                    <a:pt x="14673" y="1734"/>
                  </a:lnTo>
                  <a:cubicBezTo>
                    <a:pt x="14733" y="1671"/>
                    <a:pt x="14750" y="1579"/>
                    <a:pt x="14719" y="1502"/>
                  </a:cubicBezTo>
                  <a:cubicBezTo>
                    <a:pt x="14687" y="1421"/>
                    <a:pt x="14609" y="1368"/>
                    <a:pt x="14522" y="1368"/>
                  </a:cubicBezTo>
                  <a:lnTo>
                    <a:pt x="13367" y="1368"/>
                  </a:lnTo>
                  <a:lnTo>
                    <a:pt x="13367" y="214"/>
                  </a:lnTo>
                  <a:cubicBezTo>
                    <a:pt x="13367" y="85"/>
                    <a:pt x="13261" y="0"/>
                    <a:pt x="1315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20" name="Google Shape;17713;p86">
            <a:extLst>
              <a:ext uri="{FF2B5EF4-FFF2-40B4-BE49-F238E27FC236}">
                <a16:creationId xmlns:a16="http://schemas.microsoft.com/office/drawing/2014/main" id="{4361F843-4B9F-5FE3-E5F6-8A153281DA79}"/>
              </a:ext>
            </a:extLst>
          </p:cNvPr>
          <p:cNvGrpSpPr/>
          <p:nvPr/>
        </p:nvGrpSpPr>
        <p:grpSpPr>
          <a:xfrm>
            <a:off x="1532136" y="3320662"/>
            <a:ext cx="383932" cy="379117"/>
            <a:chOff x="3227107" y="2886821"/>
            <a:chExt cx="383932" cy="379117"/>
          </a:xfrm>
        </p:grpSpPr>
        <p:sp>
          <p:nvSpPr>
            <p:cNvPr id="1621" name="Google Shape;17714;p86">
              <a:extLst>
                <a:ext uri="{FF2B5EF4-FFF2-40B4-BE49-F238E27FC236}">
                  <a16:creationId xmlns:a16="http://schemas.microsoft.com/office/drawing/2014/main" id="{F495568F-CA62-1031-1720-F0309109A863}"/>
                </a:ext>
              </a:extLst>
            </p:cNvPr>
            <p:cNvSpPr/>
            <p:nvPr/>
          </p:nvSpPr>
          <p:spPr>
            <a:xfrm>
              <a:off x="3237102" y="2963524"/>
              <a:ext cx="296740" cy="296844"/>
            </a:xfrm>
            <a:custGeom>
              <a:avLst/>
              <a:gdLst/>
              <a:ahLst/>
              <a:cxnLst/>
              <a:rect l="l" t="t" r="r" b="b"/>
              <a:pathLst>
                <a:path w="11401" h="11405" extrusionOk="0">
                  <a:moveTo>
                    <a:pt x="5700" y="1"/>
                  </a:moveTo>
                  <a:cubicBezTo>
                    <a:pt x="2551" y="1"/>
                    <a:pt x="0" y="2555"/>
                    <a:pt x="0" y="5704"/>
                  </a:cubicBezTo>
                  <a:cubicBezTo>
                    <a:pt x="0" y="8853"/>
                    <a:pt x="2551" y="11404"/>
                    <a:pt x="5700" y="11404"/>
                  </a:cubicBezTo>
                  <a:cubicBezTo>
                    <a:pt x="8849" y="11404"/>
                    <a:pt x="11400" y="8853"/>
                    <a:pt x="11400" y="5704"/>
                  </a:cubicBezTo>
                  <a:cubicBezTo>
                    <a:pt x="11400" y="2555"/>
                    <a:pt x="8849" y="1"/>
                    <a:pt x="5700" y="1"/>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2" name="Google Shape;17715;p86">
              <a:extLst>
                <a:ext uri="{FF2B5EF4-FFF2-40B4-BE49-F238E27FC236}">
                  <a16:creationId xmlns:a16="http://schemas.microsoft.com/office/drawing/2014/main" id="{4CA40F19-F87C-1C6C-84DA-E6EBE408153A}"/>
                </a:ext>
              </a:extLst>
            </p:cNvPr>
            <p:cNvSpPr/>
            <p:nvPr/>
          </p:nvSpPr>
          <p:spPr>
            <a:xfrm>
              <a:off x="3385459" y="3106024"/>
              <a:ext cx="148383" cy="11947"/>
            </a:xfrm>
            <a:custGeom>
              <a:avLst/>
              <a:gdLst/>
              <a:ahLst/>
              <a:cxnLst/>
              <a:rect l="l" t="t" r="r" b="b"/>
              <a:pathLst>
                <a:path w="5701" h="459" extrusionOk="0">
                  <a:moveTo>
                    <a:pt x="0" y="1"/>
                  </a:moveTo>
                  <a:lnTo>
                    <a:pt x="0" y="458"/>
                  </a:lnTo>
                  <a:lnTo>
                    <a:pt x="5697" y="458"/>
                  </a:lnTo>
                  <a:cubicBezTo>
                    <a:pt x="5700" y="381"/>
                    <a:pt x="5700" y="307"/>
                    <a:pt x="5700" y="229"/>
                  </a:cubicBezTo>
                  <a:cubicBezTo>
                    <a:pt x="5700" y="152"/>
                    <a:pt x="5700" y="78"/>
                    <a:pt x="5697"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3" name="Google Shape;17716;p86">
              <a:extLst>
                <a:ext uri="{FF2B5EF4-FFF2-40B4-BE49-F238E27FC236}">
                  <a16:creationId xmlns:a16="http://schemas.microsoft.com/office/drawing/2014/main" id="{AABEC7F5-030D-12CE-A189-B08009E45F53}"/>
                </a:ext>
              </a:extLst>
            </p:cNvPr>
            <p:cNvSpPr/>
            <p:nvPr/>
          </p:nvSpPr>
          <p:spPr>
            <a:xfrm>
              <a:off x="3510078" y="2892391"/>
              <a:ext cx="95000" cy="94974"/>
            </a:xfrm>
            <a:custGeom>
              <a:avLst/>
              <a:gdLst/>
              <a:ahLst/>
              <a:cxnLst/>
              <a:rect l="l" t="t" r="r" b="b"/>
              <a:pathLst>
                <a:path w="3650" h="3649" extrusionOk="0">
                  <a:moveTo>
                    <a:pt x="2281" y="0"/>
                  </a:moveTo>
                  <a:lnTo>
                    <a:pt x="1" y="2280"/>
                  </a:lnTo>
                  <a:lnTo>
                    <a:pt x="1" y="3649"/>
                  </a:lnTo>
                  <a:lnTo>
                    <a:pt x="1370" y="3649"/>
                  </a:lnTo>
                  <a:lnTo>
                    <a:pt x="3650" y="1369"/>
                  </a:lnTo>
                  <a:lnTo>
                    <a:pt x="2281" y="1369"/>
                  </a:lnTo>
                  <a:lnTo>
                    <a:pt x="2281" y="0"/>
                  </a:ln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4" name="Google Shape;17717;p86">
              <a:extLst>
                <a:ext uri="{FF2B5EF4-FFF2-40B4-BE49-F238E27FC236}">
                  <a16:creationId xmlns:a16="http://schemas.microsoft.com/office/drawing/2014/main" id="{3BD4C1DC-3DB6-474D-1DE5-F24DACDC9DD8}"/>
                </a:ext>
              </a:extLst>
            </p:cNvPr>
            <p:cNvSpPr/>
            <p:nvPr/>
          </p:nvSpPr>
          <p:spPr>
            <a:xfrm>
              <a:off x="3510078" y="2892391"/>
              <a:ext cx="59369" cy="94974"/>
            </a:xfrm>
            <a:custGeom>
              <a:avLst/>
              <a:gdLst/>
              <a:ahLst/>
              <a:cxnLst/>
              <a:rect l="l" t="t" r="r" b="b"/>
              <a:pathLst>
                <a:path w="2281" h="3649" extrusionOk="0">
                  <a:moveTo>
                    <a:pt x="2281" y="0"/>
                  </a:moveTo>
                  <a:lnTo>
                    <a:pt x="1" y="2280"/>
                  </a:lnTo>
                  <a:lnTo>
                    <a:pt x="1" y="3649"/>
                  </a:lnTo>
                  <a:lnTo>
                    <a:pt x="2281" y="1369"/>
                  </a:lnTo>
                  <a:lnTo>
                    <a:pt x="2281" y="0"/>
                  </a:ln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5" name="Google Shape;17718;p86">
              <a:extLst>
                <a:ext uri="{FF2B5EF4-FFF2-40B4-BE49-F238E27FC236}">
                  <a16:creationId xmlns:a16="http://schemas.microsoft.com/office/drawing/2014/main" id="{24871BB7-A93F-25F4-15BD-00E1DE2283BB}"/>
                </a:ext>
              </a:extLst>
            </p:cNvPr>
            <p:cNvSpPr/>
            <p:nvPr/>
          </p:nvSpPr>
          <p:spPr>
            <a:xfrm>
              <a:off x="3272707" y="2999156"/>
              <a:ext cx="225502" cy="225580"/>
            </a:xfrm>
            <a:custGeom>
              <a:avLst/>
              <a:gdLst/>
              <a:ahLst/>
              <a:cxnLst/>
              <a:rect l="l" t="t" r="r" b="b"/>
              <a:pathLst>
                <a:path w="8664" h="8667" extrusionOk="0">
                  <a:moveTo>
                    <a:pt x="4332" y="1"/>
                  </a:moveTo>
                  <a:cubicBezTo>
                    <a:pt x="1940" y="1"/>
                    <a:pt x="1" y="1943"/>
                    <a:pt x="1" y="4335"/>
                  </a:cubicBezTo>
                  <a:cubicBezTo>
                    <a:pt x="1" y="6728"/>
                    <a:pt x="1940" y="8667"/>
                    <a:pt x="4332" y="8667"/>
                  </a:cubicBezTo>
                  <a:cubicBezTo>
                    <a:pt x="6725" y="8667"/>
                    <a:pt x="8663" y="6728"/>
                    <a:pt x="8663" y="4335"/>
                  </a:cubicBezTo>
                  <a:cubicBezTo>
                    <a:pt x="8663" y="1943"/>
                    <a:pt x="6725" y="1"/>
                    <a:pt x="43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6" name="Google Shape;17719;p86">
              <a:extLst>
                <a:ext uri="{FF2B5EF4-FFF2-40B4-BE49-F238E27FC236}">
                  <a16:creationId xmlns:a16="http://schemas.microsoft.com/office/drawing/2014/main" id="{DA1D0C77-400F-028F-2EAD-E85AAA1A4A0F}"/>
                </a:ext>
              </a:extLst>
            </p:cNvPr>
            <p:cNvSpPr/>
            <p:nvPr/>
          </p:nvSpPr>
          <p:spPr>
            <a:xfrm>
              <a:off x="3385459" y="3106024"/>
              <a:ext cx="112751" cy="11947"/>
            </a:xfrm>
            <a:custGeom>
              <a:avLst/>
              <a:gdLst/>
              <a:ahLst/>
              <a:cxnLst/>
              <a:rect l="l" t="t" r="r" b="b"/>
              <a:pathLst>
                <a:path w="4332" h="459" extrusionOk="0">
                  <a:moveTo>
                    <a:pt x="0" y="1"/>
                  </a:moveTo>
                  <a:lnTo>
                    <a:pt x="0" y="458"/>
                  </a:lnTo>
                  <a:lnTo>
                    <a:pt x="4321" y="458"/>
                  </a:lnTo>
                  <a:cubicBezTo>
                    <a:pt x="4324" y="381"/>
                    <a:pt x="4331" y="307"/>
                    <a:pt x="4331" y="229"/>
                  </a:cubicBezTo>
                  <a:cubicBezTo>
                    <a:pt x="4331" y="152"/>
                    <a:pt x="4324" y="78"/>
                    <a:pt x="4321" y="1"/>
                  </a:cubicBezTo>
                  <a:close/>
                </a:path>
              </a:pathLst>
            </a:custGeom>
            <a:solidFill>
              <a:srgbClr val="F5F7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7" name="Google Shape;17720;p86">
              <a:extLst>
                <a:ext uri="{FF2B5EF4-FFF2-40B4-BE49-F238E27FC236}">
                  <a16:creationId xmlns:a16="http://schemas.microsoft.com/office/drawing/2014/main" id="{5FAC667A-C260-15DB-F257-CDAC05FEE0A7}"/>
                </a:ext>
              </a:extLst>
            </p:cNvPr>
            <p:cNvSpPr/>
            <p:nvPr/>
          </p:nvSpPr>
          <p:spPr>
            <a:xfrm>
              <a:off x="3308443" y="3034969"/>
              <a:ext cx="154057" cy="154057"/>
            </a:xfrm>
            <a:custGeom>
              <a:avLst/>
              <a:gdLst/>
              <a:ahLst/>
              <a:cxnLst/>
              <a:rect l="l" t="t" r="r" b="b"/>
              <a:pathLst>
                <a:path w="5919" h="5919" extrusionOk="0">
                  <a:moveTo>
                    <a:pt x="2959" y="0"/>
                  </a:moveTo>
                  <a:cubicBezTo>
                    <a:pt x="1327" y="0"/>
                    <a:pt x="0" y="1323"/>
                    <a:pt x="0" y="2959"/>
                  </a:cubicBezTo>
                  <a:cubicBezTo>
                    <a:pt x="0" y="4592"/>
                    <a:pt x="1327" y="5918"/>
                    <a:pt x="2959" y="5918"/>
                  </a:cubicBezTo>
                  <a:cubicBezTo>
                    <a:pt x="4592" y="5918"/>
                    <a:pt x="5918" y="4592"/>
                    <a:pt x="5918" y="2959"/>
                  </a:cubicBezTo>
                  <a:cubicBezTo>
                    <a:pt x="5918" y="1323"/>
                    <a:pt x="4592" y="0"/>
                    <a:pt x="2959" y="0"/>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8" name="Google Shape;17721;p86">
              <a:extLst>
                <a:ext uri="{FF2B5EF4-FFF2-40B4-BE49-F238E27FC236}">
                  <a16:creationId xmlns:a16="http://schemas.microsoft.com/office/drawing/2014/main" id="{2B184A5B-857E-755A-2927-53A85D1E3754}"/>
                </a:ext>
              </a:extLst>
            </p:cNvPr>
            <p:cNvSpPr/>
            <p:nvPr/>
          </p:nvSpPr>
          <p:spPr>
            <a:xfrm>
              <a:off x="3385459" y="3106024"/>
              <a:ext cx="77041" cy="11947"/>
            </a:xfrm>
            <a:custGeom>
              <a:avLst/>
              <a:gdLst/>
              <a:ahLst/>
              <a:cxnLst/>
              <a:rect l="l" t="t" r="r" b="b"/>
              <a:pathLst>
                <a:path w="2960" h="459" extrusionOk="0">
                  <a:moveTo>
                    <a:pt x="0" y="1"/>
                  </a:moveTo>
                  <a:lnTo>
                    <a:pt x="0" y="458"/>
                  </a:lnTo>
                  <a:lnTo>
                    <a:pt x="2949" y="458"/>
                  </a:lnTo>
                  <a:cubicBezTo>
                    <a:pt x="2956" y="381"/>
                    <a:pt x="2959" y="307"/>
                    <a:pt x="2959" y="229"/>
                  </a:cubicBezTo>
                  <a:cubicBezTo>
                    <a:pt x="2959" y="152"/>
                    <a:pt x="2956" y="78"/>
                    <a:pt x="2949"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9" name="Google Shape;17722;p86">
              <a:extLst>
                <a:ext uri="{FF2B5EF4-FFF2-40B4-BE49-F238E27FC236}">
                  <a16:creationId xmlns:a16="http://schemas.microsoft.com/office/drawing/2014/main" id="{F6771E6A-3DF1-3440-DA1D-72A2E580B912}"/>
                </a:ext>
              </a:extLst>
            </p:cNvPr>
            <p:cNvSpPr/>
            <p:nvPr/>
          </p:nvSpPr>
          <p:spPr>
            <a:xfrm>
              <a:off x="3343502" y="3070028"/>
              <a:ext cx="83913" cy="83835"/>
            </a:xfrm>
            <a:custGeom>
              <a:avLst/>
              <a:gdLst/>
              <a:ahLst/>
              <a:cxnLst/>
              <a:rect l="l" t="t" r="r" b="b"/>
              <a:pathLst>
                <a:path w="3224" h="3221" extrusionOk="0">
                  <a:moveTo>
                    <a:pt x="1612" y="1"/>
                  </a:moveTo>
                  <a:cubicBezTo>
                    <a:pt x="722" y="1"/>
                    <a:pt x="1" y="722"/>
                    <a:pt x="1" y="1612"/>
                  </a:cubicBezTo>
                  <a:cubicBezTo>
                    <a:pt x="1" y="2499"/>
                    <a:pt x="722" y="3220"/>
                    <a:pt x="1612" y="3220"/>
                  </a:cubicBezTo>
                  <a:cubicBezTo>
                    <a:pt x="2502" y="3220"/>
                    <a:pt x="3224" y="2499"/>
                    <a:pt x="3224" y="1612"/>
                  </a:cubicBezTo>
                  <a:cubicBezTo>
                    <a:pt x="3224" y="722"/>
                    <a:pt x="2502" y="1"/>
                    <a:pt x="1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0" name="Google Shape;17723;p86">
              <a:extLst>
                <a:ext uri="{FF2B5EF4-FFF2-40B4-BE49-F238E27FC236}">
                  <a16:creationId xmlns:a16="http://schemas.microsoft.com/office/drawing/2014/main" id="{00A80188-0454-F753-978F-47A2AB26F080}"/>
                </a:ext>
              </a:extLst>
            </p:cNvPr>
            <p:cNvSpPr/>
            <p:nvPr/>
          </p:nvSpPr>
          <p:spPr>
            <a:xfrm>
              <a:off x="3385459" y="3106024"/>
              <a:ext cx="42060" cy="11947"/>
            </a:xfrm>
            <a:custGeom>
              <a:avLst/>
              <a:gdLst/>
              <a:ahLst/>
              <a:cxnLst/>
              <a:rect l="l" t="t" r="r" b="b"/>
              <a:pathLst>
                <a:path w="1616" h="459" extrusionOk="0">
                  <a:moveTo>
                    <a:pt x="0" y="1"/>
                  </a:moveTo>
                  <a:lnTo>
                    <a:pt x="0" y="458"/>
                  </a:lnTo>
                  <a:lnTo>
                    <a:pt x="1594" y="458"/>
                  </a:lnTo>
                  <a:cubicBezTo>
                    <a:pt x="1615" y="307"/>
                    <a:pt x="1615" y="152"/>
                    <a:pt x="1594" y="1"/>
                  </a:cubicBezTo>
                  <a:close/>
                </a:path>
              </a:pathLst>
            </a:custGeom>
            <a:solidFill>
              <a:srgbClr val="F5F7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1" name="Google Shape;17724;p86">
              <a:extLst>
                <a:ext uri="{FF2B5EF4-FFF2-40B4-BE49-F238E27FC236}">
                  <a16:creationId xmlns:a16="http://schemas.microsoft.com/office/drawing/2014/main" id="{3842AC8D-D9BD-AA7F-DC3C-C08109CC8464}"/>
                </a:ext>
              </a:extLst>
            </p:cNvPr>
            <p:cNvSpPr/>
            <p:nvPr/>
          </p:nvSpPr>
          <p:spPr>
            <a:xfrm>
              <a:off x="3367604" y="3094130"/>
              <a:ext cx="35632" cy="35632"/>
            </a:xfrm>
            <a:custGeom>
              <a:avLst/>
              <a:gdLst/>
              <a:ahLst/>
              <a:cxnLst/>
              <a:rect l="l" t="t" r="r" b="b"/>
              <a:pathLst>
                <a:path w="1369" h="1369" extrusionOk="0">
                  <a:moveTo>
                    <a:pt x="686" y="0"/>
                  </a:moveTo>
                  <a:cubicBezTo>
                    <a:pt x="310" y="0"/>
                    <a:pt x="0" y="306"/>
                    <a:pt x="0" y="686"/>
                  </a:cubicBezTo>
                  <a:cubicBezTo>
                    <a:pt x="0" y="1063"/>
                    <a:pt x="310" y="1369"/>
                    <a:pt x="686" y="1369"/>
                  </a:cubicBezTo>
                  <a:cubicBezTo>
                    <a:pt x="1063" y="1369"/>
                    <a:pt x="1369" y="1063"/>
                    <a:pt x="1369" y="686"/>
                  </a:cubicBezTo>
                  <a:cubicBezTo>
                    <a:pt x="1369" y="306"/>
                    <a:pt x="1063" y="0"/>
                    <a:pt x="686" y="0"/>
                  </a:cubicBezTo>
                  <a:close/>
                </a:path>
              </a:pathLst>
            </a:custGeom>
            <a:solidFill>
              <a:srgbClr val="B8C6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2" name="Google Shape;17725;p86">
              <a:extLst>
                <a:ext uri="{FF2B5EF4-FFF2-40B4-BE49-F238E27FC236}">
                  <a16:creationId xmlns:a16="http://schemas.microsoft.com/office/drawing/2014/main" id="{8FE3B435-BED8-26DD-64C9-7383950CF08B}"/>
                </a:ext>
              </a:extLst>
            </p:cNvPr>
            <p:cNvSpPr/>
            <p:nvPr/>
          </p:nvSpPr>
          <p:spPr>
            <a:xfrm>
              <a:off x="3385459" y="3106024"/>
              <a:ext cx="18141" cy="11947"/>
            </a:xfrm>
            <a:custGeom>
              <a:avLst/>
              <a:gdLst/>
              <a:ahLst/>
              <a:cxnLst/>
              <a:rect l="l" t="t" r="r" b="b"/>
              <a:pathLst>
                <a:path w="697" h="459" extrusionOk="0">
                  <a:moveTo>
                    <a:pt x="0" y="1"/>
                  </a:moveTo>
                  <a:lnTo>
                    <a:pt x="0" y="458"/>
                  </a:lnTo>
                  <a:lnTo>
                    <a:pt x="644" y="458"/>
                  </a:lnTo>
                  <a:cubicBezTo>
                    <a:pt x="697" y="310"/>
                    <a:pt x="697" y="148"/>
                    <a:pt x="644"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3" name="Google Shape;17726;p86">
              <a:extLst>
                <a:ext uri="{FF2B5EF4-FFF2-40B4-BE49-F238E27FC236}">
                  <a16:creationId xmlns:a16="http://schemas.microsoft.com/office/drawing/2014/main" id="{9F77B637-495F-6F9B-74F5-2F1A5F699FC4}"/>
                </a:ext>
              </a:extLst>
            </p:cNvPr>
            <p:cNvSpPr/>
            <p:nvPr/>
          </p:nvSpPr>
          <p:spPr>
            <a:xfrm>
              <a:off x="3227107" y="2886821"/>
              <a:ext cx="383932" cy="379117"/>
            </a:xfrm>
            <a:custGeom>
              <a:avLst/>
              <a:gdLst/>
              <a:ahLst/>
              <a:cxnLst/>
              <a:rect l="l" t="t" r="r" b="b"/>
              <a:pathLst>
                <a:path w="14751" h="14566" extrusionOk="0">
                  <a:moveTo>
                    <a:pt x="12938" y="728"/>
                  </a:moveTo>
                  <a:lnTo>
                    <a:pt x="12938" y="1583"/>
                  </a:lnTo>
                  <a:cubicBezTo>
                    <a:pt x="12938" y="1699"/>
                    <a:pt x="13037" y="1794"/>
                    <a:pt x="13153" y="1794"/>
                  </a:cubicBezTo>
                  <a:lnTo>
                    <a:pt x="14008" y="1794"/>
                  </a:lnTo>
                  <a:lnTo>
                    <a:pt x="12154" y="3648"/>
                  </a:lnTo>
                  <a:lnTo>
                    <a:pt x="11387" y="3648"/>
                  </a:lnTo>
                  <a:lnTo>
                    <a:pt x="12618" y="2417"/>
                  </a:lnTo>
                  <a:cubicBezTo>
                    <a:pt x="12775" y="2263"/>
                    <a:pt x="12632" y="2048"/>
                    <a:pt x="12467" y="2048"/>
                  </a:cubicBezTo>
                  <a:cubicBezTo>
                    <a:pt x="12417" y="2048"/>
                    <a:pt x="12365" y="2068"/>
                    <a:pt x="12319" y="2114"/>
                  </a:cubicBezTo>
                  <a:lnTo>
                    <a:pt x="11087" y="3346"/>
                  </a:lnTo>
                  <a:lnTo>
                    <a:pt x="11087" y="2582"/>
                  </a:lnTo>
                  <a:lnTo>
                    <a:pt x="12938" y="728"/>
                  </a:lnTo>
                  <a:close/>
                  <a:moveTo>
                    <a:pt x="6076" y="3163"/>
                  </a:moveTo>
                  <a:cubicBezTo>
                    <a:pt x="7422" y="3163"/>
                    <a:pt x="8762" y="3656"/>
                    <a:pt x="9807" y="4626"/>
                  </a:cubicBezTo>
                  <a:lnTo>
                    <a:pt x="5933" y="8500"/>
                  </a:lnTo>
                  <a:cubicBezTo>
                    <a:pt x="5779" y="8654"/>
                    <a:pt x="5922" y="8869"/>
                    <a:pt x="6087" y="8869"/>
                  </a:cubicBezTo>
                  <a:cubicBezTo>
                    <a:pt x="6137" y="8869"/>
                    <a:pt x="6189" y="8849"/>
                    <a:pt x="6235" y="8803"/>
                  </a:cubicBezTo>
                  <a:lnTo>
                    <a:pt x="7203" y="7835"/>
                  </a:lnTo>
                  <a:lnTo>
                    <a:pt x="7203" y="7835"/>
                  </a:lnTo>
                  <a:cubicBezTo>
                    <a:pt x="7580" y="8349"/>
                    <a:pt x="7555" y="9060"/>
                    <a:pt x="7140" y="9545"/>
                  </a:cubicBezTo>
                  <a:cubicBezTo>
                    <a:pt x="6869" y="9862"/>
                    <a:pt x="6480" y="10032"/>
                    <a:pt x="6084" y="10032"/>
                  </a:cubicBezTo>
                  <a:cubicBezTo>
                    <a:pt x="5873" y="10032"/>
                    <a:pt x="5660" y="9983"/>
                    <a:pt x="5461" y="9883"/>
                  </a:cubicBezTo>
                  <a:cubicBezTo>
                    <a:pt x="4888" y="9591"/>
                    <a:pt x="4592" y="8950"/>
                    <a:pt x="4740" y="8328"/>
                  </a:cubicBezTo>
                  <a:cubicBezTo>
                    <a:pt x="4891" y="7705"/>
                    <a:pt x="5447" y="7265"/>
                    <a:pt x="6084" y="7265"/>
                  </a:cubicBezTo>
                  <a:cubicBezTo>
                    <a:pt x="6172" y="7265"/>
                    <a:pt x="6257" y="7276"/>
                    <a:pt x="6341" y="7290"/>
                  </a:cubicBezTo>
                  <a:cubicBezTo>
                    <a:pt x="6357" y="7293"/>
                    <a:pt x="6372" y="7294"/>
                    <a:pt x="6387" y="7294"/>
                  </a:cubicBezTo>
                  <a:cubicBezTo>
                    <a:pt x="6489" y="7294"/>
                    <a:pt x="6580" y="7225"/>
                    <a:pt x="6598" y="7121"/>
                  </a:cubicBezTo>
                  <a:cubicBezTo>
                    <a:pt x="6619" y="7005"/>
                    <a:pt x="6542" y="6889"/>
                    <a:pt x="6422" y="6871"/>
                  </a:cubicBezTo>
                  <a:cubicBezTo>
                    <a:pt x="6310" y="6850"/>
                    <a:pt x="6197" y="6840"/>
                    <a:pt x="6086" y="6840"/>
                  </a:cubicBezTo>
                  <a:cubicBezTo>
                    <a:pt x="5453" y="6840"/>
                    <a:pt x="4855" y="7170"/>
                    <a:pt x="4526" y="7730"/>
                  </a:cubicBezTo>
                  <a:cubicBezTo>
                    <a:pt x="4138" y="8388"/>
                    <a:pt x="4205" y="9218"/>
                    <a:pt x="4691" y="9805"/>
                  </a:cubicBezTo>
                  <a:cubicBezTo>
                    <a:pt x="5042" y="10228"/>
                    <a:pt x="5556" y="10459"/>
                    <a:pt x="6084" y="10459"/>
                  </a:cubicBezTo>
                  <a:cubicBezTo>
                    <a:pt x="6290" y="10459"/>
                    <a:pt x="6498" y="10424"/>
                    <a:pt x="6700" y="10351"/>
                  </a:cubicBezTo>
                  <a:cubicBezTo>
                    <a:pt x="7418" y="10094"/>
                    <a:pt x="7896" y="9411"/>
                    <a:pt x="7896" y="8648"/>
                  </a:cubicBezTo>
                  <a:cubicBezTo>
                    <a:pt x="7896" y="8243"/>
                    <a:pt x="7759" y="7849"/>
                    <a:pt x="7506" y="7529"/>
                  </a:cubicBezTo>
                  <a:lnTo>
                    <a:pt x="8174" y="6861"/>
                  </a:lnTo>
                  <a:lnTo>
                    <a:pt x="8174" y="6861"/>
                  </a:lnTo>
                  <a:cubicBezTo>
                    <a:pt x="9096" y="7941"/>
                    <a:pt x="9043" y="9542"/>
                    <a:pt x="8055" y="10555"/>
                  </a:cubicBezTo>
                  <a:cubicBezTo>
                    <a:pt x="7520" y="11105"/>
                    <a:pt x="6806" y="11385"/>
                    <a:pt x="6089" y="11385"/>
                  </a:cubicBezTo>
                  <a:cubicBezTo>
                    <a:pt x="5480" y="11385"/>
                    <a:pt x="4869" y="11183"/>
                    <a:pt x="4364" y="10773"/>
                  </a:cubicBezTo>
                  <a:cubicBezTo>
                    <a:pt x="3262" y="9883"/>
                    <a:pt x="3020" y="8300"/>
                    <a:pt x="3804" y="7121"/>
                  </a:cubicBezTo>
                  <a:cubicBezTo>
                    <a:pt x="4329" y="6331"/>
                    <a:pt x="5197" y="5897"/>
                    <a:pt x="6088" y="5897"/>
                  </a:cubicBezTo>
                  <a:cubicBezTo>
                    <a:pt x="6531" y="5897"/>
                    <a:pt x="6979" y="6004"/>
                    <a:pt x="7393" y="6227"/>
                  </a:cubicBezTo>
                  <a:cubicBezTo>
                    <a:pt x="7431" y="6248"/>
                    <a:pt x="7467" y="6257"/>
                    <a:pt x="7501" y="6257"/>
                  </a:cubicBezTo>
                  <a:cubicBezTo>
                    <a:pt x="7694" y="6257"/>
                    <a:pt x="7809" y="5968"/>
                    <a:pt x="7597" y="5854"/>
                  </a:cubicBezTo>
                  <a:cubicBezTo>
                    <a:pt x="7118" y="5595"/>
                    <a:pt x="6599" y="5471"/>
                    <a:pt x="6087" y="5471"/>
                  </a:cubicBezTo>
                  <a:cubicBezTo>
                    <a:pt x="5050" y="5471"/>
                    <a:pt x="4039" y="5979"/>
                    <a:pt x="3431" y="6899"/>
                  </a:cubicBezTo>
                  <a:cubicBezTo>
                    <a:pt x="2523" y="8271"/>
                    <a:pt x="2816" y="10112"/>
                    <a:pt x="4103" y="11139"/>
                  </a:cubicBezTo>
                  <a:cubicBezTo>
                    <a:pt x="4687" y="11603"/>
                    <a:pt x="5389" y="11832"/>
                    <a:pt x="6087" y="11832"/>
                  </a:cubicBezTo>
                  <a:cubicBezTo>
                    <a:pt x="6928" y="11832"/>
                    <a:pt x="7764" y="11500"/>
                    <a:pt x="8385" y="10850"/>
                  </a:cubicBezTo>
                  <a:cubicBezTo>
                    <a:pt x="9522" y="9658"/>
                    <a:pt x="9564" y="7796"/>
                    <a:pt x="8477" y="6558"/>
                  </a:cubicBezTo>
                  <a:lnTo>
                    <a:pt x="9145" y="5889"/>
                  </a:lnTo>
                  <a:lnTo>
                    <a:pt x="9145" y="5889"/>
                  </a:lnTo>
                  <a:cubicBezTo>
                    <a:pt x="10591" y="7501"/>
                    <a:pt x="10542" y="9957"/>
                    <a:pt x="9033" y="11505"/>
                  </a:cubicBezTo>
                  <a:cubicBezTo>
                    <a:pt x="8230" y="12330"/>
                    <a:pt x="7160" y="12748"/>
                    <a:pt x="6087" y="12748"/>
                  </a:cubicBezTo>
                  <a:cubicBezTo>
                    <a:pt x="5142" y="12748"/>
                    <a:pt x="4193" y="12424"/>
                    <a:pt x="3421" y="11769"/>
                  </a:cubicBezTo>
                  <a:cubicBezTo>
                    <a:pt x="1774" y="10365"/>
                    <a:pt x="1493" y="7927"/>
                    <a:pt x="2784" y="6188"/>
                  </a:cubicBezTo>
                  <a:cubicBezTo>
                    <a:pt x="3586" y="5105"/>
                    <a:pt x="4827" y="4525"/>
                    <a:pt x="6089" y="4525"/>
                  </a:cubicBezTo>
                  <a:cubicBezTo>
                    <a:pt x="6852" y="4525"/>
                    <a:pt x="7622" y="4737"/>
                    <a:pt x="8308" y="5179"/>
                  </a:cubicBezTo>
                  <a:cubicBezTo>
                    <a:pt x="8350" y="5207"/>
                    <a:pt x="8392" y="5219"/>
                    <a:pt x="8431" y="5219"/>
                  </a:cubicBezTo>
                  <a:cubicBezTo>
                    <a:pt x="8618" y="5219"/>
                    <a:pt x="8744" y="4945"/>
                    <a:pt x="8540" y="4820"/>
                  </a:cubicBezTo>
                  <a:cubicBezTo>
                    <a:pt x="7780" y="4333"/>
                    <a:pt x="6928" y="4099"/>
                    <a:pt x="6084" y="4099"/>
                  </a:cubicBezTo>
                  <a:cubicBezTo>
                    <a:pt x="4684" y="4099"/>
                    <a:pt x="3308" y="4743"/>
                    <a:pt x="2421" y="5946"/>
                  </a:cubicBezTo>
                  <a:cubicBezTo>
                    <a:pt x="996" y="7874"/>
                    <a:pt x="1313" y="10576"/>
                    <a:pt x="3146" y="12124"/>
                  </a:cubicBezTo>
                  <a:cubicBezTo>
                    <a:pt x="3998" y="12845"/>
                    <a:pt x="5042" y="13200"/>
                    <a:pt x="6083" y="13200"/>
                  </a:cubicBezTo>
                  <a:cubicBezTo>
                    <a:pt x="7277" y="13200"/>
                    <a:pt x="8467" y="12732"/>
                    <a:pt x="9356" y="11811"/>
                  </a:cubicBezTo>
                  <a:cubicBezTo>
                    <a:pt x="11021" y="10083"/>
                    <a:pt x="11063" y="7364"/>
                    <a:pt x="9448" y="5587"/>
                  </a:cubicBezTo>
                  <a:lnTo>
                    <a:pt x="10113" y="4922"/>
                  </a:lnTo>
                  <a:cubicBezTo>
                    <a:pt x="11052" y="5935"/>
                    <a:pt x="11573" y="7269"/>
                    <a:pt x="11573" y="8651"/>
                  </a:cubicBezTo>
                  <a:cubicBezTo>
                    <a:pt x="11577" y="11252"/>
                    <a:pt x="9754" y="13500"/>
                    <a:pt x="7207" y="14035"/>
                  </a:cubicBezTo>
                  <a:cubicBezTo>
                    <a:pt x="6828" y="14114"/>
                    <a:pt x="6450" y="14152"/>
                    <a:pt x="6076" y="14152"/>
                  </a:cubicBezTo>
                  <a:cubicBezTo>
                    <a:pt x="3930" y="14152"/>
                    <a:pt x="1936" y="12889"/>
                    <a:pt x="1046" y="10861"/>
                  </a:cubicBezTo>
                  <a:cubicBezTo>
                    <a:pt x="1" y="8479"/>
                    <a:pt x="771" y="5689"/>
                    <a:pt x="2893" y="4179"/>
                  </a:cubicBezTo>
                  <a:cubicBezTo>
                    <a:pt x="3850" y="3499"/>
                    <a:pt x="4965" y="3163"/>
                    <a:pt x="6076" y="3163"/>
                  </a:cubicBezTo>
                  <a:close/>
                  <a:moveTo>
                    <a:pt x="13151" y="0"/>
                  </a:moveTo>
                  <a:cubicBezTo>
                    <a:pt x="13098" y="0"/>
                    <a:pt x="13045" y="20"/>
                    <a:pt x="13002" y="63"/>
                  </a:cubicBezTo>
                  <a:lnTo>
                    <a:pt x="10722" y="2343"/>
                  </a:lnTo>
                  <a:cubicBezTo>
                    <a:pt x="10683" y="2382"/>
                    <a:pt x="10658" y="2438"/>
                    <a:pt x="10658" y="2494"/>
                  </a:cubicBezTo>
                  <a:lnTo>
                    <a:pt x="10658" y="3775"/>
                  </a:lnTo>
                  <a:lnTo>
                    <a:pt x="10109" y="4324"/>
                  </a:lnTo>
                  <a:cubicBezTo>
                    <a:pt x="9019" y="3303"/>
                    <a:pt x="7580" y="2737"/>
                    <a:pt x="6084" y="2737"/>
                  </a:cubicBezTo>
                  <a:cubicBezTo>
                    <a:pt x="2823" y="2737"/>
                    <a:pt x="170" y="5390"/>
                    <a:pt x="170" y="8651"/>
                  </a:cubicBezTo>
                  <a:cubicBezTo>
                    <a:pt x="170" y="11913"/>
                    <a:pt x="2823" y="14566"/>
                    <a:pt x="6084" y="14566"/>
                  </a:cubicBezTo>
                  <a:cubicBezTo>
                    <a:pt x="9346" y="14566"/>
                    <a:pt x="11999" y="11913"/>
                    <a:pt x="11999" y="8651"/>
                  </a:cubicBezTo>
                  <a:cubicBezTo>
                    <a:pt x="11999" y="7156"/>
                    <a:pt x="11432" y="5717"/>
                    <a:pt x="10412" y="4626"/>
                  </a:cubicBezTo>
                  <a:lnTo>
                    <a:pt x="10961" y="4074"/>
                  </a:lnTo>
                  <a:lnTo>
                    <a:pt x="12242" y="4074"/>
                  </a:lnTo>
                  <a:cubicBezTo>
                    <a:pt x="12298" y="4074"/>
                    <a:pt x="12351" y="4053"/>
                    <a:pt x="12393" y="4014"/>
                  </a:cubicBezTo>
                  <a:lnTo>
                    <a:pt x="14673" y="1734"/>
                  </a:lnTo>
                  <a:cubicBezTo>
                    <a:pt x="14733" y="1671"/>
                    <a:pt x="14750" y="1579"/>
                    <a:pt x="14719" y="1502"/>
                  </a:cubicBezTo>
                  <a:cubicBezTo>
                    <a:pt x="14687" y="1421"/>
                    <a:pt x="14609" y="1368"/>
                    <a:pt x="14522" y="1368"/>
                  </a:cubicBezTo>
                  <a:lnTo>
                    <a:pt x="13367" y="1368"/>
                  </a:lnTo>
                  <a:lnTo>
                    <a:pt x="13367" y="214"/>
                  </a:lnTo>
                  <a:cubicBezTo>
                    <a:pt x="13367" y="85"/>
                    <a:pt x="13261" y="0"/>
                    <a:pt x="1315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34" name="Google Shape;1713;p51">
            <a:extLst>
              <a:ext uri="{FF2B5EF4-FFF2-40B4-BE49-F238E27FC236}">
                <a16:creationId xmlns:a16="http://schemas.microsoft.com/office/drawing/2014/main" id="{0F9E03B3-825F-A6A0-A383-503AAEEB1F80}"/>
              </a:ext>
            </a:extLst>
          </p:cNvPr>
          <p:cNvSpPr txBox="1">
            <a:spLocks/>
          </p:cNvSpPr>
          <p:nvPr/>
        </p:nvSpPr>
        <p:spPr>
          <a:xfrm>
            <a:off x="1068455" y="154607"/>
            <a:ext cx="1303290" cy="4824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3</a:t>
            </a:r>
          </a:p>
        </p:txBody>
      </p:sp>
      <p:sp>
        <p:nvSpPr>
          <p:cNvPr id="1635" name="Google Shape;1714;p51">
            <a:extLst>
              <a:ext uri="{FF2B5EF4-FFF2-40B4-BE49-F238E27FC236}">
                <a16:creationId xmlns:a16="http://schemas.microsoft.com/office/drawing/2014/main" id="{482D9B00-31AB-0CC9-D536-9DE2C70095BA}"/>
              </a:ext>
            </a:extLst>
          </p:cNvPr>
          <p:cNvSpPr txBox="1">
            <a:spLocks/>
          </p:cNvSpPr>
          <p:nvPr/>
        </p:nvSpPr>
        <p:spPr>
          <a:xfrm>
            <a:off x="2023777" y="77407"/>
            <a:ext cx="1848600" cy="459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Kết</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luận</a:t>
            </a:r>
            <a:endPar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endParaRP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2"/>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590"/>
                                        </p:tgtEl>
                                        <p:attrNameLst>
                                          <p:attrName>style.visibility</p:attrName>
                                        </p:attrNameLst>
                                      </p:cBhvr>
                                      <p:to>
                                        <p:strVal val="visible"/>
                                      </p:to>
                                    </p:set>
                                    <p:animEffect transition="in" filter="wipe(left)">
                                      <p:cBhvr>
                                        <p:cTn id="9" dur="500"/>
                                        <p:tgtEl>
                                          <p:spTgt spid="159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06"/>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591"/>
                                        </p:tgtEl>
                                        <p:attrNameLst>
                                          <p:attrName>style.visibility</p:attrName>
                                        </p:attrNameLst>
                                      </p:cBhvr>
                                      <p:to>
                                        <p:strVal val="visible"/>
                                      </p:to>
                                    </p:set>
                                    <p:animEffect transition="in" filter="wipe(left)">
                                      <p:cBhvr>
                                        <p:cTn id="16" dur="500"/>
                                        <p:tgtEl>
                                          <p:spTgt spid="159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20"/>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589"/>
                                        </p:tgtEl>
                                        <p:attrNameLst>
                                          <p:attrName>style.visibility</p:attrName>
                                        </p:attrNameLst>
                                      </p:cBhvr>
                                      <p:to>
                                        <p:strVal val="visible"/>
                                      </p:to>
                                    </p:set>
                                    <p:animEffect transition="in" filter="wipe(left)">
                                      <p:cBhvr>
                                        <p:cTn id="23"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 grpId="0"/>
      <p:bldP spid="1590" grpId="0"/>
      <p:bldP spid="15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grpSp>
        <p:nvGrpSpPr>
          <p:cNvPr id="67" name="Google Shape;1719;p51">
            <a:extLst>
              <a:ext uri="{FF2B5EF4-FFF2-40B4-BE49-F238E27FC236}">
                <a16:creationId xmlns:a16="http://schemas.microsoft.com/office/drawing/2014/main" id="{240D9506-B057-4242-A486-63BD5A48ABF2}"/>
              </a:ext>
            </a:extLst>
          </p:cNvPr>
          <p:cNvGrpSpPr/>
          <p:nvPr/>
        </p:nvGrpSpPr>
        <p:grpSpPr>
          <a:xfrm rot="10800000">
            <a:off x="7770519" y="4768074"/>
            <a:ext cx="376624" cy="280502"/>
            <a:chOff x="2600586" y="-790575"/>
            <a:chExt cx="279251" cy="280502"/>
          </a:xfrm>
        </p:grpSpPr>
        <p:sp>
          <p:nvSpPr>
            <p:cNvPr id="68" name="Google Shape;1720;p51">
              <a:extLst>
                <a:ext uri="{FF2B5EF4-FFF2-40B4-BE49-F238E27FC236}">
                  <a16:creationId xmlns:a16="http://schemas.microsoft.com/office/drawing/2014/main" id="{AD6E6530-CE0F-439D-8865-9F6492E75D59}"/>
                </a:ext>
              </a:extLst>
            </p:cNvPr>
            <p:cNvSpPr/>
            <p:nvPr/>
          </p:nvSpPr>
          <p:spPr>
            <a:xfrm>
              <a:off x="2733301" y="-790575"/>
              <a:ext cx="15084" cy="9147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1721;p51">
              <a:extLst>
                <a:ext uri="{FF2B5EF4-FFF2-40B4-BE49-F238E27FC236}">
                  <a16:creationId xmlns:a16="http://schemas.microsoft.com/office/drawing/2014/main" id="{CB981BCE-9575-455E-B43D-D242247869AC}"/>
                </a:ext>
              </a:extLst>
            </p:cNvPr>
            <p:cNvSpPr/>
            <p:nvPr/>
          </p:nvSpPr>
          <p:spPr>
            <a:xfrm>
              <a:off x="2733301" y="-601547"/>
              <a:ext cx="15084" cy="9147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1722;p51">
              <a:extLst>
                <a:ext uri="{FF2B5EF4-FFF2-40B4-BE49-F238E27FC236}">
                  <a16:creationId xmlns:a16="http://schemas.microsoft.com/office/drawing/2014/main" id="{414106BD-9CCC-4556-B24C-AD3031E706E1}"/>
                </a:ext>
              </a:extLst>
            </p:cNvPr>
            <p:cNvSpPr/>
            <p:nvPr/>
          </p:nvSpPr>
          <p:spPr>
            <a:xfrm>
              <a:off x="2789679" y="-659127"/>
              <a:ext cx="90158" cy="16345"/>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1723;p51">
              <a:extLst>
                <a:ext uri="{FF2B5EF4-FFF2-40B4-BE49-F238E27FC236}">
                  <a16:creationId xmlns:a16="http://schemas.microsoft.com/office/drawing/2014/main" id="{B9D6F0CB-DE78-4D08-B920-2F600D8BAEA7}"/>
                </a:ext>
              </a:extLst>
            </p:cNvPr>
            <p:cNvSpPr/>
            <p:nvPr/>
          </p:nvSpPr>
          <p:spPr>
            <a:xfrm>
              <a:off x="2600586" y="-659127"/>
              <a:ext cx="90215" cy="16345"/>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Google Shape;1724;p51">
            <a:extLst>
              <a:ext uri="{FF2B5EF4-FFF2-40B4-BE49-F238E27FC236}">
                <a16:creationId xmlns:a16="http://schemas.microsoft.com/office/drawing/2014/main" id="{121BCA40-E561-429E-9DA6-56CB52D7F25B}"/>
              </a:ext>
            </a:extLst>
          </p:cNvPr>
          <p:cNvGrpSpPr/>
          <p:nvPr/>
        </p:nvGrpSpPr>
        <p:grpSpPr>
          <a:xfrm rot="10800000">
            <a:off x="4459266" y="4768073"/>
            <a:ext cx="304062" cy="226452"/>
            <a:chOff x="2600577" y="-942975"/>
            <a:chExt cx="225449" cy="226452"/>
          </a:xfrm>
        </p:grpSpPr>
        <p:sp>
          <p:nvSpPr>
            <p:cNvPr id="73" name="Google Shape;1725;p51">
              <a:extLst>
                <a:ext uri="{FF2B5EF4-FFF2-40B4-BE49-F238E27FC236}">
                  <a16:creationId xmlns:a16="http://schemas.microsoft.com/office/drawing/2014/main" id="{003A115C-9ED5-4CC6-BE43-FCB747E8F476}"/>
                </a:ext>
              </a:extLst>
            </p:cNvPr>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1726;p51">
              <a:extLst>
                <a:ext uri="{FF2B5EF4-FFF2-40B4-BE49-F238E27FC236}">
                  <a16:creationId xmlns:a16="http://schemas.microsoft.com/office/drawing/2014/main" id="{15524CD2-F6A6-4ECA-A500-B28A44D174D5}"/>
                </a:ext>
              </a:extLst>
            </p:cNvPr>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1727;p51">
              <a:extLst>
                <a:ext uri="{FF2B5EF4-FFF2-40B4-BE49-F238E27FC236}">
                  <a16:creationId xmlns:a16="http://schemas.microsoft.com/office/drawing/2014/main" id="{38A73F18-79BC-491F-BF90-5422E6E8D31B}"/>
                </a:ext>
              </a:extLst>
            </p:cNvPr>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1728;p51">
              <a:extLst>
                <a:ext uri="{FF2B5EF4-FFF2-40B4-BE49-F238E27FC236}">
                  <a16:creationId xmlns:a16="http://schemas.microsoft.com/office/drawing/2014/main" id="{8AB56F05-074D-4292-8A63-7C6801011618}"/>
                </a:ext>
              </a:extLst>
            </p:cNvPr>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7" name="Google Shape;1729;p51">
            <a:extLst>
              <a:ext uri="{FF2B5EF4-FFF2-40B4-BE49-F238E27FC236}">
                <a16:creationId xmlns:a16="http://schemas.microsoft.com/office/drawing/2014/main" id="{63022FD0-2DF4-4D42-996E-FABFA36D3A70}"/>
              </a:ext>
            </a:extLst>
          </p:cNvPr>
          <p:cNvGrpSpPr/>
          <p:nvPr/>
        </p:nvGrpSpPr>
        <p:grpSpPr>
          <a:xfrm>
            <a:off x="7707031" y="237661"/>
            <a:ext cx="242530" cy="180626"/>
            <a:chOff x="772452" y="98699"/>
            <a:chExt cx="179826" cy="180626"/>
          </a:xfrm>
        </p:grpSpPr>
        <p:sp>
          <p:nvSpPr>
            <p:cNvPr id="78" name="Google Shape;1730;p51">
              <a:extLst>
                <a:ext uri="{FF2B5EF4-FFF2-40B4-BE49-F238E27FC236}">
                  <a16:creationId xmlns:a16="http://schemas.microsoft.com/office/drawing/2014/main" id="{9D72E725-BF09-46BD-8465-BD59C82C310E}"/>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731;p51">
              <a:extLst>
                <a:ext uri="{FF2B5EF4-FFF2-40B4-BE49-F238E27FC236}">
                  <a16:creationId xmlns:a16="http://schemas.microsoft.com/office/drawing/2014/main" id="{F926052D-897F-48E3-829B-C1FE8F8C1C11}"/>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732;p51">
              <a:extLst>
                <a:ext uri="{FF2B5EF4-FFF2-40B4-BE49-F238E27FC236}">
                  <a16:creationId xmlns:a16="http://schemas.microsoft.com/office/drawing/2014/main" id="{C41AFA5C-1B79-4F17-A68F-045250F0C624}"/>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733;p51">
              <a:extLst>
                <a:ext uri="{FF2B5EF4-FFF2-40B4-BE49-F238E27FC236}">
                  <a16:creationId xmlns:a16="http://schemas.microsoft.com/office/drawing/2014/main" id="{9EA98990-C2C6-4036-A89B-9066D7E01993}"/>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2" name="Google Shape;1734;p51">
            <a:extLst>
              <a:ext uri="{FF2B5EF4-FFF2-40B4-BE49-F238E27FC236}">
                <a16:creationId xmlns:a16="http://schemas.microsoft.com/office/drawing/2014/main" id="{01AD9D9C-60E4-4036-A963-0F6111543144}"/>
              </a:ext>
            </a:extLst>
          </p:cNvPr>
          <p:cNvGrpSpPr/>
          <p:nvPr/>
        </p:nvGrpSpPr>
        <p:grpSpPr>
          <a:xfrm>
            <a:off x="8809284" y="1037468"/>
            <a:ext cx="295986" cy="220453"/>
            <a:chOff x="772462" y="98696"/>
            <a:chExt cx="219461" cy="220453"/>
          </a:xfrm>
        </p:grpSpPr>
        <p:sp>
          <p:nvSpPr>
            <p:cNvPr id="83" name="Google Shape;1735;p51">
              <a:extLst>
                <a:ext uri="{FF2B5EF4-FFF2-40B4-BE49-F238E27FC236}">
                  <a16:creationId xmlns:a16="http://schemas.microsoft.com/office/drawing/2014/main" id="{0B18A83D-A404-492D-A06D-AF0758B2E704}"/>
                </a:ext>
              </a:extLst>
            </p:cNvPr>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1736;p51">
              <a:extLst>
                <a:ext uri="{FF2B5EF4-FFF2-40B4-BE49-F238E27FC236}">
                  <a16:creationId xmlns:a16="http://schemas.microsoft.com/office/drawing/2014/main" id="{09E317E3-6E5E-45B7-9593-651C06F26ED9}"/>
                </a:ext>
              </a:extLst>
            </p:cNvPr>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1737;p51">
              <a:extLst>
                <a:ext uri="{FF2B5EF4-FFF2-40B4-BE49-F238E27FC236}">
                  <a16:creationId xmlns:a16="http://schemas.microsoft.com/office/drawing/2014/main" id="{291735AA-1059-4DDC-B911-5D5124CBFCAF}"/>
                </a:ext>
              </a:extLst>
            </p:cNvPr>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1738;p51">
              <a:extLst>
                <a:ext uri="{FF2B5EF4-FFF2-40B4-BE49-F238E27FC236}">
                  <a16:creationId xmlns:a16="http://schemas.microsoft.com/office/drawing/2014/main" id="{486F8AC8-8A81-4EAB-8D37-C97F3B68485B}"/>
                </a:ext>
              </a:extLst>
            </p:cNvPr>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Google Shape;1739;p51">
            <a:extLst>
              <a:ext uri="{FF2B5EF4-FFF2-40B4-BE49-F238E27FC236}">
                <a16:creationId xmlns:a16="http://schemas.microsoft.com/office/drawing/2014/main" id="{143B009A-F138-4AEE-A70F-F2E10D520ED9}"/>
              </a:ext>
            </a:extLst>
          </p:cNvPr>
          <p:cNvGrpSpPr/>
          <p:nvPr/>
        </p:nvGrpSpPr>
        <p:grpSpPr>
          <a:xfrm>
            <a:off x="793177" y="195562"/>
            <a:ext cx="293375" cy="218499"/>
            <a:chOff x="-1723348" y="4595850"/>
            <a:chExt cx="217525" cy="218499"/>
          </a:xfrm>
        </p:grpSpPr>
        <p:sp>
          <p:nvSpPr>
            <p:cNvPr id="88" name="Google Shape;1740;p51">
              <a:extLst>
                <a:ext uri="{FF2B5EF4-FFF2-40B4-BE49-F238E27FC236}">
                  <a16:creationId xmlns:a16="http://schemas.microsoft.com/office/drawing/2014/main" id="{44FFFF8B-89A7-4026-AEB8-875496E83D3A}"/>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1741;p51">
              <a:extLst>
                <a:ext uri="{FF2B5EF4-FFF2-40B4-BE49-F238E27FC236}">
                  <a16:creationId xmlns:a16="http://schemas.microsoft.com/office/drawing/2014/main" id="{94059D11-2E5F-4EBC-8E47-12EE1AF9630A}"/>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1742;p51">
              <a:extLst>
                <a:ext uri="{FF2B5EF4-FFF2-40B4-BE49-F238E27FC236}">
                  <a16:creationId xmlns:a16="http://schemas.microsoft.com/office/drawing/2014/main" id="{D0692BD0-9606-4C91-91C1-7342142FE530}"/>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1743;p51">
              <a:extLst>
                <a:ext uri="{FF2B5EF4-FFF2-40B4-BE49-F238E27FC236}">
                  <a16:creationId xmlns:a16="http://schemas.microsoft.com/office/drawing/2014/main" id="{51CFD04A-C095-44DE-BDDC-2A901485E3E1}"/>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2" name="Google Shape;1744;p51">
            <a:extLst>
              <a:ext uri="{FF2B5EF4-FFF2-40B4-BE49-F238E27FC236}">
                <a16:creationId xmlns:a16="http://schemas.microsoft.com/office/drawing/2014/main" id="{0AE86F5F-4027-4B9D-9F6D-5C11A8ACA564}"/>
              </a:ext>
            </a:extLst>
          </p:cNvPr>
          <p:cNvGrpSpPr/>
          <p:nvPr/>
        </p:nvGrpSpPr>
        <p:grpSpPr>
          <a:xfrm>
            <a:off x="139513" y="736287"/>
            <a:ext cx="243924" cy="180123"/>
            <a:chOff x="6034925" y="548950"/>
            <a:chExt cx="180859" cy="180123"/>
          </a:xfrm>
        </p:grpSpPr>
        <p:sp>
          <p:nvSpPr>
            <p:cNvPr id="93" name="Google Shape;1745;p51">
              <a:extLst>
                <a:ext uri="{FF2B5EF4-FFF2-40B4-BE49-F238E27FC236}">
                  <a16:creationId xmlns:a16="http://schemas.microsoft.com/office/drawing/2014/main" id="{1C29B8AB-D208-4C35-BC07-CA9A47C0EFD7}"/>
                </a:ext>
              </a:extLst>
            </p:cNvPr>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746;p51">
              <a:extLst>
                <a:ext uri="{FF2B5EF4-FFF2-40B4-BE49-F238E27FC236}">
                  <a16:creationId xmlns:a16="http://schemas.microsoft.com/office/drawing/2014/main" id="{D2C27690-1932-42F9-B88B-6EF17DE1808B}"/>
                </a:ext>
              </a:extLst>
            </p:cNvPr>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747;p51">
              <a:extLst>
                <a:ext uri="{FF2B5EF4-FFF2-40B4-BE49-F238E27FC236}">
                  <a16:creationId xmlns:a16="http://schemas.microsoft.com/office/drawing/2014/main" id="{476A2B6A-AB24-47D7-8D08-9461991FFDB8}"/>
                </a:ext>
              </a:extLst>
            </p:cNvPr>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1748;p51">
              <a:extLst>
                <a:ext uri="{FF2B5EF4-FFF2-40B4-BE49-F238E27FC236}">
                  <a16:creationId xmlns:a16="http://schemas.microsoft.com/office/drawing/2014/main" id="{BF25200F-7D05-4ABC-B2C9-763A196276DD}"/>
                </a:ext>
              </a:extLst>
            </p:cNvPr>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7" name="Google Shape;1157;p42">
            <a:extLst>
              <a:ext uri="{FF2B5EF4-FFF2-40B4-BE49-F238E27FC236}">
                <a16:creationId xmlns:a16="http://schemas.microsoft.com/office/drawing/2014/main" id="{3012B5BF-8271-4580-B111-9051962B0C43}"/>
              </a:ext>
            </a:extLst>
          </p:cNvPr>
          <p:cNvSpPr txBox="1">
            <a:spLocks/>
          </p:cNvSpPr>
          <p:nvPr/>
        </p:nvSpPr>
        <p:spPr>
          <a:xfrm>
            <a:off x="2240387" y="1006249"/>
            <a:ext cx="3263516" cy="6369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US" sz="1800" b="1" i="0" u="none" strike="noStrike" kern="0" cap="none" spc="0" normalizeH="0" baseline="0" noProof="0" dirty="0">
                <a:ln>
                  <a:noFill/>
                </a:ln>
                <a:solidFill>
                  <a:srgbClr val="000000"/>
                </a:solidFill>
                <a:effectLst/>
                <a:uLnTx/>
                <a:uFillTx/>
                <a:latin typeface="Signika"/>
                <a:cs typeface="Signika"/>
                <a:sym typeface="Signika"/>
              </a:rPr>
              <a:t>Data warehouse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là</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gì</a:t>
            </a:r>
            <a:r>
              <a:rPr kumimoji="0" lang="en-US" sz="1800" b="1" i="0" u="none" strike="noStrike" kern="0" cap="none" spc="0" normalizeH="0" baseline="0" noProof="0" dirty="0">
                <a:ln>
                  <a:noFill/>
                </a:ln>
                <a:solidFill>
                  <a:srgbClr val="000000"/>
                </a:solidFill>
                <a:effectLst/>
                <a:uLnTx/>
                <a:uFillTx/>
                <a:latin typeface="Signika"/>
                <a:cs typeface="Signika"/>
                <a:sym typeface="Signika"/>
              </a:rPr>
              <a:t>?</a:t>
            </a:r>
          </a:p>
        </p:txBody>
      </p:sp>
      <p:grpSp>
        <p:nvGrpSpPr>
          <p:cNvPr id="98" name="Google Shape;1781;p51">
            <a:extLst>
              <a:ext uri="{FF2B5EF4-FFF2-40B4-BE49-F238E27FC236}">
                <a16:creationId xmlns:a16="http://schemas.microsoft.com/office/drawing/2014/main" id="{197E3D8E-6074-4F35-BCAD-40472794B243}"/>
              </a:ext>
            </a:extLst>
          </p:cNvPr>
          <p:cNvGrpSpPr/>
          <p:nvPr/>
        </p:nvGrpSpPr>
        <p:grpSpPr>
          <a:xfrm>
            <a:off x="8198339" y="4482691"/>
            <a:ext cx="1299906" cy="868875"/>
            <a:chOff x="4990463" y="1850663"/>
            <a:chExt cx="963825" cy="868875"/>
          </a:xfrm>
        </p:grpSpPr>
        <p:sp>
          <p:nvSpPr>
            <p:cNvPr id="99" name="Google Shape;1782;p51">
              <a:extLst>
                <a:ext uri="{FF2B5EF4-FFF2-40B4-BE49-F238E27FC236}">
                  <a16:creationId xmlns:a16="http://schemas.microsoft.com/office/drawing/2014/main" id="{BC07A48F-8DB0-44A3-8545-F0FCC63B05D3}"/>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1783;p51">
              <a:extLst>
                <a:ext uri="{FF2B5EF4-FFF2-40B4-BE49-F238E27FC236}">
                  <a16:creationId xmlns:a16="http://schemas.microsoft.com/office/drawing/2014/main" id="{BCB8A69A-1222-4FDA-BACC-785F2B570810}"/>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1784;p51">
              <a:extLst>
                <a:ext uri="{FF2B5EF4-FFF2-40B4-BE49-F238E27FC236}">
                  <a16:creationId xmlns:a16="http://schemas.microsoft.com/office/drawing/2014/main" id="{415912C2-3DF2-4AA1-A105-97C354D12914}"/>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1785;p51">
              <a:extLst>
                <a:ext uri="{FF2B5EF4-FFF2-40B4-BE49-F238E27FC236}">
                  <a16:creationId xmlns:a16="http://schemas.microsoft.com/office/drawing/2014/main" id="{45F04D87-41F5-43AC-8215-D6C4295D9B8B}"/>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1786;p51">
              <a:extLst>
                <a:ext uri="{FF2B5EF4-FFF2-40B4-BE49-F238E27FC236}">
                  <a16:creationId xmlns:a16="http://schemas.microsoft.com/office/drawing/2014/main" id="{311BE8BB-F4AD-4B02-A12D-EFD1712D487E}"/>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1787;p51">
              <a:extLst>
                <a:ext uri="{FF2B5EF4-FFF2-40B4-BE49-F238E27FC236}">
                  <a16:creationId xmlns:a16="http://schemas.microsoft.com/office/drawing/2014/main" id="{12AE457D-03DF-41EE-BF34-62FEDE555EB8}"/>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1788;p51">
              <a:extLst>
                <a:ext uri="{FF2B5EF4-FFF2-40B4-BE49-F238E27FC236}">
                  <a16:creationId xmlns:a16="http://schemas.microsoft.com/office/drawing/2014/main" id="{27CED35A-C6EF-48C0-8AEA-70BF36CE9A71}"/>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1789;p51">
              <a:extLst>
                <a:ext uri="{FF2B5EF4-FFF2-40B4-BE49-F238E27FC236}">
                  <a16:creationId xmlns:a16="http://schemas.microsoft.com/office/drawing/2014/main" id="{34BE6740-159E-457C-984B-319021C6B53D}"/>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107" name="Google Shape;537;p36">
            <a:extLst>
              <a:ext uri="{FF2B5EF4-FFF2-40B4-BE49-F238E27FC236}">
                <a16:creationId xmlns:a16="http://schemas.microsoft.com/office/drawing/2014/main" id="{741FD423-B5E2-45F3-B57B-92F2BEF2B8B4}"/>
              </a:ext>
            </a:extLst>
          </p:cNvPr>
          <p:cNvGrpSpPr/>
          <p:nvPr/>
        </p:nvGrpSpPr>
        <p:grpSpPr>
          <a:xfrm>
            <a:off x="1010702" y="982825"/>
            <a:ext cx="1546598" cy="923072"/>
            <a:chOff x="3217100" y="875250"/>
            <a:chExt cx="4670375" cy="3775875"/>
          </a:xfrm>
        </p:grpSpPr>
        <p:sp>
          <p:nvSpPr>
            <p:cNvPr id="108" name="Google Shape;538;p36">
              <a:extLst>
                <a:ext uri="{FF2B5EF4-FFF2-40B4-BE49-F238E27FC236}">
                  <a16:creationId xmlns:a16="http://schemas.microsoft.com/office/drawing/2014/main" id="{D4BAC1E7-2EE9-4D92-8C65-1EF142B576D7}"/>
                </a:ext>
              </a:extLst>
            </p:cNvPr>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9" name="Google Shape;539;p36">
              <a:extLst>
                <a:ext uri="{FF2B5EF4-FFF2-40B4-BE49-F238E27FC236}">
                  <a16:creationId xmlns:a16="http://schemas.microsoft.com/office/drawing/2014/main" id="{B5621857-19E6-419B-B5E8-C99ED740133A}"/>
                </a:ext>
              </a:extLst>
            </p:cNvPr>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540;p36">
              <a:extLst>
                <a:ext uri="{FF2B5EF4-FFF2-40B4-BE49-F238E27FC236}">
                  <a16:creationId xmlns:a16="http://schemas.microsoft.com/office/drawing/2014/main" id="{23A576B2-BEBD-49CD-B5DC-EBBF7411BFBB}"/>
                </a:ext>
              </a:extLst>
            </p:cNvPr>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541;p36">
              <a:extLst>
                <a:ext uri="{FF2B5EF4-FFF2-40B4-BE49-F238E27FC236}">
                  <a16:creationId xmlns:a16="http://schemas.microsoft.com/office/drawing/2014/main" id="{48204594-D162-4789-86FD-FCACE418C0B6}"/>
                </a:ext>
              </a:extLst>
            </p:cNvPr>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542;p36">
              <a:extLst>
                <a:ext uri="{FF2B5EF4-FFF2-40B4-BE49-F238E27FC236}">
                  <a16:creationId xmlns:a16="http://schemas.microsoft.com/office/drawing/2014/main" id="{ED3162E3-97CF-4FC1-AC69-23A1A8A09495}"/>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543;p36">
              <a:extLst>
                <a:ext uri="{FF2B5EF4-FFF2-40B4-BE49-F238E27FC236}">
                  <a16:creationId xmlns:a16="http://schemas.microsoft.com/office/drawing/2014/main" id="{61B02ADA-BE1F-4C13-A5AB-53C9D1EECC98}"/>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544;p36">
              <a:extLst>
                <a:ext uri="{FF2B5EF4-FFF2-40B4-BE49-F238E27FC236}">
                  <a16:creationId xmlns:a16="http://schemas.microsoft.com/office/drawing/2014/main" id="{7A0CCD84-6EED-4838-8228-DB23AEBD76A4}"/>
                </a:ext>
              </a:extLst>
            </p:cNvPr>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545;p36">
              <a:extLst>
                <a:ext uri="{FF2B5EF4-FFF2-40B4-BE49-F238E27FC236}">
                  <a16:creationId xmlns:a16="http://schemas.microsoft.com/office/drawing/2014/main" id="{D6E51306-48FC-420B-A3DB-7AF4302E2BAF}"/>
                </a:ext>
              </a:extLst>
            </p:cNvPr>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546;p36">
              <a:extLst>
                <a:ext uri="{FF2B5EF4-FFF2-40B4-BE49-F238E27FC236}">
                  <a16:creationId xmlns:a16="http://schemas.microsoft.com/office/drawing/2014/main" id="{4770D25B-9CDA-4B19-9DF7-DF0680E6CF37}"/>
                </a:ext>
              </a:extLst>
            </p:cNvPr>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547;p36">
              <a:extLst>
                <a:ext uri="{FF2B5EF4-FFF2-40B4-BE49-F238E27FC236}">
                  <a16:creationId xmlns:a16="http://schemas.microsoft.com/office/drawing/2014/main" id="{EF441F18-9161-4297-B101-7AC6A5C60764}"/>
                </a:ext>
              </a:extLst>
            </p:cNvPr>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548;p36">
              <a:extLst>
                <a:ext uri="{FF2B5EF4-FFF2-40B4-BE49-F238E27FC236}">
                  <a16:creationId xmlns:a16="http://schemas.microsoft.com/office/drawing/2014/main" id="{C6D09253-57F0-4B84-A0AF-8796C30B97A9}"/>
                </a:ext>
              </a:extLst>
            </p:cNvPr>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549;p36">
              <a:extLst>
                <a:ext uri="{FF2B5EF4-FFF2-40B4-BE49-F238E27FC236}">
                  <a16:creationId xmlns:a16="http://schemas.microsoft.com/office/drawing/2014/main" id="{80A7019F-F35C-4089-A30C-4AF2437C7D32}"/>
                </a:ext>
              </a:extLst>
            </p:cNvPr>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550;p36">
              <a:extLst>
                <a:ext uri="{FF2B5EF4-FFF2-40B4-BE49-F238E27FC236}">
                  <a16:creationId xmlns:a16="http://schemas.microsoft.com/office/drawing/2014/main" id="{243BFA49-33CD-4793-A4FE-14E39CA51161}"/>
                </a:ext>
              </a:extLst>
            </p:cNvPr>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551;p36">
              <a:extLst>
                <a:ext uri="{FF2B5EF4-FFF2-40B4-BE49-F238E27FC236}">
                  <a16:creationId xmlns:a16="http://schemas.microsoft.com/office/drawing/2014/main" id="{5DC2A909-D7C2-4A0D-97CA-667747E6B5B5}"/>
                </a:ext>
              </a:extLst>
            </p:cNvPr>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552;p36">
              <a:extLst>
                <a:ext uri="{FF2B5EF4-FFF2-40B4-BE49-F238E27FC236}">
                  <a16:creationId xmlns:a16="http://schemas.microsoft.com/office/drawing/2014/main" id="{2EEAD5BB-47D3-416C-932F-8140F4CA54BF}"/>
                </a:ext>
              </a:extLst>
            </p:cNvPr>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553;p36">
              <a:extLst>
                <a:ext uri="{FF2B5EF4-FFF2-40B4-BE49-F238E27FC236}">
                  <a16:creationId xmlns:a16="http://schemas.microsoft.com/office/drawing/2014/main" id="{09F660E7-BF79-4263-8805-58230690E3D8}"/>
                </a:ext>
              </a:extLst>
            </p:cNvPr>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554;p36">
              <a:extLst>
                <a:ext uri="{FF2B5EF4-FFF2-40B4-BE49-F238E27FC236}">
                  <a16:creationId xmlns:a16="http://schemas.microsoft.com/office/drawing/2014/main" id="{D5B8B316-EBD4-4CBB-A762-AB13947DE64D}"/>
                </a:ext>
              </a:extLst>
            </p:cNvPr>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555;p36">
              <a:extLst>
                <a:ext uri="{FF2B5EF4-FFF2-40B4-BE49-F238E27FC236}">
                  <a16:creationId xmlns:a16="http://schemas.microsoft.com/office/drawing/2014/main" id="{802B7AB4-309B-4FFA-85CB-D996F71F6FA3}"/>
                </a:ext>
              </a:extLst>
            </p:cNvPr>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556;p36">
              <a:extLst>
                <a:ext uri="{FF2B5EF4-FFF2-40B4-BE49-F238E27FC236}">
                  <a16:creationId xmlns:a16="http://schemas.microsoft.com/office/drawing/2014/main" id="{D7ACC47F-5A7B-41C2-A794-3A510D0D6CDD}"/>
                </a:ext>
              </a:extLst>
            </p:cNvPr>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557;p36">
              <a:extLst>
                <a:ext uri="{FF2B5EF4-FFF2-40B4-BE49-F238E27FC236}">
                  <a16:creationId xmlns:a16="http://schemas.microsoft.com/office/drawing/2014/main" id="{B86997F3-A126-4604-8993-FF9F51BCDCE7}"/>
                </a:ext>
              </a:extLst>
            </p:cNvPr>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558;p36">
              <a:extLst>
                <a:ext uri="{FF2B5EF4-FFF2-40B4-BE49-F238E27FC236}">
                  <a16:creationId xmlns:a16="http://schemas.microsoft.com/office/drawing/2014/main" id="{062DCD83-F752-4F54-8CED-83D35AB1B183}"/>
                </a:ext>
              </a:extLst>
            </p:cNvPr>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559;p36">
              <a:extLst>
                <a:ext uri="{FF2B5EF4-FFF2-40B4-BE49-F238E27FC236}">
                  <a16:creationId xmlns:a16="http://schemas.microsoft.com/office/drawing/2014/main" id="{1E3A1681-940F-40F5-8265-F4B004B96BE3}"/>
                </a:ext>
              </a:extLst>
            </p:cNvPr>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560;p36">
              <a:extLst>
                <a:ext uri="{FF2B5EF4-FFF2-40B4-BE49-F238E27FC236}">
                  <a16:creationId xmlns:a16="http://schemas.microsoft.com/office/drawing/2014/main" id="{32E58340-B43C-471A-9A41-C14FAC4E44B4}"/>
                </a:ext>
              </a:extLst>
            </p:cNvPr>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561;p36">
              <a:extLst>
                <a:ext uri="{FF2B5EF4-FFF2-40B4-BE49-F238E27FC236}">
                  <a16:creationId xmlns:a16="http://schemas.microsoft.com/office/drawing/2014/main" id="{DF0E56E9-7781-4347-A412-176D34914716}"/>
                </a:ext>
              </a:extLst>
            </p:cNvPr>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562;p36">
              <a:extLst>
                <a:ext uri="{FF2B5EF4-FFF2-40B4-BE49-F238E27FC236}">
                  <a16:creationId xmlns:a16="http://schemas.microsoft.com/office/drawing/2014/main" id="{E339C6FE-9379-4A6C-A0F4-0D07ACB01FCB}"/>
                </a:ext>
              </a:extLst>
            </p:cNvPr>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563;p36">
              <a:extLst>
                <a:ext uri="{FF2B5EF4-FFF2-40B4-BE49-F238E27FC236}">
                  <a16:creationId xmlns:a16="http://schemas.microsoft.com/office/drawing/2014/main" id="{72A4C462-C91A-4FCF-963E-9F2D8FEF20AB}"/>
                </a:ext>
              </a:extLst>
            </p:cNvPr>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564;p36">
              <a:extLst>
                <a:ext uri="{FF2B5EF4-FFF2-40B4-BE49-F238E27FC236}">
                  <a16:creationId xmlns:a16="http://schemas.microsoft.com/office/drawing/2014/main" id="{A7EC5DFC-5979-456C-8EAA-64AADC448FB4}"/>
                </a:ext>
              </a:extLst>
            </p:cNvPr>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565;p36">
              <a:extLst>
                <a:ext uri="{FF2B5EF4-FFF2-40B4-BE49-F238E27FC236}">
                  <a16:creationId xmlns:a16="http://schemas.microsoft.com/office/drawing/2014/main" id="{92C8B916-2957-4536-A194-7D647D31BB06}"/>
                </a:ext>
              </a:extLst>
            </p:cNvPr>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566;p36">
              <a:extLst>
                <a:ext uri="{FF2B5EF4-FFF2-40B4-BE49-F238E27FC236}">
                  <a16:creationId xmlns:a16="http://schemas.microsoft.com/office/drawing/2014/main" id="{29346283-2EA1-41B7-8BDA-EC8317943A05}"/>
                </a:ext>
              </a:extLst>
            </p:cNvPr>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567;p36">
              <a:extLst>
                <a:ext uri="{FF2B5EF4-FFF2-40B4-BE49-F238E27FC236}">
                  <a16:creationId xmlns:a16="http://schemas.microsoft.com/office/drawing/2014/main" id="{02765A4B-5682-4AA5-88CA-937B63DF3FFD}"/>
                </a:ext>
              </a:extLst>
            </p:cNvPr>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568;p36">
              <a:extLst>
                <a:ext uri="{FF2B5EF4-FFF2-40B4-BE49-F238E27FC236}">
                  <a16:creationId xmlns:a16="http://schemas.microsoft.com/office/drawing/2014/main" id="{C62C85D2-4BD9-48B0-8074-B417D61CE1D0}"/>
                </a:ext>
              </a:extLst>
            </p:cNvPr>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569;p36">
              <a:extLst>
                <a:ext uri="{FF2B5EF4-FFF2-40B4-BE49-F238E27FC236}">
                  <a16:creationId xmlns:a16="http://schemas.microsoft.com/office/drawing/2014/main" id="{E012D062-0412-4E51-9335-3F6DD54D2BA8}"/>
                </a:ext>
              </a:extLst>
            </p:cNvPr>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570;p36">
              <a:extLst>
                <a:ext uri="{FF2B5EF4-FFF2-40B4-BE49-F238E27FC236}">
                  <a16:creationId xmlns:a16="http://schemas.microsoft.com/office/drawing/2014/main" id="{B1CD2122-6D78-4240-80E7-929AA2069EAC}"/>
                </a:ext>
              </a:extLst>
            </p:cNvPr>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571;p36">
              <a:extLst>
                <a:ext uri="{FF2B5EF4-FFF2-40B4-BE49-F238E27FC236}">
                  <a16:creationId xmlns:a16="http://schemas.microsoft.com/office/drawing/2014/main" id="{73771034-4E5A-4C6C-AE7C-70FAEBD73ADA}"/>
                </a:ext>
              </a:extLst>
            </p:cNvPr>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572;p36">
              <a:extLst>
                <a:ext uri="{FF2B5EF4-FFF2-40B4-BE49-F238E27FC236}">
                  <a16:creationId xmlns:a16="http://schemas.microsoft.com/office/drawing/2014/main" id="{BE7DF3DC-27DB-4C50-9BD8-DA326E6E92D9}"/>
                </a:ext>
              </a:extLst>
            </p:cNvPr>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573;p36">
              <a:extLst>
                <a:ext uri="{FF2B5EF4-FFF2-40B4-BE49-F238E27FC236}">
                  <a16:creationId xmlns:a16="http://schemas.microsoft.com/office/drawing/2014/main" id="{6553FEAC-323C-4ED2-A7C5-4869146B86AB}"/>
                </a:ext>
              </a:extLst>
            </p:cNvPr>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574;p36">
              <a:extLst>
                <a:ext uri="{FF2B5EF4-FFF2-40B4-BE49-F238E27FC236}">
                  <a16:creationId xmlns:a16="http://schemas.microsoft.com/office/drawing/2014/main" id="{8925CF6A-2052-4E1A-923C-DD358073FC89}"/>
                </a:ext>
              </a:extLst>
            </p:cNvPr>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575;p36">
              <a:extLst>
                <a:ext uri="{FF2B5EF4-FFF2-40B4-BE49-F238E27FC236}">
                  <a16:creationId xmlns:a16="http://schemas.microsoft.com/office/drawing/2014/main" id="{F6FB4686-9EB2-458F-BA85-13ED8AAA0D47}"/>
                </a:ext>
              </a:extLst>
            </p:cNvPr>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576;p36">
              <a:extLst>
                <a:ext uri="{FF2B5EF4-FFF2-40B4-BE49-F238E27FC236}">
                  <a16:creationId xmlns:a16="http://schemas.microsoft.com/office/drawing/2014/main" id="{CF266547-F412-4F14-A66C-056078FE623F}"/>
                </a:ext>
              </a:extLst>
            </p:cNvPr>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577;p36">
              <a:extLst>
                <a:ext uri="{FF2B5EF4-FFF2-40B4-BE49-F238E27FC236}">
                  <a16:creationId xmlns:a16="http://schemas.microsoft.com/office/drawing/2014/main" id="{CF9E719D-FEB8-48BA-8B13-4FC6F18D68A1}"/>
                </a:ext>
              </a:extLst>
            </p:cNvPr>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578;p36">
              <a:extLst>
                <a:ext uri="{FF2B5EF4-FFF2-40B4-BE49-F238E27FC236}">
                  <a16:creationId xmlns:a16="http://schemas.microsoft.com/office/drawing/2014/main" id="{C5E69DB5-F2BC-412F-AA11-29DBAAB59E72}"/>
                </a:ext>
              </a:extLst>
            </p:cNvPr>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579;p36">
              <a:extLst>
                <a:ext uri="{FF2B5EF4-FFF2-40B4-BE49-F238E27FC236}">
                  <a16:creationId xmlns:a16="http://schemas.microsoft.com/office/drawing/2014/main" id="{4888989F-3BE6-4003-87C4-8D403F95FCAB}"/>
                </a:ext>
              </a:extLst>
            </p:cNvPr>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580;p36">
              <a:extLst>
                <a:ext uri="{FF2B5EF4-FFF2-40B4-BE49-F238E27FC236}">
                  <a16:creationId xmlns:a16="http://schemas.microsoft.com/office/drawing/2014/main" id="{6210224B-D677-410F-BEA4-20A685A3E445}"/>
                </a:ext>
              </a:extLst>
            </p:cNvPr>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581;p36">
              <a:extLst>
                <a:ext uri="{FF2B5EF4-FFF2-40B4-BE49-F238E27FC236}">
                  <a16:creationId xmlns:a16="http://schemas.microsoft.com/office/drawing/2014/main" id="{AAC6A6C5-0E73-4CDB-9224-BC8FCA13E924}"/>
                </a:ext>
              </a:extLst>
            </p:cNvPr>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582;p36">
              <a:extLst>
                <a:ext uri="{FF2B5EF4-FFF2-40B4-BE49-F238E27FC236}">
                  <a16:creationId xmlns:a16="http://schemas.microsoft.com/office/drawing/2014/main" id="{B4C619C7-7712-4AD9-A1BC-81043817782D}"/>
                </a:ext>
              </a:extLst>
            </p:cNvPr>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583;p36">
              <a:extLst>
                <a:ext uri="{FF2B5EF4-FFF2-40B4-BE49-F238E27FC236}">
                  <a16:creationId xmlns:a16="http://schemas.microsoft.com/office/drawing/2014/main" id="{FE1498C5-F067-428F-A2CE-BC6631267B32}"/>
                </a:ext>
              </a:extLst>
            </p:cNvPr>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584;p36">
              <a:extLst>
                <a:ext uri="{FF2B5EF4-FFF2-40B4-BE49-F238E27FC236}">
                  <a16:creationId xmlns:a16="http://schemas.microsoft.com/office/drawing/2014/main" id="{BC98284A-A729-4D5B-8E6C-E37F6DC9FD61}"/>
                </a:ext>
              </a:extLst>
            </p:cNvPr>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585;p36">
              <a:extLst>
                <a:ext uri="{FF2B5EF4-FFF2-40B4-BE49-F238E27FC236}">
                  <a16:creationId xmlns:a16="http://schemas.microsoft.com/office/drawing/2014/main" id="{650C606A-F38D-4CBD-A342-8F51F1735622}"/>
                </a:ext>
              </a:extLst>
            </p:cNvPr>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586;p36">
              <a:extLst>
                <a:ext uri="{FF2B5EF4-FFF2-40B4-BE49-F238E27FC236}">
                  <a16:creationId xmlns:a16="http://schemas.microsoft.com/office/drawing/2014/main" id="{6BE7F448-3456-40D1-A8BE-FD97DDAB5B7E}"/>
                </a:ext>
              </a:extLst>
            </p:cNvPr>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587;p36">
              <a:extLst>
                <a:ext uri="{FF2B5EF4-FFF2-40B4-BE49-F238E27FC236}">
                  <a16:creationId xmlns:a16="http://schemas.microsoft.com/office/drawing/2014/main" id="{B8D17D3D-70EB-415C-B22B-D9F8BF75BDE6}"/>
                </a:ext>
              </a:extLst>
            </p:cNvPr>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588;p36">
              <a:extLst>
                <a:ext uri="{FF2B5EF4-FFF2-40B4-BE49-F238E27FC236}">
                  <a16:creationId xmlns:a16="http://schemas.microsoft.com/office/drawing/2014/main" id="{347DC42A-37B9-43DD-AD93-9C5308B41598}"/>
                </a:ext>
              </a:extLst>
            </p:cNvPr>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589;p36">
              <a:extLst>
                <a:ext uri="{FF2B5EF4-FFF2-40B4-BE49-F238E27FC236}">
                  <a16:creationId xmlns:a16="http://schemas.microsoft.com/office/drawing/2014/main" id="{4B612691-A52E-44ED-8F48-8FB8A2C35ABD}"/>
                </a:ext>
              </a:extLst>
            </p:cNvPr>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590;p36">
              <a:extLst>
                <a:ext uri="{FF2B5EF4-FFF2-40B4-BE49-F238E27FC236}">
                  <a16:creationId xmlns:a16="http://schemas.microsoft.com/office/drawing/2014/main" id="{3346A38F-8131-484D-9E95-A4D5A7E45C79}"/>
                </a:ext>
              </a:extLst>
            </p:cNvPr>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591;p36">
              <a:extLst>
                <a:ext uri="{FF2B5EF4-FFF2-40B4-BE49-F238E27FC236}">
                  <a16:creationId xmlns:a16="http://schemas.microsoft.com/office/drawing/2014/main" id="{95EA2804-2236-484C-9DEF-5A2F3BBE7E55}"/>
                </a:ext>
              </a:extLst>
            </p:cNvPr>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592;p36">
              <a:extLst>
                <a:ext uri="{FF2B5EF4-FFF2-40B4-BE49-F238E27FC236}">
                  <a16:creationId xmlns:a16="http://schemas.microsoft.com/office/drawing/2014/main" id="{CBD8FCD2-9236-485A-992D-B5D0CF613846}"/>
                </a:ext>
              </a:extLst>
            </p:cNvPr>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593;p36">
              <a:extLst>
                <a:ext uri="{FF2B5EF4-FFF2-40B4-BE49-F238E27FC236}">
                  <a16:creationId xmlns:a16="http://schemas.microsoft.com/office/drawing/2014/main" id="{565253B4-FC06-41CE-A041-065EB97FAED0}"/>
                </a:ext>
              </a:extLst>
            </p:cNvPr>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594;p36">
              <a:extLst>
                <a:ext uri="{FF2B5EF4-FFF2-40B4-BE49-F238E27FC236}">
                  <a16:creationId xmlns:a16="http://schemas.microsoft.com/office/drawing/2014/main" id="{57FE1A8A-4210-4277-BACB-C7AAFF812D3B}"/>
                </a:ext>
              </a:extLst>
            </p:cNvPr>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595;p36">
              <a:extLst>
                <a:ext uri="{FF2B5EF4-FFF2-40B4-BE49-F238E27FC236}">
                  <a16:creationId xmlns:a16="http://schemas.microsoft.com/office/drawing/2014/main" id="{BC4F860C-0276-4A79-9465-4004057D4B85}"/>
                </a:ext>
              </a:extLst>
            </p:cNvPr>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596;p36">
              <a:extLst>
                <a:ext uri="{FF2B5EF4-FFF2-40B4-BE49-F238E27FC236}">
                  <a16:creationId xmlns:a16="http://schemas.microsoft.com/office/drawing/2014/main" id="{86D143E6-8CF8-45F2-9DBB-45E6D61077A6}"/>
                </a:ext>
              </a:extLst>
            </p:cNvPr>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597;p36">
              <a:extLst>
                <a:ext uri="{FF2B5EF4-FFF2-40B4-BE49-F238E27FC236}">
                  <a16:creationId xmlns:a16="http://schemas.microsoft.com/office/drawing/2014/main" id="{1C669288-7CD2-4743-8F82-68C53B853C3F}"/>
                </a:ext>
              </a:extLst>
            </p:cNvPr>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598;p36">
              <a:extLst>
                <a:ext uri="{FF2B5EF4-FFF2-40B4-BE49-F238E27FC236}">
                  <a16:creationId xmlns:a16="http://schemas.microsoft.com/office/drawing/2014/main" id="{13FDEBB8-2F06-4805-BAB1-01D5C620B28A}"/>
                </a:ext>
              </a:extLst>
            </p:cNvPr>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599;p36">
              <a:extLst>
                <a:ext uri="{FF2B5EF4-FFF2-40B4-BE49-F238E27FC236}">
                  <a16:creationId xmlns:a16="http://schemas.microsoft.com/office/drawing/2014/main" id="{5BB1AD9A-1C7C-48CC-8BC6-F681307CE0ED}"/>
                </a:ext>
              </a:extLst>
            </p:cNvPr>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600;p36">
              <a:extLst>
                <a:ext uri="{FF2B5EF4-FFF2-40B4-BE49-F238E27FC236}">
                  <a16:creationId xmlns:a16="http://schemas.microsoft.com/office/drawing/2014/main" id="{716EA0E1-6412-450E-9C8E-7EAC84BA6148}"/>
                </a:ext>
              </a:extLst>
            </p:cNvPr>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601;p36">
              <a:extLst>
                <a:ext uri="{FF2B5EF4-FFF2-40B4-BE49-F238E27FC236}">
                  <a16:creationId xmlns:a16="http://schemas.microsoft.com/office/drawing/2014/main" id="{A5173AB0-7894-425D-8315-5EFD52270D4E}"/>
                </a:ext>
              </a:extLst>
            </p:cNvPr>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602;p36">
              <a:extLst>
                <a:ext uri="{FF2B5EF4-FFF2-40B4-BE49-F238E27FC236}">
                  <a16:creationId xmlns:a16="http://schemas.microsoft.com/office/drawing/2014/main" id="{042758EE-BF8E-4039-9377-D5FF31FFABB7}"/>
                </a:ext>
              </a:extLst>
            </p:cNvPr>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603;p36">
              <a:extLst>
                <a:ext uri="{FF2B5EF4-FFF2-40B4-BE49-F238E27FC236}">
                  <a16:creationId xmlns:a16="http://schemas.microsoft.com/office/drawing/2014/main" id="{58FE5BB1-1773-4B06-A423-404B643029F2}"/>
                </a:ext>
              </a:extLst>
            </p:cNvPr>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604;p36">
              <a:extLst>
                <a:ext uri="{FF2B5EF4-FFF2-40B4-BE49-F238E27FC236}">
                  <a16:creationId xmlns:a16="http://schemas.microsoft.com/office/drawing/2014/main" id="{B6F3151F-7DF5-40C1-8700-97CF3B168BB9}"/>
                </a:ext>
              </a:extLst>
            </p:cNvPr>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605;p36">
              <a:extLst>
                <a:ext uri="{FF2B5EF4-FFF2-40B4-BE49-F238E27FC236}">
                  <a16:creationId xmlns:a16="http://schemas.microsoft.com/office/drawing/2014/main" id="{38CE4704-D2B3-4A8D-AF12-5EC6DB9A1F64}"/>
                </a:ext>
              </a:extLst>
            </p:cNvPr>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606;p36">
              <a:extLst>
                <a:ext uri="{FF2B5EF4-FFF2-40B4-BE49-F238E27FC236}">
                  <a16:creationId xmlns:a16="http://schemas.microsoft.com/office/drawing/2014/main" id="{8543726C-1065-4E51-BEC1-ACF9827A43A4}"/>
                </a:ext>
              </a:extLst>
            </p:cNvPr>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607;p36">
              <a:extLst>
                <a:ext uri="{FF2B5EF4-FFF2-40B4-BE49-F238E27FC236}">
                  <a16:creationId xmlns:a16="http://schemas.microsoft.com/office/drawing/2014/main" id="{B87FC88D-01E7-4EC2-A073-C8A635C7F091}"/>
                </a:ext>
              </a:extLst>
            </p:cNvPr>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608;p36">
              <a:extLst>
                <a:ext uri="{FF2B5EF4-FFF2-40B4-BE49-F238E27FC236}">
                  <a16:creationId xmlns:a16="http://schemas.microsoft.com/office/drawing/2014/main" id="{7E3FB747-5F0D-4403-8426-C00AD547316B}"/>
                </a:ext>
              </a:extLst>
            </p:cNvPr>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609;p36">
              <a:extLst>
                <a:ext uri="{FF2B5EF4-FFF2-40B4-BE49-F238E27FC236}">
                  <a16:creationId xmlns:a16="http://schemas.microsoft.com/office/drawing/2014/main" id="{8A81637F-CA69-442F-A905-5E4E5A2590D7}"/>
                </a:ext>
              </a:extLst>
            </p:cNvPr>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610;p36">
              <a:extLst>
                <a:ext uri="{FF2B5EF4-FFF2-40B4-BE49-F238E27FC236}">
                  <a16:creationId xmlns:a16="http://schemas.microsoft.com/office/drawing/2014/main" id="{81B02544-610F-4C8E-812D-18DCA8916CE1}"/>
                </a:ext>
              </a:extLst>
            </p:cNvPr>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611;p36">
              <a:extLst>
                <a:ext uri="{FF2B5EF4-FFF2-40B4-BE49-F238E27FC236}">
                  <a16:creationId xmlns:a16="http://schemas.microsoft.com/office/drawing/2014/main" id="{9113FB5B-97A3-4C5A-B7BD-812262CF5567}"/>
                </a:ext>
              </a:extLst>
            </p:cNvPr>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612;p36">
              <a:extLst>
                <a:ext uri="{FF2B5EF4-FFF2-40B4-BE49-F238E27FC236}">
                  <a16:creationId xmlns:a16="http://schemas.microsoft.com/office/drawing/2014/main" id="{822CEFA4-AB80-4897-B204-0619D519E8E0}"/>
                </a:ext>
              </a:extLst>
            </p:cNvPr>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613;p36">
              <a:extLst>
                <a:ext uri="{FF2B5EF4-FFF2-40B4-BE49-F238E27FC236}">
                  <a16:creationId xmlns:a16="http://schemas.microsoft.com/office/drawing/2014/main" id="{544CC178-0EC1-4004-A263-7D156717FB13}"/>
                </a:ext>
              </a:extLst>
            </p:cNvPr>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614;p36">
              <a:extLst>
                <a:ext uri="{FF2B5EF4-FFF2-40B4-BE49-F238E27FC236}">
                  <a16:creationId xmlns:a16="http://schemas.microsoft.com/office/drawing/2014/main" id="{38C86E9C-6472-4D4B-946C-BD6F3C7DEBB3}"/>
                </a:ext>
              </a:extLst>
            </p:cNvPr>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615;p36">
              <a:extLst>
                <a:ext uri="{FF2B5EF4-FFF2-40B4-BE49-F238E27FC236}">
                  <a16:creationId xmlns:a16="http://schemas.microsoft.com/office/drawing/2014/main" id="{C2DCF561-A78C-4F64-9A5F-D66F46493BE3}"/>
                </a:ext>
              </a:extLst>
            </p:cNvPr>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616;p36">
              <a:extLst>
                <a:ext uri="{FF2B5EF4-FFF2-40B4-BE49-F238E27FC236}">
                  <a16:creationId xmlns:a16="http://schemas.microsoft.com/office/drawing/2014/main" id="{15A71050-C3B8-4995-B5F0-B9D0D079ED28}"/>
                </a:ext>
              </a:extLst>
            </p:cNvPr>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617;p36">
              <a:extLst>
                <a:ext uri="{FF2B5EF4-FFF2-40B4-BE49-F238E27FC236}">
                  <a16:creationId xmlns:a16="http://schemas.microsoft.com/office/drawing/2014/main" id="{50322716-B998-4CB1-A972-43A5B6E49CC1}"/>
                </a:ext>
              </a:extLst>
            </p:cNvPr>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618;p36">
              <a:extLst>
                <a:ext uri="{FF2B5EF4-FFF2-40B4-BE49-F238E27FC236}">
                  <a16:creationId xmlns:a16="http://schemas.microsoft.com/office/drawing/2014/main" id="{BB6C6549-6285-4700-870A-8603058DF295}"/>
                </a:ext>
              </a:extLst>
            </p:cNvPr>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619;p36">
              <a:extLst>
                <a:ext uri="{FF2B5EF4-FFF2-40B4-BE49-F238E27FC236}">
                  <a16:creationId xmlns:a16="http://schemas.microsoft.com/office/drawing/2014/main" id="{F96A76E2-2D87-4872-B7A7-A8093C19A8DF}"/>
                </a:ext>
              </a:extLst>
            </p:cNvPr>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0" name="Google Shape;620;p36">
              <a:extLst>
                <a:ext uri="{FF2B5EF4-FFF2-40B4-BE49-F238E27FC236}">
                  <a16:creationId xmlns:a16="http://schemas.microsoft.com/office/drawing/2014/main" id="{F11C842C-A706-4597-A06E-B01DE44D4A09}"/>
                </a:ext>
              </a:extLst>
            </p:cNvPr>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621;p36">
              <a:extLst>
                <a:ext uri="{FF2B5EF4-FFF2-40B4-BE49-F238E27FC236}">
                  <a16:creationId xmlns:a16="http://schemas.microsoft.com/office/drawing/2014/main" id="{4E2179C5-955C-4791-B3A8-583AA307B13D}"/>
                </a:ext>
              </a:extLst>
            </p:cNvPr>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622;p36">
              <a:extLst>
                <a:ext uri="{FF2B5EF4-FFF2-40B4-BE49-F238E27FC236}">
                  <a16:creationId xmlns:a16="http://schemas.microsoft.com/office/drawing/2014/main" id="{5941E226-FD32-4877-9833-621619D595C6}"/>
                </a:ext>
              </a:extLst>
            </p:cNvPr>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623;p36">
              <a:extLst>
                <a:ext uri="{FF2B5EF4-FFF2-40B4-BE49-F238E27FC236}">
                  <a16:creationId xmlns:a16="http://schemas.microsoft.com/office/drawing/2014/main" id="{1F1872B1-DE63-4C5E-9B32-23875B8A6EDD}"/>
                </a:ext>
              </a:extLst>
            </p:cNvPr>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624;p36">
              <a:extLst>
                <a:ext uri="{FF2B5EF4-FFF2-40B4-BE49-F238E27FC236}">
                  <a16:creationId xmlns:a16="http://schemas.microsoft.com/office/drawing/2014/main" id="{8724E4B3-7503-4FC2-9A08-5BB444FB2413}"/>
                </a:ext>
              </a:extLst>
            </p:cNvPr>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625;p36">
              <a:extLst>
                <a:ext uri="{FF2B5EF4-FFF2-40B4-BE49-F238E27FC236}">
                  <a16:creationId xmlns:a16="http://schemas.microsoft.com/office/drawing/2014/main" id="{D2794939-ED3A-4AEE-9D1D-6F1E31C38B13}"/>
                </a:ext>
              </a:extLst>
            </p:cNvPr>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6" name="Google Shape;626;p36">
              <a:extLst>
                <a:ext uri="{FF2B5EF4-FFF2-40B4-BE49-F238E27FC236}">
                  <a16:creationId xmlns:a16="http://schemas.microsoft.com/office/drawing/2014/main" id="{680EBFC6-32B7-4323-9321-365D7FA94A1F}"/>
                </a:ext>
              </a:extLst>
            </p:cNvPr>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7" name="Google Shape;627;p36">
              <a:extLst>
                <a:ext uri="{FF2B5EF4-FFF2-40B4-BE49-F238E27FC236}">
                  <a16:creationId xmlns:a16="http://schemas.microsoft.com/office/drawing/2014/main" id="{9AF40AC7-7FB0-4B95-99A1-98E411C06724}"/>
                </a:ext>
              </a:extLst>
            </p:cNvPr>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8" name="Google Shape;628;p36">
              <a:extLst>
                <a:ext uri="{FF2B5EF4-FFF2-40B4-BE49-F238E27FC236}">
                  <a16:creationId xmlns:a16="http://schemas.microsoft.com/office/drawing/2014/main" id="{B6C76805-AAFC-4EA6-85D8-9D0381B3E8D7}"/>
                </a:ext>
              </a:extLst>
            </p:cNvPr>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rgbClr val="000000"/>
            </a:solidFill>
            <a:ln w="109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9" name="Google Shape;629;p36">
              <a:extLst>
                <a:ext uri="{FF2B5EF4-FFF2-40B4-BE49-F238E27FC236}">
                  <a16:creationId xmlns:a16="http://schemas.microsoft.com/office/drawing/2014/main" id="{87D43542-3D92-455D-8886-C65B4953F433}"/>
                </a:ext>
              </a:extLst>
            </p:cNvPr>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0" name="Google Shape;630;p36">
              <a:extLst>
                <a:ext uri="{FF2B5EF4-FFF2-40B4-BE49-F238E27FC236}">
                  <a16:creationId xmlns:a16="http://schemas.microsoft.com/office/drawing/2014/main" id="{6130FE68-E23A-40F1-82BA-EEAF1819BB58}"/>
                </a:ext>
              </a:extLst>
            </p:cNvPr>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1" name="Google Shape;631;p36">
              <a:extLst>
                <a:ext uri="{FF2B5EF4-FFF2-40B4-BE49-F238E27FC236}">
                  <a16:creationId xmlns:a16="http://schemas.microsoft.com/office/drawing/2014/main" id="{472DA8E2-452A-4C14-B21C-A658BBE78236}"/>
                </a:ext>
              </a:extLst>
            </p:cNvPr>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2" name="Google Shape;632;p36">
              <a:extLst>
                <a:ext uri="{FF2B5EF4-FFF2-40B4-BE49-F238E27FC236}">
                  <a16:creationId xmlns:a16="http://schemas.microsoft.com/office/drawing/2014/main" id="{49110153-7958-4B8D-8A6D-1BDDA673263B}"/>
                </a:ext>
              </a:extLst>
            </p:cNvPr>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3" name="Google Shape;633;p36">
              <a:extLst>
                <a:ext uri="{FF2B5EF4-FFF2-40B4-BE49-F238E27FC236}">
                  <a16:creationId xmlns:a16="http://schemas.microsoft.com/office/drawing/2014/main" id="{E4E55551-5192-4BD6-A5BC-4C9B754330A5}"/>
                </a:ext>
              </a:extLst>
            </p:cNvPr>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4" name="Google Shape;634;p36">
              <a:extLst>
                <a:ext uri="{FF2B5EF4-FFF2-40B4-BE49-F238E27FC236}">
                  <a16:creationId xmlns:a16="http://schemas.microsoft.com/office/drawing/2014/main" id="{D3A78C58-6324-43D4-AD47-2F05CD87800C}"/>
                </a:ext>
              </a:extLst>
            </p:cNvPr>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 name="Google Shape;635;p36">
              <a:extLst>
                <a:ext uri="{FF2B5EF4-FFF2-40B4-BE49-F238E27FC236}">
                  <a16:creationId xmlns:a16="http://schemas.microsoft.com/office/drawing/2014/main" id="{E54E04F4-00F2-49DF-BD54-F285C4BB69FC}"/>
                </a:ext>
              </a:extLst>
            </p:cNvPr>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6" name="Google Shape;636;p36">
              <a:extLst>
                <a:ext uri="{FF2B5EF4-FFF2-40B4-BE49-F238E27FC236}">
                  <a16:creationId xmlns:a16="http://schemas.microsoft.com/office/drawing/2014/main" id="{D152DEEC-9A76-42C9-8BED-292335EFC4E7}"/>
                </a:ext>
              </a:extLst>
            </p:cNvPr>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7" name="Google Shape;637;p36">
              <a:extLst>
                <a:ext uri="{FF2B5EF4-FFF2-40B4-BE49-F238E27FC236}">
                  <a16:creationId xmlns:a16="http://schemas.microsoft.com/office/drawing/2014/main" id="{5F666525-CAB4-471E-95B7-A38675ABB90E}"/>
                </a:ext>
              </a:extLst>
            </p:cNvPr>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8" name="Google Shape;638;p36">
              <a:extLst>
                <a:ext uri="{FF2B5EF4-FFF2-40B4-BE49-F238E27FC236}">
                  <a16:creationId xmlns:a16="http://schemas.microsoft.com/office/drawing/2014/main" id="{FF3E52B9-3303-482F-AE98-654255FD0231}"/>
                </a:ext>
              </a:extLst>
            </p:cNvPr>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9" name="Google Shape;639;p36">
              <a:extLst>
                <a:ext uri="{FF2B5EF4-FFF2-40B4-BE49-F238E27FC236}">
                  <a16:creationId xmlns:a16="http://schemas.microsoft.com/office/drawing/2014/main" id="{DAA98DD7-A217-4EDA-8097-8042B59A97C8}"/>
                </a:ext>
              </a:extLst>
            </p:cNvPr>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0" name="Google Shape;640;p36">
              <a:extLst>
                <a:ext uri="{FF2B5EF4-FFF2-40B4-BE49-F238E27FC236}">
                  <a16:creationId xmlns:a16="http://schemas.microsoft.com/office/drawing/2014/main" id="{9556A570-697C-40DB-B691-9BBCD92FCC5D}"/>
                </a:ext>
              </a:extLst>
            </p:cNvPr>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1" name="Google Shape;641;p36">
              <a:extLst>
                <a:ext uri="{FF2B5EF4-FFF2-40B4-BE49-F238E27FC236}">
                  <a16:creationId xmlns:a16="http://schemas.microsoft.com/office/drawing/2014/main" id="{0F0FF89E-895D-44AA-809F-FB49F8CB99A5}"/>
                </a:ext>
              </a:extLst>
            </p:cNvPr>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2" name="Google Shape;642;p36">
              <a:extLst>
                <a:ext uri="{FF2B5EF4-FFF2-40B4-BE49-F238E27FC236}">
                  <a16:creationId xmlns:a16="http://schemas.microsoft.com/office/drawing/2014/main" id="{691C98D4-0650-4FB2-90C8-F463A0EEF83D}"/>
                </a:ext>
              </a:extLst>
            </p:cNvPr>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3" name="Google Shape;643;p36">
              <a:extLst>
                <a:ext uri="{FF2B5EF4-FFF2-40B4-BE49-F238E27FC236}">
                  <a16:creationId xmlns:a16="http://schemas.microsoft.com/office/drawing/2014/main" id="{45AF3445-39AC-4E7E-8956-FADAACBB050B}"/>
                </a:ext>
              </a:extLst>
            </p:cNvPr>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4" name="Google Shape;644;p36">
              <a:extLst>
                <a:ext uri="{FF2B5EF4-FFF2-40B4-BE49-F238E27FC236}">
                  <a16:creationId xmlns:a16="http://schemas.microsoft.com/office/drawing/2014/main" id="{CE60C1B6-7446-463B-B3A0-9FE4147FA294}"/>
                </a:ext>
              </a:extLst>
            </p:cNvPr>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5" name="Google Shape;645;p36">
              <a:extLst>
                <a:ext uri="{FF2B5EF4-FFF2-40B4-BE49-F238E27FC236}">
                  <a16:creationId xmlns:a16="http://schemas.microsoft.com/office/drawing/2014/main" id="{E75E368D-F1AD-4581-8E7F-13CF0A30748D}"/>
                </a:ext>
              </a:extLst>
            </p:cNvPr>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6" name="Google Shape;646;p36">
              <a:extLst>
                <a:ext uri="{FF2B5EF4-FFF2-40B4-BE49-F238E27FC236}">
                  <a16:creationId xmlns:a16="http://schemas.microsoft.com/office/drawing/2014/main" id="{0BC7A154-C480-4DC9-A9AF-5224676A3386}"/>
                </a:ext>
              </a:extLst>
            </p:cNvPr>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7" name="Google Shape;647;p36">
              <a:extLst>
                <a:ext uri="{FF2B5EF4-FFF2-40B4-BE49-F238E27FC236}">
                  <a16:creationId xmlns:a16="http://schemas.microsoft.com/office/drawing/2014/main" id="{13A67DCC-F254-4E8C-94B2-6CE627614998}"/>
                </a:ext>
              </a:extLst>
            </p:cNvPr>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8" name="Google Shape;648;p36">
              <a:extLst>
                <a:ext uri="{FF2B5EF4-FFF2-40B4-BE49-F238E27FC236}">
                  <a16:creationId xmlns:a16="http://schemas.microsoft.com/office/drawing/2014/main" id="{A505963F-79EA-4C3A-AD15-BE7E924842D5}"/>
                </a:ext>
              </a:extLst>
            </p:cNvPr>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9" name="Google Shape;649;p36">
              <a:extLst>
                <a:ext uri="{FF2B5EF4-FFF2-40B4-BE49-F238E27FC236}">
                  <a16:creationId xmlns:a16="http://schemas.microsoft.com/office/drawing/2014/main" id="{1C2C3ABD-2C00-455A-B44E-E5EBB118092B}"/>
                </a:ext>
              </a:extLst>
            </p:cNvPr>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0" name="Google Shape;650;p36">
              <a:extLst>
                <a:ext uri="{FF2B5EF4-FFF2-40B4-BE49-F238E27FC236}">
                  <a16:creationId xmlns:a16="http://schemas.microsoft.com/office/drawing/2014/main" id="{264D0F0A-48F4-4728-8F12-8E8E34216612}"/>
                </a:ext>
              </a:extLst>
            </p:cNvPr>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1" name="Google Shape;651;p36">
              <a:extLst>
                <a:ext uri="{FF2B5EF4-FFF2-40B4-BE49-F238E27FC236}">
                  <a16:creationId xmlns:a16="http://schemas.microsoft.com/office/drawing/2014/main" id="{33AAA90C-A6DC-4358-8B1E-896BEEEC8A79}"/>
                </a:ext>
              </a:extLst>
            </p:cNvPr>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2" name="Google Shape;652;p36">
              <a:extLst>
                <a:ext uri="{FF2B5EF4-FFF2-40B4-BE49-F238E27FC236}">
                  <a16:creationId xmlns:a16="http://schemas.microsoft.com/office/drawing/2014/main" id="{7F40C85D-C8E4-4E6B-9906-6A0ECD7B18BB}"/>
                </a:ext>
              </a:extLst>
            </p:cNvPr>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3" name="Google Shape;653;p36">
              <a:extLst>
                <a:ext uri="{FF2B5EF4-FFF2-40B4-BE49-F238E27FC236}">
                  <a16:creationId xmlns:a16="http://schemas.microsoft.com/office/drawing/2014/main" id="{CFECAB3B-9689-4A95-A809-148A3D2FB19C}"/>
                </a:ext>
              </a:extLst>
            </p:cNvPr>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4" name="Google Shape;654;p36">
              <a:extLst>
                <a:ext uri="{FF2B5EF4-FFF2-40B4-BE49-F238E27FC236}">
                  <a16:creationId xmlns:a16="http://schemas.microsoft.com/office/drawing/2014/main" id="{4BCA74E4-5442-473E-BAC5-30E23DE91050}"/>
                </a:ext>
              </a:extLst>
            </p:cNvPr>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5" name="Google Shape;655;p36">
              <a:extLst>
                <a:ext uri="{FF2B5EF4-FFF2-40B4-BE49-F238E27FC236}">
                  <a16:creationId xmlns:a16="http://schemas.microsoft.com/office/drawing/2014/main" id="{2393101B-00FF-4A7D-96FD-9F2E5071C606}"/>
                </a:ext>
              </a:extLst>
            </p:cNvPr>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6" name="Google Shape;656;p36">
              <a:extLst>
                <a:ext uri="{FF2B5EF4-FFF2-40B4-BE49-F238E27FC236}">
                  <a16:creationId xmlns:a16="http://schemas.microsoft.com/office/drawing/2014/main" id="{40E50DCD-0E0B-4186-964F-25659394F418}"/>
                </a:ext>
              </a:extLst>
            </p:cNvPr>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7" name="Google Shape;657;p36">
              <a:extLst>
                <a:ext uri="{FF2B5EF4-FFF2-40B4-BE49-F238E27FC236}">
                  <a16:creationId xmlns:a16="http://schemas.microsoft.com/office/drawing/2014/main" id="{A9FDF99F-59D1-415B-AEAA-53A02DA80EB7}"/>
                </a:ext>
              </a:extLst>
            </p:cNvPr>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8" name="Google Shape;658;p36">
              <a:extLst>
                <a:ext uri="{FF2B5EF4-FFF2-40B4-BE49-F238E27FC236}">
                  <a16:creationId xmlns:a16="http://schemas.microsoft.com/office/drawing/2014/main" id="{A4673B4D-BD61-4933-BFC6-DA646247E05E}"/>
                </a:ext>
              </a:extLst>
            </p:cNvPr>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9" name="Google Shape;659;p36">
              <a:extLst>
                <a:ext uri="{FF2B5EF4-FFF2-40B4-BE49-F238E27FC236}">
                  <a16:creationId xmlns:a16="http://schemas.microsoft.com/office/drawing/2014/main" id="{032CD147-D6DB-4F91-AAFA-43A41D199582}"/>
                </a:ext>
              </a:extLst>
            </p:cNvPr>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0" name="Google Shape;660;p36">
              <a:extLst>
                <a:ext uri="{FF2B5EF4-FFF2-40B4-BE49-F238E27FC236}">
                  <a16:creationId xmlns:a16="http://schemas.microsoft.com/office/drawing/2014/main" id="{4C903B78-6C72-4FE8-811E-A9B2D94433D5}"/>
                </a:ext>
              </a:extLst>
            </p:cNvPr>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1" name="Google Shape;661;p36">
              <a:extLst>
                <a:ext uri="{FF2B5EF4-FFF2-40B4-BE49-F238E27FC236}">
                  <a16:creationId xmlns:a16="http://schemas.microsoft.com/office/drawing/2014/main" id="{7CA2B1ED-D840-4822-8F17-EAF41F294EA6}"/>
                </a:ext>
              </a:extLst>
            </p:cNvPr>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2" name="Google Shape;662;p36">
              <a:extLst>
                <a:ext uri="{FF2B5EF4-FFF2-40B4-BE49-F238E27FC236}">
                  <a16:creationId xmlns:a16="http://schemas.microsoft.com/office/drawing/2014/main" id="{7C1C5D92-AC71-4635-8B37-38E41D53AFDC}"/>
                </a:ext>
              </a:extLst>
            </p:cNvPr>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3" name="Google Shape;663;p36">
              <a:extLst>
                <a:ext uri="{FF2B5EF4-FFF2-40B4-BE49-F238E27FC236}">
                  <a16:creationId xmlns:a16="http://schemas.microsoft.com/office/drawing/2014/main" id="{9AEACD56-BDA3-4886-9782-F51DB0FEFE8A}"/>
                </a:ext>
              </a:extLst>
            </p:cNvPr>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4" name="Google Shape;664;p36">
              <a:extLst>
                <a:ext uri="{FF2B5EF4-FFF2-40B4-BE49-F238E27FC236}">
                  <a16:creationId xmlns:a16="http://schemas.microsoft.com/office/drawing/2014/main" id="{8D1257E4-FA85-4D37-ADCA-E1A7E513BAC6}"/>
                </a:ext>
              </a:extLst>
            </p:cNvPr>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5" name="Google Shape;665;p36">
              <a:extLst>
                <a:ext uri="{FF2B5EF4-FFF2-40B4-BE49-F238E27FC236}">
                  <a16:creationId xmlns:a16="http://schemas.microsoft.com/office/drawing/2014/main" id="{0D364669-FE40-4491-952E-25CD08FEB666}"/>
                </a:ext>
              </a:extLst>
            </p:cNvPr>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6" name="Google Shape;666;p36">
              <a:extLst>
                <a:ext uri="{FF2B5EF4-FFF2-40B4-BE49-F238E27FC236}">
                  <a16:creationId xmlns:a16="http://schemas.microsoft.com/office/drawing/2014/main" id="{4218BDFD-7030-47F2-907C-70A18B6FA93A}"/>
                </a:ext>
              </a:extLst>
            </p:cNvPr>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7" name="Google Shape;667;p36">
              <a:extLst>
                <a:ext uri="{FF2B5EF4-FFF2-40B4-BE49-F238E27FC236}">
                  <a16:creationId xmlns:a16="http://schemas.microsoft.com/office/drawing/2014/main" id="{FB246554-3697-46E6-BDF2-73706BF16C11}"/>
                </a:ext>
              </a:extLst>
            </p:cNvPr>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8" name="Google Shape;668;p36">
              <a:extLst>
                <a:ext uri="{FF2B5EF4-FFF2-40B4-BE49-F238E27FC236}">
                  <a16:creationId xmlns:a16="http://schemas.microsoft.com/office/drawing/2014/main" id="{3212D249-7587-4ECD-A310-9E02F99CA545}"/>
                </a:ext>
              </a:extLst>
            </p:cNvPr>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9" name="Google Shape;669;p36">
              <a:extLst>
                <a:ext uri="{FF2B5EF4-FFF2-40B4-BE49-F238E27FC236}">
                  <a16:creationId xmlns:a16="http://schemas.microsoft.com/office/drawing/2014/main" id="{3CD243AE-B63B-470D-BADA-959371B53D30}"/>
                </a:ext>
              </a:extLst>
            </p:cNvPr>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0" name="Google Shape;670;p36">
              <a:extLst>
                <a:ext uri="{FF2B5EF4-FFF2-40B4-BE49-F238E27FC236}">
                  <a16:creationId xmlns:a16="http://schemas.microsoft.com/office/drawing/2014/main" id="{D35100F0-249B-485F-859F-EF261874628F}"/>
                </a:ext>
              </a:extLst>
            </p:cNvPr>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1" name="Google Shape;671;p36">
              <a:extLst>
                <a:ext uri="{FF2B5EF4-FFF2-40B4-BE49-F238E27FC236}">
                  <a16:creationId xmlns:a16="http://schemas.microsoft.com/office/drawing/2014/main" id="{9AB19E56-2132-4201-9C21-3438B3D620B6}"/>
                </a:ext>
              </a:extLst>
            </p:cNvPr>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2" name="Google Shape;672;p36">
              <a:extLst>
                <a:ext uri="{FF2B5EF4-FFF2-40B4-BE49-F238E27FC236}">
                  <a16:creationId xmlns:a16="http://schemas.microsoft.com/office/drawing/2014/main" id="{E968F44C-A5DA-459C-8E01-763B2EFCA469}"/>
                </a:ext>
              </a:extLst>
            </p:cNvPr>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3" name="Google Shape;673;p36">
              <a:extLst>
                <a:ext uri="{FF2B5EF4-FFF2-40B4-BE49-F238E27FC236}">
                  <a16:creationId xmlns:a16="http://schemas.microsoft.com/office/drawing/2014/main" id="{7A4873A1-7C34-4A39-859A-D8714F0A0676}"/>
                </a:ext>
              </a:extLst>
            </p:cNvPr>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4" name="Google Shape;674;p36">
              <a:extLst>
                <a:ext uri="{FF2B5EF4-FFF2-40B4-BE49-F238E27FC236}">
                  <a16:creationId xmlns:a16="http://schemas.microsoft.com/office/drawing/2014/main" id="{FFA11B7E-1EE8-4FC1-8178-869B94603A4A}"/>
                </a:ext>
              </a:extLst>
            </p:cNvPr>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5" name="Google Shape;675;p36">
              <a:extLst>
                <a:ext uri="{FF2B5EF4-FFF2-40B4-BE49-F238E27FC236}">
                  <a16:creationId xmlns:a16="http://schemas.microsoft.com/office/drawing/2014/main" id="{0816205B-B3E7-49D9-A9C3-EF70DE14C8F8}"/>
                </a:ext>
              </a:extLst>
            </p:cNvPr>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6" name="Google Shape;676;p36">
              <a:extLst>
                <a:ext uri="{FF2B5EF4-FFF2-40B4-BE49-F238E27FC236}">
                  <a16:creationId xmlns:a16="http://schemas.microsoft.com/office/drawing/2014/main" id="{4FFC5A6C-D3B2-4887-BBDC-40A5F04859F5}"/>
                </a:ext>
              </a:extLst>
            </p:cNvPr>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7" name="Google Shape;677;p36">
              <a:extLst>
                <a:ext uri="{FF2B5EF4-FFF2-40B4-BE49-F238E27FC236}">
                  <a16:creationId xmlns:a16="http://schemas.microsoft.com/office/drawing/2014/main" id="{B8CFF52C-4505-4BFC-9E33-C25C22DB1CDF}"/>
                </a:ext>
              </a:extLst>
            </p:cNvPr>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8" name="Google Shape;678;p36">
              <a:extLst>
                <a:ext uri="{FF2B5EF4-FFF2-40B4-BE49-F238E27FC236}">
                  <a16:creationId xmlns:a16="http://schemas.microsoft.com/office/drawing/2014/main" id="{33D37522-0E6F-48CC-89D9-39F46BA4BE53}"/>
                </a:ext>
              </a:extLst>
            </p:cNvPr>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9" name="Google Shape;679;p36">
              <a:extLst>
                <a:ext uri="{FF2B5EF4-FFF2-40B4-BE49-F238E27FC236}">
                  <a16:creationId xmlns:a16="http://schemas.microsoft.com/office/drawing/2014/main" id="{DC8631F4-5F0C-4041-B5E5-C60A9BEA6D2E}"/>
                </a:ext>
              </a:extLst>
            </p:cNvPr>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0" name="Google Shape;680;p36">
              <a:extLst>
                <a:ext uri="{FF2B5EF4-FFF2-40B4-BE49-F238E27FC236}">
                  <a16:creationId xmlns:a16="http://schemas.microsoft.com/office/drawing/2014/main" id="{547855A1-DF74-45F3-B774-F04A395BCA03}"/>
                </a:ext>
              </a:extLst>
            </p:cNvPr>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1" name="Google Shape;681;p36">
              <a:extLst>
                <a:ext uri="{FF2B5EF4-FFF2-40B4-BE49-F238E27FC236}">
                  <a16:creationId xmlns:a16="http://schemas.microsoft.com/office/drawing/2014/main" id="{DE916BD1-624E-4AF4-BA79-376170D9667E}"/>
                </a:ext>
              </a:extLst>
            </p:cNvPr>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2" name="Google Shape;682;p36">
              <a:extLst>
                <a:ext uri="{FF2B5EF4-FFF2-40B4-BE49-F238E27FC236}">
                  <a16:creationId xmlns:a16="http://schemas.microsoft.com/office/drawing/2014/main" id="{D97CD6D3-8919-43D8-9D4A-89E4CE47BAAF}"/>
                </a:ext>
              </a:extLst>
            </p:cNvPr>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3" name="Google Shape;683;p36">
              <a:extLst>
                <a:ext uri="{FF2B5EF4-FFF2-40B4-BE49-F238E27FC236}">
                  <a16:creationId xmlns:a16="http://schemas.microsoft.com/office/drawing/2014/main" id="{F5E1B362-2CF2-480B-A264-C4A51D5B024F}"/>
                </a:ext>
              </a:extLst>
            </p:cNvPr>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4" name="Google Shape;684;p36">
              <a:extLst>
                <a:ext uri="{FF2B5EF4-FFF2-40B4-BE49-F238E27FC236}">
                  <a16:creationId xmlns:a16="http://schemas.microsoft.com/office/drawing/2014/main" id="{E89990B3-FF25-4896-AC32-211E654BAEDB}"/>
                </a:ext>
              </a:extLst>
            </p:cNvPr>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5" name="Google Shape;685;p36">
              <a:extLst>
                <a:ext uri="{FF2B5EF4-FFF2-40B4-BE49-F238E27FC236}">
                  <a16:creationId xmlns:a16="http://schemas.microsoft.com/office/drawing/2014/main" id="{19CACA97-78DC-47EA-B19F-1CC1322F3C19}"/>
                </a:ext>
              </a:extLst>
            </p:cNvPr>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6" name="Google Shape;686;p36">
              <a:extLst>
                <a:ext uri="{FF2B5EF4-FFF2-40B4-BE49-F238E27FC236}">
                  <a16:creationId xmlns:a16="http://schemas.microsoft.com/office/drawing/2014/main" id="{4676350F-75A5-4FA4-BF80-575B4C4B38EE}"/>
                </a:ext>
              </a:extLst>
            </p:cNvPr>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7" name="Google Shape;687;p36">
              <a:extLst>
                <a:ext uri="{FF2B5EF4-FFF2-40B4-BE49-F238E27FC236}">
                  <a16:creationId xmlns:a16="http://schemas.microsoft.com/office/drawing/2014/main" id="{E24E7CF4-ED3E-4D36-9E13-570CF4B37A4E}"/>
                </a:ext>
              </a:extLst>
            </p:cNvPr>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8" name="Google Shape;688;p36">
              <a:extLst>
                <a:ext uri="{FF2B5EF4-FFF2-40B4-BE49-F238E27FC236}">
                  <a16:creationId xmlns:a16="http://schemas.microsoft.com/office/drawing/2014/main" id="{1F3007BC-9AD7-4A65-A151-92ABC0C12D93}"/>
                </a:ext>
              </a:extLst>
            </p:cNvPr>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rgbClr val="FFD966"/>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9" name="Google Shape;689;p36">
              <a:extLst>
                <a:ext uri="{FF2B5EF4-FFF2-40B4-BE49-F238E27FC236}">
                  <a16:creationId xmlns:a16="http://schemas.microsoft.com/office/drawing/2014/main" id="{D9B8EAB2-2C22-42CB-BE50-7AE521752A8F}"/>
                </a:ext>
              </a:extLst>
            </p:cNvPr>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0" name="Google Shape;690;p36">
              <a:extLst>
                <a:ext uri="{FF2B5EF4-FFF2-40B4-BE49-F238E27FC236}">
                  <a16:creationId xmlns:a16="http://schemas.microsoft.com/office/drawing/2014/main" id="{FA9AAAA4-5B9F-4169-ADB0-849A3C13DF99}"/>
                </a:ext>
              </a:extLst>
            </p:cNvPr>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1" name="Google Shape;691;p36">
              <a:extLst>
                <a:ext uri="{FF2B5EF4-FFF2-40B4-BE49-F238E27FC236}">
                  <a16:creationId xmlns:a16="http://schemas.microsoft.com/office/drawing/2014/main" id="{634DEA89-E56D-4D4B-B41F-8A6576646788}"/>
                </a:ext>
              </a:extLst>
            </p:cNvPr>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2" name="Google Shape;692;p36">
              <a:extLst>
                <a:ext uri="{FF2B5EF4-FFF2-40B4-BE49-F238E27FC236}">
                  <a16:creationId xmlns:a16="http://schemas.microsoft.com/office/drawing/2014/main" id="{40CC2D37-5EC2-415A-BE4B-6E91E4FBF4E5}"/>
                </a:ext>
              </a:extLst>
            </p:cNvPr>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63" name="Google Shape;1183;p42">
            <a:extLst>
              <a:ext uri="{FF2B5EF4-FFF2-40B4-BE49-F238E27FC236}">
                <a16:creationId xmlns:a16="http://schemas.microsoft.com/office/drawing/2014/main" id="{FE6F8754-BAF0-4E96-A512-63FA00C5D250}"/>
              </a:ext>
            </a:extLst>
          </p:cNvPr>
          <p:cNvGrpSpPr/>
          <p:nvPr/>
        </p:nvGrpSpPr>
        <p:grpSpPr>
          <a:xfrm>
            <a:off x="-526892" y="4377835"/>
            <a:ext cx="1299906" cy="868875"/>
            <a:chOff x="4090088" y="1606225"/>
            <a:chExt cx="963825" cy="868875"/>
          </a:xfrm>
        </p:grpSpPr>
        <p:sp>
          <p:nvSpPr>
            <p:cNvPr id="264" name="Google Shape;1184;p42">
              <a:extLst>
                <a:ext uri="{FF2B5EF4-FFF2-40B4-BE49-F238E27FC236}">
                  <a16:creationId xmlns:a16="http://schemas.microsoft.com/office/drawing/2014/main" id="{F7BDAFDB-FC36-4F42-8295-37659E947E9C}"/>
                </a:ext>
              </a:extLst>
            </p:cNvPr>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5" name="Google Shape;1185;p42">
              <a:extLst>
                <a:ext uri="{FF2B5EF4-FFF2-40B4-BE49-F238E27FC236}">
                  <a16:creationId xmlns:a16="http://schemas.microsoft.com/office/drawing/2014/main" id="{D55C57AA-BE6A-4BC4-874A-6F992F3A255E}"/>
                </a:ext>
              </a:extLst>
            </p:cNvPr>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6" name="Google Shape;1186;p42">
              <a:extLst>
                <a:ext uri="{FF2B5EF4-FFF2-40B4-BE49-F238E27FC236}">
                  <a16:creationId xmlns:a16="http://schemas.microsoft.com/office/drawing/2014/main" id="{B24EAA2C-7964-4239-8B34-673C8F7F2C0B}"/>
                </a:ext>
              </a:extLst>
            </p:cNvPr>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7" name="Google Shape;1187;p42">
              <a:extLst>
                <a:ext uri="{FF2B5EF4-FFF2-40B4-BE49-F238E27FC236}">
                  <a16:creationId xmlns:a16="http://schemas.microsoft.com/office/drawing/2014/main" id="{1F3B144D-B5A1-4B27-B319-DC7141DF1092}"/>
                </a:ext>
              </a:extLst>
            </p:cNvPr>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8" name="Google Shape;1188;p42">
              <a:extLst>
                <a:ext uri="{FF2B5EF4-FFF2-40B4-BE49-F238E27FC236}">
                  <a16:creationId xmlns:a16="http://schemas.microsoft.com/office/drawing/2014/main" id="{16FEB246-F776-45DC-A1B4-3892AD587675}"/>
                </a:ext>
              </a:extLst>
            </p:cNvPr>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9" name="Google Shape;1189;p42">
              <a:extLst>
                <a:ext uri="{FF2B5EF4-FFF2-40B4-BE49-F238E27FC236}">
                  <a16:creationId xmlns:a16="http://schemas.microsoft.com/office/drawing/2014/main" id="{C85E99E5-55E2-411D-B8D3-40CE567ADC2B}"/>
                </a:ext>
              </a:extLst>
            </p:cNvPr>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0" name="Google Shape;1190;p42">
              <a:extLst>
                <a:ext uri="{FF2B5EF4-FFF2-40B4-BE49-F238E27FC236}">
                  <a16:creationId xmlns:a16="http://schemas.microsoft.com/office/drawing/2014/main" id="{A7364F99-AC0B-437F-BBC8-8FF4E53E74A6}"/>
                </a:ext>
              </a:extLst>
            </p:cNvPr>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71" name="Google Shape;1157;p42">
            <a:extLst>
              <a:ext uri="{FF2B5EF4-FFF2-40B4-BE49-F238E27FC236}">
                <a16:creationId xmlns:a16="http://schemas.microsoft.com/office/drawing/2014/main" id="{DB8A0E89-DE78-470B-B5F9-3DCDD18B67E7}"/>
              </a:ext>
            </a:extLst>
          </p:cNvPr>
          <p:cNvSpPr txBox="1">
            <a:spLocks/>
          </p:cNvSpPr>
          <p:nvPr/>
        </p:nvSpPr>
        <p:spPr>
          <a:xfrm>
            <a:off x="773014" y="1609264"/>
            <a:ext cx="5531745" cy="27653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a:lnSpc>
                <a:spcPts val="2600"/>
              </a:lnSpc>
              <a:buClr>
                <a:srgbClr val="000000"/>
              </a:buClr>
            </a:pP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Data warehouse hay Kho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dữ</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liệu</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là</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một</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loại</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hệ</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thống</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quản</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lý</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dữ</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liệu</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được</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thiết</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kế</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để</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lưu</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trữ</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dữ</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liệu</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và</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hỗ</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trợ</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các</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hoạt</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động</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kinh</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doanh</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thông</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minh</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(BI),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đặc</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biệt</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là</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phân</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tích</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p>
          <a:p>
            <a:pPr>
              <a:lnSpc>
                <a:spcPts val="2600"/>
              </a:lnSpc>
              <a:buClr>
                <a:srgbClr val="000000"/>
              </a:buClr>
            </a:pP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Data warehouse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được</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tạo</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ra</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chủ</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yếu</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để</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thực</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hiện</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các</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truy</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vấn</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và</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phân</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tích</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và</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thường</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chứa</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một</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lượng</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lớn</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dữ</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 </a:t>
            </a:r>
            <a:r>
              <a:rPr lang="en-US" sz="1600" b="0" dirty="0" err="1">
                <a:solidFill>
                  <a:srgbClr val="212529"/>
                </a:solidFill>
                <a:latin typeface="Signika" panose="020B0604020202020204" charset="0"/>
                <a:ea typeface="Calibri" panose="020F0502020204030204" pitchFamily="34" charset="0"/>
                <a:cs typeface="Times New Roman" panose="02020603050405020304" pitchFamily="18" charset="0"/>
              </a:rPr>
              <a:t>liệu</a:t>
            </a:r>
            <a:r>
              <a:rPr lang="en-US" sz="1600" b="0" dirty="0">
                <a:solidFill>
                  <a:srgbClr val="212529"/>
                </a:solidFill>
                <a:latin typeface="Signika" panose="020B0604020202020204" charset="0"/>
                <a:ea typeface="Calibri" panose="020F0502020204030204" pitchFamily="34" charset="0"/>
                <a:cs typeface="Times New Roman" panose="02020603050405020304" pitchFamily="18" charset="0"/>
              </a:rPr>
              <a:t>.</a:t>
            </a:r>
            <a:endParaRPr lang="en-US" sz="1600" b="0" dirty="0">
              <a:solidFill>
                <a:srgbClr val="6EDBFC"/>
              </a:solidFill>
              <a:latin typeface="Signika" panose="020B0604020202020204" charset="0"/>
              <a:ea typeface="Calibri" panose="020F0502020204030204" pitchFamily="34" charset="0"/>
              <a:cs typeface="Times New Roman" panose="02020603050405020304" pitchFamily="18" charset="0"/>
            </a:endParaRPr>
          </a:p>
          <a:p>
            <a:pPr algn="ctr">
              <a:buClr>
                <a:srgbClr val="000000"/>
              </a:buClr>
            </a:pPr>
            <a:endParaRPr lang="en-US" sz="1600" b="0" dirty="0">
              <a:solidFill>
                <a:srgbClr val="000000"/>
              </a:solidFill>
              <a:latin typeface="Signika" panose="020B0604020202020204" charset="0"/>
            </a:endParaRPr>
          </a:p>
        </p:txBody>
      </p:sp>
      <p:sp>
        <p:nvSpPr>
          <p:cNvPr id="276" name="Google Shape;1717;p51">
            <a:extLst>
              <a:ext uri="{FF2B5EF4-FFF2-40B4-BE49-F238E27FC236}">
                <a16:creationId xmlns:a16="http://schemas.microsoft.com/office/drawing/2014/main" id="{8405523A-358A-4D59-86CA-7BD22090681C}"/>
              </a:ext>
            </a:extLst>
          </p:cNvPr>
          <p:cNvSpPr txBox="1">
            <a:spLocks/>
          </p:cNvSpPr>
          <p:nvPr/>
        </p:nvSpPr>
        <p:spPr>
          <a:xfrm>
            <a:off x="1266209" y="378662"/>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277" name="Google Shape;1718;p51">
            <a:extLst>
              <a:ext uri="{FF2B5EF4-FFF2-40B4-BE49-F238E27FC236}">
                <a16:creationId xmlns:a16="http://schemas.microsoft.com/office/drawing/2014/main" id="{82DD871F-8E0F-47A1-BE3C-DC630ED348F3}"/>
              </a:ext>
            </a:extLst>
          </p:cNvPr>
          <p:cNvSpPr txBox="1">
            <a:spLocks/>
          </p:cNvSpPr>
          <p:nvPr/>
        </p:nvSpPr>
        <p:spPr>
          <a:xfrm>
            <a:off x="2710466" y="309254"/>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pic>
        <p:nvPicPr>
          <p:cNvPr id="2050" name="Picture 2" descr="What is a Data Warehouse? Tutorial, Characteristics, Concepts - javatpoint">
            <a:extLst>
              <a:ext uri="{FF2B5EF4-FFF2-40B4-BE49-F238E27FC236}">
                <a16:creationId xmlns:a16="http://schemas.microsoft.com/office/drawing/2014/main" id="{04F78AB1-185E-E3FE-4C10-332B0EF7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109" y="2028224"/>
            <a:ext cx="1750570" cy="1750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1"/>
          <p:cNvSpPr/>
          <p:nvPr/>
        </p:nvSpPr>
        <p:spPr>
          <a:xfrm rot="-5794161">
            <a:off x="5757680" y="1253897"/>
            <a:ext cx="2206532" cy="2635706"/>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729;p51">
            <a:extLst>
              <a:ext uri="{FF2B5EF4-FFF2-40B4-BE49-F238E27FC236}">
                <a16:creationId xmlns:a16="http://schemas.microsoft.com/office/drawing/2014/main" id="{674E1598-F4C5-41B5-8EC6-DBD325F9CD0C}"/>
              </a:ext>
            </a:extLst>
          </p:cNvPr>
          <p:cNvGrpSpPr/>
          <p:nvPr/>
        </p:nvGrpSpPr>
        <p:grpSpPr>
          <a:xfrm>
            <a:off x="7707031" y="237661"/>
            <a:ext cx="179826" cy="180626"/>
            <a:chOff x="772452" y="98699"/>
            <a:chExt cx="179826" cy="180626"/>
          </a:xfrm>
        </p:grpSpPr>
        <p:sp>
          <p:nvSpPr>
            <p:cNvPr id="15" name="Google Shape;1730;p51">
              <a:extLst>
                <a:ext uri="{FF2B5EF4-FFF2-40B4-BE49-F238E27FC236}">
                  <a16:creationId xmlns:a16="http://schemas.microsoft.com/office/drawing/2014/main" id="{7AC3A4E6-640C-4571-871F-AC926E8B449A}"/>
                </a:ext>
              </a:extLst>
            </p:cNvPr>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731;p51">
              <a:extLst>
                <a:ext uri="{FF2B5EF4-FFF2-40B4-BE49-F238E27FC236}">
                  <a16:creationId xmlns:a16="http://schemas.microsoft.com/office/drawing/2014/main" id="{2A24179B-A02A-4BD1-9716-06902DC834A0}"/>
                </a:ext>
              </a:extLst>
            </p:cNvPr>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732;p51">
              <a:extLst>
                <a:ext uri="{FF2B5EF4-FFF2-40B4-BE49-F238E27FC236}">
                  <a16:creationId xmlns:a16="http://schemas.microsoft.com/office/drawing/2014/main" id="{83EB2D9C-E2D5-4F65-B1BC-1D07609DB253}"/>
                </a:ext>
              </a:extLst>
            </p:cNvPr>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733;p51">
              <a:extLst>
                <a:ext uri="{FF2B5EF4-FFF2-40B4-BE49-F238E27FC236}">
                  <a16:creationId xmlns:a16="http://schemas.microsoft.com/office/drawing/2014/main" id="{31C35509-9390-493D-8905-9D44974DAE9E}"/>
                </a:ext>
              </a:extLst>
            </p:cNvPr>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9" name="Google Shape;1734;p51">
            <a:extLst>
              <a:ext uri="{FF2B5EF4-FFF2-40B4-BE49-F238E27FC236}">
                <a16:creationId xmlns:a16="http://schemas.microsoft.com/office/drawing/2014/main" id="{B1E1AB5A-28EB-4EF3-B3C6-61200D3B71A1}"/>
              </a:ext>
            </a:extLst>
          </p:cNvPr>
          <p:cNvGrpSpPr/>
          <p:nvPr/>
        </p:nvGrpSpPr>
        <p:grpSpPr>
          <a:xfrm>
            <a:off x="8809284" y="1037468"/>
            <a:ext cx="219461" cy="220453"/>
            <a:chOff x="772462" y="98696"/>
            <a:chExt cx="219461" cy="220453"/>
          </a:xfrm>
        </p:grpSpPr>
        <p:sp>
          <p:nvSpPr>
            <p:cNvPr id="20" name="Google Shape;1735;p51">
              <a:extLst>
                <a:ext uri="{FF2B5EF4-FFF2-40B4-BE49-F238E27FC236}">
                  <a16:creationId xmlns:a16="http://schemas.microsoft.com/office/drawing/2014/main" id="{40DEFA01-13E2-42B7-9222-5CEB61B0F71D}"/>
                </a:ext>
              </a:extLst>
            </p:cNvPr>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36;p51">
              <a:extLst>
                <a:ext uri="{FF2B5EF4-FFF2-40B4-BE49-F238E27FC236}">
                  <a16:creationId xmlns:a16="http://schemas.microsoft.com/office/drawing/2014/main" id="{EB5344D7-427D-4B28-A37A-1DBC87E57459}"/>
                </a:ext>
              </a:extLst>
            </p:cNvPr>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737;p51">
              <a:extLst>
                <a:ext uri="{FF2B5EF4-FFF2-40B4-BE49-F238E27FC236}">
                  <a16:creationId xmlns:a16="http://schemas.microsoft.com/office/drawing/2014/main" id="{0E9039E2-AE01-4F5E-B54C-8B0F090565D4}"/>
                </a:ext>
              </a:extLst>
            </p:cNvPr>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738;p51">
              <a:extLst>
                <a:ext uri="{FF2B5EF4-FFF2-40B4-BE49-F238E27FC236}">
                  <a16:creationId xmlns:a16="http://schemas.microsoft.com/office/drawing/2014/main" id="{E6DA02B5-26E6-48C4-B83D-F5A5432330DD}"/>
                </a:ext>
              </a:extLst>
            </p:cNvPr>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rgbClr val="000000"/>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4" name="Google Shape;1739;p51">
            <a:extLst>
              <a:ext uri="{FF2B5EF4-FFF2-40B4-BE49-F238E27FC236}">
                <a16:creationId xmlns:a16="http://schemas.microsoft.com/office/drawing/2014/main" id="{9CCE7DB7-418B-4580-A79F-82807DF6F85E}"/>
              </a:ext>
            </a:extLst>
          </p:cNvPr>
          <p:cNvGrpSpPr/>
          <p:nvPr/>
        </p:nvGrpSpPr>
        <p:grpSpPr>
          <a:xfrm>
            <a:off x="793177" y="195562"/>
            <a:ext cx="217525" cy="218499"/>
            <a:chOff x="-1723348" y="4595850"/>
            <a:chExt cx="217525" cy="218499"/>
          </a:xfrm>
        </p:grpSpPr>
        <p:sp>
          <p:nvSpPr>
            <p:cNvPr id="25" name="Google Shape;1740;p51">
              <a:extLst>
                <a:ext uri="{FF2B5EF4-FFF2-40B4-BE49-F238E27FC236}">
                  <a16:creationId xmlns:a16="http://schemas.microsoft.com/office/drawing/2014/main" id="{4C9835D7-0984-4DE1-B24D-BC27009D4A72}"/>
                </a:ext>
              </a:extLst>
            </p:cNvPr>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741;p51">
              <a:extLst>
                <a:ext uri="{FF2B5EF4-FFF2-40B4-BE49-F238E27FC236}">
                  <a16:creationId xmlns:a16="http://schemas.microsoft.com/office/drawing/2014/main" id="{318CFACC-6ADE-44AB-879B-50ECB14064F2}"/>
                </a:ext>
              </a:extLst>
            </p:cNvPr>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742;p51">
              <a:extLst>
                <a:ext uri="{FF2B5EF4-FFF2-40B4-BE49-F238E27FC236}">
                  <a16:creationId xmlns:a16="http://schemas.microsoft.com/office/drawing/2014/main" id="{AA6B513F-CED3-40C6-8F90-4F8F3EEDC1A7}"/>
                </a:ext>
              </a:extLst>
            </p:cNvPr>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743;p51">
              <a:extLst>
                <a:ext uri="{FF2B5EF4-FFF2-40B4-BE49-F238E27FC236}">
                  <a16:creationId xmlns:a16="http://schemas.microsoft.com/office/drawing/2014/main" id="{B5C82520-8896-4548-914E-257A64FEFE5A}"/>
                </a:ext>
              </a:extLst>
            </p:cNvPr>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rgbClr val="FFFFFF"/>
            </a:solid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9" name="Google Shape;1744;p51">
            <a:extLst>
              <a:ext uri="{FF2B5EF4-FFF2-40B4-BE49-F238E27FC236}">
                <a16:creationId xmlns:a16="http://schemas.microsoft.com/office/drawing/2014/main" id="{E44604C2-D700-4AE9-A948-2DC1F2B85DC7}"/>
              </a:ext>
            </a:extLst>
          </p:cNvPr>
          <p:cNvGrpSpPr/>
          <p:nvPr/>
        </p:nvGrpSpPr>
        <p:grpSpPr>
          <a:xfrm>
            <a:off x="139513" y="736287"/>
            <a:ext cx="180859" cy="180123"/>
            <a:chOff x="6034925" y="548950"/>
            <a:chExt cx="180859" cy="180123"/>
          </a:xfrm>
        </p:grpSpPr>
        <p:sp>
          <p:nvSpPr>
            <p:cNvPr id="30" name="Google Shape;1745;p51">
              <a:extLst>
                <a:ext uri="{FF2B5EF4-FFF2-40B4-BE49-F238E27FC236}">
                  <a16:creationId xmlns:a16="http://schemas.microsoft.com/office/drawing/2014/main" id="{E886F947-25FB-4A34-96D3-5E54A674A830}"/>
                </a:ext>
              </a:extLst>
            </p:cNvPr>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746;p51">
              <a:extLst>
                <a:ext uri="{FF2B5EF4-FFF2-40B4-BE49-F238E27FC236}">
                  <a16:creationId xmlns:a16="http://schemas.microsoft.com/office/drawing/2014/main" id="{84132AFF-89D8-49F1-B038-62C4F95701AE}"/>
                </a:ext>
              </a:extLst>
            </p:cNvPr>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747;p51">
              <a:extLst>
                <a:ext uri="{FF2B5EF4-FFF2-40B4-BE49-F238E27FC236}">
                  <a16:creationId xmlns:a16="http://schemas.microsoft.com/office/drawing/2014/main" id="{D8EDE906-896D-45E1-8919-54681BDE7F9C}"/>
                </a:ext>
              </a:extLst>
            </p:cNvPr>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748;p51">
              <a:extLst>
                <a:ext uri="{FF2B5EF4-FFF2-40B4-BE49-F238E27FC236}">
                  <a16:creationId xmlns:a16="http://schemas.microsoft.com/office/drawing/2014/main" id="{F1FC97CC-E2DA-4C2E-8454-5089EC89F460}"/>
                </a:ext>
              </a:extLst>
            </p:cNvPr>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4" name="Google Shape;1781;p51">
            <a:extLst>
              <a:ext uri="{FF2B5EF4-FFF2-40B4-BE49-F238E27FC236}">
                <a16:creationId xmlns:a16="http://schemas.microsoft.com/office/drawing/2014/main" id="{C64C5829-F77E-4231-BAA5-D8E55BA7BBD8}"/>
              </a:ext>
            </a:extLst>
          </p:cNvPr>
          <p:cNvGrpSpPr/>
          <p:nvPr/>
        </p:nvGrpSpPr>
        <p:grpSpPr>
          <a:xfrm>
            <a:off x="-283560" y="4405555"/>
            <a:ext cx="963825" cy="868875"/>
            <a:chOff x="4990463" y="1850663"/>
            <a:chExt cx="963825" cy="868875"/>
          </a:xfrm>
        </p:grpSpPr>
        <p:sp>
          <p:nvSpPr>
            <p:cNvPr id="35" name="Google Shape;1782;p51">
              <a:extLst>
                <a:ext uri="{FF2B5EF4-FFF2-40B4-BE49-F238E27FC236}">
                  <a16:creationId xmlns:a16="http://schemas.microsoft.com/office/drawing/2014/main" id="{E3B7E9BC-D22F-430A-86E5-FD2F004B5E25}"/>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783;p51">
              <a:extLst>
                <a:ext uri="{FF2B5EF4-FFF2-40B4-BE49-F238E27FC236}">
                  <a16:creationId xmlns:a16="http://schemas.microsoft.com/office/drawing/2014/main" id="{53D5B456-113A-4F0B-B29E-AE0AE6D6BFC2}"/>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784;p51">
              <a:extLst>
                <a:ext uri="{FF2B5EF4-FFF2-40B4-BE49-F238E27FC236}">
                  <a16:creationId xmlns:a16="http://schemas.microsoft.com/office/drawing/2014/main" id="{8D837285-56F6-4567-8665-A69B2A93DD97}"/>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785;p51">
              <a:extLst>
                <a:ext uri="{FF2B5EF4-FFF2-40B4-BE49-F238E27FC236}">
                  <a16:creationId xmlns:a16="http://schemas.microsoft.com/office/drawing/2014/main" id="{7E61DAC1-E0B6-4B70-ACB1-3B4069FFA38C}"/>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786;p51">
              <a:extLst>
                <a:ext uri="{FF2B5EF4-FFF2-40B4-BE49-F238E27FC236}">
                  <a16:creationId xmlns:a16="http://schemas.microsoft.com/office/drawing/2014/main" id="{9B28011D-2682-4BCA-B5E0-33898E0DA51B}"/>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787;p51">
              <a:extLst>
                <a:ext uri="{FF2B5EF4-FFF2-40B4-BE49-F238E27FC236}">
                  <a16:creationId xmlns:a16="http://schemas.microsoft.com/office/drawing/2014/main" id="{ACA510D4-12B4-45A6-9FD2-84DDCA1DEE92}"/>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1788;p51">
              <a:extLst>
                <a:ext uri="{FF2B5EF4-FFF2-40B4-BE49-F238E27FC236}">
                  <a16:creationId xmlns:a16="http://schemas.microsoft.com/office/drawing/2014/main" id="{0A5B6B89-3F2D-4D98-986A-CE976F4F7967}"/>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1789;p51">
              <a:extLst>
                <a:ext uri="{FF2B5EF4-FFF2-40B4-BE49-F238E27FC236}">
                  <a16:creationId xmlns:a16="http://schemas.microsoft.com/office/drawing/2014/main" id="{C33C4D9D-E729-4346-97B4-464E7BFBB0F5}"/>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3" name="Google Shape;537;p36">
            <a:extLst>
              <a:ext uri="{FF2B5EF4-FFF2-40B4-BE49-F238E27FC236}">
                <a16:creationId xmlns:a16="http://schemas.microsoft.com/office/drawing/2014/main" id="{F2141A48-070C-4314-AB8A-A155B803684B}"/>
              </a:ext>
            </a:extLst>
          </p:cNvPr>
          <p:cNvGrpSpPr/>
          <p:nvPr/>
        </p:nvGrpSpPr>
        <p:grpSpPr>
          <a:xfrm>
            <a:off x="8340215" y="4423271"/>
            <a:ext cx="1146737" cy="923072"/>
            <a:chOff x="3217100" y="875250"/>
            <a:chExt cx="4670375" cy="3775875"/>
          </a:xfrm>
        </p:grpSpPr>
        <p:sp>
          <p:nvSpPr>
            <p:cNvPr id="44" name="Google Shape;538;p36">
              <a:extLst>
                <a:ext uri="{FF2B5EF4-FFF2-40B4-BE49-F238E27FC236}">
                  <a16:creationId xmlns:a16="http://schemas.microsoft.com/office/drawing/2014/main" id="{B034F48B-B686-4DB3-81B2-8F261FB401CF}"/>
                </a:ext>
              </a:extLst>
            </p:cNvPr>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5" name="Google Shape;539;p36">
              <a:extLst>
                <a:ext uri="{FF2B5EF4-FFF2-40B4-BE49-F238E27FC236}">
                  <a16:creationId xmlns:a16="http://schemas.microsoft.com/office/drawing/2014/main" id="{E0B163A3-FD95-4342-AADD-6181A4B39F50}"/>
                </a:ext>
              </a:extLst>
            </p:cNvPr>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540;p36">
              <a:extLst>
                <a:ext uri="{FF2B5EF4-FFF2-40B4-BE49-F238E27FC236}">
                  <a16:creationId xmlns:a16="http://schemas.microsoft.com/office/drawing/2014/main" id="{B8597654-93DB-44E0-B413-32400E16FBD4}"/>
                </a:ext>
              </a:extLst>
            </p:cNvPr>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541;p36">
              <a:extLst>
                <a:ext uri="{FF2B5EF4-FFF2-40B4-BE49-F238E27FC236}">
                  <a16:creationId xmlns:a16="http://schemas.microsoft.com/office/drawing/2014/main" id="{B3F5E71C-06FA-4568-9F90-F599D93A1EF1}"/>
                </a:ext>
              </a:extLst>
            </p:cNvPr>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542;p36">
              <a:extLst>
                <a:ext uri="{FF2B5EF4-FFF2-40B4-BE49-F238E27FC236}">
                  <a16:creationId xmlns:a16="http://schemas.microsoft.com/office/drawing/2014/main" id="{D69DFE3A-8DF8-466D-8D73-8F10D6A62FCA}"/>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543;p36">
              <a:extLst>
                <a:ext uri="{FF2B5EF4-FFF2-40B4-BE49-F238E27FC236}">
                  <a16:creationId xmlns:a16="http://schemas.microsoft.com/office/drawing/2014/main" id="{77A239F1-F7A6-414B-AFD2-E7BCE59465F3}"/>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544;p36">
              <a:extLst>
                <a:ext uri="{FF2B5EF4-FFF2-40B4-BE49-F238E27FC236}">
                  <a16:creationId xmlns:a16="http://schemas.microsoft.com/office/drawing/2014/main" id="{9FEA5A3E-8C7E-41FE-A253-802C10DBCF0A}"/>
                </a:ext>
              </a:extLst>
            </p:cNvPr>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545;p36">
              <a:extLst>
                <a:ext uri="{FF2B5EF4-FFF2-40B4-BE49-F238E27FC236}">
                  <a16:creationId xmlns:a16="http://schemas.microsoft.com/office/drawing/2014/main" id="{7E41566D-BD57-4F77-8E35-3A3791D742F6}"/>
                </a:ext>
              </a:extLst>
            </p:cNvPr>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546;p36">
              <a:extLst>
                <a:ext uri="{FF2B5EF4-FFF2-40B4-BE49-F238E27FC236}">
                  <a16:creationId xmlns:a16="http://schemas.microsoft.com/office/drawing/2014/main" id="{7BB60215-454A-45C4-87F2-6D7A58B44405}"/>
                </a:ext>
              </a:extLst>
            </p:cNvPr>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547;p36">
              <a:extLst>
                <a:ext uri="{FF2B5EF4-FFF2-40B4-BE49-F238E27FC236}">
                  <a16:creationId xmlns:a16="http://schemas.microsoft.com/office/drawing/2014/main" id="{60634D10-651B-41F6-A966-48F01D0343E4}"/>
                </a:ext>
              </a:extLst>
            </p:cNvPr>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548;p36">
              <a:extLst>
                <a:ext uri="{FF2B5EF4-FFF2-40B4-BE49-F238E27FC236}">
                  <a16:creationId xmlns:a16="http://schemas.microsoft.com/office/drawing/2014/main" id="{3FDA97CD-7646-4B65-9001-A9AA5E410BEB}"/>
                </a:ext>
              </a:extLst>
            </p:cNvPr>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549;p36">
              <a:extLst>
                <a:ext uri="{FF2B5EF4-FFF2-40B4-BE49-F238E27FC236}">
                  <a16:creationId xmlns:a16="http://schemas.microsoft.com/office/drawing/2014/main" id="{CA6AA617-9C64-413D-B20A-289B5FBFF6F2}"/>
                </a:ext>
              </a:extLst>
            </p:cNvPr>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550;p36">
              <a:extLst>
                <a:ext uri="{FF2B5EF4-FFF2-40B4-BE49-F238E27FC236}">
                  <a16:creationId xmlns:a16="http://schemas.microsoft.com/office/drawing/2014/main" id="{B7042662-DD3E-4453-A239-9C4BA8280733}"/>
                </a:ext>
              </a:extLst>
            </p:cNvPr>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551;p36">
              <a:extLst>
                <a:ext uri="{FF2B5EF4-FFF2-40B4-BE49-F238E27FC236}">
                  <a16:creationId xmlns:a16="http://schemas.microsoft.com/office/drawing/2014/main" id="{D3636F0A-CF80-4061-85C9-2281FBE7FEAC}"/>
                </a:ext>
              </a:extLst>
            </p:cNvPr>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552;p36">
              <a:extLst>
                <a:ext uri="{FF2B5EF4-FFF2-40B4-BE49-F238E27FC236}">
                  <a16:creationId xmlns:a16="http://schemas.microsoft.com/office/drawing/2014/main" id="{64788402-5457-4912-94A4-D69A27435C88}"/>
                </a:ext>
              </a:extLst>
            </p:cNvPr>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553;p36">
              <a:extLst>
                <a:ext uri="{FF2B5EF4-FFF2-40B4-BE49-F238E27FC236}">
                  <a16:creationId xmlns:a16="http://schemas.microsoft.com/office/drawing/2014/main" id="{05D3EAC1-431C-4FD7-A1EA-00C839E791C0}"/>
                </a:ext>
              </a:extLst>
            </p:cNvPr>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554;p36">
              <a:extLst>
                <a:ext uri="{FF2B5EF4-FFF2-40B4-BE49-F238E27FC236}">
                  <a16:creationId xmlns:a16="http://schemas.microsoft.com/office/drawing/2014/main" id="{E0B74FAE-6B55-4E03-B5F3-518A3563E59B}"/>
                </a:ext>
              </a:extLst>
            </p:cNvPr>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555;p36">
              <a:extLst>
                <a:ext uri="{FF2B5EF4-FFF2-40B4-BE49-F238E27FC236}">
                  <a16:creationId xmlns:a16="http://schemas.microsoft.com/office/drawing/2014/main" id="{2A1CA293-EE5A-4FB6-9C8E-8FA2BCF99528}"/>
                </a:ext>
              </a:extLst>
            </p:cNvPr>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556;p36">
              <a:extLst>
                <a:ext uri="{FF2B5EF4-FFF2-40B4-BE49-F238E27FC236}">
                  <a16:creationId xmlns:a16="http://schemas.microsoft.com/office/drawing/2014/main" id="{69B2BDE1-479D-48D6-BD98-19F5B3417681}"/>
                </a:ext>
              </a:extLst>
            </p:cNvPr>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557;p36">
              <a:extLst>
                <a:ext uri="{FF2B5EF4-FFF2-40B4-BE49-F238E27FC236}">
                  <a16:creationId xmlns:a16="http://schemas.microsoft.com/office/drawing/2014/main" id="{42084AF1-97A5-49DB-B727-D69ACA5C9F4C}"/>
                </a:ext>
              </a:extLst>
            </p:cNvPr>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558;p36">
              <a:extLst>
                <a:ext uri="{FF2B5EF4-FFF2-40B4-BE49-F238E27FC236}">
                  <a16:creationId xmlns:a16="http://schemas.microsoft.com/office/drawing/2014/main" id="{462580D2-00D6-4DAD-ADBF-0CCB3D421819}"/>
                </a:ext>
              </a:extLst>
            </p:cNvPr>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559;p36">
              <a:extLst>
                <a:ext uri="{FF2B5EF4-FFF2-40B4-BE49-F238E27FC236}">
                  <a16:creationId xmlns:a16="http://schemas.microsoft.com/office/drawing/2014/main" id="{1346EBD6-B344-419C-9DAB-43E19D3CABD5}"/>
                </a:ext>
              </a:extLst>
            </p:cNvPr>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560;p36">
              <a:extLst>
                <a:ext uri="{FF2B5EF4-FFF2-40B4-BE49-F238E27FC236}">
                  <a16:creationId xmlns:a16="http://schemas.microsoft.com/office/drawing/2014/main" id="{EA0D0C44-6E42-4107-93AF-DF4F57B92055}"/>
                </a:ext>
              </a:extLst>
            </p:cNvPr>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561;p36">
              <a:extLst>
                <a:ext uri="{FF2B5EF4-FFF2-40B4-BE49-F238E27FC236}">
                  <a16:creationId xmlns:a16="http://schemas.microsoft.com/office/drawing/2014/main" id="{49B5A22D-D3C7-4CEF-A7EF-084A7020648D}"/>
                </a:ext>
              </a:extLst>
            </p:cNvPr>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562;p36">
              <a:extLst>
                <a:ext uri="{FF2B5EF4-FFF2-40B4-BE49-F238E27FC236}">
                  <a16:creationId xmlns:a16="http://schemas.microsoft.com/office/drawing/2014/main" id="{B5362CF2-D86F-47B2-830D-F55F428D519E}"/>
                </a:ext>
              </a:extLst>
            </p:cNvPr>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563;p36">
              <a:extLst>
                <a:ext uri="{FF2B5EF4-FFF2-40B4-BE49-F238E27FC236}">
                  <a16:creationId xmlns:a16="http://schemas.microsoft.com/office/drawing/2014/main" id="{596615CF-51AF-40C7-8F8D-AFDB02900877}"/>
                </a:ext>
              </a:extLst>
            </p:cNvPr>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564;p36">
              <a:extLst>
                <a:ext uri="{FF2B5EF4-FFF2-40B4-BE49-F238E27FC236}">
                  <a16:creationId xmlns:a16="http://schemas.microsoft.com/office/drawing/2014/main" id="{5AC4488E-AE55-40A8-8B75-11CA05989C3A}"/>
                </a:ext>
              </a:extLst>
            </p:cNvPr>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565;p36">
              <a:extLst>
                <a:ext uri="{FF2B5EF4-FFF2-40B4-BE49-F238E27FC236}">
                  <a16:creationId xmlns:a16="http://schemas.microsoft.com/office/drawing/2014/main" id="{04E587A1-98F6-49FF-A882-BD4C8F41A742}"/>
                </a:ext>
              </a:extLst>
            </p:cNvPr>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566;p36">
              <a:extLst>
                <a:ext uri="{FF2B5EF4-FFF2-40B4-BE49-F238E27FC236}">
                  <a16:creationId xmlns:a16="http://schemas.microsoft.com/office/drawing/2014/main" id="{68705783-6252-4555-8CB7-2FBDD3FDC5C3}"/>
                </a:ext>
              </a:extLst>
            </p:cNvPr>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567;p36">
              <a:extLst>
                <a:ext uri="{FF2B5EF4-FFF2-40B4-BE49-F238E27FC236}">
                  <a16:creationId xmlns:a16="http://schemas.microsoft.com/office/drawing/2014/main" id="{39794392-FEBF-4368-85EB-E8E77E8EABA0}"/>
                </a:ext>
              </a:extLst>
            </p:cNvPr>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568;p36">
              <a:extLst>
                <a:ext uri="{FF2B5EF4-FFF2-40B4-BE49-F238E27FC236}">
                  <a16:creationId xmlns:a16="http://schemas.microsoft.com/office/drawing/2014/main" id="{2FFEF40B-EA15-47FD-8A1A-72D7C7C362F9}"/>
                </a:ext>
              </a:extLst>
            </p:cNvPr>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569;p36">
              <a:extLst>
                <a:ext uri="{FF2B5EF4-FFF2-40B4-BE49-F238E27FC236}">
                  <a16:creationId xmlns:a16="http://schemas.microsoft.com/office/drawing/2014/main" id="{5A60D56E-5423-4A36-90BF-AA7D931BA3E1}"/>
                </a:ext>
              </a:extLst>
            </p:cNvPr>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570;p36">
              <a:extLst>
                <a:ext uri="{FF2B5EF4-FFF2-40B4-BE49-F238E27FC236}">
                  <a16:creationId xmlns:a16="http://schemas.microsoft.com/office/drawing/2014/main" id="{7C6EE47E-D074-44A0-B555-4C078265383E}"/>
                </a:ext>
              </a:extLst>
            </p:cNvPr>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571;p36">
              <a:extLst>
                <a:ext uri="{FF2B5EF4-FFF2-40B4-BE49-F238E27FC236}">
                  <a16:creationId xmlns:a16="http://schemas.microsoft.com/office/drawing/2014/main" id="{B56937E1-CAA0-4507-8565-B00180AB01D9}"/>
                </a:ext>
              </a:extLst>
            </p:cNvPr>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572;p36">
              <a:extLst>
                <a:ext uri="{FF2B5EF4-FFF2-40B4-BE49-F238E27FC236}">
                  <a16:creationId xmlns:a16="http://schemas.microsoft.com/office/drawing/2014/main" id="{AD43AFB8-4404-4EB4-95D5-7C9DB7BCB5EA}"/>
                </a:ext>
              </a:extLst>
            </p:cNvPr>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573;p36">
              <a:extLst>
                <a:ext uri="{FF2B5EF4-FFF2-40B4-BE49-F238E27FC236}">
                  <a16:creationId xmlns:a16="http://schemas.microsoft.com/office/drawing/2014/main" id="{E4DA5CCC-79D4-438B-96BA-2727955BA5C3}"/>
                </a:ext>
              </a:extLst>
            </p:cNvPr>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574;p36">
              <a:extLst>
                <a:ext uri="{FF2B5EF4-FFF2-40B4-BE49-F238E27FC236}">
                  <a16:creationId xmlns:a16="http://schemas.microsoft.com/office/drawing/2014/main" id="{B15FAF62-05F1-43C4-852B-BECDCACD46A8}"/>
                </a:ext>
              </a:extLst>
            </p:cNvPr>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575;p36">
              <a:extLst>
                <a:ext uri="{FF2B5EF4-FFF2-40B4-BE49-F238E27FC236}">
                  <a16:creationId xmlns:a16="http://schemas.microsoft.com/office/drawing/2014/main" id="{495921CE-F1B2-41BB-96BE-0ADB126B3085}"/>
                </a:ext>
              </a:extLst>
            </p:cNvPr>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576;p36">
              <a:extLst>
                <a:ext uri="{FF2B5EF4-FFF2-40B4-BE49-F238E27FC236}">
                  <a16:creationId xmlns:a16="http://schemas.microsoft.com/office/drawing/2014/main" id="{4FF47862-EDF4-4D0B-A686-528B33F44DB0}"/>
                </a:ext>
              </a:extLst>
            </p:cNvPr>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577;p36">
              <a:extLst>
                <a:ext uri="{FF2B5EF4-FFF2-40B4-BE49-F238E27FC236}">
                  <a16:creationId xmlns:a16="http://schemas.microsoft.com/office/drawing/2014/main" id="{D0512B69-A51B-4A81-A758-411FBE4CD33A}"/>
                </a:ext>
              </a:extLst>
            </p:cNvPr>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578;p36">
              <a:extLst>
                <a:ext uri="{FF2B5EF4-FFF2-40B4-BE49-F238E27FC236}">
                  <a16:creationId xmlns:a16="http://schemas.microsoft.com/office/drawing/2014/main" id="{00BCBF2E-8024-4409-82EC-24C189BED629}"/>
                </a:ext>
              </a:extLst>
            </p:cNvPr>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579;p36">
              <a:extLst>
                <a:ext uri="{FF2B5EF4-FFF2-40B4-BE49-F238E27FC236}">
                  <a16:creationId xmlns:a16="http://schemas.microsoft.com/office/drawing/2014/main" id="{00E4907D-5E93-4AA1-AE9D-69CEF7A7256E}"/>
                </a:ext>
              </a:extLst>
            </p:cNvPr>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580;p36">
              <a:extLst>
                <a:ext uri="{FF2B5EF4-FFF2-40B4-BE49-F238E27FC236}">
                  <a16:creationId xmlns:a16="http://schemas.microsoft.com/office/drawing/2014/main" id="{8F9CABB2-EDEE-42F2-ABB0-B81E85C80E5D}"/>
                </a:ext>
              </a:extLst>
            </p:cNvPr>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581;p36">
              <a:extLst>
                <a:ext uri="{FF2B5EF4-FFF2-40B4-BE49-F238E27FC236}">
                  <a16:creationId xmlns:a16="http://schemas.microsoft.com/office/drawing/2014/main" id="{1898F0B3-F97E-4220-9C9A-3129F560174B}"/>
                </a:ext>
              </a:extLst>
            </p:cNvPr>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582;p36">
              <a:extLst>
                <a:ext uri="{FF2B5EF4-FFF2-40B4-BE49-F238E27FC236}">
                  <a16:creationId xmlns:a16="http://schemas.microsoft.com/office/drawing/2014/main" id="{DA58D71E-47E1-4C4D-AAF0-F212FD5E659A}"/>
                </a:ext>
              </a:extLst>
            </p:cNvPr>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583;p36">
              <a:extLst>
                <a:ext uri="{FF2B5EF4-FFF2-40B4-BE49-F238E27FC236}">
                  <a16:creationId xmlns:a16="http://schemas.microsoft.com/office/drawing/2014/main" id="{4627F49B-09DF-49ED-95FF-AF942CADFEB6}"/>
                </a:ext>
              </a:extLst>
            </p:cNvPr>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584;p36">
              <a:extLst>
                <a:ext uri="{FF2B5EF4-FFF2-40B4-BE49-F238E27FC236}">
                  <a16:creationId xmlns:a16="http://schemas.microsoft.com/office/drawing/2014/main" id="{35DEADB1-95DB-421F-B21C-F22CCF5D6683}"/>
                </a:ext>
              </a:extLst>
            </p:cNvPr>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585;p36">
              <a:extLst>
                <a:ext uri="{FF2B5EF4-FFF2-40B4-BE49-F238E27FC236}">
                  <a16:creationId xmlns:a16="http://schemas.microsoft.com/office/drawing/2014/main" id="{599B81B5-2B39-4564-A4FB-197C6D8E435E}"/>
                </a:ext>
              </a:extLst>
            </p:cNvPr>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586;p36">
              <a:extLst>
                <a:ext uri="{FF2B5EF4-FFF2-40B4-BE49-F238E27FC236}">
                  <a16:creationId xmlns:a16="http://schemas.microsoft.com/office/drawing/2014/main" id="{7D29B623-58CE-4BFC-94AE-1414786C017E}"/>
                </a:ext>
              </a:extLst>
            </p:cNvPr>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587;p36">
              <a:extLst>
                <a:ext uri="{FF2B5EF4-FFF2-40B4-BE49-F238E27FC236}">
                  <a16:creationId xmlns:a16="http://schemas.microsoft.com/office/drawing/2014/main" id="{C3587290-DA18-4292-940C-C31DEC8BAC88}"/>
                </a:ext>
              </a:extLst>
            </p:cNvPr>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588;p36">
              <a:extLst>
                <a:ext uri="{FF2B5EF4-FFF2-40B4-BE49-F238E27FC236}">
                  <a16:creationId xmlns:a16="http://schemas.microsoft.com/office/drawing/2014/main" id="{7AF32DF6-4EC7-4D5F-B77D-E907D7338569}"/>
                </a:ext>
              </a:extLst>
            </p:cNvPr>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589;p36">
              <a:extLst>
                <a:ext uri="{FF2B5EF4-FFF2-40B4-BE49-F238E27FC236}">
                  <a16:creationId xmlns:a16="http://schemas.microsoft.com/office/drawing/2014/main" id="{3F86BEE6-0BD1-4442-BC0A-A30694A712D0}"/>
                </a:ext>
              </a:extLst>
            </p:cNvPr>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590;p36">
              <a:extLst>
                <a:ext uri="{FF2B5EF4-FFF2-40B4-BE49-F238E27FC236}">
                  <a16:creationId xmlns:a16="http://schemas.microsoft.com/office/drawing/2014/main" id="{A548FE6C-FD38-4A32-AFE7-706922146772}"/>
                </a:ext>
              </a:extLst>
            </p:cNvPr>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591;p36">
              <a:extLst>
                <a:ext uri="{FF2B5EF4-FFF2-40B4-BE49-F238E27FC236}">
                  <a16:creationId xmlns:a16="http://schemas.microsoft.com/office/drawing/2014/main" id="{8AFA45BE-F368-4A52-9421-B4B91C933032}"/>
                </a:ext>
              </a:extLst>
            </p:cNvPr>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592;p36">
              <a:extLst>
                <a:ext uri="{FF2B5EF4-FFF2-40B4-BE49-F238E27FC236}">
                  <a16:creationId xmlns:a16="http://schemas.microsoft.com/office/drawing/2014/main" id="{1E74C9C3-18A9-489E-BB6B-E044066023D3}"/>
                </a:ext>
              </a:extLst>
            </p:cNvPr>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593;p36">
              <a:extLst>
                <a:ext uri="{FF2B5EF4-FFF2-40B4-BE49-F238E27FC236}">
                  <a16:creationId xmlns:a16="http://schemas.microsoft.com/office/drawing/2014/main" id="{4D8DA19E-9553-42DE-BCDC-B8173A093080}"/>
                </a:ext>
              </a:extLst>
            </p:cNvPr>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594;p36">
              <a:extLst>
                <a:ext uri="{FF2B5EF4-FFF2-40B4-BE49-F238E27FC236}">
                  <a16:creationId xmlns:a16="http://schemas.microsoft.com/office/drawing/2014/main" id="{2077B284-C2CE-464E-A0B2-41D66E56A68E}"/>
                </a:ext>
              </a:extLst>
            </p:cNvPr>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595;p36">
              <a:extLst>
                <a:ext uri="{FF2B5EF4-FFF2-40B4-BE49-F238E27FC236}">
                  <a16:creationId xmlns:a16="http://schemas.microsoft.com/office/drawing/2014/main" id="{1CB49BD0-8974-4C60-999A-9718554956FC}"/>
                </a:ext>
              </a:extLst>
            </p:cNvPr>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596;p36">
              <a:extLst>
                <a:ext uri="{FF2B5EF4-FFF2-40B4-BE49-F238E27FC236}">
                  <a16:creationId xmlns:a16="http://schemas.microsoft.com/office/drawing/2014/main" id="{64F4517A-D944-4603-962F-8EE25020F472}"/>
                </a:ext>
              </a:extLst>
            </p:cNvPr>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597;p36">
              <a:extLst>
                <a:ext uri="{FF2B5EF4-FFF2-40B4-BE49-F238E27FC236}">
                  <a16:creationId xmlns:a16="http://schemas.microsoft.com/office/drawing/2014/main" id="{A41D402A-674D-47D7-ABB8-E9050FAAB59A}"/>
                </a:ext>
              </a:extLst>
            </p:cNvPr>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598;p36">
              <a:extLst>
                <a:ext uri="{FF2B5EF4-FFF2-40B4-BE49-F238E27FC236}">
                  <a16:creationId xmlns:a16="http://schemas.microsoft.com/office/drawing/2014/main" id="{76D2F740-03EE-44D5-9245-FB96F1E1DCB6}"/>
                </a:ext>
              </a:extLst>
            </p:cNvPr>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599;p36">
              <a:extLst>
                <a:ext uri="{FF2B5EF4-FFF2-40B4-BE49-F238E27FC236}">
                  <a16:creationId xmlns:a16="http://schemas.microsoft.com/office/drawing/2014/main" id="{B7CCBC0B-97D7-4080-93AA-DE1981F352AA}"/>
                </a:ext>
              </a:extLst>
            </p:cNvPr>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600;p36">
              <a:extLst>
                <a:ext uri="{FF2B5EF4-FFF2-40B4-BE49-F238E27FC236}">
                  <a16:creationId xmlns:a16="http://schemas.microsoft.com/office/drawing/2014/main" id="{821E4704-20A3-497A-B0DC-6DF9C7B27135}"/>
                </a:ext>
              </a:extLst>
            </p:cNvPr>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601;p36">
              <a:extLst>
                <a:ext uri="{FF2B5EF4-FFF2-40B4-BE49-F238E27FC236}">
                  <a16:creationId xmlns:a16="http://schemas.microsoft.com/office/drawing/2014/main" id="{75048913-BE3E-49CD-AA2E-46E45F9580C2}"/>
                </a:ext>
              </a:extLst>
            </p:cNvPr>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602;p36">
              <a:extLst>
                <a:ext uri="{FF2B5EF4-FFF2-40B4-BE49-F238E27FC236}">
                  <a16:creationId xmlns:a16="http://schemas.microsoft.com/office/drawing/2014/main" id="{E084CE21-DA82-405E-8F86-339F0995E626}"/>
                </a:ext>
              </a:extLst>
            </p:cNvPr>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603;p36">
              <a:extLst>
                <a:ext uri="{FF2B5EF4-FFF2-40B4-BE49-F238E27FC236}">
                  <a16:creationId xmlns:a16="http://schemas.microsoft.com/office/drawing/2014/main" id="{2E885C67-1D5D-413F-9599-1E7F5625F904}"/>
                </a:ext>
              </a:extLst>
            </p:cNvPr>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604;p36">
              <a:extLst>
                <a:ext uri="{FF2B5EF4-FFF2-40B4-BE49-F238E27FC236}">
                  <a16:creationId xmlns:a16="http://schemas.microsoft.com/office/drawing/2014/main" id="{E9A2D093-B6EF-496E-B0F2-04216358F9C1}"/>
                </a:ext>
              </a:extLst>
            </p:cNvPr>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605;p36">
              <a:extLst>
                <a:ext uri="{FF2B5EF4-FFF2-40B4-BE49-F238E27FC236}">
                  <a16:creationId xmlns:a16="http://schemas.microsoft.com/office/drawing/2014/main" id="{3B879E70-6012-49BE-B8B9-2B504DEDD578}"/>
                </a:ext>
              </a:extLst>
            </p:cNvPr>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606;p36">
              <a:extLst>
                <a:ext uri="{FF2B5EF4-FFF2-40B4-BE49-F238E27FC236}">
                  <a16:creationId xmlns:a16="http://schemas.microsoft.com/office/drawing/2014/main" id="{01A81D06-3D86-4006-9090-6C9922C4F357}"/>
                </a:ext>
              </a:extLst>
            </p:cNvPr>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607;p36">
              <a:extLst>
                <a:ext uri="{FF2B5EF4-FFF2-40B4-BE49-F238E27FC236}">
                  <a16:creationId xmlns:a16="http://schemas.microsoft.com/office/drawing/2014/main" id="{9B7421F3-51D9-497B-9383-710679DD5F13}"/>
                </a:ext>
              </a:extLst>
            </p:cNvPr>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608;p36">
              <a:extLst>
                <a:ext uri="{FF2B5EF4-FFF2-40B4-BE49-F238E27FC236}">
                  <a16:creationId xmlns:a16="http://schemas.microsoft.com/office/drawing/2014/main" id="{10421CEF-0285-4353-9F3E-8124D54A2537}"/>
                </a:ext>
              </a:extLst>
            </p:cNvPr>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609;p36">
              <a:extLst>
                <a:ext uri="{FF2B5EF4-FFF2-40B4-BE49-F238E27FC236}">
                  <a16:creationId xmlns:a16="http://schemas.microsoft.com/office/drawing/2014/main" id="{0D9AEDED-CBE0-4AB7-9AFD-C2A0D90516D0}"/>
                </a:ext>
              </a:extLst>
            </p:cNvPr>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610;p36">
              <a:extLst>
                <a:ext uri="{FF2B5EF4-FFF2-40B4-BE49-F238E27FC236}">
                  <a16:creationId xmlns:a16="http://schemas.microsoft.com/office/drawing/2014/main" id="{D206F21F-CCE3-4C90-8ABD-BFA8C3D0DC6D}"/>
                </a:ext>
              </a:extLst>
            </p:cNvPr>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611;p36">
              <a:extLst>
                <a:ext uri="{FF2B5EF4-FFF2-40B4-BE49-F238E27FC236}">
                  <a16:creationId xmlns:a16="http://schemas.microsoft.com/office/drawing/2014/main" id="{44B86976-A5CA-4224-A9E1-3D298F261644}"/>
                </a:ext>
              </a:extLst>
            </p:cNvPr>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612;p36">
              <a:extLst>
                <a:ext uri="{FF2B5EF4-FFF2-40B4-BE49-F238E27FC236}">
                  <a16:creationId xmlns:a16="http://schemas.microsoft.com/office/drawing/2014/main" id="{A4B96097-61B4-43BF-BDD2-77B5996A90B2}"/>
                </a:ext>
              </a:extLst>
            </p:cNvPr>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613;p36">
              <a:extLst>
                <a:ext uri="{FF2B5EF4-FFF2-40B4-BE49-F238E27FC236}">
                  <a16:creationId xmlns:a16="http://schemas.microsoft.com/office/drawing/2014/main" id="{6E1C59FC-4C2F-4E16-9537-6B907EF43BB4}"/>
                </a:ext>
              </a:extLst>
            </p:cNvPr>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614;p36">
              <a:extLst>
                <a:ext uri="{FF2B5EF4-FFF2-40B4-BE49-F238E27FC236}">
                  <a16:creationId xmlns:a16="http://schemas.microsoft.com/office/drawing/2014/main" id="{49C9606E-3987-49EE-9221-409313108B23}"/>
                </a:ext>
              </a:extLst>
            </p:cNvPr>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615;p36">
              <a:extLst>
                <a:ext uri="{FF2B5EF4-FFF2-40B4-BE49-F238E27FC236}">
                  <a16:creationId xmlns:a16="http://schemas.microsoft.com/office/drawing/2014/main" id="{4999496B-640A-48C2-923E-F0F1CFF6E31D}"/>
                </a:ext>
              </a:extLst>
            </p:cNvPr>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616;p36">
              <a:extLst>
                <a:ext uri="{FF2B5EF4-FFF2-40B4-BE49-F238E27FC236}">
                  <a16:creationId xmlns:a16="http://schemas.microsoft.com/office/drawing/2014/main" id="{B95AF902-7B4C-4057-9C5A-D60E1B12D857}"/>
                </a:ext>
              </a:extLst>
            </p:cNvPr>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617;p36">
              <a:extLst>
                <a:ext uri="{FF2B5EF4-FFF2-40B4-BE49-F238E27FC236}">
                  <a16:creationId xmlns:a16="http://schemas.microsoft.com/office/drawing/2014/main" id="{7CD2825E-A261-4629-A124-ECD925283A6A}"/>
                </a:ext>
              </a:extLst>
            </p:cNvPr>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618;p36">
              <a:extLst>
                <a:ext uri="{FF2B5EF4-FFF2-40B4-BE49-F238E27FC236}">
                  <a16:creationId xmlns:a16="http://schemas.microsoft.com/office/drawing/2014/main" id="{2314B5BE-A8C7-4223-B4CA-55878B972507}"/>
                </a:ext>
              </a:extLst>
            </p:cNvPr>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619;p36">
              <a:extLst>
                <a:ext uri="{FF2B5EF4-FFF2-40B4-BE49-F238E27FC236}">
                  <a16:creationId xmlns:a16="http://schemas.microsoft.com/office/drawing/2014/main" id="{43E88956-C51C-4CCF-B4EA-022EF7501759}"/>
                </a:ext>
              </a:extLst>
            </p:cNvPr>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620;p36">
              <a:extLst>
                <a:ext uri="{FF2B5EF4-FFF2-40B4-BE49-F238E27FC236}">
                  <a16:creationId xmlns:a16="http://schemas.microsoft.com/office/drawing/2014/main" id="{E21A5D3F-13B5-41FD-8A98-414FAE47BDD5}"/>
                </a:ext>
              </a:extLst>
            </p:cNvPr>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621;p36">
              <a:extLst>
                <a:ext uri="{FF2B5EF4-FFF2-40B4-BE49-F238E27FC236}">
                  <a16:creationId xmlns:a16="http://schemas.microsoft.com/office/drawing/2014/main" id="{A3ECB94D-7C6F-4D1E-81C7-78844A5E932D}"/>
                </a:ext>
              </a:extLst>
            </p:cNvPr>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622;p36">
              <a:extLst>
                <a:ext uri="{FF2B5EF4-FFF2-40B4-BE49-F238E27FC236}">
                  <a16:creationId xmlns:a16="http://schemas.microsoft.com/office/drawing/2014/main" id="{654060C5-C6BF-436D-85C4-B26CB094CA2A}"/>
                </a:ext>
              </a:extLst>
            </p:cNvPr>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623;p36">
              <a:extLst>
                <a:ext uri="{FF2B5EF4-FFF2-40B4-BE49-F238E27FC236}">
                  <a16:creationId xmlns:a16="http://schemas.microsoft.com/office/drawing/2014/main" id="{E6155487-CC08-4843-9E07-A05F87ED7056}"/>
                </a:ext>
              </a:extLst>
            </p:cNvPr>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624;p36">
              <a:extLst>
                <a:ext uri="{FF2B5EF4-FFF2-40B4-BE49-F238E27FC236}">
                  <a16:creationId xmlns:a16="http://schemas.microsoft.com/office/drawing/2014/main" id="{B9AB9838-EFC8-44F0-956A-8FDFAA7B37C9}"/>
                </a:ext>
              </a:extLst>
            </p:cNvPr>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625;p36">
              <a:extLst>
                <a:ext uri="{FF2B5EF4-FFF2-40B4-BE49-F238E27FC236}">
                  <a16:creationId xmlns:a16="http://schemas.microsoft.com/office/drawing/2014/main" id="{4C0EFC7B-9602-47FA-B130-F6DE2A5836AB}"/>
                </a:ext>
              </a:extLst>
            </p:cNvPr>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626;p36">
              <a:extLst>
                <a:ext uri="{FF2B5EF4-FFF2-40B4-BE49-F238E27FC236}">
                  <a16:creationId xmlns:a16="http://schemas.microsoft.com/office/drawing/2014/main" id="{1A4DFC88-614B-4CBD-B139-285E2C3DBBA6}"/>
                </a:ext>
              </a:extLst>
            </p:cNvPr>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627;p36">
              <a:extLst>
                <a:ext uri="{FF2B5EF4-FFF2-40B4-BE49-F238E27FC236}">
                  <a16:creationId xmlns:a16="http://schemas.microsoft.com/office/drawing/2014/main" id="{0CB93C00-ED60-4D1C-B4FB-A98A93BE31CE}"/>
                </a:ext>
              </a:extLst>
            </p:cNvPr>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628;p36">
              <a:extLst>
                <a:ext uri="{FF2B5EF4-FFF2-40B4-BE49-F238E27FC236}">
                  <a16:creationId xmlns:a16="http://schemas.microsoft.com/office/drawing/2014/main" id="{61ED4189-FBF0-4C5F-A7C5-826CB035A9F5}"/>
                </a:ext>
              </a:extLst>
            </p:cNvPr>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rgbClr val="000000"/>
            </a:solidFill>
            <a:ln w="109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629;p36">
              <a:extLst>
                <a:ext uri="{FF2B5EF4-FFF2-40B4-BE49-F238E27FC236}">
                  <a16:creationId xmlns:a16="http://schemas.microsoft.com/office/drawing/2014/main" id="{8324E892-F25E-46E8-B58D-07418254E19F}"/>
                </a:ext>
              </a:extLst>
            </p:cNvPr>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630;p36">
              <a:extLst>
                <a:ext uri="{FF2B5EF4-FFF2-40B4-BE49-F238E27FC236}">
                  <a16:creationId xmlns:a16="http://schemas.microsoft.com/office/drawing/2014/main" id="{114E0A3A-E14B-484C-9014-879240D223E4}"/>
                </a:ext>
              </a:extLst>
            </p:cNvPr>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631;p36">
              <a:extLst>
                <a:ext uri="{FF2B5EF4-FFF2-40B4-BE49-F238E27FC236}">
                  <a16:creationId xmlns:a16="http://schemas.microsoft.com/office/drawing/2014/main" id="{EBFC4E0F-6500-46BD-9454-1F9B3E656D43}"/>
                </a:ext>
              </a:extLst>
            </p:cNvPr>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632;p36">
              <a:extLst>
                <a:ext uri="{FF2B5EF4-FFF2-40B4-BE49-F238E27FC236}">
                  <a16:creationId xmlns:a16="http://schemas.microsoft.com/office/drawing/2014/main" id="{5B964D49-844B-4F50-8BB5-11DE6F0AE1D8}"/>
                </a:ext>
              </a:extLst>
            </p:cNvPr>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633;p36">
              <a:extLst>
                <a:ext uri="{FF2B5EF4-FFF2-40B4-BE49-F238E27FC236}">
                  <a16:creationId xmlns:a16="http://schemas.microsoft.com/office/drawing/2014/main" id="{FA8ABE39-78AC-4673-AE67-6952796A09E8}"/>
                </a:ext>
              </a:extLst>
            </p:cNvPr>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634;p36">
              <a:extLst>
                <a:ext uri="{FF2B5EF4-FFF2-40B4-BE49-F238E27FC236}">
                  <a16:creationId xmlns:a16="http://schemas.microsoft.com/office/drawing/2014/main" id="{2A4CE1C1-CF50-4515-9DDE-C20CB003C6C8}"/>
                </a:ext>
              </a:extLst>
            </p:cNvPr>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635;p36">
              <a:extLst>
                <a:ext uri="{FF2B5EF4-FFF2-40B4-BE49-F238E27FC236}">
                  <a16:creationId xmlns:a16="http://schemas.microsoft.com/office/drawing/2014/main" id="{78FB1205-FAA2-42FE-8740-8F420CE7071F}"/>
                </a:ext>
              </a:extLst>
            </p:cNvPr>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636;p36">
              <a:extLst>
                <a:ext uri="{FF2B5EF4-FFF2-40B4-BE49-F238E27FC236}">
                  <a16:creationId xmlns:a16="http://schemas.microsoft.com/office/drawing/2014/main" id="{56A45A28-2E4B-4929-AD71-B6B5B1552301}"/>
                </a:ext>
              </a:extLst>
            </p:cNvPr>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637;p36">
              <a:extLst>
                <a:ext uri="{FF2B5EF4-FFF2-40B4-BE49-F238E27FC236}">
                  <a16:creationId xmlns:a16="http://schemas.microsoft.com/office/drawing/2014/main" id="{5F89406B-FB40-494E-9228-A7F4A4EADD72}"/>
                </a:ext>
              </a:extLst>
            </p:cNvPr>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638;p36">
              <a:extLst>
                <a:ext uri="{FF2B5EF4-FFF2-40B4-BE49-F238E27FC236}">
                  <a16:creationId xmlns:a16="http://schemas.microsoft.com/office/drawing/2014/main" id="{B7541733-C0CD-4CEC-A5C7-48AA630F7F0A}"/>
                </a:ext>
              </a:extLst>
            </p:cNvPr>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639;p36">
              <a:extLst>
                <a:ext uri="{FF2B5EF4-FFF2-40B4-BE49-F238E27FC236}">
                  <a16:creationId xmlns:a16="http://schemas.microsoft.com/office/drawing/2014/main" id="{E05EC2DD-6E4B-4BF1-9145-53F80BEE9665}"/>
                </a:ext>
              </a:extLst>
            </p:cNvPr>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640;p36">
              <a:extLst>
                <a:ext uri="{FF2B5EF4-FFF2-40B4-BE49-F238E27FC236}">
                  <a16:creationId xmlns:a16="http://schemas.microsoft.com/office/drawing/2014/main" id="{EC2CCF68-D49C-4662-AC8B-53C37E9FAB1A}"/>
                </a:ext>
              </a:extLst>
            </p:cNvPr>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641;p36">
              <a:extLst>
                <a:ext uri="{FF2B5EF4-FFF2-40B4-BE49-F238E27FC236}">
                  <a16:creationId xmlns:a16="http://schemas.microsoft.com/office/drawing/2014/main" id="{FB6FD762-1EED-414D-8BFE-178622C9724E}"/>
                </a:ext>
              </a:extLst>
            </p:cNvPr>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642;p36">
              <a:extLst>
                <a:ext uri="{FF2B5EF4-FFF2-40B4-BE49-F238E27FC236}">
                  <a16:creationId xmlns:a16="http://schemas.microsoft.com/office/drawing/2014/main" id="{217309E1-B7A0-4F72-B578-BEA07D58E988}"/>
                </a:ext>
              </a:extLst>
            </p:cNvPr>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643;p36">
              <a:extLst>
                <a:ext uri="{FF2B5EF4-FFF2-40B4-BE49-F238E27FC236}">
                  <a16:creationId xmlns:a16="http://schemas.microsoft.com/office/drawing/2014/main" id="{0D173688-FE54-45F7-B924-8BBBC66D1D2F}"/>
                </a:ext>
              </a:extLst>
            </p:cNvPr>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644;p36">
              <a:extLst>
                <a:ext uri="{FF2B5EF4-FFF2-40B4-BE49-F238E27FC236}">
                  <a16:creationId xmlns:a16="http://schemas.microsoft.com/office/drawing/2014/main" id="{8F074886-BC20-499C-A388-1A16447FEEEC}"/>
                </a:ext>
              </a:extLst>
            </p:cNvPr>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645;p36">
              <a:extLst>
                <a:ext uri="{FF2B5EF4-FFF2-40B4-BE49-F238E27FC236}">
                  <a16:creationId xmlns:a16="http://schemas.microsoft.com/office/drawing/2014/main" id="{FFD70F93-5B68-45C0-96E2-A1D4DC2B60F1}"/>
                </a:ext>
              </a:extLst>
            </p:cNvPr>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646;p36">
              <a:extLst>
                <a:ext uri="{FF2B5EF4-FFF2-40B4-BE49-F238E27FC236}">
                  <a16:creationId xmlns:a16="http://schemas.microsoft.com/office/drawing/2014/main" id="{F503003B-EE68-469F-BC86-AD993EFF66E6}"/>
                </a:ext>
              </a:extLst>
            </p:cNvPr>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647;p36">
              <a:extLst>
                <a:ext uri="{FF2B5EF4-FFF2-40B4-BE49-F238E27FC236}">
                  <a16:creationId xmlns:a16="http://schemas.microsoft.com/office/drawing/2014/main" id="{12AC8CCA-F383-4D29-B0C0-4BE9D7CF04D5}"/>
                </a:ext>
              </a:extLst>
            </p:cNvPr>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648;p36">
              <a:extLst>
                <a:ext uri="{FF2B5EF4-FFF2-40B4-BE49-F238E27FC236}">
                  <a16:creationId xmlns:a16="http://schemas.microsoft.com/office/drawing/2014/main" id="{25536956-5D65-4A3E-9F48-3D15BA1B0347}"/>
                </a:ext>
              </a:extLst>
            </p:cNvPr>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649;p36">
              <a:extLst>
                <a:ext uri="{FF2B5EF4-FFF2-40B4-BE49-F238E27FC236}">
                  <a16:creationId xmlns:a16="http://schemas.microsoft.com/office/drawing/2014/main" id="{04E1BAD5-C949-484D-915F-66DD4A0B156E}"/>
                </a:ext>
              </a:extLst>
            </p:cNvPr>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650;p36">
              <a:extLst>
                <a:ext uri="{FF2B5EF4-FFF2-40B4-BE49-F238E27FC236}">
                  <a16:creationId xmlns:a16="http://schemas.microsoft.com/office/drawing/2014/main" id="{937B28E3-2668-4C4B-AC03-1639EB3E0915}"/>
                </a:ext>
              </a:extLst>
            </p:cNvPr>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651;p36">
              <a:extLst>
                <a:ext uri="{FF2B5EF4-FFF2-40B4-BE49-F238E27FC236}">
                  <a16:creationId xmlns:a16="http://schemas.microsoft.com/office/drawing/2014/main" id="{AEF0C4D9-A03D-41F1-93F8-711302E1CD97}"/>
                </a:ext>
              </a:extLst>
            </p:cNvPr>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652;p36">
              <a:extLst>
                <a:ext uri="{FF2B5EF4-FFF2-40B4-BE49-F238E27FC236}">
                  <a16:creationId xmlns:a16="http://schemas.microsoft.com/office/drawing/2014/main" id="{51D61452-A377-48C4-AE82-2E5EA71BF3E0}"/>
                </a:ext>
              </a:extLst>
            </p:cNvPr>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653;p36">
              <a:extLst>
                <a:ext uri="{FF2B5EF4-FFF2-40B4-BE49-F238E27FC236}">
                  <a16:creationId xmlns:a16="http://schemas.microsoft.com/office/drawing/2014/main" id="{E51807E6-AAD7-42D9-8703-C000F97299A6}"/>
                </a:ext>
              </a:extLst>
            </p:cNvPr>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654;p36">
              <a:extLst>
                <a:ext uri="{FF2B5EF4-FFF2-40B4-BE49-F238E27FC236}">
                  <a16:creationId xmlns:a16="http://schemas.microsoft.com/office/drawing/2014/main" id="{5293A718-E84E-4CB2-8812-81EE1462E22C}"/>
                </a:ext>
              </a:extLst>
            </p:cNvPr>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655;p36">
              <a:extLst>
                <a:ext uri="{FF2B5EF4-FFF2-40B4-BE49-F238E27FC236}">
                  <a16:creationId xmlns:a16="http://schemas.microsoft.com/office/drawing/2014/main" id="{1263B3B9-ACC9-4CAE-BA8B-7779880CC552}"/>
                </a:ext>
              </a:extLst>
            </p:cNvPr>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656;p36">
              <a:extLst>
                <a:ext uri="{FF2B5EF4-FFF2-40B4-BE49-F238E27FC236}">
                  <a16:creationId xmlns:a16="http://schemas.microsoft.com/office/drawing/2014/main" id="{A8686FD1-C27A-4492-80D5-53D18915226A}"/>
                </a:ext>
              </a:extLst>
            </p:cNvPr>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657;p36">
              <a:extLst>
                <a:ext uri="{FF2B5EF4-FFF2-40B4-BE49-F238E27FC236}">
                  <a16:creationId xmlns:a16="http://schemas.microsoft.com/office/drawing/2014/main" id="{6D71C172-501B-48A4-8461-4105135D6B68}"/>
                </a:ext>
              </a:extLst>
            </p:cNvPr>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658;p36">
              <a:extLst>
                <a:ext uri="{FF2B5EF4-FFF2-40B4-BE49-F238E27FC236}">
                  <a16:creationId xmlns:a16="http://schemas.microsoft.com/office/drawing/2014/main" id="{E2E0678E-C891-470B-9978-0E6941D539D0}"/>
                </a:ext>
              </a:extLst>
            </p:cNvPr>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659;p36">
              <a:extLst>
                <a:ext uri="{FF2B5EF4-FFF2-40B4-BE49-F238E27FC236}">
                  <a16:creationId xmlns:a16="http://schemas.microsoft.com/office/drawing/2014/main" id="{2168FDC9-3CAF-4A00-A301-C7ED5CAF1B8B}"/>
                </a:ext>
              </a:extLst>
            </p:cNvPr>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660;p36">
              <a:extLst>
                <a:ext uri="{FF2B5EF4-FFF2-40B4-BE49-F238E27FC236}">
                  <a16:creationId xmlns:a16="http://schemas.microsoft.com/office/drawing/2014/main" id="{430AADDD-A5FB-485C-8B6B-ECAF3DFE2382}"/>
                </a:ext>
              </a:extLst>
            </p:cNvPr>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661;p36">
              <a:extLst>
                <a:ext uri="{FF2B5EF4-FFF2-40B4-BE49-F238E27FC236}">
                  <a16:creationId xmlns:a16="http://schemas.microsoft.com/office/drawing/2014/main" id="{EC4CC41C-999E-48E3-91A0-556D1A4B22CA}"/>
                </a:ext>
              </a:extLst>
            </p:cNvPr>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662;p36">
              <a:extLst>
                <a:ext uri="{FF2B5EF4-FFF2-40B4-BE49-F238E27FC236}">
                  <a16:creationId xmlns:a16="http://schemas.microsoft.com/office/drawing/2014/main" id="{B7F96A75-F501-4AB1-A0C6-4D8E4D4C6B72}"/>
                </a:ext>
              </a:extLst>
            </p:cNvPr>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663;p36">
              <a:extLst>
                <a:ext uri="{FF2B5EF4-FFF2-40B4-BE49-F238E27FC236}">
                  <a16:creationId xmlns:a16="http://schemas.microsoft.com/office/drawing/2014/main" id="{919EE7CC-C881-426D-86FB-A77704ECBE38}"/>
                </a:ext>
              </a:extLst>
            </p:cNvPr>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664;p36">
              <a:extLst>
                <a:ext uri="{FF2B5EF4-FFF2-40B4-BE49-F238E27FC236}">
                  <a16:creationId xmlns:a16="http://schemas.microsoft.com/office/drawing/2014/main" id="{56CA533E-3CFB-46E0-AC22-177D6228FD81}"/>
                </a:ext>
              </a:extLst>
            </p:cNvPr>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665;p36">
              <a:extLst>
                <a:ext uri="{FF2B5EF4-FFF2-40B4-BE49-F238E27FC236}">
                  <a16:creationId xmlns:a16="http://schemas.microsoft.com/office/drawing/2014/main" id="{C6943ABD-DB75-43FE-A0C5-9E4BEBD5861F}"/>
                </a:ext>
              </a:extLst>
            </p:cNvPr>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666;p36">
              <a:extLst>
                <a:ext uri="{FF2B5EF4-FFF2-40B4-BE49-F238E27FC236}">
                  <a16:creationId xmlns:a16="http://schemas.microsoft.com/office/drawing/2014/main" id="{033C92BB-3782-4891-8FED-4559CF1D1776}"/>
                </a:ext>
              </a:extLst>
            </p:cNvPr>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667;p36">
              <a:extLst>
                <a:ext uri="{FF2B5EF4-FFF2-40B4-BE49-F238E27FC236}">
                  <a16:creationId xmlns:a16="http://schemas.microsoft.com/office/drawing/2014/main" id="{0B5D775B-0381-43B4-90CC-E055EE017AB9}"/>
                </a:ext>
              </a:extLst>
            </p:cNvPr>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668;p36">
              <a:extLst>
                <a:ext uri="{FF2B5EF4-FFF2-40B4-BE49-F238E27FC236}">
                  <a16:creationId xmlns:a16="http://schemas.microsoft.com/office/drawing/2014/main" id="{0427404A-094E-4BAF-8E40-3D1B7EAB566E}"/>
                </a:ext>
              </a:extLst>
            </p:cNvPr>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669;p36">
              <a:extLst>
                <a:ext uri="{FF2B5EF4-FFF2-40B4-BE49-F238E27FC236}">
                  <a16:creationId xmlns:a16="http://schemas.microsoft.com/office/drawing/2014/main" id="{E78B0ED8-0C4F-476D-B073-6CE299F4F634}"/>
                </a:ext>
              </a:extLst>
            </p:cNvPr>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670;p36">
              <a:extLst>
                <a:ext uri="{FF2B5EF4-FFF2-40B4-BE49-F238E27FC236}">
                  <a16:creationId xmlns:a16="http://schemas.microsoft.com/office/drawing/2014/main" id="{E5761B6E-3DF4-46F7-92B2-608104CD6671}"/>
                </a:ext>
              </a:extLst>
            </p:cNvPr>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671;p36">
              <a:extLst>
                <a:ext uri="{FF2B5EF4-FFF2-40B4-BE49-F238E27FC236}">
                  <a16:creationId xmlns:a16="http://schemas.microsoft.com/office/drawing/2014/main" id="{565DE3F8-742D-48C2-AA6C-24CE2398C924}"/>
                </a:ext>
              </a:extLst>
            </p:cNvPr>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672;p36">
              <a:extLst>
                <a:ext uri="{FF2B5EF4-FFF2-40B4-BE49-F238E27FC236}">
                  <a16:creationId xmlns:a16="http://schemas.microsoft.com/office/drawing/2014/main" id="{FA1A5400-41F1-4348-AA74-E88EA94609DE}"/>
                </a:ext>
              </a:extLst>
            </p:cNvPr>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673;p36">
              <a:extLst>
                <a:ext uri="{FF2B5EF4-FFF2-40B4-BE49-F238E27FC236}">
                  <a16:creationId xmlns:a16="http://schemas.microsoft.com/office/drawing/2014/main" id="{C3B0928A-F92B-462B-A0F7-724D255ABA53}"/>
                </a:ext>
              </a:extLst>
            </p:cNvPr>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674;p36">
              <a:extLst>
                <a:ext uri="{FF2B5EF4-FFF2-40B4-BE49-F238E27FC236}">
                  <a16:creationId xmlns:a16="http://schemas.microsoft.com/office/drawing/2014/main" id="{A7FAAE5A-20FB-46FA-8582-F0EEAEE7BFD8}"/>
                </a:ext>
              </a:extLst>
            </p:cNvPr>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675;p36">
              <a:extLst>
                <a:ext uri="{FF2B5EF4-FFF2-40B4-BE49-F238E27FC236}">
                  <a16:creationId xmlns:a16="http://schemas.microsoft.com/office/drawing/2014/main" id="{1A3663BE-BABC-4AC8-ABD4-E786467CAE55}"/>
                </a:ext>
              </a:extLst>
            </p:cNvPr>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676;p36">
              <a:extLst>
                <a:ext uri="{FF2B5EF4-FFF2-40B4-BE49-F238E27FC236}">
                  <a16:creationId xmlns:a16="http://schemas.microsoft.com/office/drawing/2014/main" id="{C5D2467C-A497-4992-80AB-81850F204E4B}"/>
                </a:ext>
              </a:extLst>
            </p:cNvPr>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677;p36">
              <a:extLst>
                <a:ext uri="{FF2B5EF4-FFF2-40B4-BE49-F238E27FC236}">
                  <a16:creationId xmlns:a16="http://schemas.microsoft.com/office/drawing/2014/main" id="{976D1803-46B2-4F08-BDE5-31278516C88F}"/>
                </a:ext>
              </a:extLst>
            </p:cNvPr>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678;p36">
              <a:extLst>
                <a:ext uri="{FF2B5EF4-FFF2-40B4-BE49-F238E27FC236}">
                  <a16:creationId xmlns:a16="http://schemas.microsoft.com/office/drawing/2014/main" id="{8A4C1776-B716-4C7B-BF5D-00D4DB3F4B4F}"/>
                </a:ext>
              </a:extLst>
            </p:cNvPr>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679;p36">
              <a:extLst>
                <a:ext uri="{FF2B5EF4-FFF2-40B4-BE49-F238E27FC236}">
                  <a16:creationId xmlns:a16="http://schemas.microsoft.com/office/drawing/2014/main" id="{2701784A-2566-45B5-9CDD-532F74C9F41A}"/>
                </a:ext>
              </a:extLst>
            </p:cNvPr>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680;p36">
              <a:extLst>
                <a:ext uri="{FF2B5EF4-FFF2-40B4-BE49-F238E27FC236}">
                  <a16:creationId xmlns:a16="http://schemas.microsoft.com/office/drawing/2014/main" id="{2659290A-867E-4F9A-A6CB-A2424869E663}"/>
                </a:ext>
              </a:extLst>
            </p:cNvPr>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681;p36">
              <a:extLst>
                <a:ext uri="{FF2B5EF4-FFF2-40B4-BE49-F238E27FC236}">
                  <a16:creationId xmlns:a16="http://schemas.microsoft.com/office/drawing/2014/main" id="{D2DB4A09-73AE-4607-98E0-6AD49B87483B}"/>
                </a:ext>
              </a:extLst>
            </p:cNvPr>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682;p36">
              <a:extLst>
                <a:ext uri="{FF2B5EF4-FFF2-40B4-BE49-F238E27FC236}">
                  <a16:creationId xmlns:a16="http://schemas.microsoft.com/office/drawing/2014/main" id="{AD00FBC8-CFDE-40F7-A57B-1818CB8E2706}"/>
                </a:ext>
              </a:extLst>
            </p:cNvPr>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683;p36">
              <a:extLst>
                <a:ext uri="{FF2B5EF4-FFF2-40B4-BE49-F238E27FC236}">
                  <a16:creationId xmlns:a16="http://schemas.microsoft.com/office/drawing/2014/main" id="{6452D1B5-F289-4D30-B985-B05ED767AD23}"/>
                </a:ext>
              </a:extLst>
            </p:cNvPr>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0" name="Google Shape;684;p36">
              <a:extLst>
                <a:ext uri="{FF2B5EF4-FFF2-40B4-BE49-F238E27FC236}">
                  <a16:creationId xmlns:a16="http://schemas.microsoft.com/office/drawing/2014/main" id="{8497C8A8-7012-4F3A-A7B7-42C531974A8A}"/>
                </a:ext>
              </a:extLst>
            </p:cNvPr>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685;p36">
              <a:extLst>
                <a:ext uri="{FF2B5EF4-FFF2-40B4-BE49-F238E27FC236}">
                  <a16:creationId xmlns:a16="http://schemas.microsoft.com/office/drawing/2014/main" id="{44385823-1CBC-4C50-B059-CEEF6CDC7B8D}"/>
                </a:ext>
              </a:extLst>
            </p:cNvPr>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686;p36">
              <a:extLst>
                <a:ext uri="{FF2B5EF4-FFF2-40B4-BE49-F238E27FC236}">
                  <a16:creationId xmlns:a16="http://schemas.microsoft.com/office/drawing/2014/main" id="{DA981D1C-E502-44A4-835C-E30470F28ECA}"/>
                </a:ext>
              </a:extLst>
            </p:cNvPr>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687;p36">
              <a:extLst>
                <a:ext uri="{FF2B5EF4-FFF2-40B4-BE49-F238E27FC236}">
                  <a16:creationId xmlns:a16="http://schemas.microsoft.com/office/drawing/2014/main" id="{D0EA29E6-3C25-4753-AE79-6CA4A4C0ECCB}"/>
                </a:ext>
              </a:extLst>
            </p:cNvPr>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688;p36">
              <a:extLst>
                <a:ext uri="{FF2B5EF4-FFF2-40B4-BE49-F238E27FC236}">
                  <a16:creationId xmlns:a16="http://schemas.microsoft.com/office/drawing/2014/main" id="{97FF3C92-8638-4959-95AC-4442C6CC8110}"/>
                </a:ext>
              </a:extLst>
            </p:cNvPr>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rgbClr val="FFD966"/>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689;p36">
              <a:extLst>
                <a:ext uri="{FF2B5EF4-FFF2-40B4-BE49-F238E27FC236}">
                  <a16:creationId xmlns:a16="http://schemas.microsoft.com/office/drawing/2014/main" id="{EF01F9D6-427F-42F4-9EDA-B3D91CF5C7A5}"/>
                </a:ext>
              </a:extLst>
            </p:cNvPr>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6" name="Google Shape;690;p36">
              <a:extLst>
                <a:ext uri="{FF2B5EF4-FFF2-40B4-BE49-F238E27FC236}">
                  <a16:creationId xmlns:a16="http://schemas.microsoft.com/office/drawing/2014/main" id="{EDDCBF64-0ABC-4DA6-B894-5116D7DE300E}"/>
                </a:ext>
              </a:extLst>
            </p:cNvPr>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7" name="Google Shape;691;p36">
              <a:extLst>
                <a:ext uri="{FF2B5EF4-FFF2-40B4-BE49-F238E27FC236}">
                  <a16:creationId xmlns:a16="http://schemas.microsoft.com/office/drawing/2014/main" id="{32738B15-DC0E-4E64-A5C2-4DC36CC49B7C}"/>
                </a:ext>
              </a:extLst>
            </p:cNvPr>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8" name="Google Shape;692;p36">
              <a:extLst>
                <a:ext uri="{FF2B5EF4-FFF2-40B4-BE49-F238E27FC236}">
                  <a16:creationId xmlns:a16="http://schemas.microsoft.com/office/drawing/2014/main" id="{659E686B-E41D-4F4C-9E1C-207319ECF66D}"/>
                </a:ext>
              </a:extLst>
            </p:cNvPr>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99" name="Google Shape;1160;p42">
            <a:extLst>
              <a:ext uri="{FF2B5EF4-FFF2-40B4-BE49-F238E27FC236}">
                <a16:creationId xmlns:a16="http://schemas.microsoft.com/office/drawing/2014/main" id="{266BCAE9-38E8-4961-BDAB-BD169F529B24}"/>
              </a:ext>
            </a:extLst>
          </p:cNvPr>
          <p:cNvSpPr txBox="1">
            <a:spLocks/>
          </p:cNvSpPr>
          <p:nvPr/>
        </p:nvSpPr>
        <p:spPr>
          <a:xfrm>
            <a:off x="1046974" y="1048992"/>
            <a:ext cx="4741518"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Lợi</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ích</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a:t>
            </a:r>
            <a:r>
              <a:rPr kumimoji="0" lang="en-US" sz="1800" b="1" i="0" u="none" strike="noStrike" kern="0" cap="none" spc="0" normalizeH="0" baseline="0" noProof="0" dirty="0" err="1">
                <a:ln>
                  <a:noFill/>
                </a:ln>
                <a:solidFill>
                  <a:srgbClr val="000000"/>
                </a:solidFill>
                <a:effectLst/>
                <a:uLnTx/>
                <a:uFillTx/>
                <a:latin typeface="Signika"/>
                <a:cs typeface="Signika"/>
                <a:sym typeface="Signika"/>
              </a:rPr>
              <a:t>của</a:t>
            </a:r>
            <a:r>
              <a:rPr kumimoji="0" lang="en-US" sz="1800" b="1" i="0" u="none" strike="noStrike" kern="0" cap="none" spc="0" normalizeH="0" baseline="0" noProof="0" dirty="0">
                <a:ln>
                  <a:noFill/>
                </a:ln>
                <a:solidFill>
                  <a:srgbClr val="000000"/>
                </a:solidFill>
                <a:effectLst/>
                <a:uLnTx/>
                <a:uFillTx/>
                <a:latin typeface="Signika"/>
                <a:cs typeface="Signika"/>
                <a:sym typeface="Signika"/>
              </a:rPr>
              <a:t> Data warehouse?</a:t>
            </a:r>
            <a:endParaRPr kumimoji="0" lang="vi-VN" sz="1800" b="1" i="0" u="none" strike="noStrike" kern="0" cap="none" spc="0" normalizeH="0" baseline="0" noProof="0" dirty="0">
              <a:ln>
                <a:noFill/>
              </a:ln>
              <a:solidFill>
                <a:srgbClr val="000000"/>
              </a:solidFill>
              <a:effectLst/>
              <a:uLnTx/>
              <a:uFillTx/>
              <a:latin typeface="Signika"/>
              <a:cs typeface="Signika"/>
              <a:sym typeface="Signika"/>
            </a:endParaRPr>
          </a:p>
        </p:txBody>
      </p:sp>
      <p:grpSp>
        <p:nvGrpSpPr>
          <p:cNvPr id="200" name="Google Shape;1183;p42">
            <a:extLst>
              <a:ext uri="{FF2B5EF4-FFF2-40B4-BE49-F238E27FC236}">
                <a16:creationId xmlns:a16="http://schemas.microsoft.com/office/drawing/2014/main" id="{F7163221-50FE-475C-89C4-84E680DA88F3}"/>
              </a:ext>
            </a:extLst>
          </p:cNvPr>
          <p:cNvGrpSpPr/>
          <p:nvPr/>
        </p:nvGrpSpPr>
        <p:grpSpPr>
          <a:xfrm>
            <a:off x="639059" y="831663"/>
            <a:ext cx="963825" cy="868875"/>
            <a:chOff x="4090088" y="1606225"/>
            <a:chExt cx="963825" cy="868875"/>
          </a:xfrm>
        </p:grpSpPr>
        <p:sp>
          <p:nvSpPr>
            <p:cNvPr id="201" name="Google Shape;1184;p42">
              <a:extLst>
                <a:ext uri="{FF2B5EF4-FFF2-40B4-BE49-F238E27FC236}">
                  <a16:creationId xmlns:a16="http://schemas.microsoft.com/office/drawing/2014/main" id="{E4E910A3-A2E0-438C-A3E8-C338478CD776}"/>
                </a:ext>
              </a:extLst>
            </p:cNvPr>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2" name="Google Shape;1185;p42">
              <a:extLst>
                <a:ext uri="{FF2B5EF4-FFF2-40B4-BE49-F238E27FC236}">
                  <a16:creationId xmlns:a16="http://schemas.microsoft.com/office/drawing/2014/main" id="{CF173D60-8630-47C1-8257-DED6B997F0C0}"/>
                </a:ext>
              </a:extLst>
            </p:cNvPr>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3" name="Google Shape;1186;p42">
              <a:extLst>
                <a:ext uri="{FF2B5EF4-FFF2-40B4-BE49-F238E27FC236}">
                  <a16:creationId xmlns:a16="http://schemas.microsoft.com/office/drawing/2014/main" id="{42B57BC1-8B6F-478B-BA24-5CC00C3BCBDD}"/>
                </a:ext>
              </a:extLst>
            </p:cNvPr>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4" name="Google Shape;1187;p42">
              <a:extLst>
                <a:ext uri="{FF2B5EF4-FFF2-40B4-BE49-F238E27FC236}">
                  <a16:creationId xmlns:a16="http://schemas.microsoft.com/office/drawing/2014/main" id="{B48359EE-A1B7-4AEE-B88F-3821E9E23B10}"/>
                </a:ext>
              </a:extLst>
            </p:cNvPr>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 name="Google Shape;1188;p42">
              <a:extLst>
                <a:ext uri="{FF2B5EF4-FFF2-40B4-BE49-F238E27FC236}">
                  <a16:creationId xmlns:a16="http://schemas.microsoft.com/office/drawing/2014/main" id="{42226904-93B9-484B-8014-E0C9940BA405}"/>
                </a:ext>
              </a:extLst>
            </p:cNvPr>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6" name="Google Shape;1189;p42">
              <a:extLst>
                <a:ext uri="{FF2B5EF4-FFF2-40B4-BE49-F238E27FC236}">
                  <a16:creationId xmlns:a16="http://schemas.microsoft.com/office/drawing/2014/main" id="{242E0F2D-B866-42A0-83FE-C963C8BA170A}"/>
                </a:ext>
              </a:extLst>
            </p:cNvPr>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7" name="Google Shape;1190;p42">
              <a:extLst>
                <a:ext uri="{FF2B5EF4-FFF2-40B4-BE49-F238E27FC236}">
                  <a16:creationId xmlns:a16="http://schemas.microsoft.com/office/drawing/2014/main" id="{2811A4B7-817A-476F-9886-45210B18E210}"/>
                </a:ext>
              </a:extLst>
            </p:cNvPr>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08" name="Google Shape;1160;p42">
            <a:extLst>
              <a:ext uri="{FF2B5EF4-FFF2-40B4-BE49-F238E27FC236}">
                <a16:creationId xmlns:a16="http://schemas.microsoft.com/office/drawing/2014/main" id="{7B73A3CC-EE86-408C-BC3D-F1A5BEDCB27E}"/>
              </a:ext>
            </a:extLst>
          </p:cNvPr>
          <p:cNvSpPr txBox="1">
            <a:spLocks/>
          </p:cNvSpPr>
          <p:nvPr/>
        </p:nvSpPr>
        <p:spPr>
          <a:xfrm>
            <a:off x="1602884" y="1845491"/>
            <a:ext cx="4297861" cy="1857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285750" marR="0" lvl="0" indent="-285750" algn="l" defTabSz="914400" rtl="0" eaLnBrk="1" fontAlgn="auto" latinLnBrk="0" hangingPunct="1">
              <a:lnSpc>
                <a:spcPct val="150000"/>
              </a:lnSpc>
              <a:spcBef>
                <a:spcPts val="0"/>
              </a:spcBef>
              <a:spcAft>
                <a:spcPts val="0"/>
              </a:spcAft>
              <a:buClr>
                <a:srgbClr val="000000"/>
              </a:buClr>
              <a:buSzPts val="1100"/>
              <a:buFont typeface="Courier New" panose="02070309020205020404" pitchFamily="49" charset="0"/>
              <a:buChar char="o"/>
              <a:tabLst/>
              <a:defRPr/>
            </a:pPr>
            <a:r>
              <a:rPr kumimoji="0" lang="en-US" sz="2000" b="0" i="0" u="none" strike="noStrike" kern="0" cap="none" spc="0" normalizeH="0" baseline="0" noProof="0" dirty="0">
                <a:ln>
                  <a:noFill/>
                </a:ln>
                <a:solidFill>
                  <a:srgbClr val="000000"/>
                </a:solidFill>
                <a:effectLst/>
                <a:uLnTx/>
                <a:uFillTx/>
                <a:latin typeface="Signika"/>
                <a:cs typeface="Signika"/>
                <a:sym typeface="Signika"/>
              </a:rPr>
              <a:t>Kho </a:t>
            </a:r>
            <a:r>
              <a:rPr kumimoji="0" lang="en-US" sz="2000" b="0" i="0" u="none" strike="noStrike" kern="0" cap="none" spc="0" normalizeH="0" baseline="0" noProof="0" dirty="0" err="1">
                <a:ln>
                  <a:noFill/>
                </a:ln>
                <a:solidFill>
                  <a:srgbClr val="000000"/>
                </a:solidFill>
                <a:effectLst/>
                <a:uLnTx/>
                <a:uFillTx/>
                <a:latin typeface="Signika"/>
                <a:cs typeface="Signika"/>
                <a:sym typeface="Signika"/>
              </a:rPr>
              <a:t>dữ</a:t>
            </a:r>
            <a:r>
              <a:rPr kumimoji="0" lang="en-US" sz="2000" b="0" i="0" u="none" strike="noStrike" kern="0" cap="none" spc="0" normalizeH="0" baseline="0" noProof="0" dirty="0">
                <a:ln>
                  <a:noFill/>
                </a:ln>
                <a:solidFill>
                  <a:srgbClr val="000000"/>
                </a:solidFill>
                <a:effectLst/>
                <a:uLnTx/>
                <a:uFillTx/>
                <a:latin typeface="Signika"/>
                <a:cs typeface="Signika"/>
                <a:sym typeface="Signika"/>
              </a:rPr>
              <a:t> </a:t>
            </a:r>
            <a:r>
              <a:rPr kumimoji="0" lang="en-US" sz="2000" b="0" i="0" u="none" strike="noStrike" kern="0" cap="none" spc="0" normalizeH="0" baseline="0" noProof="0" dirty="0" err="1">
                <a:ln>
                  <a:noFill/>
                </a:ln>
                <a:solidFill>
                  <a:srgbClr val="000000"/>
                </a:solidFill>
                <a:effectLst/>
                <a:uLnTx/>
                <a:uFillTx/>
                <a:latin typeface="Signika"/>
                <a:cs typeface="Signika"/>
                <a:sym typeface="Signika"/>
              </a:rPr>
              <a:t>liệu</a:t>
            </a:r>
            <a:r>
              <a:rPr kumimoji="0" lang="en-US" sz="2000" b="0" i="0" u="none" strike="noStrike" kern="0" cap="none" spc="0" normalizeH="0" baseline="0" noProof="0" dirty="0">
                <a:ln>
                  <a:noFill/>
                </a:ln>
                <a:solidFill>
                  <a:srgbClr val="000000"/>
                </a:solidFill>
                <a:effectLst/>
                <a:uLnTx/>
                <a:uFillTx/>
                <a:latin typeface="Signika"/>
                <a:cs typeface="Signika"/>
                <a:sym typeface="Signika"/>
              </a:rPr>
              <a:t> </a:t>
            </a:r>
            <a:r>
              <a:rPr kumimoji="0" lang="en-US" sz="2000" b="0" i="0" u="none" strike="noStrike" kern="0" cap="none" spc="0" normalizeH="0" baseline="0" noProof="0" dirty="0" err="1">
                <a:ln>
                  <a:noFill/>
                </a:ln>
                <a:solidFill>
                  <a:srgbClr val="000000"/>
                </a:solidFill>
                <a:effectLst/>
                <a:uLnTx/>
                <a:uFillTx/>
                <a:latin typeface="Signika"/>
                <a:cs typeface="Signika"/>
                <a:sym typeface="Signika"/>
              </a:rPr>
              <a:t>tập</a:t>
            </a:r>
            <a:r>
              <a:rPr kumimoji="0" lang="en-US" sz="2000" b="0" i="0" u="none" strike="noStrike" kern="0" cap="none" spc="0" normalizeH="0" baseline="0" noProof="0" dirty="0">
                <a:ln>
                  <a:noFill/>
                </a:ln>
                <a:solidFill>
                  <a:srgbClr val="000000"/>
                </a:solidFill>
                <a:effectLst/>
                <a:uLnTx/>
                <a:uFillTx/>
                <a:latin typeface="Signika"/>
                <a:cs typeface="Signika"/>
                <a:sym typeface="Signika"/>
              </a:rPr>
              <a:t> </a:t>
            </a:r>
            <a:r>
              <a:rPr kumimoji="0" lang="en-US" sz="2000" b="0" i="0" u="none" strike="noStrike" kern="0" cap="none" spc="0" normalizeH="0" baseline="0" noProof="0" dirty="0" err="1">
                <a:ln>
                  <a:noFill/>
                </a:ln>
                <a:solidFill>
                  <a:srgbClr val="000000"/>
                </a:solidFill>
                <a:effectLst/>
                <a:uLnTx/>
                <a:uFillTx/>
                <a:latin typeface="Signika"/>
                <a:cs typeface="Signika"/>
                <a:sym typeface="Signika"/>
              </a:rPr>
              <a:t>trung</a:t>
            </a:r>
            <a:endParaRPr kumimoji="0" lang="en-US" sz="2000" b="0" i="0" u="none" strike="noStrike" kern="0" cap="none" spc="0" normalizeH="0" baseline="0" noProof="0" dirty="0">
              <a:ln>
                <a:noFill/>
              </a:ln>
              <a:solidFill>
                <a:srgbClr val="000000"/>
              </a:solidFill>
              <a:effectLst/>
              <a:uLnTx/>
              <a:uFillTx/>
              <a:latin typeface="Signika"/>
              <a:cs typeface="Signika"/>
              <a:sym typeface="Signika"/>
            </a:endParaRPr>
          </a:p>
          <a:p>
            <a:pPr marL="285750" lvl="0" indent="-285750" algn="l">
              <a:lnSpc>
                <a:spcPct val="150000"/>
              </a:lnSpc>
              <a:buClr>
                <a:srgbClr val="000000"/>
              </a:buClr>
              <a:buSzPts val="1100"/>
              <a:buFont typeface="Courier New" panose="02070309020205020404" pitchFamily="49" charset="0"/>
              <a:buChar char="o"/>
              <a:defRPr/>
            </a:pPr>
            <a:r>
              <a:rPr kumimoji="0" lang="en-US" sz="2000" b="0" i="0" u="none" strike="noStrike" kern="0" cap="none" spc="0" normalizeH="0" baseline="0" noProof="0" dirty="0" err="1">
                <a:ln>
                  <a:noFill/>
                </a:ln>
                <a:solidFill>
                  <a:srgbClr val="000000"/>
                </a:solidFill>
                <a:effectLst/>
                <a:uLnTx/>
                <a:uFillTx/>
                <a:latin typeface="Signika"/>
                <a:cs typeface="Signika"/>
                <a:sym typeface="Signika"/>
              </a:rPr>
              <a:t>Tiết</a:t>
            </a:r>
            <a:r>
              <a:rPr kumimoji="0" lang="en-US" sz="2000" b="0" i="0" u="none" strike="noStrike" kern="0" cap="none" spc="0" normalizeH="0" noProof="0" dirty="0">
                <a:ln>
                  <a:noFill/>
                </a:ln>
                <a:solidFill>
                  <a:srgbClr val="000000"/>
                </a:solidFill>
                <a:effectLst/>
                <a:uLnTx/>
                <a:uFillTx/>
                <a:latin typeface="Signika"/>
                <a:cs typeface="Signika"/>
                <a:sym typeface="Signika"/>
              </a:rPr>
              <a:t> </a:t>
            </a:r>
            <a:r>
              <a:rPr lang="en-US" sz="2000" b="0" dirty="0" err="1">
                <a:solidFill>
                  <a:srgbClr val="000000"/>
                </a:solidFill>
              </a:rPr>
              <a:t>kiệm</a:t>
            </a:r>
            <a:r>
              <a:rPr lang="en-US" sz="2000" b="0" dirty="0">
                <a:solidFill>
                  <a:srgbClr val="000000"/>
                </a:solidFill>
              </a:rPr>
              <a:t> </a:t>
            </a:r>
            <a:r>
              <a:rPr lang="en-US" sz="2000" b="0" dirty="0" err="1">
                <a:solidFill>
                  <a:srgbClr val="000000"/>
                </a:solidFill>
              </a:rPr>
              <a:t>thời</a:t>
            </a:r>
            <a:r>
              <a:rPr lang="en-US" sz="2000" b="0" dirty="0">
                <a:solidFill>
                  <a:srgbClr val="000000"/>
                </a:solidFill>
              </a:rPr>
              <a:t> </a:t>
            </a:r>
            <a:r>
              <a:rPr lang="en-US" sz="2000" b="0" dirty="0" err="1">
                <a:solidFill>
                  <a:srgbClr val="000000"/>
                </a:solidFill>
              </a:rPr>
              <a:t>gian</a:t>
            </a:r>
            <a:r>
              <a:rPr lang="en-US" sz="2000" b="0" dirty="0">
                <a:solidFill>
                  <a:srgbClr val="000000"/>
                </a:solidFill>
              </a:rPr>
              <a:t> </a:t>
            </a:r>
            <a:r>
              <a:rPr lang="en-US" sz="2000" b="0" dirty="0" err="1">
                <a:solidFill>
                  <a:srgbClr val="000000"/>
                </a:solidFill>
              </a:rPr>
              <a:t>truy</a:t>
            </a:r>
            <a:r>
              <a:rPr lang="en-US" sz="2000" b="0" dirty="0">
                <a:solidFill>
                  <a:srgbClr val="000000"/>
                </a:solidFill>
              </a:rPr>
              <a:t> </a:t>
            </a:r>
            <a:r>
              <a:rPr lang="en-US" sz="2000" b="0" dirty="0" err="1">
                <a:solidFill>
                  <a:srgbClr val="000000"/>
                </a:solidFill>
              </a:rPr>
              <a:t>vấn</a:t>
            </a:r>
            <a:endParaRPr kumimoji="0" lang="en-US" sz="2000" b="0" i="0" u="none" strike="noStrike" kern="0" cap="none" spc="0" normalizeH="0" baseline="0" noProof="0" dirty="0">
              <a:ln>
                <a:noFill/>
              </a:ln>
              <a:solidFill>
                <a:srgbClr val="000000"/>
              </a:solidFill>
              <a:effectLst/>
              <a:uLnTx/>
              <a:uFillTx/>
              <a:latin typeface="Signika"/>
              <a:cs typeface="Signika"/>
              <a:sym typeface="Signika"/>
            </a:endParaRPr>
          </a:p>
          <a:p>
            <a:pPr marL="285750" indent="-285750" algn="l">
              <a:lnSpc>
                <a:spcPct val="150000"/>
              </a:lnSpc>
              <a:buClr>
                <a:srgbClr val="000000"/>
              </a:buClr>
              <a:buSzPts val="1100"/>
              <a:buFont typeface="Courier New" panose="02070309020205020404" pitchFamily="49" charset="0"/>
              <a:buChar char="o"/>
              <a:defRPr/>
            </a:pPr>
            <a:r>
              <a:rPr kumimoji="0" lang="en-US" sz="2000" b="0" i="0" u="none" strike="noStrike" kern="0" cap="none" spc="0" normalizeH="0" baseline="0" noProof="0" dirty="0" err="1">
                <a:ln>
                  <a:noFill/>
                </a:ln>
                <a:solidFill>
                  <a:srgbClr val="000000"/>
                </a:solidFill>
                <a:effectLst/>
                <a:uLnTx/>
                <a:uFillTx/>
                <a:latin typeface="Signika"/>
                <a:cs typeface="Signika"/>
                <a:sym typeface="Signika"/>
              </a:rPr>
              <a:t>Tăng</a:t>
            </a:r>
            <a:r>
              <a:rPr kumimoji="0" lang="en-US" sz="2000" b="0" i="0" u="none" strike="noStrike" kern="0" cap="none" spc="0" normalizeH="0" baseline="0" noProof="0" dirty="0">
                <a:ln>
                  <a:noFill/>
                </a:ln>
                <a:solidFill>
                  <a:srgbClr val="000000"/>
                </a:solidFill>
                <a:effectLst/>
                <a:uLnTx/>
                <a:uFillTx/>
                <a:latin typeface="Signika"/>
                <a:cs typeface="Signika"/>
                <a:sym typeface="Signika"/>
              </a:rPr>
              <a:t> </a:t>
            </a:r>
            <a:r>
              <a:rPr lang="en-US" sz="2000" b="0" dirty="0" err="1">
                <a:solidFill>
                  <a:srgbClr val="000000"/>
                </a:solidFill>
              </a:rPr>
              <a:t>tính</a:t>
            </a:r>
            <a:r>
              <a:rPr lang="en-US" sz="2000" b="0" dirty="0">
                <a:solidFill>
                  <a:srgbClr val="000000"/>
                </a:solidFill>
              </a:rPr>
              <a:t> </a:t>
            </a:r>
            <a:r>
              <a:rPr lang="en-US" sz="2000" b="0" dirty="0" err="1">
                <a:solidFill>
                  <a:srgbClr val="000000"/>
                </a:solidFill>
              </a:rPr>
              <a:t>nhất</a:t>
            </a:r>
            <a:r>
              <a:rPr lang="en-US" sz="2000" b="0" dirty="0">
                <a:solidFill>
                  <a:srgbClr val="000000"/>
                </a:solidFill>
              </a:rPr>
              <a:t> </a:t>
            </a:r>
            <a:r>
              <a:rPr lang="en-US" sz="2000" b="0" dirty="0" err="1">
                <a:solidFill>
                  <a:srgbClr val="000000"/>
                </a:solidFill>
              </a:rPr>
              <a:t>quán</a:t>
            </a:r>
            <a:r>
              <a:rPr lang="en-US" sz="2000" b="0" dirty="0">
                <a:solidFill>
                  <a:srgbClr val="000000"/>
                </a:solidFill>
              </a:rPr>
              <a:t> </a:t>
            </a:r>
            <a:r>
              <a:rPr lang="en-US" sz="2000" b="0" dirty="0" err="1">
                <a:solidFill>
                  <a:srgbClr val="000000"/>
                </a:solidFill>
              </a:rPr>
              <a:t>của</a:t>
            </a:r>
            <a:r>
              <a:rPr lang="en-US" sz="2000" b="0" dirty="0">
                <a:solidFill>
                  <a:srgbClr val="000000"/>
                </a:solidFill>
              </a:rPr>
              <a:t> </a:t>
            </a:r>
            <a:r>
              <a:rPr lang="en-US" sz="2000" b="0" dirty="0" err="1">
                <a:solidFill>
                  <a:srgbClr val="000000"/>
                </a:solidFill>
              </a:rPr>
              <a:t>dữ</a:t>
            </a:r>
            <a:r>
              <a:rPr lang="en-US" sz="2000" b="0" dirty="0">
                <a:solidFill>
                  <a:srgbClr val="000000"/>
                </a:solidFill>
              </a:rPr>
              <a:t> </a:t>
            </a:r>
            <a:r>
              <a:rPr lang="en-US" sz="2000" b="0" dirty="0" err="1">
                <a:solidFill>
                  <a:srgbClr val="000000"/>
                </a:solidFill>
              </a:rPr>
              <a:t>liệu</a:t>
            </a:r>
            <a:endParaRPr lang="en-US" sz="2000" b="0" dirty="0">
              <a:solidFill>
                <a:srgbClr val="000000"/>
              </a:solidFill>
            </a:endParaRPr>
          </a:p>
          <a:p>
            <a:pPr marL="285750" marR="0" lvl="0" indent="-285750" algn="l" defTabSz="914400" rtl="0" eaLnBrk="1" fontAlgn="auto" latinLnBrk="0" hangingPunct="1">
              <a:lnSpc>
                <a:spcPct val="150000"/>
              </a:lnSpc>
              <a:spcBef>
                <a:spcPts val="0"/>
              </a:spcBef>
              <a:spcAft>
                <a:spcPts val="0"/>
              </a:spcAft>
              <a:buClr>
                <a:srgbClr val="000000"/>
              </a:buClr>
              <a:buSzPts val="1100"/>
              <a:buFont typeface="Courier New" panose="02070309020205020404" pitchFamily="49" charset="0"/>
              <a:buChar char="o"/>
              <a:tabLst/>
              <a:defRPr/>
            </a:pPr>
            <a:endParaRPr kumimoji="0" lang="en-US" sz="2000" b="0" i="0" u="none" strike="noStrike" kern="0" cap="none" spc="0" normalizeH="0" baseline="0" noProof="0" dirty="0">
              <a:ln>
                <a:noFill/>
              </a:ln>
              <a:solidFill>
                <a:srgbClr val="000000"/>
              </a:solidFill>
              <a:effectLst/>
              <a:uLnTx/>
              <a:uFillTx/>
              <a:latin typeface="Signika"/>
              <a:cs typeface="Signika"/>
              <a:sym typeface="Signika"/>
            </a:endParaRPr>
          </a:p>
        </p:txBody>
      </p:sp>
      <p:sp>
        <p:nvSpPr>
          <p:cNvPr id="211" name="Google Shape;1717;p51">
            <a:extLst>
              <a:ext uri="{FF2B5EF4-FFF2-40B4-BE49-F238E27FC236}">
                <a16:creationId xmlns:a16="http://schemas.microsoft.com/office/drawing/2014/main" id="{602753FA-03E3-4925-B50B-2AFFA8F49ECC}"/>
              </a:ext>
            </a:extLst>
          </p:cNvPr>
          <p:cNvSpPr txBox="1">
            <a:spLocks/>
          </p:cNvSpPr>
          <p:nvPr/>
        </p:nvSpPr>
        <p:spPr>
          <a:xfrm>
            <a:off x="1238785" y="426553"/>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212" name="Google Shape;1718;p51">
            <a:extLst>
              <a:ext uri="{FF2B5EF4-FFF2-40B4-BE49-F238E27FC236}">
                <a16:creationId xmlns:a16="http://schemas.microsoft.com/office/drawing/2014/main" id="{AC020849-FCF7-47AD-9AEE-1EAB9CB199CA}"/>
              </a:ext>
            </a:extLst>
          </p:cNvPr>
          <p:cNvSpPr txBox="1">
            <a:spLocks/>
          </p:cNvSpPr>
          <p:nvPr/>
        </p:nvSpPr>
        <p:spPr>
          <a:xfrm>
            <a:off x="2683042" y="357145"/>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73"/>
          <p:cNvSpPr/>
          <p:nvPr/>
        </p:nvSpPr>
        <p:spPr>
          <a:xfrm rot="-6532192">
            <a:off x="-229972" y="-824913"/>
            <a:ext cx="2825030" cy="3773152"/>
          </a:xfrm>
          <a:custGeom>
            <a:avLst/>
            <a:gdLst/>
            <a:ahLst/>
            <a:cxnLst/>
            <a:rect l="l" t="t" r="r" b="b"/>
            <a:pathLst>
              <a:path w="47924" h="64008" extrusionOk="0">
                <a:moveTo>
                  <a:pt x="35194" y="50948"/>
                </a:moveTo>
                <a:cubicBezTo>
                  <a:pt x="37118" y="43249"/>
                  <a:pt x="39263" y="41407"/>
                  <a:pt x="42590" y="40335"/>
                </a:cubicBezTo>
                <a:cubicBezTo>
                  <a:pt x="44762" y="39565"/>
                  <a:pt x="46439" y="37778"/>
                  <a:pt x="46989" y="35551"/>
                </a:cubicBezTo>
                <a:cubicBezTo>
                  <a:pt x="47924" y="31894"/>
                  <a:pt x="46439" y="27687"/>
                  <a:pt x="42067" y="27275"/>
                </a:cubicBezTo>
                <a:cubicBezTo>
                  <a:pt x="40060" y="27082"/>
                  <a:pt x="38521" y="27110"/>
                  <a:pt x="37641" y="25460"/>
                </a:cubicBezTo>
                <a:cubicBezTo>
                  <a:pt x="36266" y="22958"/>
                  <a:pt x="38603" y="21226"/>
                  <a:pt x="40033" y="18779"/>
                </a:cubicBezTo>
                <a:cubicBezTo>
                  <a:pt x="44129" y="11768"/>
                  <a:pt x="39318" y="3767"/>
                  <a:pt x="31262" y="1733"/>
                </a:cubicBezTo>
                <a:cubicBezTo>
                  <a:pt x="24471" y="0"/>
                  <a:pt x="17735" y="3520"/>
                  <a:pt x="15453" y="12565"/>
                </a:cubicBezTo>
                <a:cubicBezTo>
                  <a:pt x="14930" y="14627"/>
                  <a:pt x="14930" y="16799"/>
                  <a:pt x="15453" y="18862"/>
                </a:cubicBezTo>
                <a:lnTo>
                  <a:pt x="15453" y="18862"/>
                </a:lnTo>
                <a:cubicBezTo>
                  <a:pt x="16827" y="24635"/>
                  <a:pt x="13941" y="30217"/>
                  <a:pt x="9706" y="34341"/>
                </a:cubicBezTo>
                <a:cubicBezTo>
                  <a:pt x="9321" y="34671"/>
                  <a:pt x="8937" y="35028"/>
                  <a:pt x="8607" y="35358"/>
                </a:cubicBezTo>
                <a:lnTo>
                  <a:pt x="8552" y="35386"/>
                </a:lnTo>
                <a:lnTo>
                  <a:pt x="8552" y="35386"/>
                </a:lnTo>
                <a:cubicBezTo>
                  <a:pt x="1" y="44156"/>
                  <a:pt x="4153" y="58893"/>
                  <a:pt x="16030" y="61890"/>
                </a:cubicBezTo>
                <a:cubicBezTo>
                  <a:pt x="24361" y="64007"/>
                  <a:pt x="33104" y="59196"/>
                  <a:pt x="35194" y="509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744;p51">
            <a:extLst>
              <a:ext uri="{FF2B5EF4-FFF2-40B4-BE49-F238E27FC236}">
                <a16:creationId xmlns:a16="http://schemas.microsoft.com/office/drawing/2014/main" id="{636083D7-2F6E-47EF-AA5E-1F94CBFA035B}"/>
              </a:ext>
            </a:extLst>
          </p:cNvPr>
          <p:cNvGrpSpPr/>
          <p:nvPr/>
        </p:nvGrpSpPr>
        <p:grpSpPr>
          <a:xfrm>
            <a:off x="139513" y="736287"/>
            <a:ext cx="180859" cy="180123"/>
            <a:chOff x="6034925" y="548950"/>
            <a:chExt cx="180859" cy="180123"/>
          </a:xfrm>
        </p:grpSpPr>
        <p:sp>
          <p:nvSpPr>
            <p:cNvPr id="110" name="Google Shape;1745;p51">
              <a:extLst>
                <a:ext uri="{FF2B5EF4-FFF2-40B4-BE49-F238E27FC236}">
                  <a16:creationId xmlns:a16="http://schemas.microsoft.com/office/drawing/2014/main" id="{0E717697-85A6-4937-8E6E-9EA650AA0739}"/>
                </a:ext>
              </a:extLst>
            </p:cNvPr>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1746;p51">
              <a:extLst>
                <a:ext uri="{FF2B5EF4-FFF2-40B4-BE49-F238E27FC236}">
                  <a16:creationId xmlns:a16="http://schemas.microsoft.com/office/drawing/2014/main" id="{2E12397A-9B81-4A3E-BD06-504B1F4C0831}"/>
                </a:ext>
              </a:extLst>
            </p:cNvPr>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1747;p51">
              <a:extLst>
                <a:ext uri="{FF2B5EF4-FFF2-40B4-BE49-F238E27FC236}">
                  <a16:creationId xmlns:a16="http://schemas.microsoft.com/office/drawing/2014/main" id="{8681BBA3-C5F4-45AA-A770-E15944A4AC85}"/>
                </a:ext>
              </a:extLst>
            </p:cNvPr>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1748;p51">
              <a:extLst>
                <a:ext uri="{FF2B5EF4-FFF2-40B4-BE49-F238E27FC236}">
                  <a16:creationId xmlns:a16="http://schemas.microsoft.com/office/drawing/2014/main" id="{DFFA83AB-7E68-497E-9EB6-8BDCDF04F8C6}"/>
                </a:ext>
              </a:extLst>
            </p:cNvPr>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14" name="Google Shape;1781;p51">
            <a:extLst>
              <a:ext uri="{FF2B5EF4-FFF2-40B4-BE49-F238E27FC236}">
                <a16:creationId xmlns:a16="http://schemas.microsoft.com/office/drawing/2014/main" id="{A48ED188-8B7E-458B-8D21-6B92EB5AF211}"/>
              </a:ext>
            </a:extLst>
          </p:cNvPr>
          <p:cNvGrpSpPr/>
          <p:nvPr/>
        </p:nvGrpSpPr>
        <p:grpSpPr>
          <a:xfrm>
            <a:off x="1115934" y="928964"/>
            <a:ext cx="692285" cy="624085"/>
            <a:chOff x="4990463" y="1850663"/>
            <a:chExt cx="963825" cy="868875"/>
          </a:xfrm>
        </p:grpSpPr>
        <p:sp>
          <p:nvSpPr>
            <p:cNvPr id="115" name="Google Shape;1782;p51">
              <a:extLst>
                <a:ext uri="{FF2B5EF4-FFF2-40B4-BE49-F238E27FC236}">
                  <a16:creationId xmlns:a16="http://schemas.microsoft.com/office/drawing/2014/main" id="{4D282076-1C16-4E27-9DD2-34B452BE9DAC}"/>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1783;p51">
              <a:extLst>
                <a:ext uri="{FF2B5EF4-FFF2-40B4-BE49-F238E27FC236}">
                  <a16:creationId xmlns:a16="http://schemas.microsoft.com/office/drawing/2014/main" id="{03B548D5-D5C9-4CD9-9CFA-990F80CA3F84}"/>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1784;p51">
              <a:extLst>
                <a:ext uri="{FF2B5EF4-FFF2-40B4-BE49-F238E27FC236}">
                  <a16:creationId xmlns:a16="http://schemas.microsoft.com/office/drawing/2014/main" id="{F1E24AC7-53DC-4EFF-A030-A161D2C7DA65}"/>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1785;p51">
              <a:extLst>
                <a:ext uri="{FF2B5EF4-FFF2-40B4-BE49-F238E27FC236}">
                  <a16:creationId xmlns:a16="http://schemas.microsoft.com/office/drawing/2014/main" id="{73C170AE-6F5F-4B54-80BF-2BDE60B16311}"/>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1786;p51">
              <a:extLst>
                <a:ext uri="{FF2B5EF4-FFF2-40B4-BE49-F238E27FC236}">
                  <a16:creationId xmlns:a16="http://schemas.microsoft.com/office/drawing/2014/main" id="{7F5A0B11-9363-41D9-847E-79680E07FF9D}"/>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1787;p51">
              <a:extLst>
                <a:ext uri="{FF2B5EF4-FFF2-40B4-BE49-F238E27FC236}">
                  <a16:creationId xmlns:a16="http://schemas.microsoft.com/office/drawing/2014/main" id="{8EC240A9-80B0-48AA-A001-C661FD96109F}"/>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1788;p51">
              <a:extLst>
                <a:ext uri="{FF2B5EF4-FFF2-40B4-BE49-F238E27FC236}">
                  <a16:creationId xmlns:a16="http://schemas.microsoft.com/office/drawing/2014/main" id="{1A45A886-C426-4AB7-A76B-EF8D7105DF8F}"/>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1789;p51">
              <a:extLst>
                <a:ext uri="{FF2B5EF4-FFF2-40B4-BE49-F238E27FC236}">
                  <a16:creationId xmlns:a16="http://schemas.microsoft.com/office/drawing/2014/main" id="{4C6C1865-6036-429A-89CB-8DE9653EF7F7}"/>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23" name="Google Shape;1161;p42">
            <a:extLst>
              <a:ext uri="{FF2B5EF4-FFF2-40B4-BE49-F238E27FC236}">
                <a16:creationId xmlns:a16="http://schemas.microsoft.com/office/drawing/2014/main" id="{EF06D123-2234-4F8B-8503-6F604D1068E9}"/>
              </a:ext>
            </a:extLst>
          </p:cNvPr>
          <p:cNvSpPr txBox="1">
            <a:spLocks/>
          </p:cNvSpPr>
          <p:nvPr/>
        </p:nvSpPr>
        <p:spPr>
          <a:xfrm>
            <a:off x="2021868" y="928120"/>
            <a:ext cx="4289646" cy="5856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b</a:t>
            </a:r>
            <a:r>
              <a:rPr kumimoji="0" lang="vi-VN" sz="1800" b="1" i="0" u="none" strike="noStrike" kern="0" cap="none" spc="0" normalizeH="0" baseline="0" noProof="0" dirty="0">
                <a:ln>
                  <a:noFill/>
                </a:ln>
                <a:solidFill>
                  <a:srgbClr val="000000"/>
                </a:solidFill>
                <a:effectLst/>
                <a:uLnTx/>
                <a:uFillTx/>
                <a:latin typeface="Signika"/>
                <a:cs typeface="Signika"/>
                <a:sym typeface="Signika"/>
              </a:rPr>
              <a:t>ư</a:t>
            </a:r>
            <a:r>
              <a:rPr lang="en-US" dirty="0" err="1">
                <a:solidFill>
                  <a:srgbClr val="000000"/>
                </a:solidFill>
              </a:rPr>
              <a:t>ớc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143" name="Google Shape;1717;p51">
            <a:extLst>
              <a:ext uri="{FF2B5EF4-FFF2-40B4-BE49-F238E27FC236}">
                <a16:creationId xmlns:a16="http://schemas.microsoft.com/office/drawing/2014/main" id="{30641E4B-5F17-4461-B0D9-07BF6AFBAD9A}"/>
              </a:ext>
            </a:extLst>
          </p:cNvPr>
          <p:cNvSpPr txBox="1">
            <a:spLocks/>
          </p:cNvSpPr>
          <p:nvPr/>
        </p:nvSpPr>
        <p:spPr>
          <a:xfrm>
            <a:off x="1238785" y="426553"/>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144" name="Google Shape;1718;p51">
            <a:extLst>
              <a:ext uri="{FF2B5EF4-FFF2-40B4-BE49-F238E27FC236}">
                <a16:creationId xmlns:a16="http://schemas.microsoft.com/office/drawing/2014/main" id="{F2164D4A-F473-468E-B8AD-80E34EAC527F}"/>
              </a:ext>
            </a:extLst>
          </p:cNvPr>
          <p:cNvSpPr txBox="1">
            <a:spLocks/>
          </p:cNvSpPr>
          <p:nvPr/>
        </p:nvSpPr>
        <p:spPr>
          <a:xfrm>
            <a:off x="2683042" y="357145"/>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
        <p:nvSpPr>
          <p:cNvPr id="2" name="Google Shape;2123;p59">
            <a:extLst>
              <a:ext uri="{FF2B5EF4-FFF2-40B4-BE49-F238E27FC236}">
                <a16:creationId xmlns:a16="http://schemas.microsoft.com/office/drawing/2014/main" id="{D0E19515-2441-1B24-8C8C-C43BB8F1014A}"/>
              </a:ext>
            </a:extLst>
          </p:cNvPr>
          <p:cNvSpPr txBox="1">
            <a:spLocks/>
          </p:cNvSpPr>
          <p:nvPr/>
        </p:nvSpPr>
        <p:spPr>
          <a:xfrm>
            <a:off x="1372795" y="3520091"/>
            <a:ext cx="2182014"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a:ln>
                  <a:noFill/>
                </a:ln>
                <a:solidFill>
                  <a:srgbClr val="6EDBFC"/>
                </a:solidFill>
                <a:effectLst/>
                <a:uLnTx/>
                <a:uFillTx/>
                <a:latin typeface="Signika"/>
                <a:cs typeface="Signika"/>
                <a:sym typeface="Signika"/>
              </a:rPr>
              <a:t>Thu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thập</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dữ</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liệu</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3" name="Google Shape;2124;p59">
            <a:extLst>
              <a:ext uri="{FF2B5EF4-FFF2-40B4-BE49-F238E27FC236}">
                <a16:creationId xmlns:a16="http://schemas.microsoft.com/office/drawing/2014/main" id="{541F6B76-E588-D789-FF92-F731E9A29AF8}"/>
              </a:ext>
            </a:extLst>
          </p:cNvPr>
          <p:cNvSpPr txBox="1">
            <a:spLocks/>
          </p:cNvSpPr>
          <p:nvPr/>
        </p:nvSpPr>
        <p:spPr>
          <a:xfrm>
            <a:off x="1148135" y="3961490"/>
            <a:ext cx="26739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400" dirty="0">
                <a:solidFill>
                  <a:srgbClr val="000000"/>
                </a:solidFill>
                <a:latin typeface="Signika" panose="020B0604020202020204" charset="0"/>
              </a:rPr>
              <a:t>Thu </a:t>
            </a:r>
            <a:r>
              <a:rPr lang="en-US" sz="1400" dirty="0" err="1">
                <a:solidFill>
                  <a:srgbClr val="000000"/>
                </a:solidFill>
                <a:latin typeface="Signika" panose="020B0604020202020204" charset="0"/>
              </a:rPr>
              <a:t>thập</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dữ</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liệu</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từ</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nhiều</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nguồn</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hoặc</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từ</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cơ</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sở</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dữ</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liệu</a:t>
            </a:r>
            <a:endParaRPr lang="en-US" sz="1400" dirty="0">
              <a:solidFill>
                <a:srgbClr val="000000"/>
              </a:solidFill>
              <a:latin typeface="Signika" panose="020B0604020202020204" charset="0"/>
            </a:endParaRPr>
          </a:p>
        </p:txBody>
      </p:sp>
      <p:sp>
        <p:nvSpPr>
          <p:cNvPr id="4" name="Google Shape;2125;p59">
            <a:extLst>
              <a:ext uri="{FF2B5EF4-FFF2-40B4-BE49-F238E27FC236}">
                <a16:creationId xmlns:a16="http://schemas.microsoft.com/office/drawing/2014/main" id="{10ECD644-31D8-7EEE-E773-1E13C73ECCF9}"/>
              </a:ext>
            </a:extLst>
          </p:cNvPr>
          <p:cNvSpPr txBox="1">
            <a:spLocks/>
          </p:cNvSpPr>
          <p:nvPr/>
        </p:nvSpPr>
        <p:spPr>
          <a:xfrm>
            <a:off x="4248546" y="3512830"/>
            <a:ext cx="2734704"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00" b="1" i="0" u="none" strike="noStrike" kern="0" cap="none" spc="0" normalizeH="0" baseline="0" noProof="0" dirty="0" err="1">
                <a:ln>
                  <a:noFill/>
                </a:ln>
                <a:solidFill>
                  <a:srgbClr val="6EDBFC"/>
                </a:solidFill>
                <a:effectLst/>
                <a:uLnTx/>
                <a:uFillTx/>
                <a:latin typeface="Signika"/>
                <a:cs typeface="Signika"/>
                <a:sym typeface="Signika"/>
              </a:rPr>
              <a:t>Quá</a:t>
            </a:r>
            <a:r>
              <a:rPr kumimoji="0" lang="en-GB" sz="1800" b="1" i="0" u="none" strike="noStrike" kern="0" cap="none" spc="0" normalizeH="0" baseline="0" noProof="0" dirty="0">
                <a:ln>
                  <a:noFill/>
                </a:ln>
                <a:solidFill>
                  <a:srgbClr val="6EDBFC"/>
                </a:solidFill>
                <a:effectLst/>
                <a:uLnTx/>
                <a:uFillTx/>
                <a:latin typeface="Signika"/>
                <a:cs typeface="Signika"/>
                <a:sym typeface="Signika"/>
              </a:rPr>
              <a:t> </a:t>
            </a:r>
            <a:r>
              <a:rPr kumimoji="0" lang="en-GB" sz="1800" b="1" i="0" u="none" strike="noStrike" kern="0" cap="none" spc="0" normalizeH="0" baseline="0" noProof="0" dirty="0" err="1">
                <a:ln>
                  <a:noFill/>
                </a:ln>
                <a:solidFill>
                  <a:srgbClr val="6EDBFC"/>
                </a:solidFill>
                <a:effectLst/>
                <a:uLnTx/>
                <a:uFillTx/>
                <a:latin typeface="Signika"/>
                <a:cs typeface="Signika"/>
                <a:sym typeface="Signika"/>
              </a:rPr>
              <a:t>trình</a:t>
            </a:r>
            <a:r>
              <a:rPr kumimoji="0" lang="en-GB" sz="1800" b="1" i="0" u="none" strike="noStrike" kern="0" cap="none" spc="0" normalizeH="0" baseline="0" noProof="0" dirty="0">
                <a:ln>
                  <a:noFill/>
                </a:ln>
                <a:solidFill>
                  <a:srgbClr val="6EDBFC"/>
                </a:solidFill>
                <a:effectLst/>
                <a:uLnTx/>
                <a:uFillTx/>
                <a:latin typeface="Signika"/>
                <a:cs typeface="Signika"/>
                <a:sym typeface="Signika"/>
              </a:rPr>
              <a:t> ETL</a:t>
            </a:r>
          </a:p>
        </p:txBody>
      </p:sp>
      <p:sp>
        <p:nvSpPr>
          <p:cNvPr id="5" name="Google Shape;2126;p59">
            <a:extLst>
              <a:ext uri="{FF2B5EF4-FFF2-40B4-BE49-F238E27FC236}">
                <a16:creationId xmlns:a16="http://schemas.microsoft.com/office/drawing/2014/main" id="{82437F23-41D5-EAFA-EDD7-424A30BD55CB}"/>
              </a:ext>
            </a:extLst>
          </p:cNvPr>
          <p:cNvSpPr txBox="1">
            <a:spLocks/>
          </p:cNvSpPr>
          <p:nvPr/>
        </p:nvSpPr>
        <p:spPr>
          <a:xfrm>
            <a:off x="4529426" y="4063940"/>
            <a:ext cx="2343814" cy="771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400" dirty="0" err="1">
                <a:solidFill>
                  <a:srgbClr val="000000"/>
                </a:solidFill>
                <a:latin typeface="Signika" panose="020B0604020202020204" charset="0"/>
              </a:rPr>
              <a:t>Thực</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thi</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các</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quy</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trình</a:t>
            </a:r>
            <a:r>
              <a:rPr lang="en-US" sz="1400" dirty="0">
                <a:solidFill>
                  <a:srgbClr val="000000"/>
                </a:solidFill>
                <a:latin typeface="Signika" panose="020B0604020202020204" charset="0"/>
              </a:rPr>
              <a:t> ETL </a:t>
            </a:r>
            <a:r>
              <a:rPr lang="en-US" sz="1400" dirty="0" err="1">
                <a:solidFill>
                  <a:srgbClr val="000000"/>
                </a:solidFill>
                <a:latin typeface="Signika" panose="020B0604020202020204" charset="0"/>
              </a:rPr>
              <a:t>để</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đẩy</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dữ</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liệu</a:t>
            </a:r>
            <a:endParaRPr lang="en-US" sz="1400" dirty="0">
              <a:solidFill>
                <a:srgbClr val="000000"/>
              </a:solidFill>
              <a:latin typeface="Signika" panose="020B0604020202020204" charset="0"/>
            </a:endParaRPr>
          </a:p>
        </p:txBody>
      </p:sp>
      <p:sp>
        <p:nvSpPr>
          <p:cNvPr id="6" name="Google Shape;2129;p59">
            <a:extLst>
              <a:ext uri="{FF2B5EF4-FFF2-40B4-BE49-F238E27FC236}">
                <a16:creationId xmlns:a16="http://schemas.microsoft.com/office/drawing/2014/main" id="{15A77AF2-767B-B636-4E70-543A5B557EA1}"/>
              </a:ext>
            </a:extLst>
          </p:cNvPr>
          <p:cNvSpPr txBox="1">
            <a:spLocks/>
          </p:cNvSpPr>
          <p:nvPr/>
        </p:nvSpPr>
        <p:spPr>
          <a:xfrm>
            <a:off x="3059484" y="1429955"/>
            <a:ext cx="1945500" cy="5937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Khảo</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sát</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và</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xây</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dựng</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mô</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hình</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7" name="Google Shape;2130;p59">
            <a:extLst>
              <a:ext uri="{FF2B5EF4-FFF2-40B4-BE49-F238E27FC236}">
                <a16:creationId xmlns:a16="http://schemas.microsoft.com/office/drawing/2014/main" id="{4DE23DA2-FADD-75C9-5CDA-D3BC12F7367A}"/>
              </a:ext>
            </a:extLst>
          </p:cNvPr>
          <p:cNvSpPr txBox="1">
            <a:spLocks/>
          </p:cNvSpPr>
          <p:nvPr/>
        </p:nvSpPr>
        <p:spPr>
          <a:xfrm>
            <a:off x="3059484" y="2068554"/>
            <a:ext cx="1945500" cy="63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400" dirty="0">
                <a:solidFill>
                  <a:srgbClr val="000000"/>
                </a:solidFill>
                <a:latin typeface="Signika" panose="020B0604020202020204" charset="0"/>
              </a:rPr>
              <a:t>Thu </a:t>
            </a:r>
            <a:r>
              <a:rPr lang="en-US" sz="1400" dirty="0" err="1">
                <a:solidFill>
                  <a:srgbClr val="000000"/>
                </a:solidFill>
                <a:latin typeface="Signika" panose="020B0604020202020204" charset="0"/>
              </a:rPr>
              <a:t>thập</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các</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yêu</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cầu</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và</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xây</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dựng</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mô</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hình</a:t>
            </a:r>
            <a:r>
              <a:rPr lang="en-US" sz="1400" dirty="0">
                <a:solidFill>
                  <a:srgbClr val="000000"/>
                </a:solidFill>
                <a:latin typeface="Signika" panose="020B0604020202020204" charset="0"/>
              </a:rPr>
              <a:t> </a:t>
            </a:r>
          </a:p>
        </p:txBody>
      </p:sp>
      <p:sp>
        <p:nvSpPr>
          <p:cNvPr id="8" name="Google Shape;2131;p59">
            <a:extLst>
              <a:ext uri="{FF2B5EF4-FFF2-40B4-BE49-F238E27FC236}">
                <a16:creationId xmlns:a16="http://schemas.microsoft.com/office/drawing/2014/main" id="{FA8842C5-4B29-F4D7-08E6-413DD8067F35}"/>
              </a:ext>
            </a:extLst>
          </p:cNvPr>
          <p:cNvSpPr txBox="1">
            <a:spLocks/>
          </p:cNvSpPr>
          <p:nvPr/>
        </p:nvSpPr>
        <p:spPr>
          <a:xfrm>
            <a:off x="5251217" y="1730015"/>
            <a:ext cx="3387567"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Xây</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dựng</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Data warehouse</a:t>
            </a:r>
          </a:p>
        </p:txBody>
      </p:sp>
      <p:sp>
        <p:nvSpPr>
          <p:cNvPr id="9" name="Google Shape;2132;p59">
            <a:extLst>
              <a:ext uri="{FF2B5EF4-FFF2-40B4-BE49-F238E27FC236}">
                <a16:creationId xmlns:a16="http://schemas.microsoft.com/office/drawing/2014/main" id="{602968D3-8740-13D2-82B2-4D2CAF2E41EC}"/>
              </a:ext>
            </a:extLst>
          </p:cNvPr>
          <p:cNvSpPr txBox="1">
            <a:spLocks/>
          </p:cNvSpPr>
          <p:nvPr/>
        </p:nvSpPr>
        <p:spPr>
          <a:xfrm>
            <a:off x="5629967" y="2036028"/>
            <a:ext cx="2479212" cy="63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sz="1400" dirty="0" err="1">
                <a:solidFill>
                  <a:srgbClr val="000000"/>
                </a:solidFill>
                <a:latin typeface="Signika" panose="020B0604020202020204" charset="0"/>
              </a:rPr>
              <a:t>Xây</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dựng</a:t>
            </a:r>
            <a:r>
              <a:rPr lang="en-US" sz="1400" dirty="0">
                <a:solidFill>
                  <a:srgbClr val="000000"/>
                </a:solidFill>
                <a:latin typeface="Signika" panose="020B0604020202020204" charset="0"/>
              </a:rPr>
              <a:t> Data warehouse </a:t>
            </a:r>
            <a:r>
              <a:rPr lang="en-US" sz="1400" dirty="0" err="1">
                <a:solidFill>
                  <a:srgbClr val="000000"/>
                </a:solidFill>
                <a:latin typeface="Signika" panose="020B0604020202020204" charset="0"/>
              </a:rPr>
              <a:t>dựa</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trên</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các</a:t>
            </a:r>
            <a:r>
              <a:rPr lang="en-US" sz="1400" dirty="0">
                <a:solidFill>
                  <a:srgbClr val="000000"/>
                </a:solidFill>
                <a:latin typeface="Signika" panose="020B0604020202020204" charset="0"/>
              </a:rPr>
              <a:t> </a:t>
            </a:r>
            <a:r>
              <a:rPr lang="en-US" sz="1400" dirty="0" err="1">
                <a:solidFill>
                  <a:srgbClr val="000000"/>
                </a:solidFill>
                <a:latin typeface="Signika" panose="020B0604020202020204" charset="0"/>
              </a:rPr>
              <a:t>bảng</a:t>
            </a:r>
            <a:r>
              <a:rPr lang="en-US" sz="1400" dirty="0">
                <a:solidFill>
                  <a:srgbClr val="000000"/>
                </a:solidFill>
                <a:latin typeface="Signika" panose="020B0604020202020204" charset="0"/>
              </a:rPr>
              <a:t> Dim, Fact</a:t>
            </a:r>
          </a:p>
        </p:txBody>
      </p:sp>
      <p:sp>
        <p:nvSpPr>
          <p:cNvPr id="10" name="Google Shape;2133;p59">
            <a:extLst>
              <a:ext uri="{FF2B5EF4-FFF2-40B4-BE49-F238E27FC236}">
                <a16:creationId xmlns:a16="http://schemas.microsoft.com/office/drawing/2014/main" id="{15ADE1B4-58B4-BA56-7338-C0929437C7D3}"/>
              </a:ext>
            </a:extLst>
          </p:cNvPr>
          <p:cNvSpPr/>
          <p:nvPr/>
        </p:nvSpPr>
        <p:spPr>
          <a:xfrm>
            <a:off x="2343859" y="2972041"/>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990"/>
              <a:buFontTx/>
              <a:buNone/>
              <a:tabLst/>
              <a:defRPr/>
            </a:pPr>
            <a:r>
              <a:rPr kumimoji="0" lang="en-GB" sz="1820" b="1" i="0" u="none" strike="noStrike" kern="0" cap="none" spc="0" normalizeH="0" baseline="0" noProof="0">
                <a:ln>
                  <a:noFill/>
                </a:ln>
                <a:solidFill>
                  <a:srgbClr val="FFFFFF"/>
                </a:solidFill>
                <a:effectLst/>
                <a:uLnTx/>
                <a:uFillTx/>
                <a:latin typeface="Signika"/>
                <a:ea typeface="Signika"/>
                <a:cs typeface="Signika"/>
                <a:sym typeface="Signika"/>
              </a:rPr>
              <a:t>1</a:t>
            </a:r>
            <a:endParaRPr kumimoji="0" sz="1800" b="0" i="0" u="none" strike="noStrike" kern="0" cap="none" spc="0" normalizeH="0" baseline="0" noProof="0">
              <a:ln>
                <a:noFill/>
              </a:ln>
              <a:solidFill>
                <a:srgbClr val="FFFFFF"/>
              </a:solidFill>
              <a:effectLst/>
              <a:uLnTx/>
              <a:uFillTx/>
            </a:endParaRPr>
          </a:p>
        </p:txBody>
      </p:sp>
      <p:sp>
        <p:nvSpPr>
          <p:cNvPr id="11" name="Google Shape;2134;p59">
            <a:extLst>
              <a:ext uri="{FF2B5EF4-FFF2-40B4-BE49-F238E27FC236}">
                <a16:creationId xmlns:a16="http://schemas.microsoft.com/office/drawing/2014/main" id="{99ECF9E2-AC6B-C755-12AF-4F8E5DD4CE69}"/>
              </a:ext>
            </a:extLst>
          </p:cNvPr>
          <p:cNvSpPr/>
          <p:nvPr/>
        </p:nvSpPr>
        <p:spPr>
          <a:xfrm>
            <a:off x="3798490" y="2743441"/>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a:ln>
                  <a:noFill/>
                </a:ln>
                <a:solidFill>
                  <a:srgbClr val="FFFFFF"/>
                </a:solidFill>
                <a:effectLst/>
                <a:uLnTx/>
                <a:uFillTx/>
                <a:latin typeface="Signika"/>
                <a:ea typeface="Signika"/>
                <a:cs typeface="Signika"/>
                <a:sym typeface="Signika"/>
              </a:rPr>
              <a:t>2</a:t>
            </a:r>
            <a:endParaRPr kumimoji="0" sz="1800" b="0" i="0" u="none" strike="noStrike" kern="0" cap="none" spc="0" normalizeH="0" baseline="0" noProof="0">
              <a:ln>
                <a:noFill/>
              </a:ln>
              <a:solidFill>
                <a:sysClr val="windowText" lastClr="000000"/>
              </a:solidFill>
              <a:effectLst/>
              <a:uLnTx/>
              <a:uFillTx/>
            </a:endParaRPr>
          </a:p>
        </p:txBody>
      </p:sp>
      <p:sp>
        <p:nvSpPr>
          <p:cNvPr id="12" name="Google Shape;2135;p59">
            <a:extLst>
              <a:ext uri="{FF2B5EF4-FFF2-40B4-BE49-F238E27FC236}">
                <a16:creationId xmlns:a16="http://schemas.microsoft.com/office/drawing/2014/main" id="{2A1175D1-98ED-34A2-6360-7632BD45EDC3}"/>
              </a:ext>
            </a:extLst>
          </p:cNvPr>
          <p:cNvSpPr/>
          <p:nvPr/>
        </p:nvSpPr>
        <p:spPr>
          <a:xfrm>
            <a:off x="5253122" y="2972041"/>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a:ln>
                  <a:noFill/>
                </a:ln>
                <a:solidFill>
                  <a:srgbClr val="FFFFFF"/>
                </a:solidFill>
                <a:effectLst/>
                <a:uLnTx/>
                <a:uFillTx/>
                <a:latin typeface="Signika"/>
                <a:ea typeface="Signika"/>
                <a:cs typeface="Signika"/>
                <a:sym typeface="Signika"/>
              </a:rPr>
              <a:t>3</a:t>
            </a:r>
            <a:endParaRPr kumimoji="0" sz="1800" b="0" i="0" u="none" strike="noStrike" kern="0" cap="none" spc="0" normalizeH="0" baseline="0" noProof="0">
              <a:ln>
                <a:noFill/>
              </a:ln>
              <a:solidFill>
                <a:sysClr val="windowText" lastClr="000000"/>
              </a:solidFill>
              <a:effectLst/>
              <a:uLnTx/>
              <a:uFillTx/>
            </a:endParaRPr>
          </a:p>
        </p:txBody>
      </p:sp>
      <p:sp>
        <p:nvSpPr>
          <p:cNvPr id="13" name="Google Shape;2137;p59">
            <a:extLst>
              <a:ext uri="{FF2B5EF4-FFF2-40B4-BE49-F238E27FC236}">
                <a16:creationId xmlns:a16="http://schemas.microsoft.com/office/drawing/2014/main" id="{73D7B4B1-E0F4-81A0-C663-531BD02DE2B9}"/>
              </a:ext>
            </a:extLst>
          </p:cNvPr>
          <p:cNvSpPr/>
          <p:nvPr/>
        </p:nvSpPr>
        <p:spPr>
          <a:xfrm>
            <a:off x="6707753" y="2743441"/>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a:ln>
                  <a:noFill/>
                </a:ln>
                <a:solidFill>
                  <a:srgbClr val="FFFFFF"/>
                </a:solidFill>
                <a:effectLst/>
                <a:uLnTx/>
                <a:uFillTx/>
                <a:latin typeface="Signika"/>
                <a:ea typeface="Signika"/>
                <a:cs typeface="Signika"/>
                <a:sym typeface="Signika"/>
              </a:rPr>
              <a:t>4</a:t>
            </a:r>
            <a:endParaRPr kumimoji="0" sz="1800" b="0" i="0" u="none" strike="noStrike" kern="0" cap="none" spc="0" normalizeH="0" baseline="0" noProof="0">
              <a:ln>
                <a:noFill/>
              </a:ln>
              <a:solidFill>
                <a:sysClr val="windowText" lastClr="000000"/>
              </a:solidFill>
              <a:effectLst/>
              <a:uLnTx/>
              <a:uFillTx/>
            </a:endParaRPr>
          </a:p>
        </p:txBody>
      </p:sp>
      <p:grpSp>
        <p:nvGrpSpPr>
          <p:cNvPr id="17" name="Google Shape;537;p36">
            <a:extLst>
              <a:ext uri="{FF2B5EF4-FFF2-40B4-BE49-F238E27FC236}">
                <a16:creationId xmlns:a16="http://schemas.microsoft.com/office/drawing/2014/main" id="{9D9CF49A-4BE7-FC88-958A-EF10EA771A16}"/>
              </a:ext>
            </a:extLst>
          </p:cNvPr>
          <p:cNvGrpSpPr/>
          <p:nvPr/>
        </p:nvGrpSpPr>
        <p:grpSpPr>
          <a:xfrm>
            <a:off x="-252997" y="4388414"/>
            <a:ext cx="1146737" cy="923072"/>
            <a:chOff x="3217100" y="875250"/>
            <a:chExt cx="4670375" cy="3775875"/>
          </a:xfrm>
        </p:grpSpPr>
        <p:sp>
          <p:nvSpPr>
            <p:cNvPr id="18" name="Google Shape;538;p36">
              <a:extLst>
                <a:ext uri="{FF2B5EF4-FFF2-40B4-BE49-F238E27FC236}">
                  <a16:creationId xmlns:a16="http://schemas.microsoft.com/office/drawing/2014/main" id="{5DA8AEF6-38EE-86D5-4844-E02BE4CB22D9}"/>
                </a:ext>
              </a:extLst>
            </p:cNvPr>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 name="Google Shape;539;p36">
              <a:extLst>
                <a:ext uri="{FF2B5EF4-FFF2-40B4-BE49-F238E27FC236}">
                  <a16:creationId xmlns:a16="http://schemas.microsoft.com/office/drawing/2014/main" id="{3C90EF7B-6E33-A86B-E3D8-3B0DD7379D14}"/>
                </a:ext>
              </a:extLst>
            </p:cNvPr>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540;p36">
              <a:extLst>
                <a:ext uri="{FF2B5EF4-FFF2-40B4-BE49-F238E27FC236}">
                  <a16:creationId xmlns:a16="http://schemas.microsoft.com/office/drawing/2014/main" id="{E8D86634-C9C7-0BDF-4552-69990523F4BA}"/>
                </a:ext>
              </a:extLst>
            </p:cNvPr>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541;p36">
              <a:extLst>
                <a:ext uri="{FF2B5EF4-FFF2-40B4-BE49-F238E27FC236}">
                  <a16:creationId xmlns:a16="http://schemas.microsoft.com/office/drawing/2014/main" id="{EB0A7CB1-8FD0-153B-6963-BAF2CBEAAB42}"/>
                </a:ext>
              </a:extLst>
            </p:cNvPr>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542;p36">
              <a:extLst>
                <a:ext uri="{FF2B5EF4-FFF2-40B4-BE49-F238E27FC236}">
                  <a16:creationId xmlns:a16="http://schemas.microsoft.com/office/drawing/2014/main" id="{B50F8387-F419-810C-52BD-CDFEE71A11AD}"/>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543;p36">
              <a:extLst>
                <a:ext uri="{FF2B5EF4-FFF2-40B4-BE49-F238E27FC236}">
                  <a16:creationId xmlns:a16="http://schemas.microsoft.com/office/drawing/2014/main" id="{FFF98FDB-7584-AA98-8702-4426752003D9}"/>
                </a:ext>
              </a:extLst>
            </p:cNvPr>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544;p36">
              <a:extLst>
                <a:ext uri="{FF2B5EF4-FFF2-40B4-BE49-F238E27FC236}">
                  <a16:creationId xmlns:a16="http://schemas.microsoft.com/office/drawing/2014/main" id="{5CC5F921-1CCB-9BF6-9BAB-A96AEFA0145F}"/>
                </a:ext>
              </a:extLst>
            </p:cNvPr>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545;p36">
              <a:extLst>
                <a:ext uri="{FF2B5EF4-FFF2-40B4-BE49-F238E27FC236}">
                  <a16:creationId xmlns:a16="http://schemas.microsoft.com/office/drawing/2014/main" id="{839A7CE5-B867-43F6-1547-193A14BFABE2}"/>
                </a:ext>
              </a:extLst>
            </p:cNvPr>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546;p36">
              <a:extLst>
                <a:ext uri="{FF2B5EF4-FFF2-40B4-BE49-F238E27FC236}">
                  <a16:creationId xmlns:a16="http://schemas.microsoft.com/office/drawing/2014/main" id="{C5452B02-1121-C47F-5B56-FBF58E6B52FC}"/>
                </a:ext>
              </a:extLst>
            </p:cNvPr>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547;p36">
              <a:extLst>
                <a:ext uri="{FF2B5EF4-FFF2-40B4-BE49-F238E27FC236}">
                  <a16:creationId xmlns:a16="http://schemas.microsoft.com/office/drawing/2014/main" id="{206B0B24-E1C7-68EC-3CAA-B5495126A3D8}"/>
                </a:ext>
              </a:extLst>
            </p:cNvPr>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548;p36">
              <a:extLst>
                <a:ext uri="{FF2B5EF4-FFF2-40B4-BE49-F238E27FC236}">
                  <a16:creationId xmlns:a16="http://schemas.microsoft.com/office/drawing/2014/main" id="{31DE758A-E64A-59FC-575C-55DF0DA9A397}"/>
                </a:ext>
              </a:extLst>
            </p:cNvPr>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549;p36">
              <a:extLst>
                <a:ext uri="{FF2B5EF4-FFF2-40B4-BE49-F238E27FC236}">
                  <a16:creationId xmlns:a16="http://schemas.microsoft.com/office/drawing/2014/main" id="{51C2A017-D73F-CEE3-3F91-3F9985762742}"/>
                </a:ext>
              </a:extLst>
            </p:cNvPr>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550;p36">
              <a:extLst>
                <a:ext uri="{FF2B5EF4-FFF2-40B4-BE49-F238E27FC236}">
                  <a16:creationId xmlns:a16="http://schemas.microsoft.com/office/drawing/2014/main" id="{9ED71D7E-8B5F-2E03-5A38-AD4725034D80}"/>
                </a:ext>
              </a:extLst>
            </p:cNvPr>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551;p36">
              <a:extLst>
                <a:ext uri="{FF2B5EF4-FFF2-40B4-BE49-F238E27FC236}">
                  <a16:creationId xmlns:a16="http://schemas.microsoft.com/office/drawing/2014/main" id="{1980BC8D-3289-A583-D1BB-149CECB9DA9D}"/>
                </a:ext>
              </a:extLst>
            </p:cNvPr>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552;p36">
              <a:extLst>
                <a:ext uri="{FF2B5EF4-FFF2-40B4-BE49-F238E27FC236}">
                  <a16:creationId xmlns:a16="http://schemas.microsoft.com/office/drawing/2014/main" id="{85EE3A63-1E02-C73B-FA8B-40245FE9DE8F}"/>
                </a:ext>
              </a:extLst>
            </p:cNvPr>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553;p36">
              <a:extLst>
                <a:ext uri="{FF2B5EF4-FFF2-40B4-BE49-F238E27FC236}">
                  <a16:creationId xmlns:a16="http://schemas.microsoft.com/office/drawing/2014/main" id="{4F0CAAA2-001E-5886-CC11-6C80D39B1FD5}"/>
                </a:ext>
              </a:extLst>
            </p:cNvPr>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554;p36">
              <a:extLst>
                <a:ext uri="{FF2B5EF4-FFF2-40B4-BE49-F238E27FC236}">
                  <a16:creationId xmlns:a16="http://schemas.microsoft.com/office/drawing/2014/main" id="{16D645F4-7A68-ADDD-5206-AB50446EFF0A}"/>
                </a:ext>
              </a:extLst>
            </p:cNvPr>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555;p36">
              <a:extLst>
                <a:ext uri="{FF2B5EF4-FFF2-40B4-BE49-F238E27FC236}">
                  <a16:creationId xmlns:a16="http://schemas.microsoft.com/office/drawing/2014/main" id="{2C1CA8C0-A42D-1D14-A932-AFD29D4795FD}"/>
                </a:ext>
              </a:extLst>
            </p:cNvPr>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556;p36">
              <a:extLst>
                <a:ext uri="{FF2B5EF4-FFF2-40B4-BE49-F238E27FC236}">
                  <a16:creationId xmlns:a16="http://schemas.microsoft.com/office/drawing/2014/main" id="{BCF813AA-AF2A-C042-A830-062DB0B43B97}"/>
                </a:ext>
              </a:extLst>
            </p:cNvPr>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557;p36">
              <a:extLst>
                <a:ext uri="{FF2B5EF4-FFF2-40B4-BE49-F238E27FC236}">
                  <a16:creationId xmlns:a16="http://schemas.microsoft.com/office/drawing/2014/main" id="{7F04AE02-6231-41E4-44F2-7F3E67715FC8}"/>
                </a:ext>
              </a:extLst>
            </p:cNvPr>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558;p36">
              <a:extLst>
                <a:ext uri="{FF2B5EF4-FFF2-40B4-BE49-F238E27FC236}">
                  <a16:creationId xmlns:a16="http://schemas.microsoft.com/office/drawing/2014/main" id="{C4A78E8B-F0A9-5B26-C833-F67CCA9A1923}"/>
                </a:ext>
              </a:extLst>
            </p:cNvPr>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559;p36">
              <a:extLst>
                <a:ext uri="{FF2B5EF4-FFF2-40B4-BE49-F238E27FC236}">
                  <a16:creationId xmlns:a16="http://schemas.microsoft.com/office/drawing/2014/main" id="{0AA7C848-244E-BBF9-8427-2D56F8E34F83}"/>
                </a:ext>
              </a:extLst>
            </p:cNvPr>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560;p36">
              <a:extLst>
                <a:ext uri="{FF2B5EF4-FFF2-40B4-BE49-F238E27FC236}">
                  <a16:creationId xmlns:a16="http://schemas.microsoft.com/office/drawing/2014/main" id="{A86365DA-475A-BB2C-D77B-9700279D503E}"/>
                </a:ext>
              </a:extLst>
            </p:cNvPr>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561;p36">
              <a:extLst>
                <a:ext uri="{FF2B5EF4-FFF2-40B4-BE49-F238E27FC236}">
                  <a16:creationId xmlns:a16="http://schemas.microsoft.com/office/drawing/2014/main" id="{2CFBBDB4-B14C-D9B9-1193-BEB974C798A1}"/>
                </a:ext>
              </a:extLst>
            </p:cNvPr>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562;p36">
              <a:extLst>
                <a:ext uri="{FF2B5EF4-FFF2-40B4-BE49-F238E27FC236}">
                  <a16:creationId xmlns:a16="http://schemas.microsoft.com/office/drawing/2014/main" id="{33807AF4-091A-9957-048D-959860023B63}"/>
                </a:ext>
              </a:extLst>
            </p:cNvPr>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563;p36">
              <a:extLst>
                <a:ext uri="{FF2B5EF4-FFF2-40B4-BE49-F238E27FC236}">
                  <a16:creationId xmlns:a16="http://schemas.microsoft.com/office/drawing/2014/main" id="{84A3026A-1BF9-0A6C-BFB7-BAAD4FA9A964}"/>
                </a:ext>
              </a:extLst>
            </p:cNvPr>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564;p36">
              <a:extLst>
                <a:ext uri="{FF2B5EF4-FFF2-40B4-BE49-F238E27FC236}">
                  <a16:creationId xmlns:a16="http://schemas.microsoft.com/office/drawing/2014/main" id="{66834950-D0DB-20F2-9224-7B7513D0619D}"/>
                </a:ext>
              </a:extLst>
            </p:cNvPr>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565;p36">
              <a:extLst>
                <a:ext uri="{FF2B5EF4-FFF2-40B4-BE49-F238E27FC236}">
                  <a16:creationId xmlns:a16="http://schemas.microsoft.com/office/drawing/2014/main" id="{1B7F9806-141E-D4FD-C75F-B73BA28CE462}"/>
                </a:ext>
              </a:extLst>
            </p:cNvPr>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566;p36">
              <a:extLst>
                <a:ext uri="{FF2B5EF4-FFF2-40B4-BE49-F238E27FC236}">
                  <a16:creationId xmlns:a16="http://schemas.microsoft.com/office/drawing/2014/main" id="{F0338F92-AAAC-131B-3128-CB8FEF851A69}"/>
                </a:ext>
              </a:extLst>
            </p:cNvPr>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567;p36">
              <a:extLst>
                <a:ext uri="{FF2B5EF4-FFF2-40B4-BE49-F238E27FC236}">
                  <a16:creationId xmlns:a16="http://schemas.microsoft.com/office/drawing/2014/main" id="{491ED89B-37B4-5D2E-DE44-D7F3CECD38F9}"/>
                </a:ext>
              </a:extLst>
            </p:cNvPr>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568;p36">
              <a:extLst>
                <a:ext uri="{FF2B5EF4-FFF2-40B4-BE49-F238E27FC236}">
                  <a16:creationId xmlns:a16="http://schemas.microsoft.com/office/drawing/2014/main" id="{C8202E31-5B93-9A84-ABAD-EF3309A9897F}"/>
                </a:ext>
              </a:extLst>
            </p:cNvPr>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569;p36">
              <a:extLst>
                <a:ext uri="{FF2B5EF4-FFF2-40B4-BE49-F238E27FC236}">
                  <a16:creationId xmlns:a16="http://schemas.microsoft.com/office/drawing/2014/main" id="{930DFDD6-DFB7-4884-1E7B-071C031359C6}"/>
                </a:ext>
              </a:extLst>
            </p:cNvPr>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570;p36">
              <a:extLst>
                <a:ext uri="{FF2B5EF4-FFF2-40B4-BE49-F238E27FC236}">
                  <a16:creationId xmlns:a16="http://schemas.microsoft.com/office/drawing/2014/main" id="{CEAA2F76-7CFB-40D8-49A6-8B11F0BA2E8E}"/>
                </a:ext>
              </a:extLst>
            </p:cNvPr>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571;p36">
              <a:extLst>
                <a:ext uri="{FF2B5EF4-FFF2-40B4-BE49-F238E27FC236}">
                  <a16:creationId xmlns:a16="http://schemas.microsoft.com/office/drawing/2014/main" id="{FCCC6A0A-C22C-8A74-F11F-EF32025157EC}"/>
                </a:ext>
              </a:extLst>
            </p:cNvPr>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572;p36">
              <a:extLst>
                <a:ext uri="{FF2B5EF4-FFF2-40B4-BE49-F238E27FC236}">
                  <a16:creationId xmlns:a16="http://schemas.microsoft.com/office/drawing/2014/main" id="{FCEF1A74-CDFC-D8F0-7DE3-E7F086452F15}"/>
                </a:ext>
              </a:extLst>
            </p:cNvPr>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573;p36">
              <a:extLst>
                <a:ext uri="{FF2B5EF4-FFF2-40B4-BE49-F238E27FC236}">
                  <a16:creationId xmlns:a16="http://schemas.microsoft.com/office/drawing/2014/main" id="{9DE253DB-7958-F3C1-5A9C-7D389AB647AA}"/>
                </a:ext>
              </a:extLst>
            </p:cNvPr>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574;p36">
              <a:extLst>
                <a:ext uri="{FF2B5EF4-FFF2-40B4-BE49-F238E27FC236}">
                  <a16:creationId xmlns:a16="http://schemas.microsoft.com/office/drawing/2014/main" id="{62C34FA0-5CEE-DF7A-6FD6-66439B6B80F0}"/>
                </a:ext>
              </a:extLst>
            </p:cNvPr>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575;p36">
              <a:extLst>
                <a:ext uri="{FF2B5EF4-FFF2-40B4-BE49-F238E27FC236}">
                  <a16:creationId xmlns:a16="http://schemas.microsoft.com/office/drawing/2014/main" id="{C3D0A6B7-FD6F-1BD2-1581-52EBB88EDB6F}"/>
                </a:ext>
              </a:extLst>
            </p:cNvPr>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576;p36">
              <a:extLst>
                <a:ext uri="{FF2B5EF4-FFF2-40B4-BE49-F238E27FC236}">
                  <a16:creationId xmlns:a16="http://schemas.microsoft.com/office/drawing/2014/main" id="{D0178152-0F70-28A0-86B4-3244AA9DAA8F}"/>
                </a:ext>
              </a:extLst>
            </p:cNvPr>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577;p36">
              <a:extLst>
                <a:ext uri="{FF2B5EF4-FFF2-40B4-BE49-F238E27FC236}">
                  <a16:creationId xmlns:a16="http://schemas.microsoft.com/office/drawing/2014/main" id="{4B3F5168-801D-43AB-3C62-93671439F6F2}"/>
                </a:ext>
              </a:extLst>
            </p:cNvPr>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578;p36">
              <a:extLst>
                <a:ext uri="{FF2B5EF4-FFF2-40B4-BE49-F238E27FC236}">
                  <a16:creationId xmlns:a16="http://schemas.microsoft.com/office/drawing/2014/main" id="{BB9CB8D8-6401-ADB2-0281-115280492B82}"/>
                </a:ext>
              </a:extLst>
            </p:cNvPr>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579;p36">
              <a:extLst>
                <a:ext uri="{FF2B5EF4-FFF2-40B4-BE49-F238E27FC236}">
                  <a16:creationId xmlns:a16="http://schemas.microsoft.com/office/drawing/2014/main" id="{8A1B72C3-6896-4043-567B-AFB40DB28323}"/>
                </a:ext>
              </a:extLst>
            </p:cNvPr>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580;p36">
              <a:extLst>
                <a:ext uri="{FF2B5EF4-FFF2-40B4-BE49-F238E27FC236}">
                  <a16:creationId xmlns:a16="http://schemas.microsoft.com/office/drawing/2014/main" id="{830F91E2-FC06-D11C-31DC-E70BBB8032DB}"/>
                </a:ext>
              </a:extLst>
            </p:cNvPr>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581;p36">
              <a:extLst>
                <a:ext uri="{FF2B5EF4-FFF2-40B4-BE49-F238E27FC236}">
                  <a16:creationId xmlns:a16="http://schemas.microsoft.com/office/drawing/2014/main" id="{86219E39-EE2F-BF2C-ADAB-8C9320921E1D}"/>
                </a:ext>
              </a:extLst>
            </p:cNvPr>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582;p36">
              <a:extLst>
                <a:ext uri="{FF2B5EF4-FFF2-40B4-BE49-F238E27FC236}">
                  <a16:creationId xmlns:a16="http://schemas.microsoft.com/office/drawing/2014/main" id="{0F571405-E991-B79C-86B1-E60A19BD6C1E}"/>
                </a:ext>
              </a:extLst>
            </p:cNvPr>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583;p36">
              <a:extLst>
                <a:ext uri="{FF2B5EF4-FFF2-40B4-BE49-F238E27FC236}">
                  <a16:creationId xmlns:a16="http://schemas.microsoft.com/office/drawing/2014/main" id="{1EDBA0BB-DADA-7378-52FC-91B2240DEB2B}"/>
                </a:ext>
              </a:extLst>
            </p:cNvPr>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584;p36">
              <a:extLst>
                <a:ext uri="{FF2B5EF4-FFF2-40B4-BE49-F238E27FC236}">
                  <a16:creationId xmlns:a16="http://schemas.microsoft.com/office/drawing/2014/main" id="{C3C1581E-899A-0921-E8A1-5BBCB615A052}"/>
                </a:ext>
              </a:extLst>
            </p:cNvPr>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585;p36">
              <a:extLst>
                <a:ext uri="{FF2B5EF4-FFF2-40B4-BE49-F238E27FC236}">
                  <a16:creationId xmlns:a16="http://schemas.microsoft.com/office/drawing/2014/main" id="{AFAB96DE-17AA-6F79-B8E4-E2A904194B3E}"/>
                </a:ext>
              </a:extLst>
            </p:cNvPr>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586;p36">
              <a:extLst>
                <a:ext uri="{FF2B5EF4-FFF2-40B4-BE49-F238E27FC236}">
                  <a16:creationId xmlns:a16="http://schemas.microsoft.com/office/drawing/2014/main" id="{0693FA57-DBDD-1462-E60D-0082EFCCC93F}"/>
                </a:ext>
              </a:extLst>
            </p:cNvPr>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587;p36">
              <a:extLst>
                <a:ext uri="{FF2B5EF4-FFF2-40B4-BE49-F238E27FC236}">
                  <a16:creationId xmlns:a16="http://schemas.microsoft.com/office/drawing/2014/main" id="{77794A41-188F-FF52-B565-521C07FFBC8C}"/>
                </a:ext>
              </a:extLst>
            </p:cNvPr>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588;p36">
              <a:extLst>
                <a:ext uri="{FF2B5EF4-FFF2-40B4-BE49-F238E27FC236}">
                  <a16:creationId xmlns:a16="http://schemas.microsoft.com/office/drawing/2014/main" id="{5D3780F2-D4F4-99AC-55AE-CF0D71ECBE7C}"/>
                </a:ext>
              </a:extLst>
            </p:cNvPr>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589;p36">
              <a:extLst>
                <a:ext uri="{FF2B5EF4-FFF2-40B4-BE49-F238E27FC236}">
                  <a16:creationId xmlns:a16="http://schemas.microsoft.com/office/drawing/2014/main" id="{24A79E8A-19AF-016D-5CD6-140F9492768A}"/>
                </a:ext>
              </a:extLst>
            </p:cNvPr>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590;p36">
              <a:extLst>
                <a:ext uri="{FF2B5EF4-FFF2-40B4-BE49-F238E27FC236}">
                  <a16:creationId xmlns:a16="http://schemas.microsoft.com/office/drawing/2014/main" id="{7045DA80-FDF7-32BE-A031-6AB68ECBC7E7}"/>
                </a:ext>
              </a:extLst>
            </p:cNvPr>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591;p36">
              <a:extLst>
                <a:ext uri="{FF2B5EF4-FFF2-40B4-BE49-F238E27FC236}">
                  <a16:creationId xmlns:a16="http://schemas.microsoft.com/office/drawing/2014/main" id="{0927E84B-5BC0-1E50-38F0-2F6C445A3071}"/>
                </a:ext>
              </a:extLst>
            </p:cNvPr>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592;p36">
              <a:extLst>
                <a:ext uri="{FF2B5EF4-FFF2-40B4-BE49-F238E27FC236}">
                  <a16:creationId xmlns:a16="http://schemas.microsoft.com/office/drawing/2014/main" id="{1801F91A-E909-9660-4B58-62933BBE3EFC}"/>
                </a:ext>
              </a:extLst>
            </p:cNvPr>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593;p36">
              <a:extLst>
                <a:ext uri="{FF2B5EF4-FFF2-40B4-BE49-F238E27FC236}">
                  <a16:creationId xmlns:a16="http://schemas.microsoft.com/office/drawing/2014/main" id="{AD8D1278-4856-2C3A-07D7-31320AE9A53E}"/>
                </a:ext>
              </a:extLst>
            </p:cNvPr>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594;p36">
              <a:extLst>
                <a:ext uri="{FF2B5EF4-FFF2-40B4-BE49-F238E27FC236}">
                  <a16:creationId xmlns:a16="http://schemas.microsoft.com/office/drawing/2014/main" id="{853EC7AE-BEFC-BB4C-4C8A-598D895D91EE}"/>
                </a:ext>
              </a:extLst>
            </p:cNvPr>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595;p36">
              <a:extLst>
                <a:ext uri="{FF2B5EF4-FFF2-40B4-BE49-F238E27FC236}">
                  <a16:creationId xmlns:a16="http://schemas.microsoft.com/office/drawing/2014/main" id="{6B78F405-238A-7BB9-69CA-E55B9AA56BC7}"/>
                </a:ext>
              </a:extLst>
            </p:cNvPr>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596;p36">
              <a:extLst>
                <a:ext uri="{FF2B5EF4-FFF2-40B4-BE49-F238E27FC236}">
                  <a16:creationId xmlns:a16="http://schemas.microsoft.com/office/drawing/2014/main" id="{0465744F-33E1-23E5-57C9-F7F4EEAD7118}"/>
                </a:ext>
              </a:extLst>
            </p:cNvPr>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597;p36">
              <a:extLst>
                <a:ext uri="{FF2B5EF4-FFF2-40B4-BE49-F238E27FC236}">
                  <a16:creationId xmlns:a16="http://schemas.microsoft.com/office/drawing/2014/main" id="{30311893-ABC5-7458-9734-76A9D9723DB0}"/>
                </a:ext>
              </a:extLst>
            </p:cNvPr>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598;p36">
              <a:extLst>
                <a:ext uri="{FF2B5EF4-FFF2-40B4-BE49-F238E27FC236}">
                  <a16:creationId xmlns:a16="http://schemas.microsoft.com/office/drawing/2014/main" id="{4D40A35B-FD57-81B6-3F79-E0D25070101F}"/>
                </a:ext>
              </a:extLst>
            </p:cNvPr>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599;p36">
              <a:extLst>
                <a:ext uri="{FF2B5EF4-FFF2-40B4-BE49-F238E27FC236}">
                  <a16:creationId xmlns:a16="http://schemas.microsoft.com/office/drawing/2014/main" id="{F5F2777D-2AC1-2C08-85D4-D7E57F177707}"/>
                </a:ext>
              </a:extLst>
            </p:cNvPr>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600;p36">
              <a:extLst>
                <a:ext uri="{FF2B5EF4-FFF2-40B4-BE49-F238E27FC236}">
                  <a16:creationId xmlns:a16="http://schemas.microsoft.com/office/drawing/2014/main" id="{DB6F4906-061B-737C-56C6-98817F86A0B4}"/>
                </a:ext>
              </a:extLst>
            </p:cNvPr>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601;p36">
              <a:extLst>
                <a:ext uri="{FF2B5EF4-FFF2-40B4-BE49-F238E27FC236}">
                  <a16:creationId xmlns:a16="http://schemas.microsoft.com/office/drawing/2014/main" id="{7F69714C-7FDA-3241-35F7-3915CB31233C}"/>
                </a:ext>
              </a:extLst>
            </p:cNvPr>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602;p36">
              <a:extLst>
                <a:ext uri="{FF2B5EF4-FFF2-40B4-BE49-F238E27FC236}">
                  <a16:creationId xmlns:a16="http://schemas.microsoft.com/office/drawing/2014/main" id="{193319C6-AED3-2C54-DEB2-1D2EFBD5C66B}"/>
                </a:ext>
              </a:extLst>
            </p:cNvPr>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603;p36">
              <a:extLst>
                <a:ext uri="{FF2B5EF4-FFF2-40B4-BE49-F238E27FC236}">
                  <a16:creationId xmlns:a16="http://schemas.microsoft.com/office/drawing/2014/main" id="{22A6D1A0-7F18-44D0-E265-5A3682472403}"/>
                </a:ext>
              </a:extLst>
            </p:cNvPr>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604;p36">
              <a:extLst>
                <a:ext uri="{FF2B5EF4-FFF2-40B4-BE49-F238E27FC236}">
                  <a16:creationId xmlns:a16="http://schemas.microsoft.com/office/drawing/2014/main" id="{4B1875D2-2288-5E42-272D-628E4AFBC917}"/>
                </a:ext>
              </a:extLst>
            </p:cNvPr>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605;p36">
              <a:extLst>
                <a:ext uri="{FF2B5EF4-FFF2-40B4-BE49-F238E27FC236}">
                  <a16:creationId xmlns:a16="http://schemas.microsoft.com/office/drawing/2014/main" id="{6F9D2A89-4698-8FEA-7D0C-DDAA715FF53D}"/>
                </a:ext>
              </a:extLst>
            </p:cNvPr>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606;p36">
              <a:extLst>
                <a:ext uri="{FF2B5EF4-FFF2-40B4-BE49-F238E27FC236}">
                  <a16:creationId xmlns:a16="http://schemas.microsoft.com/office/drawing/2014/main" id="{B9D56137-0FD1-7AD6-07F8-8E3A81F67CC0}"/>
                </a:ext>
              </a:extLst>
            </p:cNvPr>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607;p36">
              <a:extLst>
                <a:ext uri="{FF2B5EF4-FFF2-40B4-BE49-F238E27FC236}">
                  <a16:creationId xmlns:a16="http://schemas.microsoft.com/office/drawing/2014/main" id="{F653723E-28E3-678A-C39F-6BD8AC14ACB2}"/>
                </a:ext>
              </a:extLst>
            </p:cNvPr>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608;p36">
              <a:extLst>
                <a:ext uri="{FF2B5EF4-FFF2-40B4-BE49-F238E27FC236}">
                  <a16:creationId xmlns:a16="http://schemas.microsoft.com/office/drawing/2014/main" id="{DDBC85D6-A05C-8FB2-E47F-1E79D55066AD}"/>
                </a:ext>
              </a:extLst>
            </p:cNvPr>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609;p36">
              <a:extLst>
                <a:ext uri="{FF2B5EF4-FFF2-40B4-BE49-F238E27FC236}">
                  <a16:creationId xmlns:a16="http://schemas.microsoft.com/office/drawing/2014/main" id="{0AD9187A-26DB-5D75-2A29-4AF856956F40}"/>
                </a:ext>
              </a:extLst>
            </p:cNvPr>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610;p36">
              <a:extLst>
                <a:ext uri="{FF2B5EF4-FFF2-40B4-BE49-F238E27FC236}">
                  <a16:creationId xmlns:a16="http://schemas.microsoft.com/office/drawing/2014/main" id="{0CEB781A-37C5-C987-D171-B88ADFEED21F}"/>
                </a:ext>
              </a:extLst>
            </p:cNvPr>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611;p36">
              <a:extLst>
                <a:ext uri="{FF2B5EF4-FFF2-40B4-BE49-F238E27FC236}">
                  <a16:creationId xmlns:a16="http://schemas.microsoft.com/office/drawing/2014/main" id="{958D13A1-C546-C82D-83E9-141CFCA7B668}"/>
                </a:ext>
              </a:extLst>
            </p:cNvPr>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612;p36">
              <a:extLst>
                <a:ext uri="{FF2B5EF4-FFF2-40B4-BE49-F238E27FC236}">
                  <a16:creationId xmlns:a16="http://schemas.microsoft.com/office/drawing/2014/main" id="{D78FF3C4-B6E7-CBE0-BC4D-76286974B359}"/>
                </a:ext>
              </a:extLst>
            </p:cNvPr>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613;p36">
              <a:extLst>
                <a:ext uri="{FF2B5EF4-FFF2-40B4-BE49-F238E27FC236}">
                  <a16:creationId xmlns:a16="http://schemas.microsoft.com/office/drawing/2014/main" id="{6204363C-8093-B2F0-962B-915F0272E117}"/>
                </a:ext>
              </a:extLst>
            </p:cNvPr>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614;p36">
              <a:extLst>
                <a:ext uri="{FF2B5EF4-FFF2-40B4-BE49-F238E27FC236}">
                  <a16:creationId xmlns:a16="http://schemas.microsoft.com/office/drawing/2014/main" id="{0775F09B-4784-83E5-6BEF-65483120189F}"/>
                </a:ext>
              </a:extLst>
            </p:cNvPr>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615;p36">
              <a:extLst>
                <a:ext uri="{FF2B5EF4-FFF2-40B4-BE49-F238E27FC236}">
                  <a16:creationId xmlns:a16="http://schemas.microsoft.com/office/drawing/2014/main" id="{BE211F31-8655-C245-3DC1-7B79360D6ECD}"/>
                </a:ext>
              </a:extLst>
            </p:cNvPr>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616;p36">
              <a:extLst>
                <a:ext uri="{FF2B5EF4-FFF2-40B4-BE49-F238E27FC236}">
                  <a16:creationId xmlns:a16="http://schemas.microsoft.com/office/drawing/2014/main" id="{65913190-8936-26DE-7AEB-26B7B68F8D29}"/>
                </a:ext>
              </a:extLst>
            </p:cNvPr>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617;p36">
              <a:extLst>
                <a:ext uri="{FF2B5EF4-FFF2-40B4-BE49-F238E27FC236}">
                  <a16:creationId xmlns:a16="http://schemas.microsoft.com/office/drawing/2014/main" id="{1CFF097B-F776-9FEA-C293-0CDC757C9364}"/>
                </a:ext>
              </a:extLst>
            </p:cNvPr>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618;p36">
              <a:extLst>
                <a:ext uri="{FF2B5EF4-FFF2-40B4-BE49-F238E27FC236}">
                  <a16:creationId xmlns:a16="http://schemas.microsoft.com/office/drawing/2014/main" id="{40DE0DF3-FE15-773F-DC5E-FE0DCA8EC335}"/>
                </a:ext>
              </a:extLst>
            </p:cNvPr>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619;p36">
              <a:extLst>
                <a:ext uri="{FF2B5EF4-FFF2-40B4-BE49-F238E27FC236}">
                  <a16:creationId xmlns:a16="http://schemas.microsoft.com/office/drawing/2014/main" id="{AFFCD22E-E37E-61E4-8B3C-3DA6CC765F7E}"/>
                </a:ext>
              </a:extLst>
            </p:cNvPr>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620;p36">
              <a:extLst>
                <a:ext uri="{FF2B5EF4-FFF2-40B4-BE49-F238E27FC236}">
                  <a16:creationId xmlns:a16="http://schemas.microsoft.com/office/drawing/2014/main" id="{0125D73F-8F4D-B587-4B48-D8BB1D6D3885}"/>
                </a:ext>
              </a:extLst>
            </p:cNvPr>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621;p36">
              <a:extLst>
                <a:ext uri="{FF2B5EF4-FFF2-40B4-BE49-F238E27FC236}">
                  <a16:creationId xmlns:a16="http://schemas.microsoft.com/office/drawing/2014/main" id="{45F4C718-C18C-689D-C982-4D08BAD8FC11}"/>
                </a:ext>
              </a:extLst>
            </p:cNvPr>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622;p36">
              <a:extLst>
                <a:ext uri="{FF2B5EF4-FFF2-40B4-BE49-F238E27FC236}">
                  <a16:creationId xmlns:a16="http://schemas.microsoft.com/office/drawing/2014/main" id="{EA3B05E8-06E7-ABAF-3CFB-F0AC8ABFF0AD}"/>
                </a:ext>
              </a:extLst>
            </p:cNvPr>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623;p36">
              <a:extLst>
                <a:ext uri="{FF2B5EF4-FFF2-40B4-BE49-F238E27FC236}">
                  <a16:creationId xmlns:a16="http://schemas.microsoft.com/office/drawing/2014/main" id="{84BB37FD-5BB8-EC37-CF31-6B1900701A53}"/>
                </a:ext>
              </a:extLst>
            </p:cNvPr>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624;p36">
              <a:extLst>
                <a:ext uri="{FF2B5EF4-FFF2-40B4-BE49-F238E27FC236}">
                  <a16:creationId xmlns:a16="http://schemas.microsoft.com/office/drawing/2014/main" id="{42D8D2B4-C711-3571-03DE-0C84B51BE232}"/>
                </a:ext>
              </a:extLst>
            </p:cNvPr>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625;p36">
              <a:extLst>
                <a:ext uri="{FF2B5EF4-FFF2-40B4-BE49-F238E27FC236}">
                  <a16:creationId xmlns:a16="http://schemas.microsoft.com/office/drawing/2014/main" id="{FCA748E1-DDF9-412A-56A3-7323B9828BFC}"/>
                </a:ext>
              </a:extLst>
            </p:cNvPr>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626;p36">
              <a:extLst>
                <a:ext uri="{FF2B5EF4-FFF2-40B4-BE49-F238E27FC236}">
                  <a16:creationId xmlns:a16="http://schemas.microsoft.com/office/drawing/2014/main" id="{61571792-F7EB-A6AB-930F-3B808DCC4E0A}"/>
                </a:ext>
              </a:extLst>
            </p:cNvPr>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627;p36">
              <a:extLst>
                <a:ext uri="{FF2B5EF4-FFF2-40B4-BE49-F238E27FC236}">
                  <a16:creationId xmlns:a16="http://schemas.microsoft.com/office/drawing/2014/main" id="{4CDDE774-1114-0C0D-6C82-436EBD27CEAD}"/>
                </a:ext>
              </a:extLst>
            </p:cNvPr>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628;p36">
              <a:extLst>
                <a:ext uri="{FF2B5EF4-FFF2-40B4-BE49-F238E27FC236}">
                  <a16:creationId xmlns:a16="http://schemas.microsoft.com/office/drawing/2014/main" id="{C56DA333-9B68-9653-5417-CB975673C96E}"/>
                </a:ext>
              </a:extLst>
            </p:cNvPr>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rgbClr val="000000"/>
            </a:solidFill>
            <a:ln w="109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629;p36">
              <a:extLst>
                <a:ext uri="{FF2B5EF4-FFF2-40B4-BE49-F238E27FC236}">
                  <a16:creationId xmlns:a16="http://schemas.microsoft.com/office/drawing/2014/main" id="{8947BC5C-982A-4FC5-B49F-9683F37DD082}"/>
                </a:ext>
              </a:extLst>
            </p:cNvPr>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630;p36">
              <a:extLst>
                <a:ext uri="{FF2B5EF4-FFF2-40B4-BE49-F238E27FC236}">
                  <a16:creationId xmlns:a16="http://schemas.microsoft.com/office/drawing/2014/main" id="{DA86D4AE-8025-7A76-F42B-24D1EC07AA75}"/>
                </a:ext>
              </a:extLst>
            </p:cNvPr>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631;p36">
              <a:extLst>
                <a:ext uri="{FF2B5EF4-FFF2-40B4-BE49-F238E27FC236}">
                  <a16:creationId xmlns:a16="http://schemas.microsoft.com/office/drawing/2014/main" id="{B3A81066-8664-B9E7-1CB0-D889A3913A0D}"/>
                </a:ext>
              </a:extLst>
            </p:cNvPr>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632;p36">
              <a:extLst>
                <a:ext uri="{FF2B5EF4-FFF2-40B4-BE49-F238E27FC236}">
                  <a16:creationId xmlns:a16="http://schemas.microsoft.com/office/drawing/2014/main" id="{DC0BBC0A-B205-1935-DE0F-A53411BBCFBD}"/>
                </a:ext>
              </a:extLst>
            </p:cNvPr>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633;p36">
              <a:extLst>
                <a:ext uri="{FF2B5EF4-FFF2-40B4-BE49-F238E27FC236}">
                  <a16:creationId xmlns:a16="http://schemas.microsoft.com/office/drawing/2014/main" id="{B95DC128-EC7F-7069-98E5-D1ACF592CC69}"/>
                </a:ext>
              </a:extLst>
            </p:cNvPr>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634;p36">
              <a:extLst>
                <a:ext uri="{FF2B5EF4-FFF2-40B4-BE49-F238E27FC236}">
                  <a16:creationId xmlns:a16="http://schemas.microsoft.com/office/drawing/2014/main" id="{3CD81752-5319-97EE-22F7-D1E991F6CF09}"/>
                </a:ext>
              </a:extLst>
            </p:cNvPr>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635;p36">
              <a:extLst>
                <a:ext uri="{FF2B5EF4-FFF2-40B4-BE49-F238E27FC236}">
                  <a16:creationId xmlns:a16="http://schemas.microsoft.com/office/drawing/2014/main" id="{89E6FAF7-6472-5F24-B484-19E574FF0A1B}"/>
                </a:ext>
              </a:extLst>
            </p:cNvPr>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636;p36">
              <a:extLst>
                <a:ext uri="{FF2B5EF4-FFF2-40B4-BE49-F238E27FC236}">
                  <a16:creationId xmlns:a16="http://schemas.microsoft.com/office/drawing/2014/main" id="{3F32080E-0BDA-6E50-3EC3-1B0CE803B13D}"/>
                </a:ext>
              </a:extLst>
            </p:cNvPr>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637;p36">
              <a:extLst>
                <a:ext uri="{FF2B5EF4-FFF2-40B4-BE49-F238E27FC236}">
                  <a16:creationId xmlns:a16="http://schemas.microsoft.com/office/drawing/2014/main" id="{5BAA4C52-FC18-2507-26FE-FCAB66834553}"/>
                </a:ext>
              </a:extLst>
            </p:cNvPr>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638;p36">
              <a:extLst>
                <a:ext uri="{FF2B5EF4-FFF2-40B4-BE49-F238E27FC236}">
                  <a16:creationId xmlns:a16="http://schemas.microsoft.com/office/drawing/2014/main" id="{0754318F-FA86-9AC6-B6F6-B52AC101A8D3}"/>
                </a:ext>
              </a:extLst>
            </p:cNvPr>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639;p36">
              <a:extLst>
                <a:ext uri="{FF2B5EF4-FFF2-40B4-BE49-F238E27FC236}">
                  <a16:creationId xmlns:a16="http://schemas.microsoft.com/office/drawing/2014/main" id="{65D44964-B07E-0E8F-A6F7-52A147EDE4ED}"/>
                </a:ext>
              </a:extLst>
            </p:cNvPr>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640;p36">
              <a:extLst>
                <a:ext uri="{FF2B5EF4-FFF2-40B4-BE49-F238E27FC236}">
                  <a16:creationId xmlns:a16="http://schemas.microsoft.com/office/drawing/2014/main" id="{A48F78B1-052E-E181-9138-2E8043FD31C8}"/>
                </a:ext>
              </a:extLst>
            </p:cNvPr>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641;p36">
              <a:extLst>
                <a:ext uri="{FF2B5EF4-FFF2-40B4-BE49-F238E27FC236}">
                  <a16:creationId xmlns:a16="http://schemas.microsoft.com/office/drawing/2014/main" id="{1A2984C5-A2A9-6BB8-987F-6BEF659CEA31}"/>
                </a:ext>
              </a:extLst>
            </p:cNvPr>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642;p36">
              <a:extLst>
                <a:ext uri="{FF2B5EF4-FFF2-40B4-BE49-F238E27FC236}">
                  <a16:creationId xmlns:a16="http://schemas.microsoft.com/office/drawing/2014/main" id="{24635246-AE61-4F74-32CC-74C62FA47C0A}"/>
                </a:ext>
              </a:extLst>
            </p:cNvPr>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643;p36">
              <a:extLst>
                <a:ext uri="{FF2B5EF4-FFF2-40B4-BE49-F238E27FC236}">
                  <a16:creationId xmlns:a16="http://schemas.microsoft.com/office/drawing/2014/main" id="{595DA1C9-8F72-7849-C42A-4CC91D5F3430}"/>
                </a:ext>
              </a:extLst>
            </p:cNvPr>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644;p36">
              <a:extLst>
                <a:ext uri="{FF2B5EF4-FFF2-40B4-BE49-F238E27FC236}">
                  <a16:creationId xmlns:a16="http://schemas.microsoft.com/office/drawing/2014/main" id="{836B038C-3885-2078-AB55-1158AECD1797}"/>
                </a:ext>
              </a:extLst>
            </p:cNvPr>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645;p36">
              <a:extLst>
                <a:ext uri="{FF2B5EF4-FFF2-40B4-BE49-F238E27FC236}">
                  <a16:creationId xmlns:a16="http://schemas.microsoft.com/office/drawing/2014/main" id="{F2A38327-3543-6520-172B-C9535142C318}"/>
                </a:ext>
              </a:extLst>
            </p:cNvPr>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646;p36">
              <a:extLst>
                <a:ext uri="{FF2B5EF4-FFF2-40B4-BE49-F238E27FC236}">
                  <a16:creationId xmlns:a16="http://schemas.microsoft.com/office/drawing/2014/main" id="{74B2A60C-CF9F-D4AE-1857-0FAADC7351DA}"/>
                </a:ext>
              </a:extLst>
            </p:cNvPr>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647;p36">
              <a:extLst>
                <a:ext uri="{FF2B5EF4-FFF2-40B4-BE49-F238E27FC236}">
                  <a16:creationId xmlns:a16="http://schemas.microsoft.com/office/drawing/2014/main" id="{E0ADB692-396A-61B3-41D7-1F26A3CF3EC5}"/>
                </a:ext>
              </a:extLst>
            </p:cNvPr>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648;p36">
              <a:extLst>
                <a:ext uri="{FF2B5EF4-FFF2-40B4-BE49-F238E27FC236}">
                  <a16:creationId xmlns:a16="http://schemas.microsoft.com/office/drawing/2014/main" id="{C7E4A972-1E75-D2E3-2215-97DA15B12D0E}"/>
                </a:ext>
              </a:extLst>
            </p:cNvPr>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649;p36">
              <a:extLst>
                <a:ext uri="{FF2B5EF4-FFF2-40B4-BE49-F238E27FC236}">
                  <a16:creationId xmlns:a16="http://schemas.microsoft.com/office/drawing/2014/main" id="{B7245AD3-B9B0-C753-7679-1FF48CD052A9}"/>
                </a:ext>
              </a:extLst>
            </p:cNvPr>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650;p36">
              <a:extLst>
                <a:ext uri="{FF2B5EF4-FFF2-40B4-BE49-F238E27FC236}">
                  <a16:creationId xmlns:a16="http://schemas.microsoft.com/office/drawing/2014/main" id="{53644088-A00F-C1ED-1DCD-972B6A6BE844}"/>
                </a:ext>
              </a:extLst>
            </p:cNvPr>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651;p36">
              <a:extLst>
                <a:ext uri="{FF2B5EF4-FFF2-40B4-BE49-F238E27FC236}">
                  <a16:creationId xmlns:a16="http://schemas.microsoft.com/office/drawing/2014/main" id="{1072FDAE-2EEE-FD26-3354-3552568D31E9}"/>
                </a:ext>
              </a:extLst>
            </p:cNvPr>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652;p36">
              <a:extLst>
                <a:ext uri="{FF2B5EF4-FFF2-40B4-BE49-F238E27FC236}">
                  <a16:creationId xmlns:a16="http://schemas.microsoft.com/office/drawing/2014/main" id="{5379DD94-D314-1B37-3EE7-27B2DBCDC548}"/>
                </a:ext>
              </a:extLst>
            </p:cNvPr>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653;p36">
              <a:extLst>
                <a:ext uri="{FF2B5EF4-FFF2-40B4-BE49-F238E27FC236}">
                  <a16:creationId xmlns:a16="http://schemas.microsoft.com/office/drawing/2014/main" id="{CC5F77B5-99FD-B444-F805-5285FE7B706C}"/>
                </a:ext>
              </a:extLst>
            </p:cNvPr>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654;p36">
              <a:extLst>
                <a:ext uri="{FF2B5EF4-FFF2-40B4-BE49-F238E27FC236}">
                  <a16:creationId xmlns:a16="http://schemas.microsoft.com/office/drawing/2014/main" id="{0A1D35C2-B48E-A1A9-1C5E-BD9C5C822689}"/>
                </a:ext>
              </a:extLst>
            </p:cNvPr>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655;p36">
              <a:extLst>
                <a:ext uri="{FF2B5EF4-FFF2-40B4-BE49-F238E27FC236}">
                  <a16:creationId xmlns:a16="http://schemas.microsoft.com/office/drawing/2014/main" id="{CD07E889-EB94-D706-14FA-D10C5DE2D5E0}"/>
                </a:ext>
              </a:extLst>
            </p:cNvPr>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656;p36">
              <a:extLst>
                <a:ext uri="{FF2B5EF4-FFF2-40B4-BE49-F238E27FC236}">
                  <a16:creationId xmlns:a16="http://schemas.microsoft.com/office/drawing/2014/main" id="{128EE5E5-1BE1-2132-FB5D-04816D4CEAD6}"/>
                </a:ext>
              </a:extLst>
            </p:cNvPr>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657;p36">
              <a:extLst>
                <a:ext uri="{FF2B5EF4-FFF2-40B4-BE49-F238E27FC236}">
                  <a16:creationId xmlns:a16="http://schemas.microsoft.com/office/drawing/2014/main" id="{FE77332C-DE0D-C696-5901-2C56D7F983CB}"/>
                </a:ext>
              </a:extLst>
            </p:cNvPr>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658;p36">
              <a:extLst>
                <a:ext uri="{FF2B5EF4-FFF2-40B4-BE49-F238E27FC236}">
                  <a16:creationId xmlns:a16="http://schemas.microsoft.com/office/drawing/2014/main" id="{95562622-C1DC-DF8C-0643-30031623B8BE}"/>
                </a:ext>
              </a:extLst>
            </p:cNvPr>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659;p36">
              <a:extLst>
                <a:ext uri="{FF2B5EF4-FFF2-40B4-BE49-F238E27FC236}">
                  <a16:creationId xmlns:a16="http://schemas.microsoft.com/office/drawing/2014/main" id="{470354C9-4545-108B-CD05-5EE5365494A0}"/>
                </a:ext>
              </a:extLst>
            </p:cNvPr>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660;p36">
              <a:extLst>
                <a:ext uri="{FF2B5EF4-FFF2-40B4-BE49-F238E27FC236}">
                  <a16:creationId xmlns:a16="http://schemas.microsoft.com/office/drawing/2014/main" id="{A586A331-FACA-E002-2E04-C284EE787CB1}"/>
                </a:ext>
              </a:extLst>
            </p:cNvPr>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661;p36">
              <a:extLst>
                <a:ext uri="{FF2B5EF4-FFF2-40B4-BE49-F238E27FC236}">
                  <a16:creationId xmlns:a16="http://schemas.microsoft.com/office/drawing/2014/main" id="{39367A3B-4325-1A5B-67A4-B15F6E5883A1}"/>
                </a:ext>
              </a:extLst>
            </p:cNvPr>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662;p36">
              <a:extLst>
                <a:ext uri="{FF2B5EF4-FFF2-40B4-BE49-F238E27FC236}">
                  <a16:creationId xmlns:a16="http://schemas.microsoft.com/office/drawing/2014/main" id="{15C538F4-6AF9-576C-C331-7AE52F6F14C8}"/>
                </a:ext>
              </a:extLst>
            </p:cNvPr>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663;p36">
              <a:extLst>
                <a:ext uri="{FF2B5EF4-FFF2-40B4-BE49-F238E27FC236}">
                  <a16:creationId xmlns:a16="http://schemas.microsoft.com/office/drawing/2014/main" id="{4A328937-233D-6E84-3B52-55D24F0A0CC7}"/>
                </a:ext>
              </a:extLst>
            </p:cNvPr>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664;p36">
              <a:extLst>
                <a:ext uri="{FF2B5EF4-FFF2-40B4-BE49-F238E27FC236}">
                  <a16:creationId xmlns:a16="http://schemas.microsoft.com/office/drawing/2014/main" id="{E537E251-F843-385A-2877-16921B341A09}"/>
                </a:ext>
              </a:extLst>
            </p:cNvPr>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665;p36">
              <a:extLst>
                <a:ext uri="{FF2B5EF4-FFF2-40B4-BE49-F238E27FC236}">
                  <a16:creationId xmlns:a16="http://schemas.microsoft.com/office/drawing/2014/main" id="{F6B7F878-35A0-B2F3-2502-D82D13792E4A}"/>
                </a:ext>
              </a:extLst>
            </p:cNvPr>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666;p36">
              <a:extLst>
                <a:ext uri="{FF2B5EF4-FFF2-40B4-BE49-F238E27FC236}">
                  <a16:creationId xmlns:a16="http://schemas.microsoft.com/office/drawing/2014/main" id="{075D2E3F-6C4B-D55D-0006-18EBC9739B17}"/>
                </a:ext>
              </a:extLst>
            </p:cNvPr>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667;p36">
              <a:extLst>
                <a:ext uri="{FF2B5EF4-FFF2-40B4-BE49-F238E27FC236}">
                  <a16:creationId xmlns:a16="http://schemas.microsoft.com/office/drawing/2014/main" id="{869F8F73-6E96-0771-BA28-BB5A351FA103}"/>
                </a:ext>
              </a:extLst>
            </p:cNvPr>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668;p36">
              <a:extLst>
                <a:ext uri="{FF2B5EF4-FFF2-40B4-BE49-F238E27FC236}">
                  <a16:creationId xmlns:a16="http://schemas.microsoft.com/office/drawing/2014/main" id="{25A461A0-6345-5EC9-571B-B7123891C98C}"/>
                </a:ext>
              </a:extLst>
            </p:cNvPr>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669;p36">
              <a:extLst>
                <a:ext uri="{FF2B5EF4-FFF2-40B4-BE49-F238E27FC236}">
                  <a16:creationId xmlns:a16="http://schemas.microsoft.com/office/drawing/2014/main" id="{4555D82E-E1CA-DF30-DCB2-E278F63958D5}"/>
                </a:ext>
              </a:extLst>
            </p:cNvPr>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670;p36">
              <a:extLst>
                <a:ext uri="{FF2B5EF4-FFF2-40B4-BE49-F238E27FC236}">
                  <a16:creationId xmlns:a16="http://schemas.microsoft.com/office/drawing/2014/main" id="{E2FFD07F-E32C-9FEB-9E5C-5D248A4DDD50}"/>
                </a:ext>
              </a:extLst>
            </p:cNvPr>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671;p36">
              <a:extLst>
                <a:ext uri="{FF2B5EF4-FFF2-40B4-BE49-F238E27FC236}">
                  <a16:creationId xmlns:a16="http://schemas.microsoft.com/office/drawing/2014/main" id="{9330B859-6D46-8E8C-A568-CB85119C7D69}"/>
                </a:ext>
              </a:extLst>
            </p:cNvPr>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672;p36">
              <a:extLst>
                <a:ext uri="{FF2B5EF4-FFF2-40B4-BE49-F238E27FC236}">
                  <a16:creationId xmlns:a16="http://schemas.microsoft.com/office/drawing/2014/main" id="{D94859C4-87A2-B4C2-362F-944C3B0111DD}"/>
                </a:ext>
              </a:extLst>
            </p:cNvPr>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673;p36">
              <a:extLst>
                <a:ext uri="{FF2B5EF4-FFF2-40B4-BE49-F238E27FC236}">
                  <a16:creationId xmlns:a16="http://schemas.microsoft.com/office/drawing/2014/main" id="{6522B477-4DA2-AD93-8FAC-73AA9E9C1B31}"/>
                </a:ext>
              </a:extLst>
            </p:cNvPr>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674;p36">
              <a:extLst>
                <a:ext uri="{FF2B5EF4-FFF2-40B4-BE49-F238E27FC236}">
                  <a16:creationId xmlns:a16="http://schemas.microsoft.com/office/drawing/2014/main" id="{D5DA4EC0-34D5-57AA-2BCD-3256456FBCB4}"/>
                </a:ext>
              </a:extLst>
            </p:cNvPr>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675;p36">
              <a:extLst>
                <a:ext uri="{FF2B5EF4-FFF2-40B4-BE49-F238E27FC236}">
                  <a16:creationId xmlns:a16="http://schemas.microsoft.com/office/drawing/2014/main" id="{329B0E35-2001-36F5-5A04-F91AED35263E}"/>
                </a:ext>
              </a:extLst>
            </p:cNvPr>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676;p36">
              <a:extLst>
                <a:ext uri="{FF2B5EF4-FFF2-40B4-BE49-F238E27FC236}">
                  <a16:creationId xmlns:a16="http://schemas.microsoft.com/office/drawing/2014/main" id="{D1E827E1-54C8-31E4-F1F6-3C959B76EA72}"/>
                </a:ext>
              </a:extLst>
            </p:cNvPr>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677;p36">
              <a:extLst>
                <a:ext uri="{FF2B5EF4-FFF2-40B4-BE49-F238E27FC236}">
                  <a16:creationId xmlns:a16="http://schemas.microsoft.com/office/drawing/2014/main" id="{00DCC9D4-B914-2BCA-AC1B-099B1BA28F51}"/>
                </a:ext>
              </a:extLst>
            </p:cNvPr>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678;p36">
              <a:extLst>
                <a:ext uri="{FF2B5EF4-FFF2-40B4-BE49-F238E27FC236}">
                  <a16:creationId xmlns:a16="http://schemas.microsoft.com/office/drawing/2014/main" id="{EB21306A-3321-A5DD-D032-1AAEFF9C5D04}"/>
                </a:ext>
              </a:extLst>
            </p:cNvPr>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679;p36">
              <a:extLst>
                <a:ext uri="{FF2B5EF4-FFF2-40B4-BE49-F238E27FC236}">
                  <a16:creationId xmlns:a16="http://schemas.microsoft.com/office/drawing/2014/main" id="{2645CDEF-0D59-5970-8FE1-E592B103B818}"/>
                </a:ext>
              </a:extLst>
            </p:cNvPr>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680;p36">
              <a:extLst>
                <a:ext uri="{FF2B5EF4-FFF2-40B4-BE49-F238E27FC236}">
                  <a16:creationId xmlns:a16="http://schemas.microsoft.com/office/drawing/2014/main" id="{74DF5BAC-3758-E759-67D5-B75EADBCF3A6}"/>
                </a:ext>
              </a:extLst>
            </p:cNvPr>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681;p36">
              <a:extLst>
                <a:ext uri="{FF2B5EF4-FFF2-40B4-BE49-F238E27FC236}">
                  <a16:creationId xmlns:a16="http://schemas.microsoft.com/office/drawing/2014/main" id="{AC3699C2-01FC-D2C9-4AB7-561693DEE7A8}"/>
                </a:ext>
              </a:extLst>
            </p:cNvPr>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682;p36">
              <a:extLst>
                <a:ext uri="{FF2B5EF4-FFF2-40B4-BE49-F238E27FC236}">
                  <a16:creationId xmlns:a16="http://schemas.microsoft.com/office/drawing/2014/main" id="{1082119A-A295-356D-1934-91BFFC63AC60}"/>
                </a:ext>
              </a:extLst>
            </p:cNvPr>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683;p36">
              <a:extLst>
                <a:ext uri="{FF2B5EF4-FFF2-40B4-BE49-F238E27FC236}">
                  <a16:creationId xmlns:a16="http://schemas.microsoft.com/office/drawing/2014/main" id="{8D9640C0-A835-7444-8F91-44843EE8F467}"/>
                </a:ext>
              </a:extLst>
            </p:cNvPr>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684;p36">
              <a:extLst>
                <a:ext uri="{FF2B5EF4-FFF2-40B4-BE49-F238E27FC236}">
                  <a16:creationId xmlns:a16="http://schemas.microsoft.com/office/drawing/2014/main" id="{81D800D1-C631-398C-B770-3B1D88CE2855}"/>
                </a:ext>
              </a:extLst>
            </p:cNvPr>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685;p36">
              <a:extLst>
                <a:ext uri="{FF2B5EF4-FFF2-40B4-BE49-F238E27FC236}">
                  <a16:creationId xmlns:a16="http://schemas.microsoft.com/office/drawing/2014/main" id="{B9769040-C81B-CE1E-2AE0-E7164D8A76C4}"/>
                </a:ext>
              </a:extLst>
            </p:cNvPr>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686;p36">
              <a:extLst>
                <a:ext uri="{FF2B5EF4-FFF2-40B4-BE49-F238E27FC236}">
                  <a16:creationId xmlns:a16="http://schemas.microsoft.com/office/drawing/2014/main" id="{A9314A3C-718B-FB89-7ADE-8A8F7EFF7F03}"/>
                </a:ext>
              </a:extLst>
            </p:cNvPr>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687;p36">
              <a:extLst>
                <a:ext uri="{FF2B5EF4-FFF2-40B4-BE49-F238E27FC236}">
                  <a16:creationId xmlns:a16="http://schemas.microsoft.com/office/drawing/2014/main" id="{4616DA80-374B-A93A-CC2F-4B1535339D5E}"/>
                </a:ext>
              </a:extLst>
            </p:cNvPr>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688;p36">
              <a:extLst>
                <a:ext uri="{FF2B5EF4-FFF2-40B4-BE49-F238E27FC236}">
                  <a16:creationId xmlns:a16="http://schemas.microsoft.com/office/drawing/2014/main" id="{44644726-DDCF-769F-4709-762402173ABE}"/>
                </a:ext>
              </a:extLst>
            </p:cNvPr>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rgbClr val="FFD966"/>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689;p36">
              <a:extLst>
                <a:ext uri="{FF2B5EF4-FFF2-40B4-BE49-F238E27FC236}">
                  <a16:creationId xmlns:a16="http://schemas.microsoft.com/office/drawing/2014/main" id="{8F143D82-A73C-3C1D-7DEE-9402C93627F0}"/>
                </a:ext>
              </a:extLst>
            </p:cNvPr>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690;p36">
              <a:extLst>
                <a:ext uri="{FF2B5EF4-FFF2-40B4-BE49-F238E27FC236}">
                  <a16:creationId xmlns:a16="http://schemas.microsoft.com/office/drawing/2014/main" id="{86DAFC12-14C6-A3E9-E024-74B07B138276}"/>
                </a:ext>
              </a:extLst>
            </p:cNvPr>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691;p36">
              <a:extLst>
                <a:ext uri="{FF2B5EF4-FFF2-40B4-BE49-F238E27FC236}">
                  <a16:creationId xmlns:a16="http://schemas.microsoft.com/office/drawing/2014/main" id="{2958D3E2-F4CC-814B-E25A-0DE365BC1A1B}"/>
                </a:ext>
              </a:extLst>
            </p:cNvPr>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692;p36">
              <a:extLst>
                <a:ext uri="{FF2B5EF4-FFF2-40B4-BE49-F238E27FC236}">
                  <a16:creationId xmlns:a16="http://schemas.microsoft.com/office/drawing/2014/main" id="{73E47B4C-CC33-364A-DE1C-84CA0EEE5959}"/>
                </a:ext>
              </a:extLst>
            </p:cNvPr>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90" name="Google Shape;1183;p42">
            <a:extLst>
              <a:ext uri="{FF2B5EF4-FFF2-40B4-BE49-F238E27FC236}">
                <a16:creationId xmlns:a16="http://schemas.microsoft.com/office/drawing/2014/main" id="{3E65EDFC-2D6C-98A9-826F-7D9BC3C49019}"/>
              </a:ext>
            </a:extLst>
          </p:cNvPr>
          <p:cNvGrpSpPr/>
          <p:nvPr/>
        </p:nvGrpSpPr>
        <p:grpSpPr>
          <a:xfrm>
            <a:off x="8423125" y="4372886"/>
            <a:ext cx="963825" cy="868875"/>
            <a:chOff x="4090088" y="1606225"/>
            <a:chExt cx="963825" cy="868875"/>
          </a:xfrm>
        </p:grpSpPr>
        <p:sp>
          <p:nvSpPr>
            <p:cNvPr id="191" name="Google Shape;1184;p42">
              <a:extLst>
                <a:ext uri="{FF2B5EF4-FFF2-40B4-BE49-F238E27FC236}">
                  <a16:creationId xmlns:a16="http://schemas.microsoft.com/office/drawing/2014/main" id="{08F9D5D2-9324-45C1-810A-1A8AAE138DF6}"/>
                </a:ext>
              </a:extLst>
            </p:cNvPr>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4" name="Google Shape;1185;p42">
              <a:extLst>
                <a:ext uri="{FF2B5EF4-FFF2-40B4-BE49-F238E27FC236}">
                  <a16:creationId xmlns:a16="http://schemas.microsoft.com/office/drawing/2014/main" id="{118091A4-4974-0340-648A-444190A7ABB9}"/>
                </a:ext>
              </a:extLst>
            </p:cNvPr>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5" name="Google Shape;1186;p42">
              <a:extLst>
                <a:ext uri="{FF2B5EF4-FFF2-40B4-BE49-F238E27FC236}">
                  <a16:creationId xmlns:a16="http://schemas.microsoft.com/office/drawing/2014/main" id="{CBDF6DA1-553F-E158-D392-0F02999B44EE}"/>
                </a:ext>
              </a:extLst>
            </p:cNvPr>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6" name="Google Shape;1187;p42">
              <a:extLst>
                <a:ext uri="{FF2B5EF4-FFF2-40B4-BE49-F238E27FC236}">
                  <a16:creationId xmlns:a16="http://schemas.microsoft.com/office/drawing/2014/main" id="{48532EBC-C6D1-198C-DB2A-564EDB7D1D55}"/>
                </a:ext>
              </a:extLst>
            </p:cNvPr>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7" name="Google Shape;1188;p42">
              <a:extLst>
                <a:ext uri="{FF2B5EF4-FFF2-40B4-BE49-F238E27FC236}">
                  <a16:creationId xmlns:a16="http://schemas.microsoft.com/office/drawing/2014/main" id="{3F0B1DDD-1ABA-120B-12C2-B71808E5F649}"/>
                </a:ext>
              </a:extLst>
            </p:cNvPr>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8" name="Google Shape;1189;p42">
              <a:extLst>
                <a:ext uri="{FF2B5EF4-FFF2-40B4-BE49-F238E27FC236}">
                  <a16:creationId xmlns:a16="http://schemas.microsoft.com/office/drawing/2014/main" id="{4E0B4D14-134E-6F44-1CEB-9F73D440AC6F}"/>
                </a:ext>
              </a:extLst>
            </p:cNvPr>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9" name="Google Shape;1190;p42">
              <a:extLst>
                <a:ext uri="{FF2B5EF4-FFF2-40B4-BE49-F238E27FC236}">
                  <a16:creationId xmlns:a16="http://schemas.microsoft.com/office/drawing/2014/main" id="{4700E9DF-D6EA-0C8F-CCCB-C17CE11CD38C}"/>
                </a:ext>
              </a:extLst>
            </p:cNvPr>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711" name="Straight Arrow Connector 710">
            <a:extLst>
              <a:ext uri="{FF2B5EF4-FFF2-40B4-BE49-F238E27FC236}">
                <a16:creationId xmlns:a16="http://schemas.microsoft.com/office/drawing/2014/main" id="{F6335ADA-0F4C-C962-0ACF-6608BF3B6471}"/>
              </a:ext>
            </a:extLst>
          </p:cNvPr>
          <p:cNvCxnSpPr>
            <a:stCxn id="10" idx="6"/>
            <a:endCxn id="11" idx="2"/>
          </p:cNvCxnSpPr>
          <p:nvPr/>
        </p:nvCxnSpPr>
        <p:spPr>
          <a:xfrm flipV="1">
            <a:off x="2820259" y="2981641"/>
            <a:ext cx="978231"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4" name="Straight Arrow Connector 713">
            <a:extLst>
              <a:ext uri="{FF2B5EF4-FFF2-40B4-BE49-F238E27FC236}">
                <a16:creationId xmlns:a16="http://schemas.microsoft.com/office/drawing/2014/main" id="{11097C6D-2EBB-B762-EB27-0243F43D0D2B}"/>
              </a:ext>
            </a:extLst>
          </p:cNvPr>
          <p:cNvCxnSpPr>
            <a:stCxn id="11" idx="6"/>
            <a:endCxn id="12" idx="2"/>
          </p:cNvCxnSpPr>
          <p:nvPr/>
        </p:nvCxnSpPr>
        <p:spPr>
          <a:xfrm>
            <a:off x="4274890" y="2981641"/>
            <a:ext cx="978232"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7" name="Straight Arrow Connector 716">
            <a:extLst>
              <a:ext uri="{FF2B5EF4-FFF2-40B4-BE49-F238E27FC236}">
                <a16:creationId xmlns:a16="http://schemas.microsoft.com/office/drawing/2014/main" id="{1DAAF033-1BC2-9E54-BB07-4AC1F5E3EB70}"/>
              </a:ext>
            </a:extLst>
          </p:cNvPr>
          <p:cNvCxnSpPr>
            <a:cxnSpLocks/>
            <a:stCxn id="12" idx="6"/>
            <a:endCxn id="13" idx="2"/>
          </p:cNvCxnSpPr>
          <p:nvPr/>
        </p:nvCxnSpPr>
        <p:spPr>
          <a:xfrm flipV="1">
            <a:off x="5729522" y="2981641"/>
            <a:ext cx="978231"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74"/>
          <p:cNvSpPr/>
          <p:nvPr/>
        </p:nvSpPr>
        <p:spPr>
          <a:xfrm rot="144789">
            <a:off x="3735703" y="795830"/>
            <a:ext cx="3274385" cy="1352359"/>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4"/>
          <p:cNvSpPr/>
          <p:nvPr/>
        </p:nvSpPr>
        <p:spPr>
          <a:xfrm rot="-8100000">
            <a:off x="5417000" y="4256664"/>
            <a:ext cx="383696" cy="474986"/>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4"/>
          <p:cNvSpPr/>
          <p:nvPr/>
        </p:nvSpPr>
        <p:spPr>
          <a:xfrm rot="-4379378" flipH="1">
            <a:off x="2713797" y="4426029"/>
            <a:ext cx="400380" cy="360761"/>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781;p51">
            <a:extLst>
              <a:ext uri="{FF2B5EF4-FFF2-40B4-BE49-F238E27FC236}">
                <a16:creationId xmlns:a16="http://schemas.microsoft.com/office/drawing/2014/main" id="{B0DE6ED6-5B98-4EAB-A81F-10CD40723D5F}"/>
              </a:ext>
            </a:extLst>
          </p:cNvPr>
          <p:cNvGrpSpPr/>
          <p:nvPr/>
        </p:nvGrpSpPr>
        <p:grpSpPr>
          <a:xfrm>
            <a:off x="1178237" y="900841"/>
            <a:ext cx="692285" cy="624085"/>
            <a:chOff x="4990463" y="1850663"/>
            <a:chExt cx="963825" cy="868875"/>
          </a:xfrm>
        </p:grpSpPr>
        <p:sp>
          <p:nvSpPr>
            <p:cNvPr id="12" name="Google Shape;1782;p51">
              <a:extLst>
                <a:ext uri="{FF2B5EF4-FFF2-40B4-BE49-F238E27FC236}">
                  <a16:creationId xmlns:a16="http://schemas.microsoft.com/office/drawing/2014/main" id="{8D6D5EAD-E9DA-4C8F-B063-088844EA60F7}"/>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783;p51">
              <a:extLst>
                <a:ext uri="{FF2B5EF4-FFF2-40B4-BE49-F238E27FC236}">
                  <a16:creationId xmlns:a16="http://schemas.microsoft.com/office/drawing/2014/main" id="{BD3E172E-D14E-47E1-9D9D-89FDC0881A73}"/>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784;p51">
              <a:extLst>
                <a:ext uri="{FF2B5EF4-FFF2-40B4-BE49-F238E27FC236}">
                  <a16:creationId xmlns:a16="http://schemas.microsoft.com/office/drawing/2014/main" id="{7834CA3F-3685-4CEB-B9E6-5E6C8B458D6E}"/>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785;p51">
              <a:extLst>
                <a:ext uri="{FF2B5EF4-FFF2-40B4-BE49-F238E27FC236}">
                  <a16:creationId xmlns:a16="http://schemas.microsoft.com/office/drawing/2014/main" id="{3D7E4C70-8963-40C4-BCFB-C0368167A282}"/>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786;p51">
              <a:extLst>
                <a:ext uri="{FF2B5EF4-FFF2-40B4-BE49-F238E27FC236}">
                  <a16:creationId xmlns:a16="http://schemas.microsoft.com/office/drawing/2014/main" id="{660625EF-921F-43A5-9686-932E7CB2423E}"/>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787;p51">
              <a:extLst>
                <a:ext uri="{FF2B5EF4-FFF2-40B4-BE49-F238E27FC236}">
                  <a16:creationId xmlns:a16="http://schemas.microsoft.com/office/drawing/2014/main" id="{2F0670F1-FF05-4970-B072-31E7DA13EDBA}"/>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788;p51">
              <a:extLst>
                <a:ext uri="{FF2B5EF4-FFF2-40B4-BE49-F238E27FC236}">
                  <a16:creationId xmlns:a16="http://schemas.microsoft.com/office/drawing/2014/main" id="{6A9BB016-5463-4BDF-B318-6D64EB05D6B7}"/>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789;p51">
              <a:extLst>
                <a:ext uri="{FF2B5EF4-FFF2-40B4-BE49-F238E27FC236}">
                  <a16:creationId xmlns:a16="http://schemas.microsoft.com/office/drawing/2014/main" id="{3CD4019E-F502-42B6-AE62-4AB9050B9D29}"/>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0" name="Google Shape;1161;p42">
            <a:extLst>
              <a:ext uri="{FF2B5EF4-FFF2-40B4-BE49-F238E27FC236}">
                <a16:creationId xmlns:a16="http://schemas.microsoft.com/office/drawing/2014/main" id="{86468DDE-461F-4B82-8BDA-9CF38096B0B7}"/>
              </a:ext>
            </a:extLst>
          </p:cNvPr>
          <p:cNvSpPr txBox="1">
            <a:spLocks/>
          </p:cNvSpPr>
          <p:nvPr/>
        </p:nvSpPr>
        <p:spPr>
          <a:xfrm>
            <a:off x="1917742" y="950667"/>
            <a:ext cx="4253552" cy="4778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b</a:t>
            </a:r>
            <a:r>
              <a:rPr kumimoji="0" lang="vi-VN" sz="1800" b="1" i="0" u="none" strike="noStrike" kern="0" cap="none" spc="0" normalizeH="0" baseline="0" noProof="0" dirty="0">
                <a:ln>
                  <a:noFill/>
                </a:ln>
                <a:solidFill>
                  <a:srgbClr val="000000"/>
                </a:solidFill>
                <a:effectLst/>
                <a:uLnTx/>
                <a:uFillTx/>
                <a:latin typeface="Signika"/>
                <a:cs typeface="Signika"/>
                <a:sym typeface="Signika"/>
              </a:rPr>
              <a:t>ư</a:t>
            </a:r>
            <a:r>
              <a:rPr lang="en-US" dirty="0" err="1">
                <a:solidFill>
                  <a:srgbClr val="000000"/>
                </a:solidFill>
              </a:rPr>
              <a:t>ớc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21" name="Google Shape;2123;p59">
            <a:extLst>
              <a:ext uri="{FF2B5EF4-FFF2-40B4-BE49-F238E27FC236}">
                <a16:creationId xmlns:a16="http://schemas.microsoft.com/office/drawing/2014/main" id="{C6B59812-741A-4207-BEFB-C306F443DF92}"/>
              </a:ext>
            </a:extLst>
          </p:cNvPr>
          <p:cNvSpPr txBox="1">
            <a:spLocks/>
          </p:cNvSpPr>
          <p:nvPr/>
        </p:nvSpPr>
        <p:spPr>
          <a:xfrm>
            <a:off x="1588673" y="1620733"/>
            <a:ext cx="2605225"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a:ln>
                  <a:noFill/>
                </a:ln>
                <a:solidFill>
                  <a:srgbClr val="6EDBFC"/>
                </a:solidFill>
                <a:effectLst/>
                <a:uLnTx/>
                <a:uFillTx/>
                <a:latin typeface="Signika"/>
                <a:cs typeface="Signika"/>
                <a:sym typeface="Signika"/>
              </a:rPr>
              <a:t>Thu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thập</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dữ</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liệu</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22" name="Google Shape;2133;p59">
            <a:extLst>
              <a:ext uri="{FF2B5EF4-FFF2-40B4-BE49-F238E27FC236}">
                <a16:creationId xmlns:a16="http://schemas.microsoft.com/office/drawing/2014/main" id="{B34A1CFD-A2A7-45EA-A0D4-FE5F524287AF}"/>
              </a:ext>
            </a:extLst>
          </p:cNvPr>
          <p:cNvSpPr/>
          <p:nvPr/>
        </p:nvSpPr>
        <p:spPr>
          <a:xfrm>
            <a:off x="1287834" y="1620674"/>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99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1</a:t>
            </a:r>
            <a:endParaRPr kumimoji="0" sz="1800" b="0" i="0" u="none" strike="noStrike" kern="0" cap="none" spc="0" normalizeH="0" baseline="0" noProof="0" dirty="0">
              <a:ln>
                <a:noFill/>
              </a:ln>
              <a:solidFill>
                <a:srgbClr val="FFFFFF"/>
              </a:solidFill>
              <a:effectLst/>
              <a:uLnTx/>
              <a:uFillTx/>
            </a:endParaRPr>
          </a:p>
        </p:txBody>
      </p:sp>
      <p:sp>
        <p:nvSpPr>
          <p:cNvPr id="23" name="Google Shape;2124;p59">
            <a:extLst>
              <a:ext uri="{FF2B5EF4-FFF2-40B4-BE49-F238E27FC236}">
                <a16:creationId xmlns:a16="http://schemas.microsoft.com/office/drawing/2014/main" id="{30A78983-16F5-4D42-92C4-71F150108B9D}"/>
              </a:ext>
            </a:extLst>
          </p:cNvPr>
          <p:cNvSpPr txBox="1">
            <a:spLocks/>
          </p:cNvSpPr>
          <p:nvPr/>
        </p:nvSpPr>
        <p:spPr>
          <a:xfrm>
            <a:off x="1075045" y="2079569"/>
            <a:ext cx="67349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dirty="0" err="1">
                <a:solidFill>
                  <a:srgbClr val="000000"/>
                </a:solidFill>
                <a:latin typeface="Signika" panose="020B0604020202020204" charset="0"/>
              </a:rPr>
              <a:t>Dữ</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liệu</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có</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thể</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được</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thu</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thập</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từ</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nhiều</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nguồn</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khác</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nhau</a:t>
            </a:r>
            <a:endParaRPr lang="en-US" dirty="0">
              <a:solidFill>
                <a:srgbClr val="000000"/>
              </a:solidFill>
              <a:latin typeface="Signika" panose="020B0604020202020204" charset="0"/>
            </a:endParaRPr>
          </a:p>
        </p:txBody>
      </p:sp>
      <p:sp>
        <p:nvSpPr>
          <p:cNvPr id="24" name="Google Shape;2124;p59">
            <a:extLst>
              <a:ext uri="{FF2B5EF4-FFF2-40B4-BE49-F238E27FC236}">
                <a16:creationId xmlns:a16="http://schemas.microsoft.com/office/drawing/2014/main" id="{6391D433-16F2-441D-B2AA-769516C70CAE}"/>
              </a:ext>
            </a:extLst>
          </p:cNvPr>
          <p:cNvSpPr txBox="1">
            <a:spLocks/>
          </p:cNvSpPr>
          <p:nvPr/>
        </p:nvSpPr>
        <p:spPr>
          <a:xfrm>
            <a:off x="1178237" y="3760788"/>
            <a:ext cx="1425958" cy="475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b="1" dirty="0">
                <a:solidFill>
                  <a:srgbClr val="6EDBFC"/>
                </a:solidFill>
                <a:latin typeface="Signika" panose="020B0604020202020204" charset="0"/>
              </a:rPr>
              <a:t>Databases</a:t>
            </a:r>
          </a:p>
        </p:txBody>
      </p:sp>
      <p:sp>
        <p:nvSpPr>
          <p:cNvPr id="25" name="Google Shape;2124;p59">
            <a:extLst>
              <a:ext uri="{FF2B5EF4-FFF2-40B4-BE49-F238E27FC236}">
                <a16:creationId xmlns:a16="http://schemas.microsoft.com/office/drawing/2014/main" id="{FE4A7322-83E1-4594-B6BB-BFFF1AF10427}"/>
              </a:ext>
            </a:extLst>
          </p:cNvPr>
          <p:cNvSpPr txBox="1">
            <a:spLocks/>
          </p:cNvSpPr>
          <p:nvPr/>
        </p:nvSpPr>
        <p:spPr>
          <a:xfrm>
            <a:off x="3018750" y="3775508"/>
            <a:ext cx="1205142" cy="461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b="1" dirty="0">
                <a:solidFill>
                  <a:srgbClr val="6EDBFC"/>
                </a:solidFill>
                <a:latin typeface="Signika" panose="020B0604020202020204" charset="0"/>
              </a:rPr>
              <a:t>Flat files</a:t>
            </a:r>
          </a:p>
        </p:txBody>
      </p:sp>
      <p:sp>
        <p:nvSpPr>
          <p:cNvPr id="26" name="Google Shape;2124;p59">
            <a:extLst>
              <a:ext uri="{FF2B5EF4-FFF2-40B4-BE49-F238E27FC236}">
                <a16:creationId xmlns:a16="http://schemas.microsoft.com/office/drawing/2014/main" id="{6DF766FB-F334-43C7-9806-532BB7CD6837}"/>
              </a:ext>
            </a:extLst>
          </p:cNvPr>
          <p:cNvSpPr txBox="1">
            <a:spLocks/>
          </p:cNvSpPr>
          <p:nvPr/>
        </p:nvSpPr>
        <p:spPr>
          <a:xfrm>
            <a:off x="4849852" y="3761105"/>
            <a:ext cx="1204567" cy="475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b="1" dirty="0">
                <a:solidFill>
                  <a:srgbClr val="6EDBFC"/>
                </a:solidFill>
                <a:latin typeface="Signika" panose="020B0604020202020204" charset="0"/>
              </a:rPr>
              <a:t>API</a:t>
            </a:r>
          </a:p>
        </p:txBody>
      </p:sp>
      <p:pic>
        <p:nvPicPr>
          <p:cNvPr id="27" name="Picture 4" descr="Database - Database Icon Png (700x700), Png Download">
            <a:extLst>
              <a:ext uri="{FF2B5EF4-FFF2-40B4-BE49-F238E27FC236}">
                <a16:creationId xmlns:a16="http://schemas.microsoft.com/office/drawing/2014/main" id="{30CE67F6-5F26-4415-A125-E9C9E0296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800" y="2778967"/>
            <a:ext cx="862805" cy="86280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File free icon">
            <a:extLst>
              <a:ext uri="{FF2B5EF4-FFF2-40B4-BE49-F238E27FC236}">
                <a16:creationId xmlns:a16="http://schemas.microsoft.com/office/drawing/2014/main" id="{55DCB548-A2D1-4FA7-B559-BE4205D3A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717" y="2742531"/>
            <a:ext cx="935675" cy="93567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API Service - InQuartik">
            <a:extLst>
              <a:ext uri="{FF2B5EF4-FFF2-40B4-BE49-F238E27FC236}">
                <a16:creationId xmlns:a16="http://schemas.microsoft.com/office/drawing/2014/main" id="{D3145852-71B9-4469-8DA2-3AD13922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431" y="2836102"/>
            <a:ext cx="987006" cy="9743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5C1ECBD7-1224-4E5D-9FA1-51A97776AEC8}"/>
              </a:ext>
            </a:extLst>
          </p:cNvPr>
          <p:cNvPicPr>
            <a:picLocks noChangeAspect="1"/>
          </p:cNvPicPr>
          <p:nvPr/>
        </p:nvPicPr>
        <p:blipFill>
          <a:blip r:embed="rId6"/>
          <a:stretch>
            <a:fillRect/>
          </a:stretch>
        </p:blipFill>
        <p:spPr>
          <a:xfrm>
            <a:off x="7037107" y="2741990"/>
            <a:ext cx="983319" cy="983319"/>
          </a:xfrm>
          <a:prstGeom prst="rect">
            <a:avLst/>
          </a:prstGeom>
        </p:spPr>
      </p:pic>
      <p:sp>
        <p:nvSpPr>
          <p:cNvPr id="31" name="Google Shape;2124;p59">
            <a:extLst>
              <a:ext uri="{FF2B5EF4-FFF2-40B4-BE49-F238E27FC236}">
                <a16:creationId xmlns:a16="http://schemas.microsoft.com/office/drawing/2014/main" id="{D0A335B1-7C13-436C-B267-F17A46CF7FA0}"/>
              </a:ext>
            </a:extLst>
          </p:cNvPr>
          <p:cNvSpPr txBox="1">
            <a:spLocks/>
          </p:cNvSpPr>
          <p:nvPr/>
        </p:nvSpPr>
        <p:spPr>
          <a:xfrm>
            <a:off x="6608539" y="3753449"/>
            <a:ext cx="2004961" cy="608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b="1" dirty="0" err="1">
                <a:solidFill>
                  <a:srgbClr val="6EDBFC"/>
                </a:solidFill>
                <a:latin typeface="Signika" panose="020B0604020202020204" charset="0"/>
              </a:rPr>
              <a:t>Và</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nhiều</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nguồn</a:t>
            </a:r>
            <a:r>
              <a:rPr lang="en-US" b="1" dirty="0">
                <a:solidFill>
                  <a:srgbClr val="6EDBFC"/>
                </a:solidFill>
                <a:latin typeface="Signika" panose="020B0604020202020204" charset="0"/>
              </a:rPr>
              <a:t> </a:t>
            </a:r>
            <a:r>
              <a:rPr lang="en-US" b="1" dirty="0" err="1">
                <a:solidFill>
                  <a:srgbClr val="6EDBFC"/>
                </a:solidFill>
                <a:latin typeface="Signika" panose="020B0604020202020204" charset="0"/>
              </a:rPr>
              <a:t>khác</a:t>
            </a:r>
            <a:endParaRPr lang="en-US" b="1" dirty="0">
              <a:solidFill>
                <a:srgbClr val="6EDBFC"/>
              </a:solidFill>
              <a:latin typeface="Signika" panose="020B0604020202020204" charset="0"/>
            </a:endParaRPr>
          </a:p>
        </p:txBody>
      </p:sp>
      <p:sp>
        <p:nvSpPr>
          <p:cNvPr id="32" name="Google Shape;1717;p51">
            <a:extLst>
              <a:ext uri="{FF2B5EF4-FFF2-40B4-BE49-F238E27FC236}">
                <a16:creationId xmlns:a16="http://schemas.microsoft.com/office/drawing/2014/main" id="{84E9D3E3-E433-49EE-AB1B-3F090B56BF31}"/>
              </a:ext>
            </a:extLst>
          </p:cNvPr>
          <p:cNvSpPr txBox="1">
            <a:spLocks/>
          </p:cNvSpPr>
          <p:nvPr/>
        </p:nvSpPr>
        <p:spPr>
          <a:xfrm>
            <a:off x="1238785" y="426553"/>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33" name="Google Shape;1718;p51">
            <a:extLst>
              <a:ext uri="{FF2B5EF4-FFF2-40B4-BE49-F238E27FC236}">
                <a16:creationId xmlns:a16="http://schemas.microsoft.com/office/drawing/2014/main" id="{1C803729-6C30-4A0E-8060-CFE549E9C328}"/>
              </a:ext>
            </a:extLst>
          </p:cNvPr>
          <p:cNvSpPr txBox="1">
            <a:spLocks/>
          </p:cNvSpPr>
          <p:nvPr/>
        </p:nvSpPr>
        <p:spPr>
          <a:xfrm>
            <a:off x="2683042" y="357145"/>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74"/>
          <p:cNvSpPr/>
          <p:nvPr/>
        </p:nvSpPr>
        <p:spPr>
          <a:xfrm rot="144789">
            <a:off x="3735703" y="795830"/>
            <a:ext cx="3274385" cy="1352359"/>
          </a:xfrm>
          <a:custGeom>
            <a:avLst/>
            <a:gdLst/>
            <a:ahLst/>
            <a:cxnLst/>
            <a:rect l="l" t="t" r="r" b="b"/>
            <a:pathLst>
              <a:path w="78223" h="32307" extrusionOk="0">
                <a:moveTo>
                  <a:pt x="67307" y="27578"/>
                </a:moveTo>
                <a:cubicBezTo>
                  <a:pt x="69177" y="24608"/>
                  <a:pt x="69149" y="20512"/>
                  <a:pt x="71266" y="17735"/>
                </a:cubicBezTo>
                <a:cubicBezTo>
                  <a:pt x="72833" y="15700"/>
                  <a:pt x="75390" y="14600"/>
                  <a:pt x="76600" y="12291"/>
                </a:cubicBezTo>
                <a:cubicBezTo>
                  <a:pt x="78222" y="9129"/>
                  <a:pt x="76435" y="4922"/>
                  <a:pt x="73603" y="2998"/>
                </a:cubicBezTo>
                <a:cubicBezTo>
                  <a:pt x="70771" y="1046"/>
                  <a:pt x="67225" y="798"/>
                  <a:pt x="63870" y="661"/>
                </a:cubicBezTo>
                <a:cubicBezTo>
                  <a:pt x="45669" y="1"/>
                  <a:pt x="27495" y="1650"/>
                  <a:pt x="9349" y="3328"/>
                </a:cubicBezTo>
                <a:cubicBezTo>
                  <a:pt x="6022" y="3630"/>
                  <a:pt x="2090" y="4372"/>
                  <a:pt x="770" y="7672"/>
                </a:cubicBezTo>
                <a:cubicBezTo>
                  <a:pt x="1" y="9651"/>
                  <a:pt x="495" y="11961"/>
                  <a:pt x="1320" y="13913"/>
                </a:cubicBezTo>
                <a:cubicBezTo>
                  <a:pt x="4317" y="21089"/>
                  <a:pt x="11878" y="25763"/>
                  <a:pt x="19164" y="24883"/>
                </a:cubicBezTo>
                <a:cubicBezTo>
                  <a:pt x="24168" y="24306"/>
                  <a:pt x="28870" y="21391"/>
                  <a:pt x="33901" y="21556"/>
                </a:cubicBezTo>
                <a:cubicBezTo>
                  <a:pt x="37998" y="21666"/>
                  <a:pt x="41765" y="23783"/>
                  <a:pt x="45284" y="25983"/>
                </a:cubicBezTo>
                <a:cubicBezTo>
                  <a:pt x="48803" y="28210"/>
                  <a:pt x="52350" y="30630"/>
                  <a:pt x="56337" y="31482"/>
                </a:cubicBezTo>
                <a:cubicBezTo>
                  <a:pt x="60351" y="32307"/>
                  <a:pt x="65025" y="31207"/>
                  <a:pt x="67307" y="27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4"/>
          <p:cNvSpPr/>
          <p:nvPr/>
        </p:nvSpPr>
        <p:spPr>
          <a:xfrm rot="-8100000">
            <a:off x="5417000" y="4256664"/>
            <a:ext cx="383696" cy="474986"/>
          </a:xfrm>
          <a:custGeom>
            <a:avLst/>
            <a:gdLst/>
            <a:ahLst/>
            <a:cxnLst/>
            <a:rect l="l" t="t" r="r" b="b"/>
            <a:pathLst>
              <a:path w="9129" h="11301" extrusionOk="0">
                <a:moveTo>
                  <a:pt x="28" y="4317"/>
                </a:moveTo>
                <a:lnTo>
                  <a:pt x="28" y="6847"/>
                </a:lnTo>
                <a:cubicBezTo>
                  <a:pt x="28" y="7809"/>
                  <a:pt x="28" y="8771"/>
                  <a:pt x="468" y="9624"/>
                </a:cubicBezTo>
                <a:cubicBezTo>
                  <a:pt x="1045" y="10668"/>
                  <a:pt x="2200" y="11301"/>
                  <a:pt x="3409" y="11218"/>
                </a:cubicBezTo>
                <a:cubicBezTo>
                  <a:pt x="4344" y="11136"/>
                  <a:pt x="5169" y="10586"/>
                  <a:pt x="5939" y="10009"/>
                </a:cubicBezTo>
                <a:cubicBezTo>
                  <a:pt x="6984" y="9239"/>
                  <a:pt x="7836" y="8221"/>
                  <a:pt x="8441" y="7039"/>
                </a:cubicBezTo>
                <a:cubicBezTo>
                  <a:pt x="9046" y="5857"/>
                  <a:pt x="9128" y="4482"/>
                  <a:pt x="8661" y="3245"/>
                </a:cubicBezTo>
                <a:cubicBezTo>
                  <a:pt x="8276" y="2365"/>
                  <a:pt x="7616" y="1595"/>
                  <a:pt x="6791" y="1100"/>
                </a:cubicBezTo>
                <a:cubicBezTo>
                  <a:pt x="5691" y="303"/>
                  <a:pt x="4344" y="1"/>
                  <a:pt x="3024" y="193"/>
                </a:cubicBezTo>
                <a:cubicBezTo>
                  <a:pt x="1677" y="413"/>
                  <a:pt x="577" y="1375"/>
                  <a:pt x="165" y="2695"/>
                </a:cubicBezTo>
                <a:cubicBezTo>
                  <a:pt x="28" y="3218"/>
                  <a:pt x="0" y="3767"/>
                  <a:pt x="28" y="4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4"/>
          <p:cNvSpPr/>
          <p:nvPr/>
        </p:nvSpPr>
        <p:spPr>
          <a:xfrm rot="-4379378" flipH="1">
            <a:off x="2713797" y="4426029"/>
            <a:ext cx="400380" cy="360761"/>
          </a:xfrm>
          <a:custGeom>
            <a:avLst/>
            <a:gdLst/>
            <a:ahLst/>
            <a:cxnLst/>
            <a:rect l="l" t="t" r="r" b="b"/>
            <a:pathLst>
              <a:path w="12236" h="11026" extrusionOk="0">
                <a:moveTo>
                  <a:pt x="3630" y="9733"/>
                </a:moveTo>
                <a:lnTo>
                  <a:pt x="6380" y="10476"/>
                </a:lnTo>
                <a:cubicBezTo>
                  <a:pt x="7397" y="10750"/>
                  <a:pt x="8442" y="11025"/>
                  <a:pt x="9486" y="10833"/>
                </a:cubicBezTo>
                <a:cubicBezTo>
                  <a:pt x="10779" y="10531"/>
                  <a:pt x="11796" y="9486"/>
                  <a:pt x="12071" y="8166"/>
                </a:cubicBezTo>
                <a:cubicBezTo>
                  <a:pt x="12236" y="7121"/>
                  <a:pt x="11933" y="6049"/>
                  <a:pt x="11521" y="5087"/>
                </a:cubicBezTo>
                <a:cubicBezTo>
                  <a:pt x="10999" y="3712"/>
                  <a:pt x="10174" y="2502"/>
                  <a:pt x="9102" y="1512"/>
                </a:cubicBezTo>
                <a:cubicBezTo>
                  <a:pt x="8002" y="495"/>
                  <a:pt x="6572" y="0"/>
                  <a:pt x="5087" y="138"/>
                </a:cubicBezTo>
                <a:cubicBezTo>
                  <a:pt x="4015" y="275"/>
                  <a:pt x="3025" y="770"/>
                  <a:pt x="2228" y="1485"/>
                </a:cubicBezTo>
                <a:cubicBezTo>
                  <a:pt x="1073" y="2447"/>
                  <a:pt x="303" y="3794"/>
                  <a:pt x="138" y="5279"/>
                </a:cubicBezTo>
                <a:cubicBezTo>
                  <a:pt x="1" y="6764"/>
                  <a:pt x="661" y="8358"/>
                  <a:pt x="1953" y="9101"/>
                </a:cubicBezTo>
                <a:cubicBezTo>
                  <a:pt x="2475" y="9376"/>
                  <a:pt x="3053" y="9596"/>
                  <a:pt x="3630" y="97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781;p51">
            <a:extLst>
              <a:ext uri="{FF2B5EF4-FFF2-40B4-BE49-F238E27FC236}">
                <a16:creationId xmlns:a16="http://schemas.microsoft.com/office/drawing/2014/main" id="{B0DE6ED6-5B98-4EAB-A81F-10CD40723D5F}"/>
              </a:ext>
            </a:extLst>
          </p:cNvPr>
          <p:cNvGrpSpPr/>
          <p:nvPr/>
        </p:nvGrpSpPr>
        <p:grpSpPr>
          <a:xfrm>
            <a:off x="1218968" y="490450"/>
            <a:ext cx="692285" cy="624085"/>
            <a:chOff x="4990463" y="1850663"/>
            <a:chExt cx="963825" cy="868875"/>
          </a:xfrm>
        </p:grpSpPr>
        <p:sp>
          <p:nvSpPr>
            <p:cNvPr id="12" name="Google Shape;1782;p51">
              <a:extLst>
                <a:ext uri="{FF2B5EF4-FFF2-40B4-BE49-F238E27FC236}">
                  <a16:creationId xmlns:a16="http://schemas.microsoft.com/office/drawing/2014/main" id="{8D6D5EAD-E9DA-4C8F-B063-088844EA60F7}"/>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783;p51">
              <a:extLst>
                <a:ext uri="{FF2B5EF4-FFF2-40B4-BE49-F238E27FC236}">
                  <a16:creationId xmlns:a16="http://schemas.microsoft.com/office/drawing/2014/main" id="{BD3E172E-D14E-47E1-9D9D-89FDC0881A73}"/>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784;p51">
              <a:extLst>
                <a:ext uri="{FF2B5EF4-FFF2-40B4-BE49-F238E27FC236}">
                  <a16:creationId xmlns:a16="http://schemas.microsoft.com/office/drawing/2014/main" id="{7834CA3F-3685-4CEB-B9E6-5E6C8B458D6E}"/>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785;p51">
              <a:extLst>
                <a:ext uri="{FF2B5EF4-FFF2-40B4-BE49-F238E27FC236}">
                  <a16:creationId xmlns:a16="http://schemas.microsoft.com/office/drawing/2014/main" id="{3D7E4C70-8963-40C4-BCFB-C0368167A282}"/>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786;p51">
              <a:extLst>
                <a:ext uri="{FF2B5EF4-FFF2-40B4-BE49-F238E27FC236}">
                  <a16:creationId xmlns:a16="http://schemas.microsoft.com/office/drawing/2014/main" id="{660625EF-921F-43A5-9686-932E7CB2423E}"/>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787;p51">
              <a:extLst>
                <a:ext uri="{FF2B5EF4-FFF2-40B4-BE49-F238E27FC236}">
                  <a16:creationId xmlns:a16="http://schemas.microsoft.com/office/drawing/2014/main" id="{2F0670F1-FF05-4970-B072-31E7DA13EDBA}"/>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788;p51">
              <a:extLst>
                <a:ext uri="{FF2B5EF4-FFF2-40B4-BE49-F238E27FC236}">
                  <a16:creationId xmlns:a16="http://schemas.microsoft.com/office/drawing/2014/main" id="{6A9BB016-5463-4BDF-B318-6D64EB05D6B7}"/>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789;p51">
              <a:extLst>
                <a:ext uri="{FF2B5EF4-FFF2-40B4-BE49-F238E27FC236}">
                  <a16:creationId xmlns:a16="http://schemas.microsoft.com/office/drawing/2014/main" id="{3CD4019E-F502-42B6-AE62-4AB9050B9D29}"/>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0" name="Google Shape;1161;p42">
            <a:extLst>
              <a:ext uri="{FF2B5EF4-FFF2-40B4-BE49-F238E27FC236}">
                <a16:creationId xmlns:a16="http://schemas.microsoft.com/office/drawing/2014/main" id="{86468DDE-461F-4B82-8BDA-9CF38096B0B7}"/>
              </a:ext>
            </a:extLst>
          </p:cNvPr>
          <p:cNvSpPr txBox="1">
            <a:spLocks/>
          </p:cNvSpPr>
          <p:nvPr/>
        </p:nvSpPr>
        <p:spPr>
          <a:xfrm>
            <a:off x="1958473" y="540276"/>
            <a:ext cx="4253552" cy="4778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b</a:t>
            </a:r>
            <a:r>
              <a:rPr kumimoji="0" lang="vi-VN" sz="1800" b="1" i="0" u="none" strike="noStrike" kern="0" cap="none" spc="0" normalizeH="0" baseline="0" noProof="0" dirty="0">
                <a:ln>
                  <a:noFill/>
                </a:ln>
                <a:solidFill>
                  <a:srgbClr val="000000"/>
                </a:solidFill>
                <a:effectLst/>
                <a:uLnTx/>
                <a:uFillTx/>
                <a:latin typeface="Signika"/>
                <a:cs typeface="Signika"/>
                <a:sym typeface="Signika"/>
              </a:rPr>
              <a:t>ư</a:t>
            </a:r>
            <a:r>
              <a:rPr lang="en-US" dirty="0" err="1">
                <a:solidFill>
                  <a:srgbClr val="000000"/>
                </a:solidFill>
              </a:rPr>
              <a:t>ớc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21" name="Google Shape;2123;p59">
            <a:extLst>
              <a:ext uri="{FF2B5EF4-FFF2-40B4-BE49-F238E27FC236}">
                <a16:creationId xmlns:a16="http://schemas.microsoft.com/office/drawing/2014/main" id="{C6B59812-741A-4207-BEFB-C306F443DF92}"/>
              </a:ext>
            </a:extLst>
          </p:cNvPr>
          <p:cNvSpPr txBox="1">
            <a:spLocks/>
          </p:cNvSpPr>
          <p:nvPr/>
        </p:nvSpPr>
        <p:spPr>
          <a:xfrm>
            <a:off x="1629404" y="1210342"/>
            <a:ext cx="2605225"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a:ln>
                  <a:noFill/>
                </a:ln>
                <a:solidFill>
                  <a:srgbClr val="6EDBFC"/>
                </a:solidFill>
                <a:effectLst/>
                <a:uLnTx/>
                <a:uFillTx/>
                <a:latin typeface="Signika"/>
                <a:cs typeface="Signika"/>
                <a:sym typeface="Signika"/>
              </a:rPr>
              <a:t>Thu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thập</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dữ</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liệu</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22" name="Google Shape;2133;p59">
            <a:extLst>
              <a:ext uri="{FF2B5EF4-FFF2-40B4-BE49-F238E27FC236}">
                <a16:creationId xmlns:a16="http://schemas.microsoft.com/office/drawing/2014/main" id="{B34A1CFD-A2A7-45EA-A0D4-FE5F524287AF}"/>
              </a:ext>
            </a:extLst>
          </p:cNvPr>
          <p:cNvSpPr/>
          <p:nvPr/>
        </p:nvSpPr>
        <p:spPr>
          <a:xfrm>
            <a:off x="1328565" y="1210283"/>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99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1</a:t>
            </a:r>
            <a:endParaRPr kumimoji="0" sz="1800" b="0" i="0" u="none" strike="noStrike" kern="0" cap="none" spc="0" normalizeH="0" baseline="0" noProof="0" dirty="0">
              <a:ln>
                <a:noFill/>
              </a:ln>
              <a:solidFill>
                <a:srgbClr val="FFFFFF"/>
              </a:solidFill>
              <a:effectLst/>
              <a:uLnTx/>
              <a:uFillTx/>
            </a:endParaRPr>
          </a:p>
        </p:txBody>
      </p:sp>
      <p:sp>
        <p:nvSpPr>
          <p:cNvPr id="32" name="Google Shape;1717;p51">
            <a:extLst>
              <a:ext uri="{FF2B5EF4-FFF2-40B4-BE49-F238E27FC236}">
                <a16:creationId xmlns:a16="http://schemas.microsoft.com/office/drawing/2014/main" id="{84E9D3E3-E433-49EE-AB1B-3F090B56BF31}"/>
              </a:ext>
            </a:extLst>
          </p:cNvPr>
          <p:cNvSpPr txBox="1">
            <a:spLocks/>
          </p:cNvSpPr>
          <p:nvPr/>
        </p:nvSpPr>
        <p:spPr>
          <a:xfrm>
            <a:off x="1100051" y="76411"/>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33" name="Google Shape;1718;p51">
            <a:extLst>
              <a:ext uri="{FF2B5EF4-FFF2-40B4-BE49-F238E27FC236}">
                <a16:creationId xmlns:a16="http://schemas.microsoft.com/office/drawing/2014/main" id="{1C803729-6C30-4A0E-8060-CFE549E9C328}"/>
              </a:ext>
            </a:extLst>
          </p:cNvPr>
          <p:cNvSpPr txBox="1">
            <a:spLocks/>
          </p:cNvSpPr>
          <p:nvPr/>
        </p:nvSpPr>
        <p:spPr>
          <a:xfrm>
            <a:off x="2544308" y="7003"/>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
        <p:nvSpPr>
          <p:cNvPr id="2" name="Oval 1">
            <a:extLst>
              <a:ext uri="{FF2B5EF4-FFF2-40B4-BE49-F238E27FC236}">
                <a16:creationId xmlns:a16="http://schemas.microsoft.com/office/drawing/2014/main" id="{4AE4028D-1F0B-81C9-D766-B74815B48D0A}"/>
              </a:ext>
            </a:extLst>
          </p:cNvPr>
          <p:cNvSpPr/>
          <p:nvPr/>
        </p:nvSpPr>
        <p:spPr>
          <a:xfrm>
            <a:off x="582188" y="2122965"/>
            <a:ext cx="2413521" cy="191406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Database - Database Icon Png (700x700), Png Download">
            <a:extLst>
              <a:ext uri="{FF2B5EF4-FFF2-40B4-BE49-F238E27FC236}">
                <a16:creationId xmlns:a16="http://schemas.microsoft.com/office/drawing/2014/main" id="{20F9720B-C410-FED2-6EC1-B0D098C69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473" y="2342464"/>
            <a:ext cx="589439" cy="5894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File free icon">
            <a:extLst>
              <a:ext uri="{FF2B5EF4-FFF2-40B4-BE49-F238E27FC236}">
                <a16:creationId xmlns:a16="http://schemas.microsoft.com/office/drawing/2014/main" id="{3A8D4536-DE8C-3D6F-C255-3796BCD9E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467" y="2317572"/>
            <a:ext cx="639221" cy="639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API Service - InQuartik">
            <a:extLst>
              <a:ext uri="{FF2B5EF4-FFF2-40B4-BE49-F238E27FC236}">
                <a16:creationId xmlns:a16="http://schemas.microsoft.com/office/drawing/2014/main" id="{262914BE-6D69-B6C7-9782-596CD4946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004" y="3083063"/>
            <a:ext cx="674289" cy="665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F46358D-A5D9-1F42-09B6-3E3BE2ADFCD6}"/>
              </a:ext>
            </a:extLst>
          </p:cNvPr>
          <p:cNvPicPr>
            <a:picLocks noChangeAspect="1"/>
          </p:cNvPicPr>
          <p:nvPr/>
        </p:nvPicPr>
        <p:blipFill>
          <a:blip r:embed="rId6"/>
          <a:stretch>
            <a:fillRect/>
          </a:stretch>
        </p:blipFill>
        <p:spPr>
          <a:xfrm>
            <a:off x="1918467" y="3080000"/>
            <a:ext cx="671770" cy="671770"/>
          </a:xfrm>
          <a:prstGeom prst="rect">
            <a:avLst/>
          </a:prstGeom>
        </p:spPr>
      </p:pic>
      <p:sp>
        <p:nvSpPr>
          <p:cNvPr id="7" name="Arrow: Right 6">
            <a:extLst>
              <a:ext uri="{FF2B5EF4-FFF2-40B4-BE49-F238E27FC236}">
                <a16:creationId xmlns:a16="http://schemas.microsoft.com/office/drawing/2014/main" id="{F0FF5F5C-F3B1-596A-BDE4-003BF1C3A609}"/>
              </a:ext>
            </a:extLst>
          </p:cNvPr>
          <p:cNvSpPr/>
          <p:nvPr/>
        </p:nvSpPr>
        <p:spPr>
          <a:xfrm>
            <a:off x="3194842" y="2804194"/>
            <a:ext cx="1487638" cy="30519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gnetic Disk 7">
            <a:extLst>
              <a:ext uri="{FF2B5EF4-FFF2-40B4-BE49-F238E27FC236}">
                <a16:creationId xmlns:a16="http://schemas.microsoft.com/office/drawing/2014/main" id="{BABFED0F-C73B-72EA-9E55-989466057D05}"/>
              </a:ext>
            </a:extLst>
          </p:cNvPr>
          <p:cNvSpPr/>
          <p:nvPr/>
        </p:nvSpPr>
        <p:spPr>
          <a:xfrm>
            <a:off x="4892046" y="2276707"/>
            <a:ext cx="966945" cy="1360170"/>
          </a:xfrm>
          <a:prstGeom prst="flowChartMagneticDisk">
            <a:avLst/>
          </a:prstGeom>
          <a:solidFill>
            <a:schemeClr val="accent3"/>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6BEC45-CB29-ED66-8FD8-02F9AFCFF92E}"/>
              </a:ext>
            </a:extLst>
          </p:cNvPr>
          <p:cNvSpPr txBox="1"/>
          <p:nvPr/>
        </p:nvSpPr>
        <p:spPr>
          <a:xfrm>
            <a:off x="4909176" y="2834078"/>
            <a:ext cx="932684" cy="307777"/>
          </a:xfrm>
          <a:prstGeom prst="rect">
            <a:avLst/>
          </a:prstGeom>
          <a:noFill/>
        </p:spPr>
        <p:txBody>
          <a:bodyPr wrap="square" rtlCol="0">
            <a:spAutoFit/>
          </a:bodyPr>
          <a:lstStyle/>
          <a:p>
            <a:pPr algn="ctr"/>
            <a:r>
              <a:rPr lang="en-US" dirty="0"/>
              <a:t>S3 AWS</a:t>
            </a:r>
          </a:p>
        </p:txBody>
      </p:sp>
      <p:pic>
        <p:nvPicPr>
          <p:cNvPr id="1026" name="Picture 2">
            <a:extLst>
              <a:ext uri="{FF2B5EF4-FFF2-40B4-BE49-F238E27FC236}">
                <a16:creationId xmlns:a16="http://schemas.microsoft.com/office/drawing/2014/main" id="{038B44DF-66BA-3CA0-9EF0-5C2A0517E7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8131" y="2656053"/>
            <a:ext cx="995738" cy="663825"/>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6F55F20A-BB82-1920-C7D7-3D6C72F9419D}"/>
              </a:ext>
            </a:extLst>
          </p:cNvPr>
          <p:cNvSpPr/>
          <p:nvPr/>
        </p:nvSpPr>
        <p:spPr>
          <a:xfrm>
            <a:off x="6117588" y="2803201"/>
            <a:ext cx="1011845" cy="30519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3280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9" name="Google Shape;2134;p59">
            <a:extLst>
              <a:ext uri="{FF2B5EF4-FFF2-40B4-BE49-F238E27FC236}">
                <a16:creationId xmlns:a16="http://schemas.microsoft.com/office/drawing/2014/main" id="{A8597DD6-620B-4487-A959-658028750859}"/>
              </a:ext>
            </a:extLst>
          </p:cNvPr>
          <p:cNvSpPr/>
          <p:nvPr/>
        </p:nvSpPr>
        <p:spPr>
          <a:xfrm>
            <a:off x="1195556" y="935139"/>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2</a:t>
            </a:r>
            <a:endParaRPr kumimoji="0" sz="1800" b="0" i="0" u="none" strike="noStrike" kern="0" cap="none" spc="0" normalizeH="0" baseline="0" noProof="0" dirty="0">
              <a:ln>
                <a:noFill/>
              </a:ln>
              <a:solidFill>
                <a:sysClr val="windowText" lastClr="000000"/>
              </a:solidFill>
              <a:effectLst/>
              <a:uLnTx/>
              <a:uFillTx/>
            </a:endParaRPr>
          </a:p>
        </p:txBody>
      </p:sp>
      <p:sp>
        <p:nvSpPr>
          <p:cNvPr id="10" name="Google Shape;2124;p59">
            <a:extLst>
              <a:ext uri="{FF2B5EF4-FFF2-40B4-BE49-F238E27FC236}">
                <a16:creationId xmlns:a16="http://schemas.microsoft.com/office/drawing/2014/main" id="{3A3469AF-FCD4-4E3E-BBF9-6B10B7DDE8CE}"/>
              </a:ext>
            </a:extLst>
          </p:cNvPr>
          <p:cNvSpPr txBox="1">
            <a:spLocks/>
          </p:cNvSpPr>
          <p:nvPr/>
        </p:nvSpPr>
        <p:spPr>
          <a:xfrm>
            <a:off x="1537899" y="1343580"/>
            <a:ext cx="606806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dirty="0" err="1">
                <a:solidFill>
                  <a:srgbClr val="000000"/>
                </a:solidFill>
                <a:latin typeface="Signika" panose="020B0604020202020204" charset="0"/>
              </a:rPr>
              <a:t>Phân</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tích</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nguồn</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dữ</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liệu</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dựa</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trên</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yêu</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cầu</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nghiệp</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vụ</a:t>
            </a:r>
            <a:endParaRPr lang="en-US" dirty="0">
              <a:solidFill>
                <a:srgbClr val="000000"/>
              </a:solidFill>
              <a:latin typeface="Signika" panose="020B0604020202020204" charset="0"/>
            </a:endParaRPr>
          </a:p>
        </p:txBody>
      </p:sp>
      <p:pic>
        <p:nvPicPr>
          <p:cNvPr id="11" name="Picture 10">
            <a:extLst>
              <a:ext uri="{FF2B5EF4-FFF2-40B4-BE49-F238E27FC236}">
                <a16:creationId xmlns:a16="http://schemas.microsoft.com/office/drawing/2014/main" id="{366EE293-2884-4DA4-82FC-93D06D118C1F}"/>
              </a:ext>
            </a:extLst>
          </p:cNvPr>
          <p:cNvPicPr>
            <a:picLocks noChangeAspect="1"/>
          </p:cNvPicPr>
          <p:nvPr/>
        </p:nvPicPr>
        <p:blipFill>
          <a:blip r:embed="rId3"/>
          <a:stretch>
            <a:fillRect/>
          </a:stretch>
        </p:blipFill>
        <p:spPr>
          <a:xfrm>
            <a:off x="1195556" y="3399766"/>
            <a:ext cx="753874" cy="972741"/>
          </a:xfrm>
          <a:prstGeom prst="rect">
            <a:avLst/>
          </a:prstGeom>
        </p:spPr>
      </p:pic>
      <p:pic>
        <p:nvPicPr>
          <p:cNvPr id="12" name="Picture 11">
            <a:extLst>
              <a:ext uri="{FF2B5EF4-FFF2-40B4-BE49-F238E27FC236}">
                <a16:creationId xmlns:a16="http://schemas.microsoft.com/office/drawing/2014/main" id="{498C349D-0774-4A01-A575-60117EEFD6AE}"/>
              </a:ext>
            </a:extLst>
          </p:cNvPr>
          <p:cNvPicPr>
            <a:picLocks noChangeAspect="1"/>
          </p:cNvPicPr>
          <p:nvPr/>
        </p:nvPicPr>
        <p:blipFill>
          <a:blip r:embed="rId3"/>
          <a:stretch>
            <a:fillRect/>
          </a:stretch>
        </p:blipFill>
        <p:spPr>
          <a:xfrm>
            <a:off x="6940540" y="3369151"/>
            <a:ext cx="753874" cy="972741"/>
          </a:xfrm>
          <a:prstGeom prst="rect">
            <a:avLst/>
          </a:prstGeom>
        </p:spPr>
      </p:pic>
      <p:pic>
        <p:nvPicPr>
          <p:cNvPr id="13" name="Picture 12">
            <a:extLst>
              <a:ext uri="{FF2B5EF4-FFF2-40B4-BE49-F238E27FC236}">
                <a16:creationId xmlns:a16="http://schemas.microsoft.com/office/drawing/2014/main" id="{E5DEBEBF-2A95-46EB-82D4-FAC889E27DD2}"/>
              </a:ext>
            </a:extLst>
          </p:cNvPr>
          <p:cNvPicPr>
            <a:picLocks noChangeAspect="1"/>
          </p:cNvPicPr>
          <p:nvPr/>
        </p:nvPicPr>
        <p:blipFill>
          <a:blip r:embed="rId4"/>
          <a:stretch>
            <a:fillRect/>
          </a:stretch>
        </p:blipFill>
        <p:spPr>
          <a:xfrm>
            <a:off x="1569807" y="2273445"/>
            <a:ext cx="2654139" cy="1566002"/>
          </a:xfrm>
          <a:prstGeom prst="rect">
            <a:avLst/>
          </a:prstGeom>
        </p:spPr>
      </p:pic>
      <p:pic>
        <p:nvPicPr>
          <p:cNvPr id="14" name="Picture 13">
            <a:extLst>
              <a:ext uri="{FF2B5EF4-FFF2-40B4-BE49-F238E27FC236}">
                <a16:creationId xmlns:a16="http://schemas.microsoft.com/office/drawing/2014/main" id="{B99C4FDE-75D7-4722-965F-E38E017FE6B6}"/>
              </a:ext>
            </a:extLst>
          </p:cNvPr>
          <p:cNvPicPr>
            <a:picLocks noChangeAspect="1"/>
          </p:cNvPicPr>
          <p:nvPr/>
        </p:nvPicPr>
        <p:blipFill>
          <a:blip r:embed="rId4"/>
          <a:stretch>
            <a:fillRect/>
          </a:stretch>
        </p:blipFill>
        <p:spPr>
          <a:xfrm flipH="1">
            <a:off x="3880889" y="2239615"/>
            <a:ext cx="3494521" cy="1646521"/>
          </a:xfrm>
          <a:prstGeom prst="rect">
            <a:avLst/>
          </a:prstGeom>
        </p:spPr>
      </p:pic>
      <p:sp>
        <p:nvSpPr>
          <p:cNvPr id="15" name="TextBox 14">
            <a:extLst>
              <a:ext uri="{FF2B5EF4-FFF2-40B4-BE49-F238E27FC236}">
                <a16:creationId xmlns:a16="http://schemas.microsoft.com/office/drawing/2014/main" id="{ADB94FA1-2977-48A3-81CA-ADB572456BB6}"/>
              </a:ext>
            </a:extLst>
          </p:cNvPr>
          <p:cNvSpPr txBox="1"/>
          <p:nvPr/>
        </p:nvSpPr>
        <p:spPr>
          <a:xfrm>
            <a:off x="1853336" y="2368737"/>
            <a:ext cx="2039585" cy="877163"/>
          </a:xfrm>
          <a:prstGeom prst="rect">
            <a:avLst/>
          </a:prstGeom>
          <a:noFill/>
        </p:spPr>
        <p:txBody>
          <a:bodyPr wrap="square" rtlCol="0">
            <a:spAutoFit/>
          </a:bodyPr>
          <a:lstStyle/>
          <a:p>
            <a:r>
              <a:rPr lang="en-US" sz="1700" dirty="0" err="1">
                <a:latin typeface="Segoe UI" panose="020B0502040204020203" pitchFamily="34" charset="0"/>
                <a:cs typeface="Segoe UI" panose="020B0502040204020203" pitchFamily="34" charset="0"/>
              </a:rPr>
              <a:t>Tôi</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cần</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báo</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cáo</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số</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lượng</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hồ</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sơ</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đến</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hạn</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trả</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nợ</a:t>
            </a:r>
            <a:endParaRPr lang="en-US" sz="1700"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D391854B-4A15-4E36-9279-C4BBD5DDBF1C}"/>
              </a:ext>
            </a:extLst>
          </p:cNvPr>
          <p:cNvSpPr txBox="1"/>
          <p:nvPr/>
        </p:nvSpPr>
        <p:spPr>
          <a:xfrm>
            <a:off x="4546890" y="2390514"/>
            <a:ext cx="2554980" cy="830997"/>
          </a:xfrm>
          <a:prstGeom prst="rect">
            <a:avLst/>
          </a:prstGeom>
          <a:noFill/>
        </p:spPr>
        <p:txBody>
          <a:bodyPr wrap="square" rtlCol="0">
            <a:spAutoFit/>
          </a:bodyPr>
          <a:lstStyle/>
          <a:p>
            <a:r>
              <a:rPr lang="en-US" sz="1600" dirty="0" err="1">
                <a:latin typeface="Signika" panose="020B0604020202020204" charset="0"/>
              </a:rPr>
              <a:t>Tôi</a:t>
            </a:r>
            <a:r>
              <a:rPr lang="en-US" sz="1600" dirty="0">
                <a:latin typeface="Signika" panose="020B0604020202020204" charset="0"/>
              </a:rPr>
              <a:t> </a:t>
            </a:r>
            <a:r>
              <a:rPr lang="en-US" sz="1600" dirty="0" err="1">
                <a:latin typeface="Signika" panose="020B0604020202020204" charset="0"/>
              </a:rPr>
              <a:t>cần</a:t>
            </a:r>
            <a:r>
              <a:rPr lang="en-US" sz="1600" dirty="0">
                <a:latin typeface="Signika" panose="020B0604020202020204" charset="0"/>
              </a:rPr>
              <a:t> </a:t>
            </a:r>
            <a:r>
              <a:rPr lang="en-US" sz="1600" dirty="0" err="1">
                <a:latin typeface="Signika" panose="020B0604020202020204" charset="0"/>
              </a:rPr>
              <a:t>số</a:t>
            </a:r>
            <a:r>
              <a:rPr lang="en-US" sz="1600" dirty="0">
                <a:latin typeface="Signika" panose="020B0604020202020204" charset="0"/>
              </a:rPr>
              <a:t> </a:t>
            </a:r>
            <a:r>
              <a:rPr lang="en-US" sz="1600" dirty="0" err="1">
                <a:latin typeface="Signika" panose="020B0604020202020204" charset="0"/>
              </a:rPr>
              <a:t>liệu</a:t>
            </a:r>
            <a:r>
              <a:rPr lang="en-US" sz="1600" dirty="0">
                <a:latin typeface="Signika" panose="020B0604020202020204" charset="0"/>
              </a:rPr>
              <a:t> </a:t>
            </a:r>
            <a:r>
              <a:rPr lang="en-US" sz="1600" dirty="0" err="1">
                <a:latin typeface="Signika" panose="020B0604020202020204" charset="0"/>
              </a:rPr>
              <a:t>doanh</a:t>
            </a:r>
            <a:r>
              <a:rPr lang="en-US" sz="1600" dirty="0">
                <a:latin typeface="Signika" panose="020B0604020202020204" charset="0"/>
              </a:rPr>
              <a:t> </a:t>
            </a:r>
            <a:r>
              <a:rPr lang="en-US" sz="1600" dirty="0" err="1">
                <a:latin typeface="Signika" panose="020B0604020202020204" charset="0"/>
              </a:rPr>
              <a:t>số</a:t>
            </a:r>
            <a:r>
              <a:rPr lang="en-US" sz="1600" dirty="0">
                <a:latin typeface="Signika" panose="020B0604020202020204" charset="0"/>
              </a:rPr>
              <a:t> </a:t>
            </a:r>
            <a:r>
              <a:rPr lang="en-US" sz="1600" dirty="0" err="1">
                <a:latin typeface="Signika" panose="020B0604020202020204" charset="0"/>
              </a:rPr>
              <a:t>giải</a:t>
            </a:r>
            <a:r>
              <a:rPr lang="en-US" sz="1600" dirty="0">
                <a:latin typeface="Signika" panose="020B0604020202020204" charset="0"/>
              </a:rPr>
              <a:t> </a:t>
            </a:r>
            <a:r>
              <a:rPr lang="en-US" sz="1600" dirty="0" err="1">
                <a:latin typeface="Signika" panose="020B0604020202020204" charset="0"/>
              </a:rPr>
              <a:t>ngân</a:t>
            </a:r>
            <a:r>
              <a:rPr lang="en-US" sz="1600" dirty="0">
                <a:latin typeface="Signika" panose="020B0604020202020204" charset="0"/>
              </a:rPr>
              <a:t> </a:t>
            </a:r>
            <a:r>
              <a:rPr lang="en-US" sz="1600" dirty="0" err="1">
                <a:latin typeface="Signika" panose="020B0604020202020204" charset="0"/>
              </a:rPr>
              <a:t>của</a:t>
            </a:r>
            <a:r>
              <a:rPr lang="en-US" sz="1600" dirty="0">
                <a:latin typeface="Signika" panose="020B0604020202020204" charset="0"/>
              </a:rPr>
              <a:t> </a:t>
            </a:r>
            <a:r>
              <a:rPr lang="en-US" sz="1600" dirty="0" err="1">
                <a:latin typeface="Signika" panose="020B0604020202020204" charset="0"/>
              </a:rPr>
              <a:t>ngân</a:t>
            </a:r>
            <a:r>
              <a:rPr lang="en-US" sz="1600" dirty="0">
                <a:latin typeface="Signika" panose="020B0604020202020204" charset="0"/>
              </a:rPr>
              <a:t> </a:t>
            </a:r>
            <a:r>
              <a:rPr lang="en-US" sz="1600" dirty="0" err="1">
                <a:latin typeface="Signika" panose="020B0604020202020204" charset="0"/>
              </a:rPr>
              <a:t>hàng</a:t>
            </a:r>
            <a:r>
              <a:rPr lang="en-US" sz="1600" dirty="0">
                <a:latin typeface="Signika" panose="020B0604020202020204" charset="0"/>
              </a:rPr>
              <a:t> </a:t>
            </a:r>
            <a:r>
              <a:rPr lang="en-US" sz="1600" dirty="0" err="1">
                <a:latin typeface="Signika" panose="020B0604020202020204" charset="0"/>
              </a:rPr>
              <a:t>trong</a:t>
            </a:r>
            <a:r>
              <a:rPr lang="en-US" sz="1600" dirty="0">
                <a:latin typeface="Signika" panose="020B0604020202020204" charset="0"/>
              </a:rPr>
              <a:t> </a:t>
            </a:r>
            <a:r>
              <a:rPr lang="en-US" sz="1600" dirty="0" err="1">
                <a:latin typeface="Signika" panose="020B0604020202020204" charset="0"/>
              </a:rPr>
              <a:t>hôm</a:t>
            </a:r>
            <a:r>
              <a:rPr lang="en-US" sz="1600" dirty="0">
                <a:latin typeface="Signika" panose="020B0604020202020204" charset="0"/>
              </a:rPr>
              <a:t> nay</a:t>
            </a:r>
          </a:p>
        </p:txBody>
      </p:sp>
      <p:grpSp>
        <p:nvGrpSpPr>
          <p:cNvPr id="17" name="Google Shape;1781;p51">
            <a:extLst>
              <a:ext uri="{FF2B5EF4-FFF2-40B4-BE49-F238E27FC236}">
                <a16:creationId xmlns:a16="http://schemas.microsoft.com/office/drawing/2014/main" id="{86D2945D-C564-4C2C-B2BF-1EF88C4BB4DA}"/>
              </a:ext>
            </a:extLst>
          </p:cNvPr>
          <p:cNvGrpSpPr/>
          <p:nvPr/>
        </p:nvGrpSpPr>
        <p:grpSpPr>
          <a:xfrm>
            <a:off x="1337094" y="329100"/>
            <a:ext cx="692285" cy="624085"/>
            <a:chOff x="4990463" y="1850663"/>
            <a:chExt cx="963825" cy="868875"/>
          </a:xfrm>
        </p:grpSpPr>
        <p:sp>
          <p:nvSpPr>
            <p:cNvPr id="18" name="Google Shape;1782;p51">
              <a:extLst>
                <a:ext uri="{FF2B5EF4-FFF2-40B4-BE49-F238E27FC236}">
                  <a16:creationId xmlns:a16="http://schemas.microsoft.com/office/drawing/2014/main" id="{71410BFE-8182-4E20-BDEB-53C25F102418}"/>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783;p51">
              <a:extLst>
                <a:ext uri="{FF2B5EF4-FFF2-40B4-BE49-F238E27FC236}">
                  <a16:creationId xmlns:a16="http://schemas.microsoft.com/office/drawing/2014/main" id="{5CB5AD05-8B7C-45C8-8760-330289245843}"/>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784;p51">
              <a:extLst>
                <a:ext uri="{FF2B5EF4-FFF2-40B4-BE49-F238E27FC236}">
                  <a16:creationId xmlns:a16="http://schemas.microsoft.com/office/drawing/2014/main" id="{547A7122-3E86-4115-8EE7-74C49CC4C9BC}"/>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85;p51">
              <a:extLst>
                <a:ext uri="{FF2B5EF4-FFF2-40B4-BE49-F238E27FC236}">
                  <a16:creationId xmlns:a16="http://schemas.microsoft.com/office/drawing/2014/main" id="{29B02766-560A-4C64-889D-980F4B959C22}"/>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786;p51">
              <a:extLst>
                <a:ext uri="{FF2B5EF4-FFF2-40B4-BE49-F238E27FC236}">
                  <a16:creationId xmlns:a16="http://schemas.microsoft.com/office/drawing/2014/main" id="{92B535EF-8315-4F63-B5AA-0AEE0EBFCC90}"/>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787;p51">
              <a:extLst>
                <a:ext uri="{FF2B5EF4-FFF2-40B4-BE49-F238E27FC236}">
                  <a16:creationId xmlns:a16="http://schemas.microsoft.com/office/drawing/2014/main" id="{15D6935C-43D1-431B-9912-13F0401BFC10}"/>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788;p51">
              <a:extLst>
                <a:ext uri="{FF2B5EF4-FFF2-40B4-BE49-F238E27FC236}">
                  <a16:creationId xmlns:a16="http://schemas.microsoft.com/office/drawing/2014/main" id="{1D12FF74-9FB5-4EE9-BD3F-6798EB205531}"/>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89;p51">
              <a:extLst>
                <a:ext uri="{FF2B5EF4-FFF2-40B4-BE49-F238E27FC236}">
                  <a16:creationId xmlns:a16="http://schemas.microsoft.com/office/drawing/2014/main" id="{2077EE1A-38D8-4EEF-8894-42FF04AE1E3B}"/>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Google Shape;1161;p42">
            <a:extLst>
              <a:ext uri="{FF2B5EF4-FFF2-40B4-BE49-F238E27FC236}">
                <a16:creationId xmlns:a16="http://schemas.microsoft.com/office/drawing/2014/main" id="{6053B980-A74B-4173-9D3B-D55985321E25}"/>
              </a:ext>
            </a:extLst>
          </p:cNvPr>
          <p:cNvSpPr txBox="1">
            <a:spLocks/>
          </p:cNvSpPr>
          <p:nvPr/>
        </p:nvSpPr>
        <p:spPr>
          <a:xfrm>
            <a:off x="2076599" y="378926"/>
            <a:ext cx="4253552" cy="4778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b</a:t>
            </a:r>
            <a:r>
              <a:rPr kumimoji="0" lang="vi-VN" sz="1800" b="1" i="0" u="none" strike="noStrike" kern="0" cap="none" spc="0" normalizeH="0" baseline="0" noProof="0" dirty="0">
                <a:ln>
                  <a:noFill/>
                </a:ln>
                <a:solidFill>
                  <a:srgbClr val="000000"/>
                </a:solidFill>
                <a:effectLst/>
                <a:uLnTx/>
                <a:uFillTx/>
                <a:latin typeface="Signika"/>
                <a:cs typeface="Signika"/>
                <a:sym typeface="Signika"/>
              </a:rPr>
              <a:t>ư</a:t>
            </a:r>
            <a:r>
              <a:rPr lang="en-US" dirty="0" err="1">
                <a:solidFill>
                  <a:srgbClr val="000000"/>
                </a:solidFill>
              </a:rPr>
              <a:t>ớc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27" name="Google Shape;1717;p51">
            <a:extLst>
              <a:ext uri="{FF2B5EF4-FFF2-40B4-BE49-F238E27FC236}">
                <a16:creationId xmlns:a16="http://schemas.microsoft.com/office/drawing/2014/main" id="{3E44A6FF-449F-4923-8B42-443AC0F43C73}"/>
              </a:ext>
            </a:extLst>
          </p:cNvPr>
          <p:cNvSpPr txBox="1">
            <a:spLocks/>
          </p:cNvSpPr>
          <p:nvPr/>
        </p:nvSpPr>
        <p:spPr>
          <a:xfrm>
            <a:off x="1437546" y="-1626"/>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28" name="Google Shape;1718;p51">
            <a:extLst>
              <a:ext uri="{FF2B5EF4-FFF2-40B4-BE49-F238E27FC236}">
                <a16:creationId xmlns:a16="http://schemas.microsoft.com/office/drawing/2014/main" id="{E1FE4DB2-8D17-4EC6-A0C0-38FE3AC7B1A5}"/>
              </a:ext>
            </a:extLst>
          </p:cNvPr>
          <p:cNvSpPr txBox="1">
            <a:spLocks/>
          </p:cNvSpPr>
          <p:nvPr/>
        </p:nvSpPr>
        <p:spPr>
          <a:xfrm>
            <a:off x="2881803" y="-71034"/>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sp>
        <p:nvSpPr>
          <p:cNvPr id="2" name="Google Shape;2129;p59">
            <a:extLst>
              <a:ext uri="{FF2B5EF4-FFF2-40B4-BE49-F238E27FC236}">
                <a16:creationId xmlns:a16="http://schemas.microsoft.com/office/drawing/2014/main" id="{ED174E27-2573-64C8-17D0-072FD0DD8708}"/>
              </a:ext>
            </a:extLst>
          </p:cNvPr>
          <p:cNvSpPr txBox="1">
            <a:spLocks/>
          </p:cNvSpPr>
          <p:nvPr/>
        </p:nvSpPr>
        <p:spPr>
          <a:xfrm>
            <a:off x="1426265" y="948169"/>
            <a:ext cx="4253552"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Phân</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tích</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và</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xây</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dựng</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mô</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hình</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8" name="Google Shape;2129;p59">
            <a:extLst>
              <a:ext uri="{FF2B5EF4-FFF2-40B4-BE49-F238E27FC236}">
                <a16:creationId xmlns:a16="http://schemas.microsoft.com/office/drawing/2014/main" id="{4B545CD6-949A-4544-AD67-ECF0A3AEFC86}"/>
              </a:ext>
            </a:extLst>
          </p:cNvPr>
          <p:cNvSpPr txBox="1">
            <a:spLocks/>
          </p:cNvSpPr>
          <p:nvPr/>
        </p:nvSpPr>
        <p:spPr>
          <a:xfrm>
            <a:off x="512386" y="1083026"/>
            <a:ext cx="4253552"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Signika"/>
              <a:buNone/>
              <a:defRPr sz="2800" b="1" i="0" u="none" strike="noStrike" cap="none">
                <a:solidFill>
                  <a:schemeClr val="dk2"/>
                </a:solidFill>
                <a:latin typeface="Signika"/>
                <a:ea typeface="Signika"/>
                <a:cs typeface="Signika"/>
                <a:sym typeface="Signika"/>
              </a:defRPr>
            </a:lvl1pPr>
            <a:lvl2pPr marR="0" lvl="1"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2800"/>
              <a:buFont typeface="Signika"/>
              <a:buNone/>
              <a:defRPr sz="2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990"/>
              <a:buFont typeface="Signika"/>
              <a:buNone/>
              <a:tabLst/>
              <a:defRPr/>
            </a:pP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Khảo</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sát</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và</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xây</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dựng</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mô</a:t>
            </a:r>
            <a:r>
              <a:rPr kumimoji="0" lang="en-GB" sz="1820" b="1" i="0" u="none" strike="noStrike" kern="0" cap="none" spc="0" normalizeH="0" baseline="0" noProof="0" dirty="0">
                <a:ln>
                  <a:noFill/>
                </a:ln>
                <a:solidFill>
                  <a:srgbClr val="6EDBFC"/>
                </a:solidFill>
                <a:effectLst/>
                <a:uLnTx/>
                <a:uFillTx/>
                <a:latin typeface="Signika"/>
                <a:cs typeface="Signika"/>
                <a:sym typeface="Signika"/>
              </a:rPr>
              <a:t> </a:t>
            </a:r>
            <a:r>
              <a:rPr kumimoji="0" lang="en-GB" sz="1820" b="1" i="0" u="none" strike="noStrike" kern="0" cap="none" spc="0" normalizeH="0" baseline="0" noProof="0" dirty="0" err="1">
                <a:ln>
                  <a:noFill/>
                </a:ln>
                <a:solidFill>
                  <a:srgbClr val="6EDBFC"/>
                </a:solidFill>
                <a:effectLst/>
                <a:uLnTx/>
                <a:uFillTx/>
                <a:latin typeface="Signika"/>
                <a:cs typeface="Signika"/>
                <a:sym typeface="Signika"/>
              </a:rPr>
              <a:t>hình</a:t>
            </a:r>
            <a:endParaRPr kumimoji="0" lang="en-GB" sz="1820" b="1" i="0" u="none" strike="noStrike" kern="0" cap="none" spc="0" normalizeH="0" baseline="0" noProof="0" dirty="0">
              <a:ln>
                <a:noFill/>
              </a:ln>
              <a:solidFill>
                <a:srgbClr val="6EDBFC"/>
              </a:solidFill>
              <a:effectLst/>
              <a:uLnTx/>
              <a:uFillTx/>
              <a:latin typeface="Signika"/>
              <a:cs typeface="Signika"/>
              <a:sym typeface="Signika"/>
            </a:endParaRPr>
          </a:p>
        </p:txBody>
      </p:sp>
      <p:sp>
        <p:nvSpPr>
          <p:cNvPr id="9" name="Google Shape;2134;p59">
            <a:extLst>
              <a:ext uri="{FF2B5EF4-FFF2-40B4-BE49-F238E27FC236}">
                <a16:creationId xmlns:a16="http://schemas.microsoft.com/office/drawing/2014/main" id="{A8597DD6-620B-4487-A959-658028750859}"/>
              </a:ext>
            </a:extLst>
          </p:cNvPr>
          <p:cNvSpPr/>
          <p:nvPr/>
        </p:nvSpPr>
        <p:spPr>
          <a:xfrm>
            <a:off x="319777" y="1024526"/>
            <a:ext cx="476400" cy="476400"/>
          </a:xfrm>
          <a:prstGeom prst="ellipse">
            <a:avLst/>
          </a:prstGeom>
          <a:solidFill>
            <a:srgbClr val="6EDB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Pts val="1100"/>
              <a:buFontTx/>
              <a:buNone/>
              <a:tabLst/>
              <a:defRPr/>
            </a:pPr>
            <a:r>
              <a:rPr kumimoji="0" lang="en-GB" sz="1820" b="1" i="0" u="none" strike="noStrike" kern="0" cap="none" spc="0" normalizeH="0" baseline="0" noProof="0" dirty="0">
                <a:ln>
                  <a:noFill/>
                </a:ln>
                <a:solidFill>
                  <a:srgbClr val="FFFFFF"/>
                </a:solidFill>
                <a:effectLst/>
                <a:uLnTx/>
                <a:uFillTx/>
                <a:latin typeface="Signika"/>
                <a:ea typeface="Signika"/>
                <a:cs typeface="Signika"/>
                <a:sym typeface="Signika"/>
              </a:rPr>
              <a:t>2</a:t>
            </a:r>
            <a:endParaRPr kumimoji="0" sz="1800" b="0" i="0" u="none" strike="noStrike" kern="0" cap="none" spc="0" normalizeH="0" baseline="0" noProof="0" dirty="0">
              <a:ln>
                <a:noFill/>
              </a:ln>
              <a:solidFill>
                <a:sysClr val="windowText" lastClr="000000"/>
              </a:solidFill>
              <a:effectLst/>
              <a:uLnTx/>
              <a:uFillTx/>
            </a:endParaRPr>
          </a:p>
        </p:txBody>
      </p:sp>
      <p:sp>
        <p:nvSpPr>
          <p:cNvPr id="10" name="Google Shape;2124;p59">
            <a:extLst>
              <a:ext uri="{FF2B5EF4-FFF2-40B4-BE49-F238E27FC236}">
                <a16:creationId xmlns:a16="http://schemas.microsoft.com/office/drawing/2014/main" id="{3A3469AF-FCD4-4E3E-BBF9-6B10B7DDE8CE}"/>
              </a:ext>
            </a:extLst>
          </p:cNvPr>
          <p:cNvSpPr txBox="1">
            <a:spLocks/>
          </p:cNvSpPr>
          <p:nvPr/>
        </p:nvSpPr>
        <p:spPr>
          <a:xfrm>
            <a:off x="830840" y="2571750"/>
            <a:ext cx="328606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spcAft>
                <a:spcPts val="1200"/>
              </a:spcAft>
              <a:buClr>
                <a:srgbClr val="000000"/>
              </a:buClr>
              <a:buFont typeface="Poppins"/>
              <a:buNone/>
            </a:pPr>
            <a:r>
              <a:rPr lang="en-US" dirty="0" err="1">
                <a:solidFill>
                  <a:srgbClr val="000000"/>
                </a:solidFill>
                <a:latin typeface="Signika" panose="020B0604020202020204" charset="0"/>
              </a:rPr>
              <a:t>Xây</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dựng</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mô</a:t>
            </a:r>
            <a:r>
              <a:rPr lang="en-US" dirty="0">
                <a:solidFill>
                  <a:srgbClr val="000000"/>
                </a:solidFill>
                <a:latin typeface="Signika" panose="020B0604020202020204" charset="0"/>
              </a:rPr>
              <a:t> </a:t>
            </a:r>
            <a:r>
              <a:rPr lang="en-US" dirty="0" err="1">
                <a:solidFill>
                  <a:srgbClr val="000000"/>
                </a:solidFill>
                <a:latin typeface="Signika" panose="020B0604020202020204" charset="0"/>
              </a:rPr>
              <a:t>hình</a:t>
            </a:r>
            <a:r>
              <a:rPr lang="en-US" dirty="0">
                <a:solidFill>
                  <a:srgbClr val="000000"/>
                </a:solidFill>
                <a:latin typeface="Signika" panose="020B0604020202020204" charset="0"/>
              </a:rPr>
              <a:t> Data Vault</a:t>
            </a:r>
          </a:p>
        </p:txBody>
      </p:sp>
      <p:grpSp>
        <p:nvGrpSpPr>
          <p:cNvPr id="17" name="Google Shape;1781;p51">
            <a:extLst>
              <a:ext uri="{FF2B5EF4-FFF2-40B4-BE49-F238E27FC236}">
                <a16:creationId xmlns:a16="http://schemas.microsoft.com/office/drawing/2014/main" id="{86D2945D-C564-4C2C-B2BF-1EF88C4BB4DA}"/>
              </a:ext>
            </a:extLst>
          </p:cNvPr>
          <p:cNvGrpSpPr/>
          <p:nvPr/>
        </p:nvGrpSpPr>
        <p:grpSpPr>
          <a:xfrm>
            <a:off x="1158509" y="459227"/>
            <a:ext cx="631737" cy="552865"/>
            <a:chOff x="4990463" y="1850663"/>
            <a:chExt cx="963825" cy="868875"/>
          </a:xfrm>
        </p:grpSpPr>
        <p:sp>
          <p:nvSpPr>
            <p:cNvPr id="18" name="Google Shape;1782;p51">
              <a:extLst>
                <a:ext uri="{FF2B5EF4-FFF2-40B4-BE49-F238E27FC236}">
                  <a16:creationId xmlns:a16="http://schemas.microsoft.com/office/drawing/2014/main" id="{71410BFE-8182-4E20-BDEB-53C25F102418}"/>
                </a:ext>
              </a:extLst>
            </p:cNvPr>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rgbClr val="B6E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783;p51">
              <a:extLst>
                <a:ext uri="{FF2B5EF4-FFF2-40B4-BE49-F238E27FC236}">
                  <a16:creationId xmlns:a16="http://schemas.microsoft.com/office/drawing/2014/main" id="{5CB5AD05-8B7C-45C8-8760-330289245843}"/>
                </a:ext>
              </a:extLst>
            </p:cNvPr>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784;p51">
              <a:extLst>
                <a:ext uri="{FF2B5EF4-FFF2-40B4-BE49-F238E27FC236}">
                  <a16:creationId xmlns:a16="http://schemas.microsoft.com/office/drawing/2014/main" id="{547A7122-3E86-4115-8EE7-74C49CC4C9BC}"/>
                </a:ext>
              </a:extLst>
            </p:cNvPr>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85;p51">
              <a:extLst>
                <a:ext uri="{FF2B5EF4-FFF2-40B4-BE49-F238E27FC236}">
                  <a16:creationId xmlns:a16="http://schemas.microsoft.com/office/drawing/2014/main" id="{29B02766-560A-4C64-889D-980F4B959C22}"/>
                </a:ext>
              </a:extLst>
            </p:cNvPr>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786;p51">
              <a:extLst>
                <a:ext uri="{FF2B5EF4-FFF2-40B4-BE49-F238E27FC236}">
                  <a16:creationId xmlns:a16="http://schemas.microsoft.com/office/drawing/2014/main" id="{92B535EF-8315-4F63-B5AA-0AEE0EBFCC90}"/>
                </a:ext>
              </a:extLst>
            </p:cNvPr>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787;p51">
              <a:extLst>
                <a:ext uri="{FF2B5EF4-FFF2-40B4-BE49-F238E27FC236}">
                  <a16:creationId xmlns:a16="http://schemas.microsoft.com/office/drawing/2014/main" id="{15D6935C-43D1-431B-9912-13F0401BFC10}"/>
                </a:ext>
              </a:extLst>
            </p:cNvPr>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rgbClr val="6EDB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788;p51">
              <a:extLst>
                <a:ext uri="{FF2B5EF4-FFF2-40B4-BE49-F238E27FC236}">
                  <a16:creationId xmlns:a16="http://schemas.microsoft.com/office/drawing/2014/main" id="{1D12FF74-9FB5-4EE9-BD3F-6798EB205531}"/>
                </a:ext>
              </a:extLst>
            </p:cNvPr>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rgbClr val="FFD9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89;p51">
              <a:extLst>
                <a:ext uri="{FF2B5EF4-FFF2-40B4-BE49-F238E27FC236}">
                  <a16:creationId xmlns:a16="http://schemas.microsoft.com/office/drawing/2014/main" id="{2077EE1A-38D8-4EEF-8894-42FF04AE1E3B}"/>
                </a:ext>
              </a:extLst>
            </p:cNvPr>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Google Shape;1161;p42">
            <a:extLst>
              <a:ext uri="{FF2B5EF4-FFF2-40B4-BE49-F238E27FC236}">
                <a16:creationId xmlns:a16="http://schemas.microsoft.com/office/drawing/2014/main" id="{6053B980-A74B-4173-9D3B-D55985321E25}"/>
              </a:ext>
            </a:extLst>
          </p:cNvPr>
          <p:cNvSpPr txBox="1">
            <a:spLocks/>
          </p:cNvSpPr>
          <p:nvPr/>
        </p:nvSpPr>
        <p:spPr>
          <a:xfrm>
            <a:off x="1744728" y="480689"/>
            <a:ext cx="4253552" cy="4778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Các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b</a:t>
            </a:r>
            <a:r>
              <a:rPr kumimoji="0" lang="vi-VN" sz="1800" b="1" i="0" u="none" strike="noStrike" kern="0" cap="none" spc="0" normalizeH="0" baseline="0" noProof="0" dirty="0">
                <a:ln>
                  <a:noFill/>
                </a:ln>
                <a:solidFill>
                  <a:srgbClr val="000000"/>
                </a:solidFill>
                <a:effectLst/>
                <a:uLnTx/>
                <a:uFillTx/>
                <a:latin typeface="Signika"/>
                <a:cs typeface="Signika"/>
                <a:sym typeface="Signika"/>
              </a:rPr>
              <a:t>ư</a:t>
            </a:r>
            <a:r>
              <a:rPr lang="en-US" dirty="0" err="1">
                <a:solidFill>
                  <a:srgbClr val="000000"/>
                </a:solidFill>
              </a:rPr>
              <a:t>ớc</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xây</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a:t>
            </a:r>
            <a:r>
              <a:rPr kumimoji="0" lang="en-GB" sz="1800" b="1" i="0" u="none" strike="noStrike" kern="0" cap="none" spc="0" normalizeH="0" baseline="0" noProof="0" dirty="0" err="1">
                <a:ln>
                  <a:noFill/>
                </a:ln>
                <a:solidFill>
                  <a:srgbClr val="000000"/>
                </a:solidFill>
                <a:effectLst/>
                <a:uLnTx/>
                <a:uFillTx/>
                <a:latin typeface="Signika"/>
                <a:cs typeface="Signika"/>
                <a:sym typeface="Signika"/>
              </a:rPr>
              <a:t>dựng</a:t>
            </a:r>
            <a:r>
              <a:rPr kumimoji="0" lang="en-GB" sz="1800" b="1" i="0" u="none" strike="noStrike" kern="0" cap="none" spc="0" normalizeH="0" baseline="0" noProof="0" dirty="0">
                <a:ln>
                  <a:noFill/>
                </a:ln>
                <a:solidFill>
                  <a:srgbClr val="000000"/>
                </a:solidFill>
                <a:effectLst/>
                <a:uLnTx/>
                <a:uFillTx/>
                <a:latin typeface="Signika"/>
                <a:cs typeface="Signika"/>
                <a:sym typeface="Signika"/>
              </a:rPr>
              <a:t> Data warehouse</a:t>
            </a:r>
          </a:p>
        </p:txBody>
      </p:sp>
      <p:sp>
        <p:nvSpPr>
          <p:cNvPr id="27" name="Google Shape;1717;p51">
            <a:extLst>
              <a:ext uri="{FF2B5EF4-FFF2-40B4-BE49-F238E27FC236}">
                <a16:creationId xmlns:a16="http://schemas.microsoft.com/office/drawing/2014/main" id="{3E44A6FF-449F-4923-8B42-443AC0F43C73}"/>
              </a:ext>
            </a:extLst>
          </p:cNvPr>
          <p:cNvSpPr txBox="1">
            <a:spLocks/>
          </p:cNvSpPr>
          <p:nvPr/>
        </p:nvSpPr>
        <p:spPr>
          <a:xfrm>
            <a:off x="1023243" y="95830"/>
            <a:ext cx="1540941"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pPr marL="0" marR="0" lvl="0" indent="0" algn="r" defTabSz="914400" rtl="0" eaLnBrk="1" fontAlgn="auto" latinLnBrk="0" hangingPunct="1">
              <a:lnSpc>
                <a:spcPct val="100000"/>
              </a:lnSpc>
              <a:spcBef>
                <a:spcPts val="0"/>
              </a:spcBef>
              <a:spcAft>
                <a:spcPts val="0"/>
              </a:spcAft>
              <a:buClr>
                <a:srgbClr val="000000"/>
              </a:buClr>
              <a:buSzPts val="1800"/>
              <a:buFont typeface="Signika"/>
              <a:buNone/>
              <a:tabLst/>
              <a:defRPr/>
            </a:pPr>
            <a:r>
              <a:rPr kumimoji="0" lang="en-GB" sz="2400" b="1" i="0" u="none" strike="noStrike" kern="0" cap="none" spc="0" normalizeH="0" baseline="0" noProof="0" dirty="0">
                <a:ln>
                  <a:noFill/>
                </a:ln>
                <a:solidFill>
                  <a:srgbClr val="000000"/>
                </a:solidFill>
                <a:effectLst/>
                <a:uLnTx/>
                <a:uFillTx/>
                <a:latin typeface="Signika"/>
                <a:cs typeface="Signika"/>
                <a:sym typeface="Signika"/>
              </a:rPr>
              <a:t>PHẦN 1</a:t>
            </a:r>
          </a:p>
        </p:txBody>
      </p:sp>
      <p:sp>
        <p:nvSpPr>
          <p:cNvPr id="28" name="Google Shape;1718;p51">
            <a:extLst>
              <a:ext uri="{FF2B5EF4-FFF2-40B4-BE49-F238E27FC236}">
                <a16:creationId xmlns:a16="http://schemas.microsoft.com/office/drawing/2014/main" id="{E1FE4DB2-8D17-4EC6-A0C0-38FE3AC7B1A5}"/>
              </a:ext>
            </a:extLst>
          </p:cNvPr>
          <p:cNvSpPr txBox="1">
            <a:spLocks/>
          </p:cNvSpPr>
          <p:nvPr/>
        </p:nvSpPr>
        <p:spPr>
          <a:xfrm>
            <a:off x="2467500" y="26422"/>
            <a:ext cx="4673076" cy="49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Poppins"/>
              <a:buNone/>
              <a:tabLst/>
              <a:defRPr/>
            </a:pP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Xây</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a:t>
            </a:r>
            <a:r>
              <a:rPr kumimoji="0" lang="en-US" sz="2400" b="1" i="0" u="none" strike="noStrike" kern="0" cap="none" spc="0" normalizeH="0" baseline="0" noProof="0" dirty="0" err="1">
                <a:ln>
                  <a:noFill/>
                </a:ln>
                <a:solidFill>
                  <a:srgbClr val="000000"/>
                </a:solidFill>
                <a:effectLst/>
                <a:uLnTx/>
                <a:uFillTx/>
                <a:latin typeface="Signika" panose="020B0604020202020204" charset="0"/>
                <a:cs typeface="Poppins"/>
                <a:sym typeface="Poppins"/>
              </a:rPr>
              <a:t>dựng</a:t>
            </a:r>
            <a:r>
              <a:rPr kumimoji="0" lang="en-US" sz="2400" b="1" i="0" u="none" strike="noStrike" kern="0" cap="none" spc="0" normalizeH="0" baseline="0" noProof="0" dirty="0">
                <a:ln>
                  <a:noFill/>
                </a:ln>
                <a:solidFill>
                  <a:srgbClr val="000000"/>
                </a:solidFill>
                <a:effectLst/>
                <a:uLnTx/>
                <a:uFillTx/>
                <a:latin typeface="Signika" panose="020B0604020202020204" charset="0"/>
                <a:cs typeface="Poppins"/>
                <a:sym typeface="Poppins"/>
              </a:rPr>
              <a:t> Data Warehouse</a:t>
            </a:r>
          </a:p>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a:p>
            <a:pPr marL="0" marR="0" lvl="0" indent="0" algn="r" defTabSz="914400" rtl="0" eaLnBrk="1" fontAlgn="auto" latinLnBrk="0" hangingPunct="1">
              <a:lnSpc>
                <a:spcPct val="100000"/>
              </a:lnSpc>
              <a:spcBef>
                <a:spcPts val="0"/>
              </a:spcBef>
              <a:spcAft>
                <a:spcPts val="1200"/>
              </a:spcAft>
              <a:buClr>
                <a:srgbClr val="000000"/>
              </a:buClr>
              <a:buSzPts val="1400"/>
              <a:buFont typeface="Poppins"/>
              <a:buNone/>
              <a:tabLst/>
              <a:defRPr/>
            </a:pPr>
            <a:endParaRPr kumimoji="0" lang="en-US" sz="1400" b="0" i="0" u="none" strike="noStrike" kern="0" cap="none" spc="0" normalizeH="0" baseline="0" noProof="0" dirty="0">
              <a:ln>
                <a:noFill/>
              </a:ln>
              <a:solidFill>
                <a:srgbClr val="000000"/>
              </a:solidFill>
              <a:effectLst/>
              <a:uLnTx/>
              <a:uFillTx/>
              <a:latin typeface="Poppins"/>
              <a:cs typeface="Poppins"/>
              <a:sym typeface="Poppins"/>
            </a:endParaRPr>
          </a:p>
        </p:txBody>
      </p:sp>
      <p:pic>
        <p:nvPicPr>
          <p:cNvPr id="5" name="Picture 4">
            <a:extLst>
              <a:ext uri="{FF2B5EF4-FFF2-40B4-BE49-F238E27FC236}">
                <a16:creationId xmlns:a16="http://schemas.microsoft.com/office/drawing/2014/main" id="{8DCF9E7B-7045-9501-217F-4BB59C712DC9}"/>
              </a:ext>
            </a:extLst>
          </p:cNvPr>
          <p:cNvPicPr>
            <a:picLocks noChangeAspect="1"/>
          </p:cNvPicPr>
          <p:nvPr/>
        </p:nvPicPr>
        <p:blipFill>
          <a:blip r:embed="rId3"/>
          <a:stretch>
            <a:fillRect/>
          </a:stretch>
        </p:blipFill>
        <p:spPr>
          <a:xfrm>
            <a:off x="5129858" y="949770"/>
            <a:ext cx="3556394" cy="4079522"/>
          </a:xfrm>
          <a:prstGeom prst="rect">
            <a:avLst/>
          </a:prstGeom>
        </p:spPr>
      </p:pic>
    </p:spTree>
    <p:extLst>
      <p:ext uri="{BB962C8B-B14F-4D97-AF65-F5344CB8AC3E}">
        <p14:creationId xmlns:p14="http://schemas.microsoft.com/office/powerpoint/2010/main" val="24371074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Slides with Wavy Shapes for Marketing XL by Slidesgo ">
  <a:themeElements>
    <a:clrScheme name="Simple Light">
      <a:dk1>
        <a:srgbClr val="000000"/>
      </a:dk1>
      <a:lt1>
        <a:srgbClr val="FFFEF1"/>
      </a:lt1>
      <a:dk2>
        <a:srgbClr val="CADA7E"/>
      </a:dk2>
      <a:lt2>
        <a:srgbClr val="B7D1A5"/>
      </a:lt2>
      <a:accent1>
        <a:srgbClr val="F19C79"/>
      </a:accent1>
      <a:accent2>
        <a:srgbClr val="A44A3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2033</Words>
  <Application>Microsoft Office PowerPoint</Application>
  <PresentationFormat>On-screen Show (16:9)</PresentationFormat>
  <Paragraphs>205</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Poppins</vt:lpstr>
      <vt:lpstr>Segoe UI</vt:lpstr>
      <vt:lpstr>Courier New</vt:lpstr>
      <vt:lpstr>Times New Roman</vt:lpstr>
      <vt:lpstr>Arial</vt:lpstr>
      <vt:lpstr>Baloo Tammudu 2</vt:lpstr>
      <vt:lpstr>Söhne</vt:lpstr>
      <vt:lpstr>Cabin</vt:lpstr>
      <vt:lpstr>Signika</vt:lpstr>
      <vt:lpstr>Slides with Wavy Shapes for Marketing XL by Slidesgo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Lê Linh</cp:lastModifiedBy>
  <cp:revision>67</cp:revision>
  <dcterms:modified xsi:type="dcterms:W3CDTF">2023-06-16T03:39:14Z</dcterms:modified>
</cp:coreProperties>
</file>