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6113-FB8D-41DA-B467-7EEFEBC2A37E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53D7-F2ED-45A8-A018-B7C0E68AE06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3096344" cy="9361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6113-FB8D-41DA-B467-7EEFEBC2A37E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53D7-F2ED-45A8-A018-B7C0E68AE0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6113-FB8D-41DA-B467-7EEFEBC2A37E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53D7-F2ED-45A8-A018-B7C0E68AE0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6113-FB8D-41DA-B467-7EEFEBC2A37E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53D7-F2ED-45A8-A018-B7C0E68AE0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6113-FB8D-41DA-B467-7EEFEBC2A37E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53D7-F2ED-45A8-A018-B7C0E68AE0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6113-FB8D-41DA-B467-7EEFEBC2A37E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53D7-F2ED-45A8-A018-B7C0E68AE0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6113-FB8D-41DA-B467-7EEFEBC2A37E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53D7-F2ED-45A8-A018-B7C0E68AE0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6113-FB8D-41DA-B467-7EEFEBC2A37E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53D7-F2ED-45A8-A018-B7C0E68AE0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6113-FB8D-41DA-B467-7EEFEBC2A37E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53D7-F2ED-45A8-A018-B7C0E68AE0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6113-FB8D-41DA-B467-7EEFEBC2A37E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53D7-F2ED-45A8-A018-B7C0E68AE0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6113-FB8D-41DA-B467-7EEFEBC2A37E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53D7-F2ED-45A8-A018-B7C0E68AE0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6113-FB8D-41DA-B467-7EEFEBC2A37E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53D7-F2ED-45A8-A018-B7C0E68AE0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yich</dc:creator>
  <cp:lastModifiedBy>yich</cp:lastModifiedBy>
  <cp:revision>2</cp:revision>
  <dcterms:created xsi:type="dcterms:W3CDTF">2015-01-30T06:46:40Z</dcterms:created>
  <dcterms:modified xsi:type="dcterms:W3CDTF">2015-01-30T06:49:16Z</dcterms:modified>
</cp:coreProperties>
</file>