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179C-4AD2-4F7E-9D47-7A696D5D7C37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5A01-E295-4EA8-A4A5-F1B1347D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3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179C-4AD2-4F7E-9D47-7A696D5D7C37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5A01-E295-4EA8-A4A5-F1B1347D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05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179C-4AD2-4F7E-9D47-7A696D5D7C37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5A01-E295-4EA8-A4A5-F1B1347D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7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179C-4AD2-4F7E-9D47-7A696D5D7C37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5A01-E295-4EA8-A4A5-F1B1347D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0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179C-4AD2-4F7E-9D47-7A696D5D7C37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5A01-E295-4EA8-A4A5-F1B1347D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179C-4AD2-4F7E-9D47-7A696D5D7C37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5A01-E295-4EA8-A4A5-F1B1347D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33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179C-4AD2-4F7E-9D47-7A696D5D7C37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5A01-E295-4EA8-A4A5-F1B1347D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68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179C-4AD2-4F7E-9D47-7A696D5D7C37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5A01-E295-4EA8-A4A5-F1B1347D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57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179C-4AD2-4F7E-9D47-7A696D5D7C37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5A01-E295-4EA8-A4A5-F1B1347D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89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179C-4AD2-4F7E-9D47-7A696D5D7C37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5A01-E295-4EA8-A4A5-F1B1347D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1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179C-4AD2-4F7E-9D47-7A696D5D7C37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5A01-E295-4EA8-A4A5-F1B1347D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21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0179C-4AD2-4F7E-9D47-7A696D5D7C37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65A01-E295-4EA8-A4A5-F1B1347D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6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-171450" y="0"/>
            <a:ext cx="12515850" cy="6686550"/>
            <a:chOff x="-614716" y="-208541"/>
            <a:chExt cx="13568716" cy="7066541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4716" y="-208541"/>
              <a:ext cx="13568716" cy="7066541"/>
            </a:xfrm>
            <a:prstGeom prst="rect">
              <a:avLst/>
            </a:prstGeom>
          </p:spPr>
        </p:pic>
        <p:cxnSp>
          <p:nvCxnSpPr>
            <p:cNvPr id="6" name="直接箭头连接符 5"/>
            <p:cNvCxnSpPr/>
            <p:nvPr/>
          </p:nvCxnSpPr>
          <p:spPr>
            <a:xfrm flipH="1" flipV="1">
              <a:off x="2400300" y="605360"/>
              <a:ext cx="859809" cy="210522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2837029" y="2710581"/>
              <a:ext cx="423080" cy="614149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260109" y="2710581"/>
              <a:ext cx="257791" cy="614149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260109" y="2710580"/>
              <a:ext cx="818866" cy="61415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725383" y="297789"/>
              <a:ext cx="1430959" cy="39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Direction</a:t>
              </a:r>
              <a:endParaRPr lang="zh-CN" altLang="en-US" b="1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cxnSp>
          <p:nvCxnSpPr>
            <p:cNvPr id="22" name="直接箭头连接符 21"/>
            <p:cNvCxnSpPr>
              <a:endCxn id="29" idx="0"/>
            </p:cNvCxnSpPr>
            <p:nvPr/>
          </p:nvCxnSpPr>
          <p:spPr>
            <a:xfrm flipH="1">
              <a:off x="2493993" y="4815805"/>
              <a:ext cx="44843" cy="921715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3895271" y="4815805"/>
              <a:ext cx="3954" cy="921715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H="1" flipV="1">
              <a:off x="760185" y="3929131"/>
              <a:ext cx="1016001" cy="19129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7213" y="3647404"/>
              <a:ext cx="732972" cy="377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Drift</a:t>
              </a:r>
              <a:endParaRPr lang="zh-CN" altLang="en-US" b="1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793354" y="5737520"/>
              <a:ext cx="140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Use item</a:t>
              </a:r>
              <a:endParaRPr lang="zh-CN" altLang="en-US" b="1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194631" y="5737519"/>
              <a:ext cx="1704879" cy="39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Select item</a:t>
              </a:r>
              <a:endParaRPr lang="zh-CN" altLang="en-US" b="1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H="1" flipV="1">
              <a:off x="861786" y="2710580"/>
              <a:ext cx="2139179" cy="118351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-284275" y="2021102"/>
              <a:ext cx="2009659" cy="683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Show River Force</a:t>
              </a:r>
              <a:endParaRPr lang="zh-CN" altLang="en-US" b="1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 flipV="1">
              <a:off x="9757703" y="2492217"/>
              <a:ext cx="1617785" cy="162820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9221417" y="4120422"/>
              <a:ext cx="536286" cy="614148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9729568" y="4120422"/>
              <a:ext cx="28135" cy="594490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9757703" y="4120422"/>
              <a:ext cx="705660" cy="614148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10826789" y="2086489"/>
              <a:ext cx="1337955" cy="39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Direction</a:t>
              </a:r>
              <a:endParaRPr lang="zh-CN" altLang="en-US" b="1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cxnSp>
          <p:nvCxnSpPr>
            <p:cNvPr id="72" name="直接箭头连接符 71"/>
            <p:cNvCxnSpPr>
              <a:endCxn id="74" idx="0"/>
            </p:cNvCxnSpPr>
            <p:nvPr/>
          </p:nvCxnSpPr>
          <p:spPr>
            <a:xfrm>
              <a:off x="8492820" y="4743894"/>
              <a:ext cx="27958" cy="902057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H="1">
              <a:off x="6494020" y="4714912"/>
              <a:ext cx="3954" cy="92171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7820139" y="5645951"/>
              <a:ext cx="140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Use item</a:t>
              </a:r>
              <a:endParaRPr lang="zh-CN" altLang="en-US" b="1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855728" y="5645950"/>
              <a:ext cx="1666099" cy="402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Select item</a:t>
              </a:r>
              <a:endParaRPr lang="zh-CN" altLang="en-US" b="1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cxnSp>
          <p:nvCxnSpPr>
            <p:cNvPr id="77" name="直接箭头连接符 76"/>
            <p:cNvCxnSpPr/>
            <p:nvPr/>
          </p:nvCxnSpPr>
          <p:spPr>
            <a:xfrm flipV="1">
              <a:off x="10457125" y="3894090"/>
              <a:ext cx="946498" cy="28398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11339704" y="3684229"/>
              <a:ext cx="732972" cy="377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Drift</a:t>
              </a:r>
              <a:endParaRPr lang="zh-CN" altLang="en-US" b="1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cxnSp>
          <p:nvCxnSpPr>
            <p:cNvPr id="80" name="直接箭头连接符 79"/>
            <p:cNvCxnSpPr/>
            <p:nvPr/>
          </p:nvCxnSpPr>
          <p:spPr>
            <a:xfrm flipV="1">
              <a:off x="8674047" y="779531"/>
              <a:ext cx="1436486" cy="328207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9478805" y="158871"/>
              <a:ext cx="1930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Show River Force</a:t>
              </a:r>
              <a:endParaRPr lang="zh-CN" altLang="en-US" b="1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9882502" y="5368318"/>
              <a:ext cx="456062" cy="439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9882502" y="6048048"/>
              <a:ext cx="456062" cy="4391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0479218" y="5408094"/>
              <a:ext cx="1305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Player1</a:t>
              </a:r>
              <a:endParaRPr lang="zh-CN" altLang="en-US" b="1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0479218" y="6082941"/>
              <a:ext cx="1305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Player2</a:t>
              </a:r>
              <a:endParaRPr lang="zh-CN" altLang="en-US" b="1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801716" y="-101638"/>
              <a:ext cx="45729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Basic Control</a:t>
              </a:r>
            </a:p>
            <a:p>
              <a:pPr algn="ctr"/>
              <a:r>
                <a:rPr lang="en-US" altLang="zh-CN" sz="2400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(No </a:t>
              </a:r>
              <a:r>
                <a:rPr lang="en-US" altLang="zh-CN" sz="2400" b="1" dirty="0" err="1" smtClean="0">
                  <a:latin typeface="Batang" panose="02030600000101010101" pitchFamily="18" charset="-127"/>
                  <a:ea typeface="Batang" panose="02030600000101010101" pitchFamily="18" charset="-127"/>
                </a:rPr>
                <a:t>GamePad</a:t>
              </a:r>
              <a:r>
                <a:rPr lang="en-US" altLang="zh-CN" sz="2400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)</a:t>
              </a:r>
              <a:endParaRPr lang="zh-CN" altLang="en-US" sz="2400" b="1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8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84893" y="-107673"/>
            <a:ext cx="13793420" cy="7428023"/>
            <a:chOff x="-86557" y="-107673"/>
            <a:chExt cx="13793420" cy="7428023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78" y="4238243"/>
              <a:ext cx="4916771" cy="2748675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24" y="1248737"/>
              <a:ext cx="4732232" cy="3306204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6574" y="-107673"/>
              <a:ext cx="8820289" cy="7428023"/>
            </a:xfrm>
            <a:prstGeom prst="rect">
              <a:avLst/>
            </a:prstGeom>
          </p:spPr>
        </p:pic>
        <p:grpSp>
          <p:nvGrpSpPr>
            <p:cNvPr id="5" name="组合 4"/>
            <p:cNvGrpSpPr/>
            <p:nvPr/>
          </p:nvGrpSpPr>
          <p:grpSpPr>
            <a:xfrm>
              <a:off x="-86557" y="-9757"/>
              <a:ext cx="11874393" cy="6844834"/>
              <a:chOff x="-543334" y="-218853"/>
              <a:chExt cx="12873301" cy="7233821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 flipH="1" flipV="1">
                <a:off x="131584" y="451731"/>
                <a:ext cx="859809" cy="2105222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-543334" y="144160"/>
                <a:ext cx="1430959" cy="390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Direction</a:t>
                </a:r>
                <a:endParaRPr lang="zh-CN" altLang="en-US" b="1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  <p:cxnSp>
            <p:nvCxnSpPr>
              <p:cNvPr id="12" name="直接箭头连接符 11"/>
              <p:cNvCxnSpPr>
                <a:endCxn id="17" idx="0"/>
              </p:cNvCxnSpPr>
              <p:nvPr/>
            </p:nvCxnSpPr>
            <p:spPr>
              <a:xfrm>
                <a:off x="3789861" y="5622083"/>
                <a:ext cx="257210" cy="1002564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H="1" flipV="1">
                <a:off x="1707649" y="644784"/>
                <a:ext cx="1673706" cy="1631803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flipH="1" flipV="1">
                <a:off x="2720345" y="4269819"/>
                <a:ext cx="964181" cy="577863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/>
            </p:nvSpPr>
            <p:spPr>
              <a:xfrm>
                <a:off x="2234331" y="3913930"/>
                <a:ext cx="732972" cy="377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Drift</a:t>
                </a:r>
                <a:endParaRPr lang="zh-CN" altLang="en-US" b="1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931593" y="261734"/>
                <a:ext cx="140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Use item</a:t>
                </a:r>
                <a:endParaRPr lang="zh-CN" altLang="en-US" b="1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194631" y="6624647"/>
                <a:ext cx="1704879" cy="390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Select item</a:t>
                </a:r>
                <a:endParaRPr lang="zh-CN" altLang="en-US" b="1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 flipH="1" flipV="1">
                <a:off x="3128404" y="779531"/>
                <a:ext cx="512845" cy="1838482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2273070" y="178746"/>
                <a:ext cx="2009659" cy="683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Show River Force</a:t>
                </a:r>
                <a:endParaRPr lang="zh-CN" altLang="en-US" b="1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V="1">
                <a:off x="9922925" y="2794206"/>
                <a:ext cx="1617785" cy="16282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>
                <a:off x="9386641" y="4422411"/>
                <a:ext cx="536286" cy="614148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9894791" y="4422411"/>
                <a:ext cx="28135" cy="594490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9922925" y="4422411"/>
                <a:ext cx="705660" cy="614148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3"/>
              <p:cNvSpPr txBox="1"/>
              <p:nvPr/>
            </p:nvSpPr>
            <p:spPr>
              <a:xfrm>
                <a:off x="10992012" y="2388478"/>
                <a:ext cx="1337955" cy="390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Direction</a:t>
                </a:r>
                <a:endParaRPr lang="zh-CN" altLang="en-US" b="1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  <p:cxnSp>
            <p:nvCxnSpPr>
              <p:cNvPr id="25" name="直接箭头连接符 24"/>
              <p:cNvCxnSpPr>
                <a:endCxn id="27" idx="0"/>
              </p:cNvCxnSpPr>
              <p:nvPr/>
            </p:nvCxnSpPr>
            <p:spPr>
              <a:xfrm>
                <a:off x="8203686" y="5045883"/>
                <a:ext cx="27958" cy="902057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flipH="1">
                <a:off x="5502698" y="5097431"/>
                <a:ext cx="3954" cy="92171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7531004" y="5947940"/>
                <a:ext cx="1401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Use item</a:t>
                </a:r>
                <a:endParaRPr lang="zh-CN" altLang="en-US" b="1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864406" y="6028469"/>
                <a:ext cx="1666098" cy="402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Select item</a:t>
                </a:r>
                <a:endParaRPr lang="zh-CN" altLang="en-US" b="1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  <p:cxnSp>
            <p:nvCxnSpPr>
              <p:cNvPr id="29" name="直接箭头连接符 28"/>
              <p:cNvCxnSpPr/>
              <p:nvPr/>
            </p:nvCxnSpPr>
            <p:spPr>
              <a:xfrm flipV="1">
                <a:off x="10622349" y="4196079"/>
                <a:ext cx="946498" cy="283986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/>
              <p:cNvSpPr txBox="1"/>
              <p:nvPr/>
            </p:nvSpPr>
            <p:spPr>
              <a:xfrm>
                <a:off x="11504928" y="3986218"/>
                <a:ext cx="732972" cy="377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Drift</a:t>
                </a:r>
                <a:endParaRPr lang="zh-CN" altLang="en-US" b="1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 flipV="1">
                <a:off x="8956267" y="1081520"/>
                <a:ext cx="1319487" cy="3282069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/>
              <p:cNvSpPr txBox="1"/>
              <p:nvPr/>
            </p:nvSpPr>
            <p:spPr>
              <a:xfrm>
                <a:off x="9644025" y="460860"/>
                <a:ext cx="19303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Show River Force</a:t>
                </a:r>
                <a:endParaRPr lang="zh-CN" altLang="en-US" b="1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882502" y="5630042"/>
                <a:ext cx="456062" cy="439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9882502" y="6309771"/>
                <a:ext cx="456062" cy="43911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0479217" y="5669818"/>
                <a:ext cx="1305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Player1</a:t>
                </a:r>
                <a:endParaRPr lang="zh-CN" altLang="en-US" b="1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0479217" y="6344665"/>
                <a:ext cx="1305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Player2</a:t>
                </a:r>
                <a:endParaRPr lang="zh-CN" altLang="en-US" b="1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918466" y="-218853"/>
                <a:ext cx="4572969" cy="126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800" b="1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Basic Control</a:t>
                </a:r>
              </a:p>
              <a:p>
                <a:pPr algn="ctr"/>
                <a:r>
                  <a:rPr lang="en-US" altLang="zh-CN" sz="2400" b="1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(With </a:t>
                </a:r>
                <a:r>
                  <a:rPr lang="en-US" altLang="zh-CN" sz="2400" b="1" dirty="0" err="1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GamePad</a:t>
                </a:r>
                <a:r>
                  <a:rPr lang="en-US" altLang="zh-CN" sz="2400" b="1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)</a:t>
                </a:r>
                <a:endParaRPr lang="zh-CN" altLang="en-US" sz="2400" b="1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08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53" y="2156911"/>
            <a:ext cx="1106538" cy="110653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354743" y="2190990"/>
            <a:ext cx="8224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Vortex: The vortex will draw your boat and you’d better keep away from it.</a:t>
            </a:r>
            <a:endParaRPr lang="zh-CN" altLang="en-US" sz="2400" b="1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3" y="928466"/>
            <a:ext cx="1144638" cy="922787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354743" y="1020256"/>
            <a:ext cx="858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River: The river’s wave changes randomly and will have weak influence on boats.</a:t>
            </a:r>
            <a:endParaRPr lang="zh-CN" altLang="en-US" sz="24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1485900" y="186588"/>
            <a:ext cx="1032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The racing track is a river with following elements.</a:t>
            </a:r>
            <a:endParaRPr lang="zh-CN" altLang="en-US" sz="36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39" y="3213254"/>
            <a:ext cx="1244966" cy="1244966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354743" y="3332548"/>
            <a:ext cx="8224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Log: Hitting the logs will slow your boat down a bit and your boat may go through the hole without being effected. </a:t>
            </a:r>
            <a:endParaRPr lang="zh-CN" altLang="en-US" sz="2400" b="1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53" y="4503191"/>
            <a:ext cx="1350642" cy="913034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354743" y="4671725"/>
            <a:ext cx="822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Rock: Hitting the rocks will slow your boat greatly.</a:t>
            </a:r>
            <a:endParaRPr lang="zh-CN" altLang="en-US" sz="2400" b="1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53" y="5673925"/>
            <a:ext cx="1154920" cy="77177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2316643" y="5814725"/>
            <a:ext cx="8224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Border: Hitting the borders will slow your boat a bit and you should avoid to cling to the </a:t>
            </a:r>
            <a:r>
              <a:rPr lang="en-US" altLang="zh-CN" sz="2400" b="1" dirty="0" smtClean="0"/>
              <a:t>borders.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14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207" y="2046728"/>
            <a:ext cx="1136529" cy="11365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6" y="5684250"/>
            <a:ext cx="847851" cy="8478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587" y="5727353"/>
            <a:ext cx="939149" cy="9391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272" y="4086456"/>
            <a:ext cx="892950" cy="892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6" y="3914347"/>
            <a:ext cx="946799" cy="9467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7" y="2138743"/>
            <a:ext cx="952500" cy="95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80586" y="1809416"/>
            <a:ext cx="4937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 Water Mine: Leave a water mine behind, hit the water mine will crash the boat and relocate the boat to the position where it was 5 seconds ago. 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7000322" y="4086456"/>
            <a:ext cx="5191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Boost: Get a higher speed and a higher</a:t>
            </a:r>
          </a:p>
          <a:p>
            <a:r>
              <a:rPr lang="en-US" altLang="zh-CN" sz="2400" b="1" dirty="0" smtClean="0"/>
              <a:t>acceleration for a </a:t>
            </a:r>
            <a:r>
              <a:rPr lang="en-US" altLang="zh-CN" sz="2400" b="1" dirty="0" smtClean="0"/>
              <a:t>while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1280586" y="4030149"/>
            <a:ext cx="4937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 UFO: Slow down all the other opponent boats for a while.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962222" y="2046728"/>
            <a:ext cx="493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Oil Barrel: Leave an oil barrel behind, hit the  barrel will make boat slippery for a while.</a:t>
            </a:r>
            <a:endParaRPr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267635" y="5703350"/>
            <a:ext cx="4937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 Reverse: Reverse your opponent control for a while.</a:t>
            </a:r>
            <a:endParaRPr lang="zh-CN" altLang="en-US" sz="24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7038422" y="5756852"/>
            <a:ext cx="4937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Shield: Protect the boat from the negative effects once.</a:t>
            </a:r>
            <a:endParaRPr lang="zh-CN" altLang="en-US" sz="2400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85" y="295920"/>
            <a:ext cx="1564985" cy="11879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066067" y="306052"/>
            <a:ext cx="7973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Items: Hitting the item box, you will get a </a:t>
            </a:r>
          </a:p>
          <a:p>
            <a:r>
              <a:rPr lang="en-US" altLang="zh-CN" sz="3600" dirty="0" smtClean="0"/>
              <a:t>random item from below.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7470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267</Words>
  <Application>Microsoft Office PowerPoint</Application>
  <PresentationFormat>宽屏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Batang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 Zhang</dc:creator>
  <cp:lastModifiedBy>Bo Zhang</cp:lastModifiedBy>
  <cp:revision>19</cp:revision>
  <dcterms:created xsi:type="dcterms:W3CDTF">2014-12-07T22:04:46Z</dcterms:created>
  <dcterms:modified xsi:type="dcterms:W3CDTF">2014-12-07T23:58:38Z</dcterms:modified>
</cp:coreProperties>
</file>