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B16D-B34F-4D9D-AB6E-341CD14D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88E3B-5804-4378-A656-3A94EEDF9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64065-0FC4-4134-9365-BA2AD064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EA5A8-2B00-45A9-B830-DFA09482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DB4DB-6F5A-424A-A39F-A4714FBF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B1095-E685-4123-8EC4-2B9B4CFA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7276F-7E53-4311-9710-C282E97D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6131B-1E9E-4F09-B736-04DFFD57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C740B-92F4-4DA8-AE2F-CC41EC03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2C8A1-CE65-4E8E-9CB4-9B1BB99D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8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E44D31-740D-4B17-AAA8-107BC96BA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9A4F4-3163-4384-B1D3-BF694C58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D4BA0-0970-4EDD-B33F-AB124981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6F04A-7601-473B-9F37-D7E310BD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D1658-5892-4BB1-92DB-0807778C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B5EC-4C6D-422E-845A-B28940D6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4029A-096C-4071-A144-5EFD1A69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CDA9D-E8DA-48B3-AB2A-43AE43BE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E3D7D-5677-40AB-A44B-514913A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E51A7-CADC-4BBA-AB58-F9B5A4ED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0D64F-C526-4431-9E3E-6A25E92A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47EBB-9CCC-4ED7-BC41-3778F116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33B28-6AFC-4D32-BF67-095E527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FBE09-B1CB-4BF7-B939-80B14E75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29984-B180-4C97-A7F1-BDBD2DF1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A9C1-21E4-45A0-8020-B3229BB5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1FBA-DBEB-48ED-86F9-6BD0D4BD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EE49B-40FE-43FD-B342-F15ECE524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D2C9-2E72-4711-8EC5-F947CF1C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0ABB5-F937-4D14-AF61-1BC7F30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021A3-2C90-4450-A5D6-227762CD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274E-6BB1-4517-A763-9CB8592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DD9C6-ECDC-4139-ABC7-990D838B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9A740-F208-4DBB-BE92-08461099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A2D0C-C4CD-4F5D-954B-DBB28317E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BBCEAC-F4A4-4D7F-93F7-10C0D89F7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F9EFA-5CBB-4B63-B7BF-14EB732C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F11E9F-341E-4D9E-A9BA-B9C6A73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819D4-9490-4101-AE33-81BEE88A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8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D5C8D-EBC3-4B01-A3D8-4C036A36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F30D-B68F-4ACE-872D-11AAAFD2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69614-6907-40E9-9FCE-90E6B3CE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C6B55-D267-45A3-95B5-2DB6A8B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7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2BEABC-FC65-449A-8A7E-5991E4E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25763-DA26-41D4-AC28-8FE15264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111C2-64BE-45B1-BEA5-B70AAFB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6FF3-9E00-4F1C-BB40-61FA5BC6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B74A4-2E2A-4204-8DC8-B9A8E8A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81573-7DAF-4902-B24A-2DB2A2A51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A9257-0937-43E9-9115-A0A66FEA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BC1A1-4D1B-4D2A-8BD1-C31D88CE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F8DDE-4C32-429A-9B59-EF9F5136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3A48-D543-499E-B57F-A6414922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F51D10-5E20-4953-AB14-717BF4BBA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8B0C2-6EFD-4F0F-BBE0-91BC03F9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A97A3-43A6-4481-8DD6-65D0218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0FB6F-7C5D-4CEF-ADE2-21E0B734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3152A-2F7F-4818-989E-C5805131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87A7E-EB3C-4B8E-ADCC-D17AF84D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C69B2-2F70-4E7C-A3F1-D1EBC3F9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A0E3D-A677-4396-B0EF-64556B876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41FB-ED72-45A8-B38C-1F6CD7C71B2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FA938-7266-4E77-AEE6-1FFD9783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29E95-A20A-4E05-B655-5798E62D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CBAE-1001-43A1-B3B2-5E4CF0E7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1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6008D-544A-42F3-8A0C-0B5581C7A620}"/>
              </a:ext>
            </a:extLst>
          </p:cNvPr>
          <p:cNvSpPr txBox="1"/>
          <p:nvPr/>
        </p:nvSpPr>
        <p:spPr>
          <a:xfrm>
            <a:off x="898358" y="850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79C60-B531-445B-9C5B-284A54097F02}"/>
              </a:ext>
            </a:extLst>
          </p:cNvPr>
          <p:cNvSpPr txBox="1"/>
          <p:nvPr/>
        </p:nvSpPr>
        <p:spPr>
          <a:xfrm>
            <a:off x="1459832" y="1219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F085E-474B-4DD4-AF19-B01ED33FDB7B}"/>
              </a:ext>
            </a:extLst>
          </p:cNvPr>
          <p:cNvSpPr txBox="1"/>
          <p:nvPr/>
        </p:nvSpPr>
        <p:spPr>
          <a:xfrm>
            <a:off x="1459832" y="850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98BDCC-68D7-4C5B-B6BF-2579D30046C0}"/>
              </a:ext>
            </a:extLst>
          </p:cNvPr>
          <p:cNvSpPr/>
          <p:nvPr/>
        </p:nvSpPr>
        <p:spPr>
          <a:xfrm>
            <a:off x="1235243" y="365322"/>
            <a:ext cx="9881936" cy="5490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  <a:latin typeface="+mn-ea"/>
              </a:rPr>
              <a:t>HTML</a:t>
            </a:r>
            <a:r>
              <a:rPr lang="ko-KR" altLang="en-US" sz="2800" dirty="0">
                <a:solidFill>
                  <a:sysClr val="windowText" lastClr="000000"/>
                </a:solidFill>
                <a:latin typeface="+mn-ea"/>
              </a:rPr>
              <a:t>을 실행하시면 테이블이 하나 </a:t>
            </a:r>
            <a:r>
              <a:rPr lang="ko-KR" altLang="en-US" sz="2800" dirty="0" err="1">
                <a:solidFill>
                  <a:sysClr val="windowText" lastClr="000000"/>
                </a:solidFill>
                <a:latin typeface="+mn-ea"/>
              </a:rPr>
              <a:t>나올거에요</a:t>
            </a:r>
            <a:r>
              <a:rPr lang="en-US" altLang="ko-KR" sz="280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800" dirty="0">
                <a:solidFill>
                  <a:sysClr val="windowText" lastClr="000000"/>
                </a:solidFill>
                <a:latin typeface="+mn-ea"/>
              </a:rPr>
              <a:t>이 테이블의 컬럼명을 클릭했을 때 해당 컬럼을 기준으로 정렬되어 있지 않거나 해당 컬럼을 기준으로 내림차순 </a:t>
            </a:r>
            <a:r>
              <a:rPr lang="ko-KR" altLang="en-US" sz="2800" dirty="0" err="1">
                <a:solidFill>
                  <a:sysClr val="windowText" lastClr="000000"/>
                </a:solidFill>
                <a:latin typeface="+mn-ea"/>
              </a:rPr>
              <a:t>정렬되어있다면</a:t>
            </a:r>
            <a:r>
              <a:rPr lang="ko-KR" altLang="en-US" sz="2800" dirty="0">
                <a:solidFill>
                  <a:sysClr val="windowText" lastClr="000000"/>
                </a:solidFill>
                <a:latin typeface="+mn-ea"/>
              </a:rPr>
              <a:t> 오름차순으로 정렬시키고</a:t>
            </a:r>
            <a:r>
              <a:rPr lang="en-US" altLang="ko-KR" sz="28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  <a:latin typeface="+mn-ea"/>
              </a:rPr>
              <a:t>오름차순으로 </a:t>
            </a:r>
            <a:r>
              <a:rPr lang="ko-KR" altLang="en-US" sz="2800" dirty="0" err="1">
                <a:solidFill>
                  <a:sysClr val="windowText" lastClr="000000"/>
                </a:solidFill>
                <a:latin typeface="+mn-ea"/>
              </a:rPr>
              <a:t>정렬되어있다면</a:t>
            </a:r>
            <a:r>
              <a:rPr lang="ko-KR" altLang="en-US" sz="2800" dirty="0">
                <a:solidFill>
                  <a:sysClr val="windowText" lastClr="000000"/>
                </a:solidFill>
                <a:latin typeface="+mn-ea"/>
              </a:rPr>
              <a:t> 내림차순으로 정렬시켜 주시면 됩니다</a:t>
            </a:r>
            <a:r>
              <a:rPr lang="en-US" altLang="ko-KR" sz="2800" dirty="0">
                <a:solidFill>
                  <a:sysClr val="windowText" lastClr="000000"/>
                </a:solidFill>
                <a:latin typeface="+mn-ea"/>
              </a:rPr>
              <a:t>. </a:t>
            </a:r>
            <a:endParaRPr lang="ko-KR" altLang="en-US" sz="28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89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ABB4B-569C-4C22-A2B0-E0BBF3EA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EB0259-0B94-4C60-88DC-39C03DAB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959"/>
            <a:ext cx="11065042" cy="5350042"/>
          </a:xfrm>
        </p:spPr>
      </p:pic>
    </p:spTree>
    <p:extLst>
      <p:ext uri="{BB962C8B-B14F-4D97-AF65-F5344CB8AC3E}">
        <p14:creationId xmlns:p14="http://schemas.microsoft.com/office/powerpoint/2010/main" val="20373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837C-ADD3-46A9-B6B8-6394E349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기업명을 클릭했을 때 기업명으로 내림차순 정렬된 모습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365B52-96C5-4DFE-BBB0-13CE96D3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3" y="1690688"/>
            <a:ext cx="11457751" cy="4998870"/>
          </a:xfrm>
        </p:spPr>
      </p:pic>
    </p:spTree>
    <p:extLst>
      <p:ext uri="{BB962C8B-B14F-4D97-AF65-F5344CB8AC3E}">
        <p14:creationId xmlns:p14="http://schemas.microsoft.com/office/powerpoint/2010/main" val="41053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1F95-9A7D-4E06-8FD6-DE3737D4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기업명을 클릭해 기업명으로 오름차순 정렬된 모습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4A366-F826-4644-B6D4-59D688B2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690688"/>
            <a:ext cx="11341039" cy="4802187"/>
          </a:xfrm>
        </p:spPr>
      </p:pic>
    </p:spTree>
    <p:extLst>
      <p:ext uri="{BB962C8B-B14F-4D97-AF65-F5344CB8AC3E}">
        <p14:creationId xmlns:p14="http://schemas.microsoft.com/office/powerpoint/2010/main" val="7608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90E5C-5C6D-4B41-AD9A-1329676F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로또 추첨기를 만들어 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로또당첨</a:t>
            </a:r>
            <a:r>
              <a:rPr lang="ko-KR" altLang="en-US" dirty="0"/>
              <a:t> 숫자의 범위는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 총 </a:t>
            </a:r>
            <a:r>
              <a:rPr lang="en-US" altLang="ko-KR" dirty="0"/>
              <a:t>45</a:t>
            </a:r>
            <a:r>
              <a:rPr lang="ko-KR" altLang="en-US" dirty="0"/>
              <a:t>개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추첨방법은 숫자 </a:t>
            </a:r>
            <a:r>
              <a:rPr lang="en-US" altLang="ko-KR" dirty="0"/>
              <a:t>6</a:t>
            </a:r>
            <a:r>
              <a:rPr lang="ko-KR" altLang="en-US" dirty="0"/>
              <a:t>개를 중복되지 않게 뽑습니다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출력은 오름차순으로 정렬합니다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 형태</a:t>
            </a:r>
          </a:p>
          <a:p>
            <a:pPr marL="0" indent="0">
              <a:buNone/>
            </a:pPr>
            <a:r>
              <a:rPr lang="ko-KR" altLang="en-US" dirty="0"/>
              <a:t>번호는 다르게 출력 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[12, 22, 23, 41, 43, 44]</a:t>
            </a:r>
          </a:p>
        </p:txBody>
      </p:sp>
    </p:spTree>
    <p:extLst>
      <p:ext uri="{BB962C8B-B14F-4D97-AF65-F5344CB8AC3E}">
        <p14:creationId xmlns:p14="http://schemas.microsoft.com/office/powerpoint/2010/main" val="32950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45A54-52E1-4D17-AAE6-09DB7165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배열 </a:t>
            </a:r>
            <a:r>
              <a:rPr lang="en-US" altLang="ko-KR" dirty="0"/>
              <a:t>4</a:t>
            </a:r>
            <a:r>
              <a:rPr lang="ko-KR" altLang="en-US" dirty="0"/>
              <a:t>개에 균일하게 나누어 담고 출력해보세요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출력 형태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[1, 2, 3, 4, 5, 6, 7, 8, 9, 10, 11, 12, 13, 14, 15, 16, 17, 18, 19, 20, 21, 22, 23, 24, 25]</a:t>
            </a:r>
          </a:p>
          <a:p>
            <a:pPr marL="0" indent="0">
              <a:buNone/>
            </a:pPr>
            <a:r>
              <a:rPr lang="en-US" altLang="ko-KR" dirty="0"/>
              <a:t>[26, 27, 28, 29, 30, 31, 32, 33, 34, 35, 36, 37, 38, 39, 40, 41, 42, 43, 44, 45, 46, 47, 48, 49, 50]</a:t>
            </a:r>
          </a:p>
          <a:p>
            <a:pPr marL="0" indent="0">
              <a:buNone/>
            </a:pPr>
            <a:r>
              <a:rPr lang="en-US" altLang="ko-KR" dirty="0"/>
              <a:t>[51, 52, 53, 54, 55, 56, 57, 58, 59, 60, 61, 62, 63, 64, 65, 66, 67, 68, 69, 70, 71, 72, 73, 74, 75]</a:t>
            </a:r>
          </a:p>
          <a:p>
            <a:pPr marL="0" indent="0">
              <a:buNone/>
            </a:pPr>
            <a:r>
              <a:rPr lang="en-US" altLang="ko-KR" dirty="0"/>
              <a:t>[76, 77, 78, 79, 80, 81, 82, 83, 84, 85, 86, 87, 88, 89, 90, 91, 92, 93, 94, 95, 96, 97, 98, 99, 100]</a:t>
            </a:r>
          </a:p>
        </p:txBody>
      </p:sp>
    </p:spTree>
    <p:extLst>
      <p:ext uri="{BB962C8B-B14F-4D97-AF65-F5344CB8AC3E}">
        <p14:creationId xmlns:p14="http://schemas.microsoft.com/office/powerpoint/2010/main" val="25444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062C1-94BF-4A5B-9951-102D2CBB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타임 특가 세일 이벤트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 </a:t>
            </a:r>
            <a:r>
              <a:rPr lang="ko-KR" altLang="en-US" dirty="0"/>
              <a:t>타임 특가 세일 이벤트</a:t>
            </a:r>
          </a:p>
          <a:p>
            <a:pPr marL="0" indent="0">
              <a:buNone/>
            </a:pPr>
            <a:r>
              <a:rPr lang="en-US" altLang="ko-KR" dirty="0"/>
              <a:t>//  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일부터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매일 오후 </a:t>
            </a:r>
            <a:r>
              <a:rPr lang="en-US" altLang="ko-KR" dirty="0"/>
              <a:t>5</a:t>
            </a:r>
            <a:r>
              <a:rPr lang="ko-KR" altLang="en-US" dirty="0"/>
              <a:t>시부터 </a:t>
            </a:r>
            <a:r>
              <a:rPr lang="en-US" altLang="ko-KR" dirty="0"/>
              <a:t>8</a:t>
            </a:r>
            <a:r>
              <a:rPr lang="ko-KR" altLang="en-US" dirty="0"/>
              <a:t>시까지</a:t>
            </a:r>
          </a:p>
          <a:p>
            <a:pPr marL="0" indent="0">
              <a:buNone/>
            </a:pPr>
            <a:r>
              <a:rPr lang="en-US" altLang="ko-KR" dirty="0"/>
              <a:t>//  </a:t>
            </a:r>
            <a:r>
              <a:rPr lang="ko-KR" altLang="en-US" dirty="0"/>
              <a:t>실행되면 </a:t>
            </a:r>
            <a:r>
              <a:rPr lang="en-US" altLang="ko-KR" dirty="0"/>
              <a:t>"</a:t>
            </a:r>
            <a:r>
              <a:rPr lang="ko-KR" altLang="en-US" dirty="0" err="1"/>
              <a:t>초특가</a:t>
            </a:r>
            <a:r>
              <a:rPr lang="ko-KR" altLang="en-US" dirty="0"/>
              <a:t> 이벤트</a:t>
            </a:r>
            <a:r>
              <a:rPr lang="en-US" altLang="ko-KR" dirty="0"/>
              <a:t>!" </a:t>
            </a:r>
            <a:r>
              <a:rPr lang="ko-KR" altLang="en-US" dirty="0"/>
              <a:t>라고 출력하고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//  </a:t>
            </a:r>
            <a:r>
              <a:rPr lang="ko-KR" altLang="en-US" dirty="0"/>
              <a:t>그 이외의 시간에 접속하면 </a:t>
            </a:r>
            <a:r>
              <a:rPr lang="en-US" altLang="ko-KR" dirty="0"/>
              <a:t>"</a:t>
            </a:r>
            <a:r>
              <a:rPr lang="ko-KR" altLang="en-US" dirty="0"/>
              <a:t>환영합니다</a:t>
            </a:r>
            <a:r>
              <a:rPr lang="en-US" altLang="ko-KR" dirty="0"/>
              <a:t>!" </a:t>
            </a:r>
            <a:r>
              <a:rPr lang="ko-KR" altLang="en-US" dirty="0"/>
              <a:t>라고 출력합니다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</a:t>
            </a:r>
          </a:p>
          <a:p>
            <a:pPr marL="0" indent="0">
              <a:buNone/>
            </a:pPr>
            <a:r>
              <a:rPr lang="en-US" altLang="ko-KR" dirty="0"/>
              <a:t>     * </a:t>
            </a:r>
            <a:r>
              <a:rPr lang="ko-KR" altLang="en-US" dirty="0"/>
              <a:t>출력형태</a:t>
            </a:r>
          </a:p>
          <a:p>
            <a:pPr marL="0" indent="0">
              <a:buNone/>
            </a:pPr>
            <a:r>
              <a:rPr lang="ko-KR" altLang="en-US" dirty="0"/>
              <a:t>     *</a:t>
            </a:r>
          </a:p>
          <a:p>
            <a:pPr marL="0" indent="0">
              <a:buNone/>
            </a:pPr>
            <a:r>
              <a:rPr lang="ko-KR" altLang="en-US" dirty="0"/>
              <a:t>     * </a:t>
            </a:r>
            <a:r>
              <a:rPr lang="en-US" altLang="ko-KR" dirty="0"/>
              <a:t>- </a:t>
            </a:r>
            <a:r>
              <a:rPr lang="ko-KR" altLang="en-US" dirty="0"/>
              <a:t>평상시</a:t>
            </a:r>
          </a:p>
          <a:p>
            <a:pPr marL="0" indent="0">
              <a:buNone/>
            </a:pPr>
            <a:r>
              <a:rPr lang="ko-KR" altLang="en-US" dirty="0"/>
              <a:t>     * 현재시간 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오후 </a:t>
            </a:r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49</a:t>
            </a:r>
            <a:r>
              <a:rPr lang="ko-KR" altLang="en-US" dirty="0" err="1"/>
              <a:t>분환영합니다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   *</a:t>
            </a:r>
          </a:p>
          <a:p>
            <a:pPr marL="0" indent="0">
              <a:buNone/>
            </a:pPr>
            <a:r>
              <a:rPr lang="en-US" altLang="ko-KR" dirty="0"/>
              <a:t>     * - </a:t>
            </a:r>
            <a:r>
              <a:rPr lang="ko-KR" altLang="en-US" dirty="0"/>
              <a:t>이벤트 시간</a:t>
            </a:r>
          </a:p>
          <a:p>
            <a:pPr marL="0" indent="0">
              <a:buNone/>
            </a:pPr>
            <a:r>
              <a:rPr lang="ko-KR" altLang="en-US" dirty="0"/>
              <a:t>     *현재시간 </a:t>
            </a:r>
            <a:r>
              <a:rPr lang="en-US" altLang="ko-KR" dirty="0"/>
              <a:t>: 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오후 </a:t>
            </a:r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ko-KR" altLang="en-US" dirty="0" err="1"/>
              <a:t>초특가</a:t>
            </a:r>
            <a:r>
              <a:rPr lang="ko-KR" altLang="en-US" dirty="0"/>
              <a:t> 이벤트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   *</a:t>
            </a:r>
          </a:p>
          <a:p>
            <a:pPr marL="0" indent="0">
              <a:buNone/>
            </a:pPr>
            <a:r>
              <a:rPr lang="en-US" altLang="ko-KR" dirty="0"/>
              <a:t>     * */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242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429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처음화면</vt:lpstr>
      <vt:lpstr>기업명을 클릭했을 때 기업명으로 내림차순 정렬된 모습</vt:lpstr>
      <vt:lpstr>다시 기업명을 클릭해 기업명으로 오름차순 정렬된 모습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선영</dc:creator>
  <cp:lastModifiedBy>박 선영</cp:lastModifiedBy>
  <cp:revision>3</cp:revision>
  <dcterms:created xsi:type="dcterms:W3CDTF">2021-01-04T06:46:27Z</dcterms:created>
  <dcterms:modified xsi:type="dcterms:W3CDTF">2021-01-07T16:07:03Z</dcterms:modified>
</cp:coreProperties>
</file>