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37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78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72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1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07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1F20-3F62-4B1C-BDF6-F4570FB8996C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9E34-A75F-4DDE-9E6C-FDDF1941CF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1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開發平台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0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" y="482138"/>
            <a:ext cx="11837709" cy="5992841"/>
          </a:xfrm>
        </p:spPr>
      </p:pic>
    </p:spTree>
    <p:extLst>
      <p:ext uri="{BB962C8B-B14F-4D97-AF65-F5344CB8AC3E}">
        <p14:creationId xmlns:p14="http://schemas.microsoft.com/office/powerpoint/2010/main" val="420929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1</cp:revision>
  <dcterms:created xsi:type="dcterms:W3CDTF">2022-02-23T11:30:43Z</dcterms:created>
  <dcterms:modified xsi:type="dcterms:W3CDTF">2022-02-23T11:34:08Z</dcterms:modified>
</cp:coreProperties>
</file>