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notesMasterIdLst>
    <p:notesMasterId r:id="rId18"/>
  </p:notesMasterIdLst>
  <p:sldIdLst>
    <p:sldId id="256" r:id="rId8"/>
    <p:sldId id="257" r:id="rId9"/>
    <p:sldId id="258" r:id="rId10"/>
    <p:sldId id="259" r:id="rId11"/>
    <p:sldId id="260" r:id="rId12"/>
    <p:sldId id="268" r:id="rId13"/>
    <p:sldId id="267" r:id="rId14"/>
    <p:sldId id="261" r:id="rId15"/>
    <p:sldId id="265" r:id="rId16"/>
    <p:sldId id="266" r:id="rId17"/>
  </p:sldIdLst>
  <p:sldSz cx="9144000" cy="6858000" type="screen4x3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6"/>
    <p:restoredTop sz="94380"/>
  </p:normalViewPr>
  <p:slideViewPr>
    <p:cSldViewPr snapToGrid="0" snapToObjects="1">
      <p:cViewPr>
        <p:scale>
          <a:sx n="110" d="100"/>
          <a:sy n="110" d="100"/>
        </p:scale>
        <p:origin x="98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6798B-371B-7849-8318-407DC26FD8B5}" type="datetimeFigureOut">
              <a:rPr kumimoji="1" lang="zh-CN" altLang="en-US" smtClean="0"/>
              <a:t>2018/6/19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D7ED6-2E13-C843-BA7D-F5B956FBB6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242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D7ED6-2E13-C843-BA7D-F5B956FBB6F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44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D7ED6-2E13-C843-BA7D-F5B956FBB6F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555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6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图片 4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8" name="图片 4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2" name="图片 10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图片 14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8" name="图片 14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图片 19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4" name="图片 19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7" name="图片 24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48" name="图片 24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9" name="图片 29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00" name="图片 29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8" name="图片 34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49" name="图片 34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wmf"/><Relationship Id="rId17" Type="http://schemas.openxmlformats.org/officeDocument/2006/relationships/image" Target="../media/image4.png"/><Relationship Id="rId18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wmf"/><Relationship Id="rId17" Type="http://schemas.openxmlformats.org/officeDocument/2006/relationships/image" Target="../media/image4.png"/><Relationship Id="rId18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2.xml"/><Relationship Id="rId13" Type="http://schemas.openxmlformats.org/officeDocument/2006/relationships/theme" Target="../theme/theme6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wmf"/><Relationship Id="rId17" Type="http://schemas.openxmlformats.org/officeDocument/2006/relationships/image" Target="../media/image8.jpeg"/><Relationship Id="rId18" Type="http://schemas.openxmlformats.org/officeDocument/2006/relationships/image" Target="../media/image4.png"/><Relationship Id="rId19" Type="http://schemas.openxmlformats.org/officeDocument/2006/relationships/image" Target="../media/image6.png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Relationship Id="rId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4.xml"/><Relationship Id="rId13" Type="http://schemas.openxmlformats.org/officeDocument/2006/relationships/theme" Target="../theme/theme7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wmf"/><Relationship Id="rId17" Type="http://schemas.openxmlformats.org/officeDocument/2006/relationships/image" Target="../media/image8.jpeg"/><Relationship Id="rId18" Type="http://schemas.openxmlformats.org/officeDocument/2006/relationships/image" Target="../media/image4.png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"/>
          <p:cNvPicPr/>
          <p:nvPr/>
        </p:nvPicPr>
        <p:blipFill>
          <a:blip r:embed="rId14"/>
          <a:stretch/>
        </p:blipFill>
        <p:spPr>
          <a:xfrm>
            <a:off x="0" y="0"/>
            <a:ext cx="9143640" cy="663480"/>
          </a:xfrm>
          <a:prstGeom prst="rect">
            <a:avLst/>
          </a:prstGeom>
          <a:ln>
            <a:noFill/>
          </a:ln>
        </p:spPr>
      </p:pic>
      <p:sp>
        <p:nvSpPr>
          <p:cNvPr id="16" name="CustomShape 1" hidden="1"/>
          <p:cNvSpPr/>
          <p:nvPr/>
        </p:nvSpPr>
        <p:spPr>
          <a:xfrm>
            <a:off x="0" y="6766560"/>
            <a:ext cx="9142920" cy="90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图片 11"/>
          <p:cNvPicPr/>
          <p:nvPr/>
        </p:nvPicPr>
        <p:blipFill>
          <a:blip r:embed="rId15"/>
          <a:stretch/>
        </p:blipFill>
        <p:spPr>
          <a:xfrm>
            <a:off x="493920" y="168480"/>
            <a:ext cx="1516680" cy="400320"/>
          </a:xfrm>
          <a:prstGeom prst="rect">
            <a:avLst/>
          </a:prstGeom>
          <a:ln>
            <a:noFill/>
          </a:ln>
        </p:spPr>
      </p:pic>
      <p:sp>
        <p:nvSpPr>
          <p:cNvPr id="3" name="CustomShape 2" hidden="1"/>
          <p:cNvSpPr/>
          <p:nvPr/>
        </p:nvSpPr>
        <p:spPr>
          <a:xfrm>
            <a:off x="0" y="0"/>
            <a:ext cx="9142920" cy="10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图片 13"/>
          <p:cNvPicPr/>
          <p:nvPr/>
        </p:nvPicPr>
        <p:blipFill>
          <a:blip r:embed="rId16"/>
          <a:stretch/>
        </p:blipFill>
        <p:spPr>
          <a:xfrm>
            <a:off x="0" y="1231560"/>
            <a:ext cx="9142920" cy="331560"/>
          </a:xfrm>
          <a:prstGeom prst="rect">
            <a:avLst/>
          </a:prstGeom>
          <a:ln>
            <a:noFill/>
          </a:ln>
        </p:spPr>
      </p:pic>
      <p:pic>
        <p:nvPicPr>
          <p:cNvPr id="5" name="图片 8"/>
          <p:cNvPicPr/>
          <p:nvPr/>
        </p:nvPicPr>
        <p:blipFill>
          <a:blip r:embed="rId14"/>
          <a:stretch/>
        </p:blipFill>
        <p:spPr>
          <a:xfrm>
            <a:off x="0" y="0"/>
            <a:ext cx="9143640" cy="663480"/>
          </a:xfrm>
          <a:prstGeom prst="rect">
            <a:avLst/>
          </a:prstGeom>
          <a:ln>
            <a:noFill/>
          </a:ln>
        </p:spPr>
      </p:pic>
      <p:sp>
        <p:nvSpPr>
          <p:cNvPr id="6" name="CustomShape 3" hidden="1"/>
          <p:cNvSpPr/>
          <p:nvPr/>
        </p:nvSpPr>
        <p:spPr>
          <a:xfrm>
            <a:off x="0" y="6766560"/>
            <a:ext cx="9142920" cy="90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图片 14"/>
          <p:cNvPicPr/>
          <p:nvPr/>
        </p:nvPicPr>
        <p:blipFill>
          <a:blip r:embed="rId15"/>
          <a:stretch/>
        </p:blipFill>
        <p:spPr>
          <a:xfrm>
            <a:off x="493920" y="168480"/>
            <a:ext cx="1516680" cy="400320"/>
          </a:xfrm>
          <a:prstGeom prst="rect">
            <a:avLst/>
          </a:prstGeom>
          <a:ln>
            <a:noFill/>
          </a:ln>
        </p:spPr>
      </p:pic>
      <p:sp>
        <p:nvSpPr>
          <p:cNvPr id="8" name="CustomShape 4" hidden="1"/>
          <p:cNvSpPr/>
          <p:nvPr/>
        </p:nvSpPr>
        <p:spPr>
          <a:xfrm>
            <a:off x="0" y="0"/>
            <a:ext cx="9142920" cy="10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" name="图片 16"/>
          <p:cNvPicPr/>
          <p:nvPr/>
        </p:nvPicPr>
        <p:blipFill>
          <a:blip r:embed="rId16"/>
          <a:stretch/>
        </p:blipFill>
        <p:spPr>
          <a:xfrm>
            <a:off x="0" y="1231560"/>
            <a:ext cx="9142920" cy="331560"/>
          </a:xfrm>
          <a:prstGeom prst="rect">
            <a:avLst/>
          </a:prstGeom>
          <a:ln>
            <a:noFill/>
          </a:ln>
        </p:spPr>
      </p:pic>
      <p:pic>
        <p:nvPicPr>
          <p:cNvPr id="10" name="图片 4"/>
          <p:cNvPicPr/>
          <p:nvPr/>
        </p:nvPicPr>
        <p:blipFill>
          <a:blip r:embed="rId17"/>
          <a:stretch/>
        </p:blipFill>
        <p:spPr>
          <a:xfrm>
            <a:off x="6207840" y="5815080"/>
            <a:ext cx="2457720" cy="649800"/>
          </a:xfrm>
          <a:prstGeom prst="rect">
            <a:avLst/>
          </a:prstGeom>
          <a:ln>
            <a:noFill/>
          </a:ln>
        </p:spPr>
      </p:pic>
      <p:pic>
        <p:nvPicPr>
          <p:cNvPr id="11" name="图片 6"/>
          <p:cNvPicPr/>
          <p:nvPr/>
        </p:nvPicPr>
        <p:blipFill>
          <a:blip r:embed="rId18"/>
          <a:srcRect l="80" t="177" r="38" b="-11"/>
          <a:stretch/>
        </p:blipFill>
        <p:spPr>
          <a:xfrm>
            <a:off x="0" y="0"/>
            <a:ext cx="9142920" cy="3898800"/>
          </a:xfrm>
          <a:prstGeom prst="rect">
            <a:avLst/>
          </a:prstGeom>
          <a:ln>
            <a:noFill/>
          </a:ln>
        </p:spPr>
      </p:pic>
      <p:sp>
        <p:nvSpPr>
          <p:cNvPr id="12" name="Line 5"/>
          <p:cNvSpPr/>
          <p:nvPr/>
        </p:nvSpPr>
        <p:spPr>
          <a:xfrm>
            <a:off x="0" y="3899520"/>
            <a:ext cx="914400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1"/>
          <p:cNvPicPr/>
          <p:nvPr/>
        </p:nvPicPr>
        <p:blipFill>
          <a:blip r:embed="rId14"/>
          <a:stretch/>
        </p:blipFill>
        <p:spPr>
          <a:xfrm>
            <a:off x="0" y="0"/>
            <a:ext cx="9143640" cy="663480"/>
          </a:xfrm>
          <a:prstGeom prst="rect">
            <a:avLst/>
          </a:prstGeom>
          <a:ln>
            <a:noFill/>
          </a:ln>
        </p:spPr>
      </p:pic>
      <p:sp>
        <p:nvSpPr>
          <p:cNvPr id="50" name="CustomShape 1" hidden="1"/>
          <p:cNvSpPr/>
          <p:nvPr/>
        </p:nvSpPr>
        <p:spPr>
          <a:xfrm>
            <a:off x="0" y="6766560"/>
            <a:ext cx="9142920" cy="90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" name="图片 11"/>
          <p:cNvPicPr/>
          <p:nvPr/>
        </p:nvPicPr>
        <p:blipFill>
          <a:blip r:embed="rId15"/>
          <a:stretch/>
        </p:blipFill>
        <p:spPr>
          <a:xfrm>
            <a:off x="493920" y="168480"/>
            <a:ext cx="1516680" cy="400320"/>
          </a:xfrm>
          <a:prstGeom prst="rect">
            <a:avLst/>
          </a:prstGeom>
          <a:ln>
            <a:noFill/>
          </a:ln>
        </p:spPr>
      </p:pic>
      <p:sp>
        <p:nvSpPr>
          <p:cNvPr id="52" name="CustomShape 2" hidden="1"/>
          <p:cNvSpPr/>
          <p:nvPr/>
        </p:nvSpPr>
        <p:spPr>
          <a:xfrm>
            <a:off x="0" y="0"/>
            <a:ext cx="9142920" cy="10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" name="图片 13"/>
          <p:cNvPicPr/>
          <p:nvPr/>
        </p:nvPicPr>
        <p:blipFill>
          <a:blip r:embed="rId16"/>
          <a:stretch/>
        </p:blipFill>
        <p:spPr>
          <a:xfrm>
            <a:off x="0" y="1231560"/>
            <a:ext cx="9142920" cy="331560"/>
          </a:xfrm>
          <a:prstGeom prst="rect">
            <a:avLst/>
          </a:prstGeom>
          <a:ln>
            <a:noFill/>
          </a:ln>
        </p:spPr>
      </p:pic>
      <p:pic>
        <p:nvPicPr>
          <p:cNvPr id="54" name="图片 8"/>
          <p:cNvPicPr/>
          <p:nvPr/>
        </p:nvPicPr>
        <p:blipFill>
          <a:blip r:embed="rId14"/>
          <a:stretch/>
        </p:blipFill>
        <p:spPr>
          <a:xfrm>
            <a:off x="0" y="0"/>
            <a:ext cx="9143640" cy="663480"/>
          </a:xfrm>
          <a:prstGeom prst="rect">
            <a:avLst/>
          </a:prstGeom>
          <a:ln>
            <a:noFill/>
          </a:ln>
        </p:spPr>
      </p:pic>
      <p:sp>
        <p:nvSpPr>
          <p:cNvPr id="55" name="CustomShape 3" hidden="1"/>
          <p:cNvSpPr/>
          <p:nvPr/>
        </p:nvSpPr>
        <p:spPr>
          <a:xfrm>
            <a:off x="0" y="6766560"/>
            <a:ext cx="9142920" cy="90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" name="图片 14"/>
          <p:cNvPicPr/>
          <p:nvPr/>
        </p:nvPicPr>
        <p:blipFill>
          <a:blip r:embed="rId15"/>
          <a:stretch/>
        </p:blipFill>
        <p:spPr>
          <a:xfrm>
            <a:off x="493920" y="168480"/>
            <a:ext cx="1516680" cy="400320"/>
          </a:xfrm>
          <a:prstGeom prst="rect">
            <a:avLst/>
          </a:prstGeom>
          <a:ln>
            <a:noFill/>
          </a:ln>
        </p:spPr>
      </p:pic>
      <p:sp>
        <p:nvSpPr>
          <p:cNvPr id="57" name="CustomShape 4" hidden="1"/>
          <p:cNvSpPr/>
          <p:nvPr/>
        </p:nvSpPr>
        <p:spPr>
          <a:xfrm>
            <a:off x="0" y="0"/>
            <a:ext cx="9142920" cy="10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" name="图片 16"/>
          <p:cNvPicPr/>
          <p:nvPr/>
        </p:nvPicPr>
        <p:blipFill>
          <a:blip r:embed="rId16"/>
          <a:stretch/>
        </p:blipFill>
        <p:spPr>
          <a:xfrm>
            <a:off x="0" y="1231560"/>
            <a:ext cx="9142920" cy="331560"/>
          </a:xfrm>
          <a:prstGeom prst="rect">
            <a:avLst/>
          </a:prstGeom>
          <a:ln>
            <a:noFill/>
          </a:ln>
        </p:spPr>
      </p:pic>
      <p:pic>
        <p:nvPicPr>
          <p:cNvPr id="59" name="图片 9"/>
          <p:cNvPicPr/>
          <p:nvPr/>
        </p:nvPicPr>
        <p:blipFill>
          <a:blip r:embed="rId14"/>
          <a:stretch/>
        </p:blipFill>
        <p:spPr>
          <a:xfrm>
            <a:off x="0" y="0"/>
            <a:ext cx="9143640" cy="663480"/>
          </a:xfrm>
          <a:prstGeom prst="rect">
            <a:avLst/>
          </a:prstGeom>
          <a:ln>
            <a:noFill/>
          </a:ln>
        </p:spPr>
      </p:pic>
      <p:sp>
        <p:nvSpPr>
          <p:cNvPr id="60" name="CustomShape 5"/>
          <p:cNvSpPr/>
          <p:nvPr/>
        </p:nvSpPr>
        <p:spPr>
          <a:xfrm>
            <a:off x="0" y="5821560"/>
            <a:ext cx="9142920" cy="1035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1" name="图片 7"/>
          <p:cNvPicPr/>
          <p:nvPr/>
        </p:nvPicPr>
        <p:blipFill>
          <a:blip r:embed="rId17"/>
          <a:stretch/>
        </p:blipFill>
        <p:spPr>
          <a:xfrm>
            <a:off x="6667200" y="6100920"/>
            <a:ext cx="1957320" cy="517320"/>
          </a:xfrm>
          <a:prstGeom prst="rect">
            <a:avLst/>
          </a:prstGeom>
          <a:ln>
            <a:noFill/>
          </a:ln>
        </p:spPr>
      </p:pic>
      <p:sp>
        <p:nvSpPr>
          <p:cNvPr id="62" name="CustomShape 6"/>
          <p:cNvSpPr/>
          <p:nvPr/>
        </p:nvSpPr>
        <p:spPr>
          <a:xfrm>
            <a:off x="0" y="0"/>
            <a:ext cx="9142920" cy="10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" name="图片 2"/>
          <p:cNvPicPr/>
          <p:nvPr/>
        </p:nvPicPr>
        <p:blipFill>
          <a:blip r:embed="rId18"/>
          <a:stretch/>
        </p:blipFill>
        <p:spPr>
          <a:xfrm>
            <a:off x="0" y="651240"/>
            <a:ext cx="9142920" cy="5184000"/>
          </a:xfrm>
          <a:prstGeom prst="rect">
            <a:avLst/>
          </a:prstGeom>
          <a:ln>
            <a:noFill/>
          </a:ln>
        </p:spPr>
      </p:pic>
      <p:pic>
        <p:nvPicPr>
          <p:cNvPr id="64" name="图片 8"/>
          <p:cNvPicPr/>
          <p:nvPr/>
        </p:nvPicPr>
        <p:blipFill>
          <a:blip r:embed="rId14"/>
          <a:stretch/>
        </p:blipFill>
        <p:spPr>
          <a:xfrm>
            <a:off x="0" y="0"/>
            <a:ext cx="9143640" cy="663480"/>
          </a:xfrm>
          <a:prstGeom prst="rect">
            <a:avLst/>
          </a:prstGeom>
          <a:ln>
            <a:noFill/>
          </a:ln>
        </p:spPr>
      </p:pic>
      <p:sp>
        <p:nvSpPr>
          <p:cNvPr id="65" name="CustomShape 7"/>
          <p:cNvSpPr/>
          <p:nvPr/>
        </p:nvSpPr>
        <p:spPr>
          <a:xfrm>
            <a:off x="0" y="0"/>
            <a:ext cx="9142920" cy="10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" name="图片 11"/>
          <p:cNvPicPr/>
          <p:nvPr/>
        </p:nvPicPr>
        <p:blipFill>
          <a:blip r:embed="rId18"/>
          <a:stretch/>
        </p:blipFill>
        <p:spPr>
          <a:xfrm>
            <a:off x="0" y="651240"/>
            <a:ext cx="9142920" cy="5184000"/>
          </a:xfrm>
          <a:prstGeom prst="rect">
            <a:avLst/>
          </a:prstGeom>
          <a:ln>
            <a:noFill/>
          </a:ln>
        </p:spPr>
      </p:pic>
      <p:sp>
        <p:nvSpPr>
          <p:cNvPr id="6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1"/>
          <p:cNvPicPr/>
          <p:nvPr/>
        </p:nvPicPr>
        <p:blipFill>
          <a:blip r:embed="rId14"/>
          <a:stretch/>
        </p:blipFill>
        <p:spPr>
          <a:xfrm>
            <a:off x="0" y="0"/>
            <a:ext cx="9143640" cy="663480"/>
          </a:xfrm>
          <a:prstGeom prst="rect">
            <a:avLst/>
          </a:prstGeom>
          <a:ln>
            <a:noFill/>
          </a:ln>
        </p:spPr>
      </p:pic>
      <p:sp>
        <p:nvSpPr>
          <p:cNvPr id="104" name="CustomShape 1"/>
          <p:cNvSpPr/>
          <p:nvPr/>
        </p:nvSpPr>
        <p:spPr>
          <a:xfrm>
            <a:off x="0" y="6766560"/>
            <a:ext cx="9142920" cy="90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" name="图片 11"/>
          <p:cNvPicPr/>
          <p:nvPr/>
        </p:nvPicPr>
        <p:blipFill>
          <a:blip r:embed="rId15"/>
          <a:stretch/>
        </p:blipFill>
        <p:spPr>
          <a:xfrm>
            <a:off x="493920" y="168480"/>
            <a:ext cx="1516680" cy="40032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0" y="0"/>
            <a:ext cx="9142920" cy="10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7" name="图片 13"/>
          <p:cNvPicPr/>
          <p:nvPr/>
        </p:nvPicPr>
        <p:blipFill>
          <a:blip r:embed="rId16"/>
          <a:stretch/>
        </p:blipFill>
        <p:spPr>
          <a:xfrm>
            <a:off x="0" y="1231560"/>
            <a:ext cx="9142920" cy="331560"/>
          </a:xfrm>
          <a:prstGeom prst="rect">
            <a:avLst/>
          </a:prstGeom>
          <a:ln>
            <a:noFill/>
          </a:ln>
        </p:spPr>
      </p:pic>
      <p:pic>
        <p:nvPicPr>
          <p:cNvPr id="108" name="图片 8"/>
          <p:cNvPicPr/>
          <p:nvPr/>
        </p:nvPicPr>
        <p:blipFill>
          <a:blip r:embed="rId14"/>
          <a:stretch/>
        </p:blipFill>
        <p:spPr>
          <a:xfrm>
            <a:off x="0" y="0"/>
            <a:ext cx="9143640" cy="663480"/>
          </a:xfrm>
          <a:prstGeom prst="rect">
            <a:avLst/>
          </a:prstGeom>
          <a:ln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0" y="6766560"/>
            <a:ext cx="9142920" cy="90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0" name="图片 14"/>
          <p:cNvPicPr/>
          <p:nvPr/>
        </p:nvPicPr>
        <p:blipFill>
          <a:blip r:embed="rId15"/>
          <a:stretch/>
        </p:blipFill>
        <p:spPr>
          <a:xfrm>
            <a:off x="493920" y="168480"/>
            <a:ext cx="1516680" cy="400320"/>
          </a:xfrm>
          <a:prstGeom prst="rect">
            <a:avLst/>
          </a:prstGeom>
          <a:ln>
            <a:noFill/>
          </a:ln>
        </p:spPr>
      </p:pic>
      <p:sp>
        <p:nvSpPr>
          <p:cNvPr id="111" name="CustomShape 4"/>
          <p:cNvSpPr/>
          <p:nvPr/>
        </p:nvSpPr>
        <p:spPr>
          <a:xfrm>
            <a:off x="0" y="0"/>
            <a:ext cx="9142920" cy="10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2" name="图片 16"/>
          <p:cNvPicPr/>
          <p:nvPr/>
        </p:nvPicPr>
        <p:blipFill>
          <a:blip r:embed="rId16"/>
          <a:stretch/>
        </p:blipFill>
        <p:spPr>
          <a:xfrm>
            <a:off x="0" y="1231560"/>
            <a:ext cx="9142920" cy="331560"/>
          </a:xfrm>
          <a:prstGeom prst="rect">
            <a:avLst/>
          </a:prstGeom>
          <a:ln>
            <a:noFill/>
          </a:ln>
        </p:spPr>
      </p:pic>
      <p:sp>
        <p:nvSpPr>
          <p:cNvPr id="113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图片 1"/>
          <p:cNvPicPr/>
          <p:nvPr/>
        </p:nvPicPr>
        <p:blipFill>
          <a:blip r:embed="rId14"/>
          <a:stretch/>
        </p:blipFill>
        <p:spPr>
          <a:xfrm>
            <a:off x="0" y="0"/>
            <a:ext cx="9143640" cy="663480"/>
          </a:xfrm>
          <a:prstGeom prst="rect">
            <a:avLst/>
          </a:prstGeom>
          <a:ln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0" y="6766560"/>
            <a:ext cx="9142920" cy="90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1" name="图片 11"/>
          <p:cNvPicPr/>
          <p:nvPr/>
        </p:nvPicPr>
        <p:blipFill>
          <a:blip r:embed="rId15"/>
          <a:stretch/>
        </p:blipFill>
        <p:spPr>
          <a:xfrm>
            <a:off x="493920" y="168480"/>
            <a:ext cx="1516680" cy="400320"/>
          </a:xfrm>
          <a:prstGeom prst="rect">
            <a:avLst/>
          </a:prstGeom>
          <a:ln>
            <a:noFill/>
          </a:ln>
        </p:spPr>
      </p:pic>
      <p:sp>
        <p:nvSpPr>
          <p:cNvPr id="152" name="CustomShape 2"/>
          <p:cNvSpPr/>
          <p:nvPr/>
        </p:nvSpPr>
        <p:spPr>
          <a:xfrm>
            <a:off x="0" y="0"/>
            <a:ext cx="9142920" cy="10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3" name="图片 13"/>
          <p:cNvPicPr/>
          <p:nvPr/>
        </p:nvPicPr>
        <p:blipFill>
          <a:blip r:embed="rId16"/>
          <a:stretch/>
        </p:blipFill>
        <p:spPr>
          <a:xfrm>
            <a:off x="0" y="1231560"/>
            <a:ext cx="9142920" cy="331560"/>
          </a:xfrm>
          <a:prstGeom prst="rect">
            <a:avLst/>
          </a:prstGeom>
          <a:ln>
            <a:noFill/>
          </a:ln>
        </p:spPr>
      </p:pic>
      <p:pic>
        <p:nvPicPr>
          <p:cNvPr id="154" name="图片 8"/>
          <p:cNvPicPr/>
          <p:nvPr/>
        </p:nvPicPr>
        <p:blipFill>
          <a:blip r:embed="rId14"/>
          <a:stretch/>
        </p:blipFill>
        <p:spPr>
          <a:xfrm>
            <a:off x="0" y="0"/>
            <a:ext cx="9143640" cy="663480"/>
          </a:xfrm>
          <a:prstGeom prst="rect">
            <a:avLst/>
          </a:prstGeom>
          <a:ln>
            <a:noFill/>
          </a:ln>
        </p:spPr>
      </p:pic>
      <p:sp>
        <p:nvSpPr>
          <p:cNvPr id="155" name="CustomShape 3"/>
          <p:cNvSpPr/>
          <p:nvPr/>
        </p:nvSpPr>
        <p:spPr>
          <a:xfrm>
            <a:off x="0" y="6766560"/>
            <a:ext cx="9142920" cy="90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6" name="图片 14"/>
          <p:cNvPicPr/>
          <p:nvPr/>
        </p:nvPicPr>
        <p:blipFill>
          <a:blip r:embed="rId15"/>
          <a:stretch/>
        </p:blipFill>
        <p:spPr>
          <a:xfrm>
            <a:off x="493920" y="168480"/>
            <a:ext cx="1516680" cy="400320"/>
          </a:xfrm>
          <a:prstGeom prst="rect">
            <a:avLst/>
          </a:prstGeom>
          <a:ln>
            <a:noFill/>
          </a:ln>
        </p:spPr>
      </p:pic>
      <p:sp>
        <p:nvSpPr>
          <p:cNvPr id="157" name="CustomShape 4"/>
          <p:cNvSpPr/>
          <p:nvPr/>
        </p:nvSpPr>
        <p:spPr>
          <a:xfrm>
            <a:off x="0" y="0"/>
            <a:ext cx="9142920" cy="10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" name="图片 16"/>
          <p:cNvPicPr/>
          <p:nvPr/>
        </p:nvPicPr>
        <p:blipFill>
          <a:blip r:embed="rId16"/>
          <a:stretch/>
        </p:blipFill>
        <p:spPr>
          <a:xfrm>
            <a:off x="0" y="1231560"/>
            <a:ext cx="9142920" cy="331560"/>
          </a:xfrm>
          <a:prstGeom prst="rect">
            <a:avLst/>
          </a:prstGeom>
          <a:ln>
            <a:noFill/>
          </a:ln>
        </p:spPr>
      </p:pic>
      <p:sp>
        <p:nvSpPr>
          <p:cNvPr id="159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片 1"/>
          <p:cNvPicPr/>
          <p:nvPr/>
        </p:nvPicPr>
        <p:blipFill>
          <a:blip r:embed="rId14"/>
          <a:stretch/>
        </p:blipFill>
        <p:spPr>
          <a:xfrm>
            <a:off x="0" y="0"/>
            <a:ext cx="9143640" cy="663480"/>
          </a:xfrm>
          <a:prstGeom prst="rect">
            <a:avLst/>
          </a:prstGeom>
          <a:ln>
            <a:noFill/>
          </a:ln>
        </p:spPr>
      </p:pic>
      <p:sp>
        <p:nvSpPr>
          <p:cNvPr id="196" name="CustomShape 1" hidden="1"/>
          <p:cNvSpPr/>
          <p:nvPr/>
        </p:nvSpPr>
        <p:spPr>
          <a:xfrm>
            <a:off x="0" y="6766560"/>
            <a:ext cx="9142920" cy="90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7" name="图片 11"/>
          <p:cNvPicPr/>
          <p:nvPr/>
        </p:nvPicPr>
        <p:blipFill>
          <a:blip r:embed="rId15"/>
          <a:stretch/>
        </p:blipFill>
        <p:spPr>
          <a:xfrm>
            <a:off x="493920" y="168480"/>
            <a:ext cx="1516680" cy="400320"/>
          </a:xfrm>
          <a:prstGeom prst="rect">
            <a:avLst/>
          </a:prstGeom>
          <a:ln>
            <a:noFill/>
          </a:ln>
        </p:spPr>
      </p:pic>
      <p:sp>
        <p:nvSpPr>
          <p:cNvPr id="198" name="CustomShape 2" hidden="1"/>
          <p:cNvSpPr/>
          <p:nvPr/>
        </p:nvSpPr>
        <p:spPr>
          <a:xfrm>
            <a:off x="0" y="0"/>
            <a:ext cx="9142920" cy="10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9" name="图片 13"/>
          <p:cNvPicPr/>
          <p:nvPr/>
        </p:nvPicPr>
        <p:blipFill>
          <a:blip r:embed="rId16"/>
          <a:stretch/>
        </p:blipFill>
        <p:spPr>
          <a:xfrm>
            <a:off x="0" y="1231560"/>
            <a:ext cx="9142920" cy="331560"/>
          </a:xfrm>
          <a:prstGeom prst="rect">
            <a:avLst/>
          </a:prstGeom>
          <a:ln>
            <a:noFill/>
          </a:ln>
        </p:spPr>
      </p:pic>
      <p:pic>
        <p:nvPicPr>
          <p:cNvPr id="200" name="图片 8"/>
          <p:cNvPicPr/>
          <p:nvPr/>
        </p:nvPicPr>
        <p:blipFill>
          <a:blip r:embed="rId14"/>
          <a:stretch/>
        </p:blipFill>
        <p:spPr>
          <a:xfrm>
            <a:off x="0" y="0"/>
            <a:ext cx="9143640" cy="663480"/>
          </a:xfrm>
          <a:prstGeom prst="rect">
            <a:avLst/>
          </a:prstGeom>
          <a:ln>
            <a:noFill/>
          </a:ln>
        </p:spPr>
      </p:pic>
      <p:sp>
        <p:nvSpPr>
          <p:cNvPr id="201" name="CustomShape 3" hidden="1"/>
          <p:cNvSpPr/>
          <p:nvPr/>
        </p:nvSpPr>
        <p:spPr>
          <a:xfrm>
            <a:off x="0" y="6766560"/>
            <a:ext cx="9142920" cy="90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2" name="图片 14"/>
          <p:cNvPicPr/>
          <p:nvPr/>
        </p:nvPicPr>
        <p:blipFill>
          <a:blip r:embed="rId15"/>
          <a:stretch/>
        </p:blipFill>
        <p:spPr>
          <a:xfrm>
            <a:off x="493920" y="168480"/>
            <a:ext cx="1516680" cy="400320"/>
          </a:xfrm>
          <a:prstGeom prst="rect">
            <a:avLst/>
          </a:prstGeom>
          <a:ln>
            <a:noFill/>
          </a:ln>
        </p:spPr>
      </p:pic>
      <p:sp>
        <p:nvSpPr>
          <p:cNvPr id="203" name="CustomShape 4" hidden="1"/>
          <p:cNvSpPr/>
          <p:nvPr/>
        </p:nvSpPr>
        <p:spPr>
          <a:xfrm>
            <a:off x="0" y="0"/>
            <a:ext cx="9142920" cy="10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4" name="图片 16"/>
          <p:cNvPicPr/>
          <p:nvPr/>
        </p:nvPicPr>
        <p:blipFill>
          <a:blip r:embed="rId16"/>
          <a:stretch/>
        </p:blipFill>
        <p:spPr>
          <a:xfrm>
            <a:off x="0" y="1231560"/>
            <a:ext cx="9142920" cy="331560"/>
          </a:xfrm>
          <a:prstGeom prst="rect">
            <a:avLst/>
          </a:prstGeom>
          <a:ln>
            <a:noFill/>
          </a:ln>
        </p:spPr>
      </p:pic>
      <p:pic>
        <p:nvPicPr>
          <p:cNvPr id="205" name="图片 7"/>
          <p:cNvPicPr/>
          <p:nvPr/>
        </p:nvPicPr>
        <p:blipFill>
          <a:blip r:embed="rId14"/>
          <a:stretch/>
        </p:blipFill>
        <p:spPr>
          <a:xfrm>
            <a:off x="0" y="0"/>
            <a:ext cx="9143640" cy="663480"/>
          </a:xfrm>
          <a:prstGeom prst="rect">
            <a:avLst/>
          </a:prstGeom>
          <a:ln>
            <a:noFill/>
          </a:ln>
        </p:spPr>
      </p:pic>
      <p:sp>
        <p:nvSpPr>
          <p:cNvPr id="206" name="CustomShape 5"/>
          <p:cNvSpPr/>
          <p:nvPr/>
        </p:nvSpPr>
        <p:spPr>
          <a:xfrm>
            <a:off x="0" y="6766560"/>
            <a:ext cx="9142920" cy="90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7" name="图片 11"/>
          <p:cNvPicPr/>
          <p:nvPr/>
        </p:nvPicPr>
        <p:blipFill>
          <a:blip r:embed="rId15"/>
          <a:stretch/>
        </p:blipFill>
        <p:spPr>
          <a:xfrm>
            <a:off x="493920" y="168480"/>
            <a:ext cx="1516680" cy="400320"/>
          </a:xfrm>
          <a:prstGeom prst="rect">
            <a:avLst/>
          </a:prstGeom>
          <a:ln>
            <a:noFill/>
          </a:ln>
        </p:spPr>
      </p:pic>
      <p:sp>
        <p:nvSpPr>
          <p:cNvPr id="208" name="CustomShape 6"/>
          <p:cNvSpPr/>
          <p:nvPr/>
        </p:nvSpPr>
        <p:spPr>
          <a:xfrm>
            <a:off x="0" y="0"/>
            <a:ext cx="9142920" cy="10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9" name="图片 5"/>
          <p:cNvPicPr/>
          <p:nvPr/>
        </p:nvPicPr>
        <p:blipFill>
          <a:blip r:embed="rId14"/>
          <a:stretch/>
        </p:blipFill>
        <p:spPr>
          <a:xfrm>
            <a:off x="0" y="0"/>
            <a:ext cx="9143640" cy="663480"/>
          </a:xfrm>
          <a:prstGeom prst="rect">
            <a:avLst/>
          </a:prstGeom>
          <a:ln>
            <a:noFill/>
          </a:ln>
        </p:spPr>
      </p:pic>
      <p:sp>
        <p:nvSpPr>
          <p:cNvPr id="210" name="CustomShape 7"/>
          <p:cNvSpPr/>
          <p:nvPr/>
        </p:nvSpPr>
        <p:spPr>
          <a:xfrm>
            <a:off x="0" y="6766560"/>
            <a:ext cx="9142920" cy="90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1" name="图片 8"/>
          <p:cNvPicPr/>
          <p:nvPr/>
        </p:nvPicPr>
        <p:blipFill>
          <a:blip r:embed="rId15"/>
          <a:stretch/>
        </p:blipFill>
        <p:spPr>
          <a:xfrm>
            <a:off x="493920" y="168480"/>
            <a:ext cx="1516680" cy="400320"/>
          </a:xfrm>
          <a:prstGeom prst="rect">
            <a:avLst/>
          </a:prstGeom>
          <a:ln>
            <a:noFill/>
          </a:ln>
        </p:spPr>
      </p:pic>
      <p:sp>
        <p:nvSpPr>
          <p:cNvPr id="212" name="CustomShape 8"/>
          <p:cNvSpPr/>
          <p:nvPr/>
        </p:nvSpPr>
        <p:spPr>
          <a:xfrm>
            <a:off x="0" y="0"/>
            <a:ext cx="9142920" cy="10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14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图片 1"/>
          <p:cNvPicPr/>
          <p:nvPr/>
        </p:nvPicPr>
        <p:blipFill>
          <a:blip r:embed="rId14"/>
          <a:stretch/>
        </p:blipFill>
        <p:spPr>
          <a:xfrm>
            <a:off x="0" y="0"/>
            <a:ext cx="9143640" cy="663480"/>
          </a:xfrm>
          <a:prstGeom prst="rect">
            <a:avLst/>
          </a:prstGeom>
          <a:ln>
            <a:noFill/>
          </a:ln>
        </p:spPr>
      </p:pic>
      <p:sp>
        <p:nvSpPr>
          <p:cNvPr id="250" name="CustomShape 1" hidden="1"/>
          <p:cNvSpPr/>
          <p:nvPr/>
        </p:nvSpPr>
        <p:spPr>
          <a:xfrm>
            <a:off x="0" y="6766560"/>
            <a:ext cx="9142920" cy="90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1" name="图片 11"/>
          <p:cNvPicPr/>
          <p:nvPr/>
        </p:nvPicPr>
        <p:blipFill>
          <a:blip r:embed="rId15"/>
          <a:stretch/>
        </p:blipFill>
        <p:spPr>
          <a:xfrm>
            <a:off x="493920" y="168480"/>
            <a:ext cx="1516680" cy="400320"/>
          </a:xfrm>
          <a:prstGeom prst="rect">
            <a:avLst/>
          </a:prstGeom>
          <a:ln>
            <a:noFill/>
          </a:ln>
        </p:spPr>
      </p:pic>
      <p:sp>
        <p:nvSpPr>
          <p:cNvPr id="252" name="CustomShape 2" hidden="1"/>
          <p:cNvSpPr/>
          <p:nvPr/>
        </p:nvSpPr>
        <p:spPr>
          <a:xfrm>
            <a:off x="0" y="0"/>
            <a:ext cx="9142920" cy="10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3" name="图片 13"/>
          <p:cNvPicPr/>
          <p:nvPr/>
        </p:nvPicPr>
        <p:blipFill>
          <a:blip r:embed="rId16"/>
          <a:stretch/>
        </p:blipFill>
        <p:spPr>
          <a:xfrm>
            <a:off x="0" y="1231560"/>
            <a:ext cx="9142920" cy="331560"/>
          </a:xfrm>
          <a:prstGeom prst="rect">
            <a:avLst/>
          </a:prstGeom>
          <a:ln>
            <a:noFill/>
          </a:ln>
        </p:spPr>
      </p:pic>
      <p:pic>
        <p:nvPicPr>
          <p:cNvPr id="254" name="图片 8"/>
          <p:cNvPicPr/>
          <p:nvPr/>
        </p:nvPicPr>
        <p:blipFill>
          <a:blip r:embed="rId14"/>
          <a:stretch/>
        </p:blipFill>
        <p:spPr>
          <a:xfrm>
            <a:off x="0" y="0"/>
            <a:ext cx="9143640" cy="663480"/>
          </a:xfrm>
          <a:prstGeom prst="rect">
            <a:avLst/>
          </a:prstGeom>
          <a:ln>
            <a:noFill/>
          </a:ln>
        </p:spPr>
      </p:pic>
      <p:sp>
        <p:nvSpPr>
          <p:cNvPr id="255" name="CustomShape 3" hidden="1"/>
          <p:cNvSpPr/>
          <p:nvPr/>
        </p:nvSpPr>
        <p:spPr>
          <a:xfrm>
            <a:off x="0" y="6766560"/>
            <a:ext cx="9142920" cy="90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6" name="图片 14"/>
          <p:cNvPicPr/>
          <p:nvPr/>
        </p:nvPicPr>
        <p:blipFill>
          <a:blip r:embed="rId15"/>
          <a:stretch/>
        </p:blipFill>
        <p:spPr>
          <a:xfrm>
            <a:off x="493920" y="168480"/>
            <a:ext cx="1516680" cy="400320"/>
          </a:xfrm>
          <a:prstGeom prst="rect">
            <a:avLst/>
          </a:prstGeom>
          <a:ln>
            <a:noFill/>
          </a:ln>
        </p:spPr>
      </p:pic>
      <p:sp>
        <p:nvSpPr>
          <p:cNvPr id="257" name="CustomShape 4" hidden="1"/>
          <p:cNvSpPr/>
          <p:nvPr/>
        </p:nvSpPr>
        <p:spPr>
          <a:xfrm>
            <a:off x="0" y="0"/>
            <a:ext cx="9142920" cy="10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8" name="图片 16"/>
          <p:cNvPicPr/>
          <p:nvPr/>
        </p:nvPicPr>
        <p:blipFill>
          <a:blip r:embed="rId16"/>
          <a:stretch/>
        </p:blipFill>
        <p:spPr>
          <a:xfrm>
            <a:off x="0" y="1231560"/>
            <a:ext cx="9142920" cy="331560"/>
          </a:xfrm>
          <a:prstGeom prst="rect">
            <a:avLst/>
          </a:prstGeom>
          <a:ln>
            <a:noFill/>
          </a:ln>
        </p:spPr>
      </p:pic>
      <p:pic>
        <p:nvPicPr>
          <p:cNvPr id="259" name="图片 1"/>
          <p:cNvPicPr/>
          <p:nvPr/>
        </p:nvPicPr>
        <p:blipFill>
          <a:blip r:embed="rId17"/>
          <a:stretch/>
        </p:blipFill>
        <p:spPr>
          <a:xfrm>
            <a:off x="0" y="2603160"/>
            <a:ext cx="9142920" cy="2810880"/>
          </a:xfrm>
          <a:prstGeom prst="rect">
            <a:avLst/>
          </a:prstGeom>
          <a:ln>
            <a:noFill/>
          </a:ln>
        </p:spPr>
      </p:pic>
      <p:pic>
        <p:nvPicPr>
          <p:cNvPr id="260" name="图片 3"/>
          <p:cNvPicPr/>
          <p:nvPr/>
        </p:nvPicPr>
        <p:blipFill>
          <a:blip r:embed="rId18"/>
          <a:stretch/>
        </p:blipFill>
        <p:spPr>
          <a:xfrm>
            <a:off x="609120" y="3609000"/>
            <a:ext cx="3020760" cy="798840"/>
          </a:xfrm>
          <a:prstGeom prst="rect">
            <a:avLst/>
          </a:prstGeom>
          <a:ln>
            <a:noFill/>
          </a:ln>
        </p:spPr>
      </p:pic>
      <p:pic>
        <p:nvPicPr>
          <p:cNvPr id="261" name="图片 4"/>
          <p:cNvPicPr/>
          <p:nvPr/>
        </p:nvPicPr>
        <p:blipFill>
          <a:blip r:embed="rId17"/>
          <a:stretch/>
        </p:blipFill>
        <p:spPr>
          <a:xfrm>
            <a:off x="0" y="2603160"/>
            <a:ext cx="9142920" cy="2810880"/>
          </a:xfrm>
          <a:prstGeom prst="rect">
            <a:avLst/>
          </a:prstGeom>
          <a:ln>
            <a:noFill/>
          </a:ln>
        </p:spPr>
      </p:pic>
      <p:sp>
        <p:nvSpPr>
          <p:cNvPr id="26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64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pic>
        <p:nvPicPr>
          <p:cNvPr id="265" name="图片 264"/>
          <p:cNvPicPr/>
          <p:nvPr/>
        </p:nvPicPr>
        <p:blipFill>
          <a:blip r:embed="rId19"/>
          <a:stretch/>
        </p:blipFill>
        <p:spPr>
          <a:xfrm>
            <a:off x="2079000" y="1604520"/>
            <a:ext cx="4984560" cy="3976920"/>
          </a:xfrm>
          <a:prstGeom prst="rect">
            <a:avLst/>
          </a:prstGeom>
          <a:ln>
            <a:noFill/>
          </a:ln>
        </p:spPr>
      </p:pic>
      <p:pic>
        <p:nvPicPr>
          <p:cNvPr id="266" name="图片 265"/>
          <p:cNvPicPr/>
          <p:nvPr/>
        </p:nvPicPr>
        <p:blipFill>
          <a:blip r:embed="rId19"/>
          <a:stretch/>
        </p:blipFill>
        <p:spPr>
          <a:xfrm>
            <a:off x="2079000" y="1604520"/>
            <a:ext cx="4984560" cy="39769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图片 1"/>
          <p:cNvPicPr/>
          <p:nvPr/>
        </p:nvPicPr>
        <p:blipFill>
          <a:blip r:embed="rId14"/>
          <a:stretch/>
        </p:blipFill>
        <p:spPr>
          <a:xfrm>
            <a:off x="0" y="0"/>
            <a:ext cx="9144000" cy="663840"/>
          </a:xfrm>
          <a:prstGeom prst="rect">
            <a:avLst/>
          </a:prstGeom>
          <a:ln>
            <a:noFill/>
          </a:ln>
        </p:spPr>
      </p:pic>
      <p:sp>
        <p:nvSpPr>
          <p:cNvPr id="302" name="CustomShape 1" hidden="1"/>
          <p:cNvSpPr/>
          <p:nvPr/>
        </p:nvSpPr>
        <p:spPr>
          <a:xfrm>
            <a:off x="0" y="6766560"/>
            <a:ext cx="9143280" cy="90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3" name="图片 11"/>
          <p:cNvPicPr/>
          <p:nvPr/>
        </p:nvPicPr>
        <p:blipFill>
          <a:blip r:embed="rId15"/>
          <a:stretch/>
        </p:blipFill>
        <p:spPr>
          <a:xfrm>
            <a:off x="493920" y="168480"/>
            <a:ext cx="1517040" cy="400680"/>
          </a:xfrm>
          <a:prstGeom prst="rect">
            <a:avLst/>
          </a:prstGeom>
          <a:ln>
            <a:noFill/>
          </a:ln>
        </p:spPr>
      </p:pic>
      <p:sp>
        <p:nvSpPr>
          <p:cNvPr id="304" name="CustomShape 2" hidden="1"/>
          <p:cNvSpPr/>
          <p:nvPr/>
        </p:nvSpPr>
        <p:spPr>
          <a:xfrm>
            <a:off x="0" y="0"/>
            <a:ext cx="9143280" cy="10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5" name="图片 13"/>
          <p:cNvPicPr/>
          <p:nvPr/>
        </p:nvPicPr>
        <p:blipFill>
          <a:blip r:embed="rId16"/>
          <a:stretch/>
        </p:blipFill>
        <p:spPr>
          <a:xfrm>
            <a:off x="0" y="1231560"/>
            <a:ext cx="9143280" cy="331920"/>
          </a:xfrm>
          <a:prstGeom prst="rect">
            <a:avLst/>
          </a:prstGeom>
          <a:ln>
            <a:noFill/>
          </a:ln>
        </p:spPr>
      </p:pic>
      <p:pic>
        <p:nvPicPr>
          <p:cNvPr id="306" name="图片 8"/>
          <p:cNvPicPr/>
          <p:nvPr/>
        </p:nvPicPr>
        <p:blipFill>
          <a:blip r:embed="rId14"/>
          <a:stretch/>
        </p:blipFill>
        <p:spPr>
          <a:xfrm>
            <a:off x="0" y="0"/>
            <a:ext cx="9144000" cy="663840"/>
          </a:xfrm>
          <a:prstGeom prst="rect">
            <a:avLst/>
          </a:prstGeom>
          <a:ln>
            <a:noFill/>
          </a:ln>
        </p:spPr>
      </p:pic>
      <p:sp>
        <p:nvSpPr>
          <p:cNvPr id="307" name="CustomShape 3" hidden="1"/>
          <p:cNvSpPr/>
          <p:nvPr/>
        </p:nvSpPr>
        <p:spPr>
          <a:xfrm>
            <a:off x="0" y="6766560"/>
            <a:ext cx="9143280" cy="90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8" name="图片 14"/>
          <p:cNvPicPr/>
          <p:nvPr/>
        </p:nvPicPr>
        <p:blipFill>
          <a:blip r:embed="rId15"/>
          <a:stretch/>
        </p:blipFill>
        <p:spPr>
          <a:xfrm>
            <a:off x="493920" y="168480"/>
            <a:ext cx="1517040" cy="400680"/>
          </a:xfrm>
          <a:prstGeom prst="rect">
            <a:avLst/>
          </a:prstGeom>
          <a:ln>
            <a:noFill/>
          </a:ln>
        </p:spPr>
      </p:pic>
      <p:sp>
        <p:nvSpPr>
          <p:cNvPr id="309" name="CustomShape 4" hidden="1"/>
          <p:cNvSpPr/>
          <p:nvPr/>
        </p:nvSpPr>
        <p:spPr>
          <a:xfrm>
            <a:off x="0" y="0"/>
            <a:ext cx="9143280" cy="10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0" name="图片 16"/>
          <p:cNvPicPr/>
          <p:nvPr/>
        </p:nvPicPr>
        <p:blipFill>
          <a:blip r:embed="rId16"/>
          <a:stretch/>
        </p:blipFill>
        <p:spPr>
          <a:xfrm>
            <a:off x="0" y="1231560"/>
            <a:ext cx="9143280" cy="331920"/>
          </a:xfrm>
          <a:prstGeom prst="rect">
            <a:avLst/>
          </a:prstGeom>
          <a:ln>
            <a:noFill/>
          </a:ln>
        </p:spPr>
      </p:pic>
      <p:pic>
        <p:nvPicPr>
          <p:cNvPr id="311" name="图片 1"/>
          <p:cNvPicPr/>
          <p:nvPr/>
        </p:nvPicPr>
        <p:blipFill>
          <a:blip r:embed="rId17"/>
          <a:stretch/>
        </p:blipFill>
        <p:spPr>
          <a:xfrm>
            <a:off x="0" y="2603160"/>
            <a:ext cx="9143280" cy="2811240"/>
          </a:xfrm>
          <a:prstGeom prst="rect">
            <a:avLst/>
          </a:prstGeom>
          <a:ln>
            <a:noFill/>
          </a:ln>
        </p:spPr>
      </p:pic>
      <p:pic>
        <p:nvPicPr>
          <p:cNvPr id="312" name="图片 3"/>
          <p:cNvPicPr/>
          <p:nvPr/>
        </p:nvPicPr>
        <p:blipFill>
          <a:blip r:embed="rId18"/>
          <a:stretch/>
        </p:blipFill>
        <p:spPr>
          <a:xfrm>
            <a:off x="609120" y="3609000"/>
            <a:ext cx="3021120" cy="799200"/>
          </a:xfrm>
          <a:prstGeom prst="rect">
            <a:avLst/>
          </a:prstGeom>
          <a:ln>
            <a:noFill/>
          </a:ln>
        </p:spPr>
      </p:pic>
      <p:pic>
        <p:nvPicPr>
          <p:cNvPr id="313" name="图片 4"/>
          <p:cNvPicPr/>
          <p:nvPr/>
        </p:nvPicPr>
        <p:blipFill>
          <a:blip r:embed="rId17"/>
          <a:stretch/>
        </p:blipFill>
        <p:spPr>
          <a:xfrm>
            <a:off x="0" y="2603160"/>
            <a:ext cx="9143280" cy="2811240"/>
          </a:xfrm>
          <a:prstGeom prst="rect">
            <a:avLst/>
          </a:prstGeom>
          <a:ln>
            <a:noFill/>
          </a:ln>
        </p:spPr>
      </p:pic>
      <p:sp>
        <p:nvSpPr>
          <p:cNvPr id="31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1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0" y="4678357"/>
            <a:ext cx="9129803" cy="89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zh-CN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Context Based Pedestrian Path Prediction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-371567" y="5915024"/>
            <a:ext cx="3086192" cy="8169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28600" indent="-227520" algn="ctr">
              <a:lnSpc>
                <a:spcPct val="100000"/>
              </a:lnSpc>
              <a:buClr>
                <a:srgbClr val="004098"/>
              </a:buClr>
              <a:buFont typeface="Calibri"/>
              <a:buChar char="▪"/>
            </a:pPr>
            <a:r>
              <a:rPr lang="en-US" sz="24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Yasheng</a:t>
            </a: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 Sun</a:t>
            </a:r>
          </a:p>
          <a:p>
            <a:pPr marL="228600" indent="-227520" algn="ctr">
              <a:lnSpc>
                <a:spcPct val="100000"/>
              </a:lnSpc>
              <a:buClr>
                <a:srgbClr val="004098"/>
              </a:buClr>
              <a:buFont typeface="Calibri"/>
              <a:buChar char="▪"/>
            </a:pP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117020910076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487800" y="1371600"/>
            <a:ext cx="8409600" cy="92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Thanks！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324000" y="271080"/>
            <a:ext cx="6473520" cy="33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Outline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1841400" y="1321876"/>
            <a:ext cx="842400" cy="342720"/>
          </a:xfrm>
          <a:custGeom>
            <a:avLst/>
            <a:gdLst/>
            <a:ahLst/>
            <a:cxnLst/>
            <a:rect l="l" t="t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CustomShape 3"/>
          <p:cNvSpPr/>
          <p:nvPr/>
        </p:nvSpPr>
        <p:spPr>
          <a:xfrm>
            <a:off x="2071800" y="1258156"/>
            <a:ext cx="38196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Line 4"/>
          <p:cNvSpPr/>
          <p:nvPr/>
        </p:nvSpPr>
        <p:spPr>
          <a:xfrm>
            <a:off x="2533680" y="1665676"/>
            <a:ext cx="4500000" cy="360"/>
          </a:xfrm>
          <a:prstGeom prst="line">
            <a:avLst/>
          </a:prstGeom>
          <a:ln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5"/>
          <p:cNvSpPr/>
          <p:nvPr/>
        </p:nvSpPr>
        <p:spPr>
          <a:xfrm>
            <a:off x="2914920" y="1229356"/>
            <a:ext cx="43862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  <a:ea typeface="等线"/>
              </a:rPr>
              <a:t>Background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6"/>
          <p:cNvSpPr/>
          <p:nvPr/>
        </p:nvSpPr>
        <p:spPr>
          <a:xfrm>
            <a:off x="1841400" y="2242036"/>
            <a:ext cx="842400" cy="342720"/>
          </a:xfrm>
          <a:custGeom>
            <a:avLst/>
            <a:gdLst/>
            <a:ahLst/>
            <a:cxnLst/>
            <a:rect l="l" t="t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7"/>
          <p:cNvSpPr/>
          <p:nvPr/>
        </p:nvSpPr>
        <p:spPr>
          <a:xfrm>
            <a:off x="2071800" y="2177956"/>
            <a:ext cx="38196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Line 8"/>
          <p:cNvSpPr/>
          <p:nvPr/>
        </p:nvSpPr>
        <p:spPr>
          <a:xfrm>
            <a:off x="2533680" y="2585476"/>
            <a:ext cx="4500000" cy="360"/>
          </a:xfrm>
          <a:prstGeom prst="line">
            <a:avLst/>
          </a:prstGeom>
          <a:ln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9"/>
          <p:cNvSpPr/>
          <p:nvPr/>
        </p:nvSpPr>
        <p:spPr>
          <a:xfrm>
            <a:off x="2927277" y="2149156"/>
            <a:ext cx="43862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  <a:ea typeface="等线"/>
              </a:rPr>
              <a:t>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10"/>
          <p:cNvSpPr/>
          <p:nvPr/>
        </p:nvSpPr>
        <p:spPr>
          <a:xfrm>
            <a:off x="1841400" y="4153544"/>
            <a:ext cx="842400" cy="342720"/>
          </a:xfrm>
          <a:custGeom>
            <a:avLst/>
            <a:gdLst/>
            <a:ahLst/>
            <a:cxnLst/>
            <a:rect l="l" t="t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11"/>
          <p:cNvSpPr/>
          <p:nvPr/>
        </p:nvSpPr>
        <p:spPr>
          <a:xfrm>
            <a:off x="2071800" y="4089824"/>
            <a:ext cx="38196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Line 12"/>
          <p:cNvSpPr/>
          <p:nvPr/>
        </p:nvSpPr>
        <p:spPr>
          <a:xfrm>
            <a:off x="2533680" y="4497344"/>
            <a:ext cx="4500000" cy="360"/>
          </a:xfrm>
          <a:prstGeom prst="line">
            <a:avLst/>
          </a:prstGeom>
          <a:ln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13"/>
          <p:cNvSpPr/>
          <p:nvPr/>
        </p:nvSpPr>
        <p:spPr>
          <a:xfrm>
            <a:off x="2914920" y="4061024"/>
            <a:ext cx="43862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14"/>
          <p:cNvSpPr/>
          <p:nvPr/>
        </p:nvSpPr>
        <p:spPr>
          <a:xfrm>
            <a:off x="1841400" y="4153544"/>
            <a:ext cx="842400" cy="342720"/>
          </a:xfrm>
          <a:custGeom>
            <a:avLst/>
            <a:gdLst/>
            <a:ahLst/>
            <a:cxnLst/>
            <a:rect l="l" t="t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15"/>
          <p:cNvSpPr/>
          <p:nvPr/>
        </p:nvSpPr>
        <p:spPr>
          <a:xfrm>
            <a:off x="2071800" y="4089824"/>
            <a:ext cx="38196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Line 16"/>
          <p:cNvSpPr/>
          <p:nvPr/>
        </p:nvSpPr>
        <p:spPr>
          <a:xfrm>
            <a:off x="2533680" y="4497344"/>
            <a:ext cx="4500000" cy="360"/>
          </a:xfrm>
          <a:prstGeom prst="line">
            <a:avLst/>
          </a:prstGeom>
          <a:ln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17"/>
          <p:cNvSpPr/>
          <p:nvPr/>
        </p:nvSpPr>
        <p:spPr>
          <a:xfrm>
            <a:off x="2914920" y="4061024"/>
            <a:ext cx="43862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18"/>
          <p:cNvSpPr/>
          <p:nvPr/>
        </p:nvSpPr>
        <p:spPr>
          <a:xfrm>
            <a:off x="1841400" y="4153544"/>
            <a:ext cx="842400" cy="342720"/>
          </a:xfrm>
          <a:custGeom>
            <a:avLst/>
            <a:gdLst/>
            <a:ahLst/>
            <a:cxnLst/>
            <a:rect l="l" t="t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19"/>
          <p:cNvSpPr/>
          <p:nvPr/>
        </p:nvSpPr>
        <p:spPr>
          <a:xfrm>
            <a:off x="2071800" y="4089824"/>
            <a:ext cx="38196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Line 20"/>
          <p:cNvSpPr/>
          <p:nvPr/>
        </p:nvSpPr>
        <p:spPr>
          <a:xfrm>
            <a:off x="2533680" y="4497344"/>
            <a:ext cx="4500000" cy="360"/>
          </a:xfrm>
          <a:prstGeom prst="line">
            <a:avLst/>
          </a:prstGeom>
          <a:ln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21"/>
          <p:cNvSpPr/>
          <p:nvPr/>
        </p:nvSpPr>
        <p:spPr>
          <a:xfrm>
            <a:off x="2914920" y="4061024"/>
            <a:ext cx="43862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22"/>
          <p:cNvSpPr/>
          <p:nvPr/>
        </p:nvSpPr>
        <p:spPr>
          <a:xfrm>
            <a:off x="1828800" y="5096024"/>
            <a:ext cx="842400" cy="342720"/>
          </a:xfrm>
          <a:custGeom>
            <a:avLst/>
            <a:gdLst/>
            <a:ahLst/>
            <a:cxnLst/>
            <a:rect l="l" t="t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23"/>
          <p:cNvSpPr/>
          <p:nvPr/>
        </p:nvSpPr>
        <p:spPr>
          <a:xfrm>
            <a:off x="2059200" y="5032304"/>
            <a:ext cx="38196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Line 24"/>
          <p:cNvSpPr/>
          <p:nvPr/>
        </p:nvSpPr>
        <p:spPr>
          <a:xfrm>
            <a:off x="2521080" y="5439824"/>
            <a:ext cx="4500000" cy="360"/>
          </a:xfrm>
          <a:prstGeom prst="line">
            <a:avLst/>
          </a:prstGeom>
          <a:ln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CustomShape 25"/>
          <p:cNvSpPr/>
          <p:nvPr/>
        </p:nvSpPr>
        <p:spPr>
          <a:xfrm>
            <a:off x="2902320" y="5003504"/>
            <a:ext cx="43862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  <a:ea typeface="等线"/>
              </a:rPr>
              <a:t>Conclusion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26"/>
          <p:cNvSpPr/>
          <p:nvPr/>
        </p:nvSpPr>
        <p:spPr>
          <a:xfrm>
            <a:off x="1828800" y="5096024"/>
            <a:ext cx="842400" cy="342720"/>
          </a:xfrm>
          <a:custGeom>
            <a:avLst/>
            <a:gdLst/>
            <a:ahLst/>
            <a:cxnLst/>
            <a:rect l="l" t="t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27"/>
          <p:cNvSpPr/>
          <p:nvPr/>
        </p:nvSpPr>
        <p:spPr>
          <a:xfrm>
            <a:off x="2059200" y="5032304"/>
            <a:ext cx="38196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Line 28"/>
          <p:cNvSpPr/>
          <p:nvPr/>
        </p:nvSpPr>
        <p:spPr>
          <a:xfrm>
            <a:off x="2521080" y="5439824"/>
            <a:ext cx="4500000" cy="360"/>
          </a:xfrm>
          <a:prstGeom prst="line">
            <a:avLst/>
          </a:prstGeom>
          <a:ln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29"/>
          <p:cNvSpPr/>
          <p:nvPr/>
        </p:nvSpPr>
        <p:spPr>
          <a:xfrm>
            <a:off x="2902320" y="5003504"/>
            <a:ext cx="43862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30"/>
          <p:cNvSpPr/>
          <p:nvPr/>
        </p:nvSpPr>
        <p:spPr>
          <a:xfrm>
            <a:off x="1828800" y="5096024"/>
            <a:ext cx="842400" cy="342720"/>
          </a:xfrm>
          <a:custGeom>
            <a:avLst/>
            <a:gdLst/>
            <a:ahLst/>
            <a:cxnLst/>
            <a:rect l="l" t="t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31"/>
          <p:cNvSpPr/>
          <p:nvPr/>
        </p:nvSpPr>
        <p:spPr>
          <a:xfrm>
            <a:off x="2059200" y="5032304"/>
            <a:ext cx="38196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Line 32"/>
          <p:cNvSpPr/>
          <p:nvPr/>
        </p:nvSpPr>
        <p:spPr>
          <a:xfrm>
            <a:off x="2521080" y="5439824"/>
            <a:ext cx="4500000" cy="360"/>
          </a:xfrm>
          <a:prstGeom prst="line">
            <a:avLst/>
          </a:prstGeom>
          <a:ln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ustomShape 6"/>
          <p:cNvSpPr/>
          <p:nvPr/>
        </p:nvSpPr>
        <p:spPr>
          <a:xfrm>
            <a:off x="1841400" y="3161172"/>
            <a:ext cx="842400" cy="342720"/>
          </a:xfrm>
          <a:custGeom>
            <a:avLst/>
            <a:gdLst/>
            <a:ahLst/>
            <a:cxnLst/>
            <a:rect l="l" t="t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7"/>
          <p:cNvSpPr/>
          <p:nvPr/>
        </p:nvSpPr>
        <p:spPr>
          <a:xfrm>
            <a:off x="2071800" y="3097092"/>
            <a:ext cx="38196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Line 8"/>
          <p:cNvSpPr/>
          <p:nvPr/>
        </p:nvSpPr>
        <p:spPr>
          <a:xfrm>
            <a:off x="2533680" y="3504612"/>
            <a:ext cx="4500000" cy="360"/>
          </a:xfrm>
          <a:prstGeom prst="line">
            <a:avLst/>
          </a:prstGeom>
          <a:ln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CustomShape 9"/>
          <p:cNvSpPr/>
          <p:nvPr/>
        </p:nvSpPr>
        <p:spPr>
          <a:xfrm>
            <a:off x="2914920" y="3080649"/>
            <a:ext cx="43862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  <a:ea typeface="等线"/>
              </a:rPr>
              <a:t>Training Details</a:t>
            </a:r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1" name="CustomShape 9"/>
          <p:cNvSpPr/>
          <p:nvPr/>
        </p:nvSpPr>
        <p:spPr>
          <a:xfrm>
            <a:off x="2941005" y="4035797"/>
            <a:ext cx="43862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  <a:ea typeface="等线"/>
              </a:rPr>
              <a:t>Experiment</a:t>
            </a:r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493920" y="1685520"/>
            <a:ext cx="5760000" cy="492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2"/>
          <p:cNvSpPr/>
          <p:nvPr/>
        </p:nvSpPr>
        <p:spPr>
          <a:xfrm>
            <a:off x="493920" y="974160"/>
            <a:ext cx="8371080" cy="57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3200" b="1" strike="noStrike" spc="-1" dirty="0" smtClean="0">
                <a:solidFill>
                  <a:srgbClr val="004098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Background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30" y="2112570"/>
            <a:ext cx="5251925" cy="277251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5150" y="5312138"/>
            <a:ext cx="8029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Pedestrian path prediction from an approaching vehicle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is challenging. Situation criticality, pedestrian awareness thereof, and positioning vs. curbside provides information for more accurate trajectory prediction.</a:t>
            </a:r>
            <a:endParaRPr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493920" y="974160"/>
            <a:ext cx="8371080" cy="57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3200" b="1" strike="noStrike" spc="-1" dirty="0" smtClean="0">
                <a:solidFill>
                  <a:srgbClr val="004098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556660" y="1773793"/>
            <a:ext cx="3895200" cy="3486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b="1" strike="noStrike" spc="-1" dirty="0" smtClean="0">
                <a:uFill>
                  <a:solidFill>
                    <a:srgbClr val="FFFFFF"/>
                  </a:solidFill>
                </a:uFill>
                <a:latin typeface="Times New Roman" charset="0"/>
                <a:ea typeface="Times New Roman" charset="0"/>
                <a:cs typeface="Times New Roman" charset="0"/>
              </a:rPr>
              <a:t>Dynamic Bayesian Network(DBN)</a:t>
            </a:r>
            <a:endParaRPr lang="en-US" sz="1100" b="1" strike="noStrike" spc="-1" dirty="0">
              <a:uFill>
                <a:solidFill>
                  <a:srgbClr val="FFFFFF"/>
                </a:solidFill>
              </a:u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82" y="2321775"/>
            <a:ext cx="4247956" cy="2936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434" y="3461652"/>
            <a:ext cx="2829731" cy="5720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434" y="2433046"/>
            <a:ext cx="2024461" cy="6332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4" name="矩形 3"/>
          <p:cNvSpPr/>
          <p:nvPr/>
        </p:nvSpPr>
        <p:spPr>
          <a:xfrm>
            <a:off x="4679460" y="1754751"/>
            <a:ext cx="4834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trike="noStrike" spc="-1" dirty="0" smtClean="0">
                <a:uFill>
                  <a:solidFill>
                    <a:srgbClr val="FFFFFF"/>
                  </a:solidFill>
                </a:uFill>
                <a:latin typeface="Times New Roman" charset="0"/>
                <a:ea typeface="Times New Roman" charset="0"/>
                <a:cs typeface="Times New Roman" charset="0"/>
              </a:rPr>
              <a:t>Switching Linear Dynamic System(SLDS)</a:t>
            </a:r>
            <a:endParaRPr lang="en-US" altLang="zh-CN" sz="1100" spc="-1" dirty="0">
              <a:uFill>
                <a:solidFill>
                  <a:srgbClr val="FFFFFF"/>
                </a:solidFill>
              </a:u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6935" y="5402187"/>
            <a:ext cx="40149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 DBN unrolled in two time slices. </a:t>
            </a:r>
          </a:p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Context information (HSV, AC, SC) is model as latent state which influences </a:t>
            </a:r>
          </a:p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 switching state in SLDS.</a:t>
            </a:r>
            <a:endParaRPr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9460" y="5402187"/>
            <a:ext cx="4014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 switching sate in SLDS chooses </a:t>
            </a:r>
          </a:p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 transformation matrix at each time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tep.</a:t>
            </a:r>
            <a:endParaRPr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468630" y="1005840"/>
            <a:ext cx="5732640" cy="56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1" strike="noStrike" spc="-1" dirty="0" smtClean="0">
                <a:solidFill>
                  <a:srgbClr val="004098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Training Details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1124150" y="1720878"/>
            <a:ext cx="2346560" cy="3486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b="1" strike="noStrike" spc="-1" dirty="0" smtClean="0">
                <a:uFill>
                  <a:solidFill>
                    <a:srgbClr val="FFFFFF"/>
                  </a:solidFill>
                </a:uFill>
                <a:latin typeface="Times New Roman" charset="0"/>
                <a:ea typeface="Times New Roman" charset="0"/>
                <a:cs typeface="Times New Roman" charset="0"/>
              </a:rPr>
              <a:t>Data Description</a:t>
            </a:r>
            <a:endParaRPr lang="en-US" sz="1100" b="0" strike="noStrike" spc="-1" dirty="0">
              <a:uFill>
                <a:solidFill>
                  <a:srgbClr val="FFFFFF"/>
                </a:solidFill>
              </a:u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" y="2219691"/>
            <a:ext cx="3389937" cy="43971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74" y="2834693"/>
            <a:ext cx="3555440" cy="1350880"/>
          </a:xfrm>
          <a:prstGeom prst="rect">
            <a:avLst/>
          </a:prstGeom>
        </p:spPr>
      </p:pic>
      <p:sp>
        <p:nvSpPr>
          <p:cNvPr id="8" name="CustomShape 1"/>
          <p:cNvSpPr/>
          <p:nvPr/>
        </p:nvSpPr>
        <p:spPr>
          <a:xfrm>
            <a:off x="5676272" y="1720878"/>
            <a:ext cx="2346560" cy="3486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b="1" strike="noStrike" spc="-1" dirty="0" smtClean="0">
                <a:uFill>
                  <a:solidFill>
                    <a:srgbClr val="FFFFFF"/>
                  </a:solidFill>
                </a:uFill>
                <a:latin typeface="Times New Roman" charset="0"/>
                <a:ea typeface="Times New Roman" charset="0"/>
                <a:cs typeface="Times New Roman" charset="0"/>
              </a:rPr>
              <a:t>Statistics of Dataset</a:t>
            </a:r>
            <a:endParaRPr lang="en-US" sz="1100" b="0" strike="noStrike" spc="-1" dirty="0">
              <a:uFill>
                <a:solidFill>
                  <a:srgbClr val="FFFFFF"/>
                </a:solidFill>
              </a:u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42089" y="4585530"/>
            <a:ext cx="40149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The dataset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consists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of 58 sequences recorded using a stereo camera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mounted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behind the windshield of a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vehicle.</a:t>
            </a:r>
          </a:p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5 scenarios are involved in this dataset, 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ncluding 4 normal scenarios and 1 anomalous scenario.</a:t>
            </a:r>
          </a:p>
          <a:p>
            <a:endParaRPr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9696" y="1570680"/>
            <a:ext cx="6408107" cy="4820072"/>
          </a:xfrm>
          <a:prstGeom prst="rect">
            <a:avLst/>
          </a:prstGeom>
        </p:spPr>
      </p:pic>
      <p:sp>
        <p:nvSpPr>
          <p:cNvPr id="4" name="TextShape 1"/>
          <p:cNvSpPr txBox="1"/>
          <p:nvPr/>
        </p:nvSpPr>
        <p:spPr>
          <a:xfrm>
            <a:off x="468630" y="1005840"/>
            <a:ext cx="5732640" cy="56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1" strike="noStrike" spc="-1" dirty="0" smtClean="0">
                <a:solidFill>
                  <a:srgbClr val="004098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Training Details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836" y="1920186"/>
            <a:ext cx="3068171" cy="18128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10" name="矩形 9"/>
          <p:cNvSpPr/>
          <p:nvPr/>
        </p:nvSpPr>
        <p:spPr>
          <a:xfrm>
            <a:off x="327379" y="6032262"/>
            <a:ext cx="5726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The head measurement and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ground-truth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of a crossing pedestrian. </a:t>
            </a:r>
          </a:p>
        </p:txBody>
      </p:sp>
      <p:sp>
        <p:nvSpPr>
          <p:cNvPr id="11" name="矩形 10"/>
          <p:cNvSpPr/>
          <p:nvPr/>
        </p:nvSpPr>
        <p:spPr>
          <a:xfrm>
            <a:off x="5751835" y="4297864"/>
            <a:ext cx="31931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Angle domain (0,360) of head 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rientation is discretized to 8 classes. 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35" y="5401368"/>
            <a:ext cx="3198190" cy="30789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669505" y="5749842"/>
            <a:ext cx="3494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 angle distribution conditioned on see- vehicle is model as a multinomial distribution.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3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468630" y="1005840"/>
            <a:ext cx="5732640" cy="56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1" strike="noStrike" spc="-1" dirty="0" smtClean="0">
                <a:solidFill>
                  <a:srgbClr val="004098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Training Details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" y="4214648"/>
            <a:ext cx="3420198" cy="22912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31" y="4214648"/>
            <a:ext cx="3718489" cy="23753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" y="1648797"/>
            <a:ext cx="3504280" cy="229019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23" y="1581190"/>
            <a:ext cx="3602669" cy="242613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832822" y="1936511"/>
            <a:ext cx="941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AC = 0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74614" y="1936511"/>
            <a:ext cx="941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AC = 1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32823" y="4625117"/>
            <a:ext cx="941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= 0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79431" y="4625117"/>
            <a:ext cx="941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= 1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9" y="6413522"/>
            <a:ext cx="3755388" cy="33888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452" y="3923482"/>
            <a:ext cx="4429112" cy="32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493920" y="974160"/>
            <a:ext cx="8371080" cy="57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altLang="zh-CN" sz="3200" b="1" strike="noStrike" spc="-1" dirty="0" smtClean="0">
                <a:solidFill>
                  <a:srgbClr val="004098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Experiment</a:t>
            </a:r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428" y="1761841"/>
            <a:ext cx="4865474" cy="32436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011" y="1761841"/>
            <a:ext cx="4865474" cy="32436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79" y="5163766"/>
            <a:ext cx="4025462" cy="6883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046" y="5163767"/>
            <a:ext cx="4247810" cy="68835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8810" y="6036610"/>
            <a:ext cx="9132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effectLst/>
                <a:latin typeface="NimbusRomNo9L" charset="0"/>
              </a:rPr>
              <a:t>The predicted lateral position and the ground-truth lateral position. Upper figure shows the result predicted at TTE = -18(t=13) and lower figure shows the result predicted at TTE = -4(t=27)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374040" y="939114"/>
            <a:ext cx="7498080" cy="56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4098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Conclusion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8774" y="1809471"/>
            <a:ext cx="84437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 novel model based on DBN for pedestrian path prediction in the intelligent vehicle domain is presented.</a:t>
            </a:r>
            <a:endParaRPr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8774" y="2946345"/>
            <a:ext cx="84437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The model, a DBN, incorporated the pedestrian situational awareness, situation criticality and spatial layout of the environment as latent states on top of an SLDS.</a:t>
            </a:r>
            <a:endParaRPr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8774" y="4452551"/>
            <a:ext cx="84437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The proposed model overall outperformed simpler models with or without partial contextual cues by predicting GT pedestrian positions more accurate</a:t>
            </a:r>
            <a:endParaRPr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2837</TotalTime>
  <Words>314</Words>
  <Application>Microsoft Macintosh PowerPoint</Application>
  <PresentationFormat>全屏显示(4:3)</PresentationFormat>
  <Paragraphs>54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Calibri</vt:lpstr>
      <vt:lpstr>DejaVu Sans</vt:lpstr>
      <vt:lpstr>DengXian</vt:lpstr>
      <vt:lpstr>NimbusRomNo9L</vt:lpstr>
      <vt:lpstr>Symbol</vt:lpstr>
      <vt:lpstr>Times New Roman</vt:lpstr>
      <vt:lpstr>Wingdings</vt:lpstr>
      <vt:lpstr>等线</vt:lpstr>
      <vt:lpstr>等线 Light</vt:lpstr>
      <vt:lpstr>微软雅黑</vt:lpstr>
      <vt:lpstr>Arial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沈小丹</dc:creator>
  <dc:description/>
  <cp:lastModifiedBy>Microsoft Office 用户</cp:lastModifiedBy>
  <cp:revision>192</cp:revision>
  <dcterms:created xsi:type="dcterms:W3CDTF">2016-04-20T02:59:17Z</dcterms:created>
  <dcterms:modified xsi:type="dcterms:W3CDTF">2018-06-20T13:33:14Z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true</vt:bool>
  </property>
  <property fmtid="{D5CDD505-2E9C-101B-9397-08002B2CF9AE}" pid="5" name="LinksUpToDate">
    <vt:bool>true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全屏显示(4:3)</vt:lpwstr>
  </property>
  <property fmtid="{D5CDD505-2E9C-101B-9397-08002B2CF9AE}" pid="9" name="ScaleCrop">
    <vt:bool>true</vt:bool>
  </property>
  <property fmtid="{D5CDD505-2E9C-101B-9397-08002B2CF9AE}" pid="10" name="ShareDoc">
    <vt:bool>true</vt:bool>
  </property>
  <property fmtid="{D5CDD505-2E9C-101B-9397-08002B2CF9AE}" pid="11" name="Slides">
    <vt:i4>27</vt:i4>
  </property>
</Properties>
</file>