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 Black" panose="020F0502020204030203" pitchFamily="34" charset="0"/>
      <p:bold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: </a:t>
            </a:r>
            <a:r>
              <a:rPr lang="en" sz="29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INTECHNOZZ</a:t>
            </a:r>
            <a:endParaRPr sz="29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58562" y="2992500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:Technology  like art is a soaring exercise of the human imagination</a:t>
            </a:r>
            <a:endParaRPr sz="17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:20-09-2022</a:t>
            </a:r>
            <a:endParaRPr sz="12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Problem Statement?</a:t>
            </a:r>
            <a:endParaRPr sz="200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>
              <a:solidFill>
                <a:srgbClr val="44444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mainly choose this problem to provide the public with better services according to their need from the bank. </a:t>
            </a:r>
          </a:p>
          <a:p>
            <a:pPr marL="457200" indent="-4572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avoid the waiting period in the bank and also providing a better solution for the distrust people</a:t>
            </a:r>
          </a:p>
          <a:p>
            <a:pPr marL="457200" indent="-4572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22222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eople who is not fond of using online banking visit the banks which extends the count of people in the bank</a:t>
            </a:r>
          </a:p>
          <a:p>
            <a:pPr marL="457200" indent="-4572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People who are not provided with ATM cards are also pushed to bank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eriod"/>
            </a:pPr>
            <a:endParaRPr lang="en-US" sz="2000" b="0" i="0" dirty="0">
              <a:solidFill>
                <a:srgbClr val="222222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endParaRPr lang="en-US" sz="2000" b="0" i="0" dirty="0">
              <a:solidFill>
                <a:srgbClr val="4A4548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6826D608-7B97-7311-3C42-E4EA51AD6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494629" y="121278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1" i="0" u="sng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User segment: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 includes the customer user-segment to reduce the distressed people in the queue Pain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1" u="sng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-US" sz="2000" b="1" i="0" u="sng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oints: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According to online banking there is no security of transaction and receiving the amount, due to that problem there is no proper way of handling the online banking</a:t>
            </a:r>
            <a:endParaRPr sz="20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7263A-2C8D-1905-C948-85B0EE3D53A1}"/>
              </a:ext>
            </a:extLst>
          </p:cNvPr>
          <p:cNvSpPr txBox="1"/>
          <p:nvPr/>
        </p:nvSpPr>
        <p:spPr>
          <a:xfrm>
            <a:off x="815788" y="1389529"/>
            <a:ext cx="7171765" cy="2536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are projecting our solution by the means of machine learning ,artificial intelligence. We are planning to execute our detection and </a:t>
            </a:r>
            <a:r>
              <a:rPr lang="en-US" sz="2000" dirty="0" err="1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recoginition</a:t>
            </a:r>
            <a:r>
              <a:rPr lang="en-US" sz="20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process  by using cloud storage in such that we came to know AI AZURES by which we are going to further development of our project </a:t>
            </a:r>
            <a:r>
              <a:rPr lang="en-US" sz="2000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.the major role in our project is image processing  for that we are proceeding to learn about the computer vision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432000" y="2010861"/>
            <a:ext cx="8280000" cy="19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q"/>
            </a:pPr>
            <a:r>
              <a:rPr lang="en-US" sz="2000" b="0" dirty="0">
                <a:solidFill>
                  <a:srgbClr val="4A4548"/>
                </a:solidFill>
                <a:highlight>
                  <a:srgbClr val="FFFFFF"/>
                </a:highlight>
              </a:rPr>
              <a:t>W</a:t>
            </a:r>
            <a:r>
              <a:rPr lang="en" sz="2000" b="0" dirty="0">
                <a:solidFill>
                  <a:srgbClr val="4A4548"/>
                </a:solidFill>
                <a:highlight>
                  <a:srgbClr val="FFFFFF"/>
                </a:highlight>
              </a:rPr>
              <a:t>e need AI AZURE inorder to train the images and the behavioural patterns of the persons . </a:t>
            </a:r>
            <a:br>
              <a:rPr lang="en" sz="20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20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2000" b="0" dirty="0">
                <a:solidFill>
                  <a:srgbClr val="4A4548"/>
                </a:solidFill>
                <a:highlight>
                  <a:srgbClr val="FFFFFF"/>
                </a:highlight>
              </a:rPr>
              <a:t>Also we need  computer vision cloud  for storage of our collected dataset.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2" name="Google Shape;378;p7">
            <a:extLst>
              <a:ext uri="{FF2B5EF4-FFF2-40B4-BE49-F238E27FC236}">
                <a16:creationId xmlns:a16="http://schemas.microsoft.com/office/drawing/2014/main" id="{76C85E2B-A503-02A1-52E2-2893ED1011B9}"/>
              </a:ext>
            </a:extLst>
          </p:cNvPr>
          <p:cNvSpPr txBox="1"/>
          <p:nvPr/>
        </p:nvSpPr>
        <p:spPr>
          <a:xfrm>
            <a:off x="452700" y="1223018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 our project we are providing enhanced surveillance to detect and consider  the customer sentiments and their behavioural patterns and provide them with the better services 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endParaRPr lang="en" sz="20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</a:t>
            </a:r>
            <a:r>
              <a:rPr lang="en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 are developoing a prototyp</a:t>
            </a:r>
            <a:r>
              <a:rPr lang="en" sz="20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 solutuion for detecting the distrust people who visit the bank by expecting the better solution from the bankers in the recoginition appproach.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endParaRPr lang="en" sz="20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512375" y="2899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452700" y="1178194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Our motive is to provide the customer with better services and time management who directly visits the bank neglecting the online banking.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endParaRPr lang="en-US" sz="20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Engaging the customers with their top priorities and needs 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200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2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Our adaptation mainly depends on the people are not fond of online banking and transactions like actions.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endParaRPr lang="en-US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0" name="Picture 2" descr="Surveillance System Solution for Banks, ATMs, Data Centers">
            <a:extLst>
              <a:ext uri="{FF2B5EF4-FFF2-40B4-BE49-F238E27FC236}">
                <a16:creationId xmlns:a16="http://schemas.microsoft.com/office/drawing/2014/main" id="{233E144F-2715-F280-7B5A-E2652A9AB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74" y="1936377"/>
            <a:ext cx="3967845" cy="276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DA3A9C-FE2B-1951-0DBC-0ED9E0123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318" y="2365049"/>
            <a:ext cx="4674682" cy="26178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2AD5BF-94E5-5E65-0878-9A83435B82AE}"/>
              </a:ext>
            </a:extLst>
          </p:cNvPr>
          <p:cNvSpPr txBox="1"/>
          <p:nvPr/>
        </p:nvSpPr>
        <p:spPr>
          <a:xfrm>
            <a:off x="457200" y="905604"/>
            <a:ext cx="84402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https://github.com/sunyavimalkumar09/sunyavimalkumar09.git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1500" dirty="0"/>
              <a:t>K</a:t>
            </a:r>
            <a:r>
              <a:rPr lang="en" sz="1500" dirty="0"/>
              <a:t> . Sunya  B.Tech IT (Team Leader)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N. Sakthi Priya B.Tech IT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K. Vannamathi B.Tech IT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S. Nithya Sri B.Tech IT </a:t>
            </a:r>
            <a:endParaRPr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443</Words>
  <Application>Microsoft Office PowerPoint</Application>
  <PresentationFormat>On-screen Show (16:9)</PresentationFormat>
  <Paragraphs>39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Trebuchet MS</vt:lpstr>
      <vt:lpstr>Arial</vt:lpstr>
      <vt:lpstr>Lato</vt:lpstr>
      <vt:lpstr>Wingdings</vt:lpstr>
      <vt:lpstr>Lato Black</vt:lpstr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Pre-Requisite</vt:lpstr>
      <vt:lpstr>Azure tools or resources</vt:lpstr>
      <vt:lpstr>Any Supporting Functional Documents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</dc:title>
  <dc:creator>sunya vimal</dc:creator>
  <cp:lastModifiedBy>sunya vimal</cp:lastModifiedBy>
  <cp:revision>3</cp:revision>
  <dcterms:modified xsi:type="dcterms:W3CDTF">2022-09-19T16:30:13Z</dcterms:modified>
</cp:coreProperties>
</file>