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INTECHNOZZ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:Technology  like art is a soaring exercise of the human imagination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44444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mainly choose this problem to provide the public with better services according to their need from the bank. 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avoid the waiting period in the bank and also providing a better solution for the distrust people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eople who is not fond of using online banking visit the banks which extends the count of people in the bank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 who are not provided with ATM cards are also pushed to bank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000" b="0" i="0" dirty="0">
              <a:solidFill>
                <a:srgbClr val="4A454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21278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includes the customer user-segment to reduce the distressed people in the queue Pain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u="sng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2000" b="1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oints: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According to online banking there is no security of transaction and receiving the amount, due to that problem there is no proper way of handling the online banking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7263A-2C8D-1905-C948-85B0EE3D53A1}"/>
              </a:ext>
            </a:extLst>
          </p:cNvPr>
          <p:cNvSpPr txBox="1"/>
          <p:nvPr/>
        </p:nvSpPr>
        <p:spPr>
          <a:xfrm>
            <a:off x="815788" y="1389529"/>
            <a:ext cx="7171765" cy="253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projecting our solution by the means of machine learning ,artificial intelligence. We are planning to execute our detection and </a:t>
            </a:r>
            <a:r>
              <a:rPr lang="en-US" sz="2000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recoginition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process  by using cloud storage in such that we came to know AI AZURES by which we are going to further development of our project 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.the major role in our project is image processing  for that we are proceeding to learn about the computer vision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32000" y="2010861"/>
            <a:ext cx="8280000" cy="19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W</a:t>
            </a:r>
            <a: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e need AI AZURE inorder to train the images and the behavioural patterns of the persons . </a:t>
            </a: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Also we need  computer vision cloud  for storage of our collected dataset.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2" name="Google Shape;378;p7">
            <a:extLst>
              <a:ext uri="{FF2B5EF4-FFF2-40B4-BE49-F238E27FC236}">
                <a16:creationId xmlns:a16="http://schemas.microsoft.com/office/drawing/2014/main" id="{76C85E2B-A503-02A1-52E2-2893ED1011B9}"/>
              </a:ext>
            </a:extLst>
          </p:cNvPr>
          <p:cNvSpPr txBox="1"/>
          <p:nvPr/>
        </p:nvSpPr>
        <p:spPr>
          <a:xfrm>
            <a:off x="452700" y="122301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our project we are providing enhanced surveillance to detect and consider  the customer sentiments and their behavioural patterns and provide them with the better services 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are developoing a prototyp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solutuion for detecting the distrust people who visit the bank by expecting the better solution from the bankers in the recoginition appproach.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512375" y="2899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52700" y="117819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motive is to provide the customer with better services and time management who directly visits the bank neglecting the online banking.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Engaging the customers with their top priorities and needs 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adaptation mainly depends on the people are not fond of online banking and transactions like actions.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0" name="Picture 2" descr="Surveillance System Solution for Banks, ATMs, Data Centers">
            <a:extLst>
              <a:ext uri="{FF2B5EF4-FFF2-40B4-BE49-F238E27FC236}">
                <a16:creationId xmlns:a16="http://schemas.microsoft.com/office/drawing/2014/main" id="{233E144F-2715-F280-7B5A-E2652A9A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0" y="690282"/>
            <a:ext cx="3967845" cy="27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A3A9C-FE2B-1951-0DBC-0ED9E012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509" y="2340181"/>
            <a:ext cx="4674682" cy="2617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K</a:t>
            </a:r>
            <a:r>
              <a:rPr lang="en" sz="1500" dirty="0"/>
              <a:t> . Sunya  B.Tech IT (Team Leader)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N. Sakthi Priya B.Tech IT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K. Vannamathi B.Tech IT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S. Nithya Sri B.Tech IT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432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Lato Black</vt:lpstr>
      <vt:lpstr>Arial</vt:lpstr>
      <vt:lpstr>Lato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sunya vimal</dc:creator>
  <cp:lastModifiedBy>sunya vimal</cp:lastModifiedBy>
  <cp:revision>1</cp:revision>
  <dcterms:modified xsi:type="dcterms:W3CDTF">2022-09-19T16:15:22Z</dcterms:modified>
</cp:coreProperties>
</file>