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D65E-6F14-4882-988B-863E2D7A4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3733-F8D8-4A1B-9BCD-B612727F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C299C-089B-4B5E-98EE-DC03A3E5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8B472-077C-4CA4-BE57-D83049A6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76392-5F7F-460B-A6AA-1C0DB027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898E-2BE7-455E-81A0-DDBFAE49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8DED7-DD22-4CF9-9F99-4617FE43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D4D4F-38C9-460B-B81A-71CFE77A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FD371-EB18-4FDB-872D-2A9B35D6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F7F1A-B2A2-43F8-8A22-265CA71A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52E3C-EC5F-401C-8070-3A88FD7F3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5E2E4-341A-498A-A4F4-9879C030E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47CDD-C20E-4783-BA6B-6407E535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FAA6-E52D-4EDD-8FA7-E3C382C5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DAD9D-83FB-4F5B-9289-E9156888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410F-008A-4545-B3D9-11A13B61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0F2D9-F6A7-4534-8585-E590B3A2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58A15-9969-444C-B855-9FFDB412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9DD54-9628-47AB-AA4A-7CF8C872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9A24-623A-4CBB-B446-7CF6F7F9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F7E5-1AC8-48EF-A420-5A21EF25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7B281-8A33-4C82-90FA-A05E0C84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CF781-2671-460C-86D4-5596B8F3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E0BF8-9CB8-4B94-AAA1-830BC92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1BAE7-754E-43EF-98D1-E43F94F3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6663-C9E5-46ED-AAD6-E256833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5DC3F-DE86-4D19-AF0A-0368EE772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2B204-8F07-4422-99BC-BE95FE67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FDE9E-7529-4F54-8D2E-27DF8AAE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AB88A-9931-4B04-816C-75AECD8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79C2C-38D9-467D-8B5C-A6F531E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0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6142-552D-4CA8-BD2D-2B39B938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1B1E2-2140-4E25-90A9-4B7D0355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7A9DA6-0D71-406B-8B8A-1130408A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BF19EC-6BA2-4D33-8C43-847E6A94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230ECF-BEA7-43EF-89F3-8F294D67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E9871-EDBD-4737-9F21-75AB8A87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FBF597-3F27-4938-9B85-DF60D2FF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1B0DD3-8C55-4D84-AC54-CC0FE1FC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D5CE5-DF3C-45F5-BFCF-2DA32D05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956BFC-3F52-4381-853A-A56908CA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422D20-426E-4EDB-8155-F5C68192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2A4FD-52C7-459F-8E05-C7B1763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A241B0-DAC9-4836-885E-0A6AB0BD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EE40-153D-48E8-8C23-2418C98A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1EE7B-0E63-4AA1-8442-1BEFC7F2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8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465F-6502-4409-89D8-DE38324D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2877A-5DE7-4D77-A1BA-5C6FA9DE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0C5C8-1888-44DF-B23E-CE027EB7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55A2D-28C1-4979-8BBF-C0C33E86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11A14-B7A4-4FCE-8DDA-7BEC51D3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5928B-016D-4CBA-8421-ADF2535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4E190-5172-4953-B050-60EAE1A7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984B7-93DA-43DE-8C2F-F38F07F61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A1228-C104-447C-88CD-F6F7EFFB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716D9-1BC6-42CA-A706-F511EDFB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225B-0AEC-44D3-AAA4-B3BD1C0D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2BD0B-B01D-4802-B854-BD6D22C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5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B5C52E-4DA5-44A1-ADBB-19579A89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F20CB-3F7B-4470-902A-F1C12E9D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7339-154B-4A63-A775-1CF4AD3FB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6EE0-A535-4510-99B6-1A0D6DBF40D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5AAB5-FAF2-4B11-8414-09FBCB53C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470F8-5C5B-48F3-B91A-B846C224F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B5B7-BF29-4085-A366-616A8E30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4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C136-9433-482B-9B6F-EE311A404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 SW </a:t>
            </a:r>
            <a:r>
              <a:rPr lang="ko-KR" altLang="en-US" dirty="0"/>
              <a:t>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0F1176-27E8-4200-9968-C2E36D898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20196622 </a:t>
            </a:r>
            <a:r>
              <a:rPr lang="ko-KR" altLang="en-US" dirty="0"/>
              <a:t>안선영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11500-817A-400E-A7CD-18A03C6BB6A6}"/>
              </a:ext>
            </a:extLst>
          </p:cNvPr>
          <p:cNvSpPr txBox="1"/>
          <p:nvPr/>
        </p:nvSpPr>
        <p:spPr>
          <a:xfrm>
            <a:off x="7694909" y="6385301"/>
            <a:ext cx="440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https://github.com/sunyeongan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2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883E-CFD3-4B6C-8292-C11115D4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위치기반 </a:t>
            </a:r>
            <a:r>
              <a:rPr lang="en-US" altLang="ko-KR" dirty="0" err="1"/>
              <a:t>ToDoList</a:t>
            </a:r>
            <a:r>
              <a:rPr lang="en-US" altLang="ko-KR" dirty="0"/>
              <a:t> App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D8AB-7862-44D7-9C06-E040A3E3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b="1" dirty="0"/>
              <a:t>주제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특정 장소에서 내가 할 일을 적고 </a:t>
            </a:r>
            <a:r>
              <a:rPr lang="en-US" altLang="ko-KR" sz="2400" dirty="0"/>
              <a:t>, </a:t>
            </a:r>
            <a:r>
              <a:rPr lang="ko-KR" altLang="en-US" sz="2400" dirty="0"/>
              <a:t>그 장소 주변에 내가 있다면 그 할 일을 푸시 알람 해주는 앱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개발환경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en-US" altLang="ko-KR" sz="2400" dirty="0" err="1"/>
              <a:t>kotiln</a:t>
            </a:r>
            <a:r>
              <a:rPr lang="en-US" altLang="ko-KR" sz="2400" dirty="0"/>
              <a:t>, Flutter, Google Map API, firebase 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필요한 기능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dirty="0"/>
              <a:t>로그인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지도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를 이용해 현재 위치 추적</a:t>
            </a:r>
            <a:r>
              <a:rPr lang="en-US" altLang="ko-KR" sz="2400" dirty="0"/>
              <a:t> </a:t>
            </a:r>
            <a:r>
              <a:rPr lang="ko-KR" altLang="en-US" sz="2400" dirty="0"/>
              <a:t>후 </a:t>
            </a:r>
            <a:r>
              <a:rPr lang="en-US" altLang="ko-KR" sz="2400" dirty="0" err="1"/>
              <a:t>todo</a:t>
            </a:r>
            <a:r>
              <a:rPr lang="ko-KR" altLang="en-US" sz="2400" dirty="0"/>
              <a:t>가 있는 장소와 가깝다면 </a:t>
            </a:r>
            <a:r>
              <a:rPr lang="ko-KR" altLang="en-US" sz="2400" dirty="0" err="1"/>
              <a:t>푸시알람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등등</a:t>
            </a:r>
            <a:r>
              <a:rPr lang="en-US" altLang="ko-K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23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E5AFE-66C7-46F6-BFD7-9E42A8D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49AC1-60E2-49D9-847D-EF2C2D96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28" y="1396784"/>
            <a:ext cx="6930326" cy="51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70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2022 SW 전시회</vt:lpstr>
      <vt:lpstr>위치기반 ToDoList App</vt:lpstr>
      <vt:lpstr>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SW 전시회</dc:title>
  <dc:creator>asy10</dc:creator>
  <cp:lastModifiedBy>asy10</cp:lastModifiedBy>
  <cp:revision>3</cp:revision>
  <dcterms:created xsi:type="dcterms:W3CDTF">2022-07-19T02:06:01Z</dcterms:created>
  <dcterms:modified xsi:type="dcterms:W3CDTF">2022-07-19T04:17:12Z</dcterms:modified>
</cp:coreProperties>
</file>