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52"/>
    <p:restoredTop sz="94694"/>
  </p:normalViewPr>
  <p:slideViewPr>
    <p:cSldViewPr snapToGrid="0" snapToObjects="1">
      <p:cViewPr varScale="1">
        <p:scale>
          <a:sx n="86" d="100"/>
          <a:sy n="86" d="100"/>
        </p:scale>
        <p:origin x="216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3A690-47CD-0B48-8255-A5967BE20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16472A-5BA7-BA46-A980-2599E4CCD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DF75F5-4F7E-914F-9893-EC5CA5084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383D-865D-CD43-B6AF-5A0B34395B86}" type="datetimeFigureOut">
              <a:rPr kumimoji="1" lang="ko-Kore-KR" altLang="en-US" smtClean="0"/>
              <a:t>2022. 3. 27.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65AA41-9159-9A41-9845-A05F5164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7A156C-2FEE-2546-B4FB-0C21C9C4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5272-30F2-314A-BFD6-782285F4746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106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48C73-57B1-E84E-841D-3CD202414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A638DE-7C76-314A-AF55-B785276A1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1D36E0-190A-6C43-873E-FA8C41951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383D-865D-CD43-B6AF-5A0B34395B86}" type="datetimeFigureOut">
              <a:rPr kumimoji="1" lang="ko-Kore-KR" altLang="en-US" smtClean="0"/>
              <a:t>2022. 3. 27.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0CA108-AB44-084A-A445-0756820C9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8C91B-AFB2-7B4D-B177-6E18A9645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5272-30F2-314A-BFD6-782285F4746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876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E6951E-E20D-BB47-9A7B-B7A414B41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B353AC-900B-2F48-93E8-F3893C6B8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513FD9-6FB0-5B43-AA55-0F7E7635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383D-865D-CD43-B6AF-5A0B34395B86}" type="datetimeFigureOut">
              <a:rPr kumimoji="1" lang="ko-Kore-KR" altLang="en-US" smtClean="0"/>
              <a:t>2022. 3. 27.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9F9C92-D3EF-EE45-AD31-4DC0E0A10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8F9B5-E39F-F048-9053-F4D5E053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5272-30F2-314A-BFD6-782285F4746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4465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06810-4CC7-A743-B843-B6102EE4A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9906DE-1112-6846-812D-6A6289852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90E9B7-E2E2-874F-B962-D3104CA7E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383D-865D-CD43-B6AF-5A0B34395B86}" type="datetimeFigureOut">
              <a:rPr kumimoji="1" lang="ko-Kore-KR" altLang="en-US" smtClean="0"/>
              <a:t>2022. 3. 27.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9D4AB1-CBE9-2E4A-9596-81D2714FE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044647-3F42-6B4C-B4C2-DE6D1BE1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5272-30F2-314A-BFD6-782285F4746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333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9348A-DC36-344E-8ED9-FA52FD73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AF2595-3B37-254A-9563-0D146ABD3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E170DD-6FCC-C64E-8EED-9755421FD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383D-865D-CD43-B6AF-5A0B34395B86}" type="datetimeFigureOut">
              <a:rPr kumimoji="1" lang="ko-Kore-KR" altLang="en-US" smtClean="0"/>
              <a:t>2022. 3. 27.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4FE797-D587-2B4E-BC60-34685866D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00BB2-79A2-A643-ADCB-1F1E8923B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5272-30F2-314A-BFD6-782285F4746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64681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68CEA-1A69-CA4C-9FAA-E6CE6B11E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2954D4-22D1-D240-8AD1-E7DFDA1A2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F87E33-C0B5-5047-B21E-CEFC80950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03F71B-CC55-3F49-806C-BA07AB4EA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383D-865D-CD43-B6AF-5A0B34395B86}" type="datetimeFigureOut">
              <a:rPr kumimoji="1" lang="ko-Kore-KR" altLang="en-US" smtClean="0"/>
              <a:t>2022. 3. 27.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504130-AE60-3147-98B2-F7BE9B8D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6EF11A-1148-934A-A360-26A9245E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5272-30F2-314A-BFD6-782285F4746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916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EE801-BDA6-074C-B596-825B73B99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4BF309-C413-BF49-999B-4C6EAF603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5E9140-91E3-074C-B825-72CCA726F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422F6D-073F-DC4B-B9D1-2F2C89CB7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46F5B5-4AAD-0C42-A47F-3E29B9FF4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7AE860-936F-FD48-AB33-7DA2D41AF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383D-865D-CD43-B6AF-5A0B34395B86}" type="datetimeFigureOut">
              <a:rPr kumimoji="1" lang="ko-Kore-KR" altLang="en-US" smtClean="0"/>
              <a:t>2022. 3. 27.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A7CED9-FB22-F545-94F9-AD2C1F23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DA5E71-599A-3B42-9026-377FABFE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5272-30F2-314A-BFD6-782285F4746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3701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38D0A-6FD1-114C-A479-7FA42FE4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A1A426-662A-434E-A410-E8C2D4C0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383D-865D-CD43-B6AF-5A0B34395B86}" type="datetimeFigureOut">
              <a:rPr kumimoji="1" lang="ko-Kore-KR" altLang="en-US" smtClean="0"/>
              <a:t>2022. 3. 27.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28AB4B-8B4F-6943-BA93-44ABB801A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A25E02-E3C5-3E45-AEFF-F9AAE053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5272-30F2-314A-BFD6-782285F4746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949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33DA3B-3FC6-994F-BCE3-228872BD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383D-865D-CD43-B6AF-5A0B34395B86}" type="datetimeFigureOut">
              <a:rPr kumimoji="1" lang="ko-Kore-KR" altLang="en-US" smtClean="0"/>
              <a:t>2022. 3. 27.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4EF5E3-3F89-6A49-9728-EB9A3D4FA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59C295-0303-994B-92E0-DBBF06A0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5272-30F2-314A-BFD6-782285F4746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8535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A41CD-0575-E948-B826-A5E2CBA35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6B2197-9335-D44A-A398-048CDBA03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F56626-5330-624E-BCF5-FAC3C9AF4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68A249-50FE-D447-9351-1CD878A53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383D-865D-CD43-B6AF-5A0B34395B86}" type="datetimeFigureOut">
              <a:rPr kumimoji="1" lang="ko-Kore-KR" altLang="en-US" smtClean="0"/>
              <a:t>2022. 3. 27.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6CD552-220A-E546-AA0C-600E093D7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895332-491E-E640-B63E-97E9F69D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5272-30F2-314A-BFD6-782285F4746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06501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116DF-1121-1549-A5ED-51F04B700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48AD65-7B86-7642-9E30-E62B5BF7D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5FF279-0B34-3640-B8C5-B60D1EB24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79F07E-A177-6A43-AA50-C0225D2F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383D-865D-CD43-B6AF-5A0B34395B86}" type="datetimeFigureOut">
              <a:rPr kumimoji="1" lang="ko-Kore-KR" altLang="en-US" smtClean="0"/>
              <a:t>2022. 3. 27.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3CC9DA-B91B-AB46-858E-4464703D3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7FB923-55A3-4F4D-974E-6ADBB2D33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5272-30F2-314A-BFD6-782285F4746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152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1BFB3F-4955-4642-B09D-4EA8E7C40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51E664-324D-E041-A353-3BE0C2E6A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BDC5B4-4C4D-1448-8E66-557FB85C8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4383D-865D-CD43-B6AF-5A0B34395B86}" type="datetimeFigureOut">
              <a:rPr kumimoji="1" lang="ko-Kore-KR" altLang="en-US" smtClean="0"/>
              <a:t>2022. 3. 27.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CB7B07-AB28-3846-A585-24CCE0B63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A4C385-F555-9743-917C-9CF85F74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55272-30F2-314A-BFD6-782285F4746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450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C8E81-3130-D346-817A-A282F329B0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err="1"/>
              <a:t>웹서버구축</a:t>
            </a:r>
            <a:r>
              <a:rPr kumimoji="1" lang="ko-KR" altLang="en-US" dirty="0"/>
              <a:t> </a:t>
            </a:r>
            <a:br>
              <a:rPr kumimoji="1" lang="en-US" altLang="ko-KR" dirty="0"/>
            </a:br>
            <a:r>
              <a:rPr kumimoji="1" lang="en-US" altLang="ko-KR" dirty="0"/>
              <a:t>4</a:t>
            </a:r>
            <a:r>
              <a:rPr kumimoji="1" lang="ko-KR" altLang="en-US" dirty="0"/>
              <a:t>주차 과제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783A64-752A-8147-B8A6-9F5AA735FB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/>
              <a:t>빅데이터전공</a:t>
            </a:r>
            <a:endParaRPr kumimoji="1" lang="en-US" altLang="ko-Kore-KR" dirty="0"/>
          </a:p>
          <a:p>
            <a:r>
              <a:rPr kumimoji="1" lang="en-US" altLang="ko-Kore-KR" dirty="0"/>
              <a:t>20</a:t>
            </a:r>
            <a:r>
              <a:rPr kumimoji="1" lang="en-US" altLang="ko-KR" dirty="0"/>
              <a:t>196622</a:t>
            </a:r>
            <a:r>
              <a:rPr kumimoji="1" lang="ko-KR" altLang="en-US" dirty="0"/>
              <a:t> 안선영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26016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C696F7-BD4E-4442-B871-1AAA2BAE8781}"/>
              </a:ext>
            </a:extLst>
          </p:cNvPr>
          <p:cNvSpPr txBox="1"/>
          <p:nvPr/>
        </p:nvSpPr>
        <p:spPr>
          <a:xfrm>
            <a:off x="558800" y="667123"/>
            <a:ext cx="2345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200" dirty="0"/>
              <a:t>응용</a:t>
            </a:r>
            <a:r>
              <a:rPr kumimoji="1" lang="en-US" altLang="ko-Kore-KR" sz="3200" dirty="0"/>
              <a:t>1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-</a:t>
            </a:r>
            <a:r>
              <a:rPr kumimoji="1" lang="ko-KR" altLang="en-US" sz="3200" dirty="0"/>
              <a:t> 코드</a:t>
            </a:r>
            <a:endParaRPr kumimoji="1" lang="ko-Kore-KR" altLang="en-US" sz="32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3D180AF-7D64-EE40-ACA5-C7768634C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18" y="1523447"/>
            <a:ext cx="5846977" cy="477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4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89DAC71-EBEE-0240-BC3C-642F5DD87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1911350"/>
            <a:ext cx="6912264" cy="1894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C696F7-BD4E-4442-B871-1AAA2BAE8781}"/>
              </a:ext>
            </a:extLst>
          </p:cNvPr>
          <p:cNvSpPr txBox="1"/>
          <p:nvPr/>
        </p:nvSpPr>
        <p:spPr>
          <a:xfrm>
            <a:off x="558800" y="667123"/>
            <a:ext cx="3166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200" dirty="0"/>
              <a:t>응용</a:t>
            </a:r>
            <a:r>
              <a:rPr kumimoji="1" lang="en-US" altLang="ko-Kore-KR" sz="3200" dirty="0"/>
              <a:t>1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-</a:t>
            </a:r>
            <a:r>
              <a:rPr kumimoji="1" lang="ko-KR" altLang="en-US" sz="3200" dirty="0"/>
              <a:t> </a:t>
            </a:r>
            <a:r>
              <a:rPr kumimoji="1" lang="ko-KR" altLang="en-US" sz="3200" dirty="0" err="1"/>
              <a:t>출력결과</a:t>
            </a:r>
            <a:endParaRPr kumimoji="1" lang="ko-Kore-KR" altLang="en-US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4B9F5F-4388-DD4B-9B82-1E72D9C35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" y="4013388"/>
            <a:ext cx="5129924" cy="1912602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177E90D0-7FA7-B34A-953B-B2007A638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5247" y="1609913"/>
            <a:ext cx="2217878" cy="480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79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C696F7-BD4E-4442-B871-1AAA2BAE8781}"/>
              </a:ext>
            </a:extLst>
          </p:cNvPr>
          <p:cNvSpPr txBox="1"/>
          <p:nvPr/>
        </p:nvSpPr>
        <p:spPr>
          <a:xfrm>
            <a:off x="558800" y="667123"/>
            <a:ext cx="2345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200" dirty="0"/>
              <a:t>응용</a:t>
            </a:r>
            <a:r>
              <a:rPr kumimoji="1" lang="en-US" altLang="ko-KR" sz="3200" dirty="0"/>
              <a:t>2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-</a:t>
            </a:r>
            <a:r>
              <a:rPr kumimoji="1" lang="ko-KR" altLang="en-US" sz="3200" dirty="0"/>
              <a:t> 코드</a:t>
            </a:r>
            <a:endParaRPr kumimoji="1" lang="ko-Kore-KR" altLang="en-US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17B15F-0C5B-794F-AA53-E1AF9F074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1669922"/>
            <a:ext cx="8360276" cy="474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89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C696F7-BD4E-4442-B871-1AAA2BAE8781}"/>
              </a:ext>
            </a:extLst>
          </p:cNvPr>
          <p:cNvSpPr txBox="1"/>
          <p:nvPr/>
        </p:nvSpPr>
        <p:spPr>
          <a:xfrm>
            <a:off x="558800" y="667123"/>
            <a:ext cx="3166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200" dirty="0"/>
              <a:t>응용</a:t>
            </a:r>
            <a:r>
              <a:rPr kumimoji="1" lang="en-US" altLang="ko-KR" sz="3200" dirty="0"/>
              <a:t>2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-</a:t>
            </a:r>
            <a:r>
              <a:rPr kumimoji="1" lang="ko-KR" altLang="en-US" sz="3200" dirty="0"/>
              <a:t> </a:t>
            </a:r>
            <a:r>
              <a:rPr kumimoji="1" lang="ko-KR" altLang="en-US" sz="3200" dirty="0" err="1"/>
              <a:t>출력결과</a:t>
            </a:r>
            <a:endParaRPr kumimoji="1" lang="ko-Kore-KR" altLang="en-US" sz="32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73C41FE-9E1B-984C-9B81-5CE13FDA3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072" y="1717276"/>
            <a:ext cx="3105796" cy="447360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8A6EE9F-E33E-944E-9034-3A2DFFEAE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491" y="2024192"/>
            <a:ext cx="6824381" cy="251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4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C696F7-BD4E-4442-B871-1AAA2BAE8781}"/>
              </a:ext>
            </a:extLst>
          </p:cNvPr>
          <p:cNvSpPr txBox="1"/>
          <p:nvPr/>
        </p:nvSpPr>
        <p:spPr>
          <a:xfrm>
            <a:off x="558800" y="667123"/>
            <a:ext cx="2345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200" dirty="0"/>
              <a:t>응용</a:t>
            </a:r>
            <a:r>
              <a:rPr kumimoji="1" lang="en-US" altLang="ko-Kore-KR" sz="3200" dirty="0"/>
              <a:t>3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-</a:t>
            </a:r>
            <a:r>
              <a:rPr kumimoji="1" lang="ko-KR" altLang="en-US" sz="3200" dirty="0"/>
              <a:t> 코드</a:t>
            </a:r>
            <a:endParaRPr kumimoji="1" lang="ko-Kore-KR" altLang="en-US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AEF58B-EE46-2447-B847-D30D3F4C0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924" y="1620982"/>
            <a:ext cx="5200480" cy="523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5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EA347D1-1AC5-FA48-A90A-D082EEC92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5546"/>
            <a:ext cx="9788236" cy="13991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B62C91-1D81-D04B-9A84-0DAB3BC9E7C4}"/>
              </a:ext>
            </a:extLst>
          </p:cNvPr>
          <p:cNvSpPr txBox="1"/>
          <p:nvPr/>
        </p:nvSpPr>
        <p:spPr>
          <a:xfrm>
            <a:off x="558800" y="667123"/>
            <a:ext cx="3166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200" dirty="0"/>
              <a:t>응용</a:t>
            </a:r>
            <a:r>
              <a:rPr kumimoji="1" lang="en-US" altLang="ko-Kore-KR" sz="3200" dirty="0"/>
              <a:t>3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-</a:t>
            </a:r>
            <a:r>
              <a:rPr kumimoji="1" lang="ko-KR" altLang="en-US" sz="3200" dirty="0"/>
              <a:t> </a:t>
            </a:r>
            <a:r>
              <a:rPr kumimoji="1" lang="ko-KR" altLang="en-US" sz="3200" dirty="0" err="1"/>
              <a:t>출력결과</a:t>
            </a:r>
            <a:endParaRPr kumimoji="1" lang="ko-Kore-KR" altLang="en-US" sz="3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6005D5-ED83-4547-89F6-A34061022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00" y="2784764"/>
            <a:ext cx="3162641" cy="302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29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32</Words>
  <Application>Microsoft Macintosh PowerPoint</Application>
  <PresentationFormat>와이드스크린</PresentationFormat>
  <Paragraphs>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웹서버구축  4주차 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웹서버구축  4주차 과제</dc:title>
  <dc:creator>안선영</dc:creator>
  <cp:lastModifiedBy>안선영</cp:lastModifiedBy>
  <cp:revision>4</cp:revision>
  <dcterms:created xsi:type="dcterms:W3CDTF">2022-03-26T11:38:55Z</dcterms:created>
  <dcterms:modified xsi:type="dcterms:W3CDTF">2022-03-27T05:29:56Z</dcterms:modified>
</cp:coreProperties>
</file>