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CD13B-85DD-9741-905C-A00D7620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07E43-07E2-8944-9A27-152131451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2E459-56C6-534F-A64E-B526AFC3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F4F7E-7B7D-1640-88EA-FEAF1EE2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6773E-8E22-9F48-80BC-F206AFE7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499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0C2E-F5B2-0948-9B30-7A419C33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CAF81-674A-EA40-9FEA-30FF6D04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9CED3-D0B6-DC4D-B293-67446264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51E6C-39A0-B642-BA5D-27FA33FD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16EA-AD41-B946-AE2C-613DCC7F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41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8ED318-FB94-C749-9CDA-1E37C8526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53CE9-C0C4-4442-BB2E-A287966A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B1347-357F-5A4D-9DD8-895D8BDA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1A2BA-EE8C-584C-A6E7-0F911EB9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02710-742E-9348-89FB-3C4F1051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25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709C-245D-BC42-AC9E-D983B883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7B578-6704-6241-9093-B3FBC631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8DB3-42AB-B04F-A1B1-716217C2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F5905-BEFB-864C-89A0-E79E4FD0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B9713-A867-0C4A-81C7-EA48C708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7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71287-C264-814F-A213-8E048A03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165E-5828-3640-8CBB-8EC0BDD0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C0181-03BB-E64A-B897-AFF2D18C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A1154-C0A3-0A48-A7A8-CEC0C203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D21B1-F280-DB40-9B45-58BFDA38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43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92CE4-0E36-154F-82BE-77A588CA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61491-4713-7F41-AEE9-1DE3E747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23496-2BDD-E949-A579-B3B5B0D0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3C58C-86C8-D64F-8687-399D84B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CC8FF-797C-D048-BFA4-12792E3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BCD0C-A4EB-1E41-B503-962E3B2D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44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71065-BF3B-7342-AB9B-69E2CD39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F119A-CF3C-A544-925B-607A34E1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28E2D-33D2-0F45-8A66-1C5B9C16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9A1AC2-45A5-8440-8832-2EE078EB3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B3AF8-210C-524E-B510-991222C45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2BCF2-6EA9-9D48-9F74-ACB4285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201CE8-C2F2-824F-97A8-09AF84AE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7F3D9D-1E8A-E84D-ACF1-6B02181E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28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E73CE-602A-0E41-81C9-FF8AE72E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DED089-D33F-384F-97CF-913EEF67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8E8DBC-A6D9-FB43-B453-F07865E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8AEE-6F74-9C4F-A595-135D70DD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52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008D8-3EFF-6A44-9AC0-7FB0285B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9C45B-2BE8-F34F-80AA-A52E8FF7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7EC11-1FCA-2841-96E2-0BB0D85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6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29A6-4488-714C-835F-CEEA5A0B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CE4A-0AE7-E04E-B509-608EC6C4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9FA16-DAD9-F14E-934A-E4D25DE8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E2AE9-35E1-484A-9714-89C71A7D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E2F14-99AA-4043-85A0-F38D01E7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D7218-41F2-A943-B83D-A3433802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9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473AE-D871-4241-B73E-42B5FA8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0731A2-EC43-C946-92FE-212AFAECD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7BE39-0AC6-344E-A6F0-C3F280949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302AD-EABB-2740-9D37-4CC0B0B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54E1A-6F3D-9546-B95F-9AF60AFC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950FB-E8B9-1049-8D6A-83B8C5B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74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AF1ACD-0064-7144-ABB1-E1B1C0C2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8EC35-593A-7E44-9BF6-7256DF5E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A7C7-B59D-AD4D-9DE7-372E099B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4913-70AD-0D45-B8AD-4A5F86770F0D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F8EEA-10B1-C44E-B239-6F67272F8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E9197-D79B-A144-B07C-830723F8A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34E0-6D43-5A48-A9C1-5A28E145A1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47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0D77F-FA6B-414D-A189-80706D3C7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웹서버구축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8</a:t>
            </a:r>
            <a:r>
              <a:rPr kumimoji="1" lang="ko-KR" altLang="en-US" dirty="0"/>
              <a:t>주차 </a:t>
            </a:r>
            <a:r>
              <a:rPr kumimoji="1" lang="ko-KR" altLang="en-US" dirty="0" err="1"/>
              <a:t>스몰과제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236055-2AFF-FD4E-BB4E-E211D89B0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빅데이터전공</a:t>
            </a:r>
            <a:endParaRPr kumimoji="1" lang="en-US" altLang="ko-KR" dirty="0"/>
          </a:p>
          <a:p>
            <a:r>
              <a:rPr kumimoji="1" lang="en-US" altLang="ko-KR" dirty="0"/>
              <a:t>20196622</a:t>
            </a:r>
            <a:r>
              <a:rPr kumimoji="1" lang="ko-KR" altLang="en-US" dirty="0"/>
              <a:t> 안선영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772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FC106-CE3B-E746-B538-B976D632E980}"/>
              </a:ext>
            </a:extLst>
          </p:cNvPr>
          <p:cNvSpPr txBox="1"/>
          <p:nvPr/>
        </p:nvSpPr>
        <p:spPr>
          <a:xfrm>
            <a:off x="1019503" y="59909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DDABA-047D-ED47-A19E-FCB05362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05" y="1371127"/>
            <a:ext cx="4902200" cy="203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666E2-6688-6448-BA69-56930FB4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9" y="372913"/>
            <a:ext cx="5680681" cy="4028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1621E-2BDF-E446-AA52-7611739C0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03" y="5048723"/>
            <a:ext cx="8636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FC106-CE3B-E746-B538-B976D632E980}"/>
              </a:ext>
            </a:extLst>
          </p:cNvPr>
          <p:cNvSpPr txBox="1"/>
          <p:nvPr/>
        </p:nvSpPr>
        <p:spPr>
          <a:xfrm>
            <a:off x="1019503" y="59909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4153CB-A4BD-6241-B703-728DB25E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8" y="2455997"/>
            <a:ext cx="5232400" cy="1168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D48167-B384-E54D-B276-BB8BD611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40" y="1725217"/>
            <a:ext cx="6806201" cy="24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FC106-CE3B-E746-B538-B976D632E980}"/>
              </a:ext>
            </a:extLst>
          </p:cNvPr>
          <p:cNvSpPr txBox="1"/>
          <p:nvPr/>
        </p:nvSpPr>
        <p:spPr>
          <a:xfrm>
            <a:off x="1019503" y="59909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</a:t>
            </a:r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D0222C-2CFB-7747-8E3C-7C18A22F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58" y="1567594"/>
            <a:ext cx="4229100" cy="2654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E64B1A-3849-E04A-84B2-5AA7EE35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19" y="783756"/>
            <a:ext cx="66167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FC106-CE3B-E746-B538-B976D632E980}"/>
              </a:ext>
            </a:extLst>
          </p:cNvPr>
          <p:cNvSpPr txBox="1"/>
          <p:nvPr/>
        </p:nvSpPr>
        <p:spPr>
          <a:xfrm>
            <a:off x="1019503" y="59909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</a:t>
            </a:r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32CF1C-4A71-8B42-8118-D13E7C46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3" y="2019300"/>
            <a:ext cx="4622800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B72471-F479-F24C-B467-21FE0CED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352"/>
            <a:ext cx="5572774" cy="2994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3C9AAC-095F-4647-9A9E-2E83E5F4F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305" y="3998485"/>
            <a:ext cx="5824163" cy="20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0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FC106-CE3B-E746-B538-B976D632E980}"/>
              </a:ext>
            </a:extLst>
          </p:cNvPr>
          <p:cNvSpPr txBox="1"/>
          <p:nvPr/>
        </p:nvSpPr>
        <p:spPr>
          <a:xfrm>
            <a:off x="1019503" y="59909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실습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A19319-2472-F54E-961C-E442EFED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29401"/>
            <a:ext cx="5321300" cy="2362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578494-BB65-D346-AC1B-E642C967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63" y="224925"/>
            <a:ext cx="5534232" cy="3408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BAF05-A19F-7B4D-B0D8-0F82FF4A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52" y="3709801"/>
            <a:ext cx="6890749" cy="30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4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Macintosh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웹서버구축  8주차 스몰과제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 9주차 스몰과제</dc:title>
  <dc:creator>안선영</dc:creator>
  <cp:lastModifiedBy>안선영</cp:lastModifiedBy>
  <cp:revision>5</cp:revision>
  <dcterms:created xsi:type="dcterms:W3CDTF">2022-04-30T10:20:47Z</dcterms:created>
  <dcterms:modified xsi:type="dcterms:W3CDTF">2022-04-30T10:50:43Z</dcterms:modified>
</cp:coreProperties>
</file>