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56" r:id="rId3"/>
    <p:sldId id="271" r:id="rId4"/>
    <p:sldId id="257" r:id="rId5"/>
    <p:sldId id="260" r:id="rId6"/>
    <p:sldId id="261" r:id="rId7"/>
    <p:sldId id="263" r:id="rId8"/>
    <p:sldId id="262" r:id="rId9"/>
    <p:sldId id="264" r:id="rId10"/>
    <p:sldId id="259" r:id="rId11"/>
    <p:sldId id="265" r:id="rId12"/>
    <p:sldId id="273" r:id="rId13"/>
    <p:sldId id="266" r:id="rId14"/>
    <p:sldId id="267" r:id="rId15"/>
    <p:sldId id="269" r:id="rId16"/>
    <p:sldId id="268" r:id="rId17"/>
    <p:sldId id="270" r:id="rId18"/>
    <p:sldId id="274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F5C61-421B-4F2B-9D31-92A3F162251C}" type="doc">
      <dgm:prSet loTypeId="urn:microsoft.com/office/officeart/2005/8/layout/pyramid1" loCatId="pyramid" qsTypeId="urn:microsoft.com/office/officeart/2005/8/quickstyle/simple1" qsCatId="simple" csTypeId="urn:microsoft.com/office/officeart/2005/8/colors/accent2_2" csCatId="accent2" phldr="1"/>
      <dgm:spPr/>
    </dgm:pt>
    <dgm:pt modelId="{37F58264-DDB3-4C79-AD42-D27CB8F73968}">
      <dgm:prSet phldrT="[文本]"/>
      <dgm:spPr>
        <a:solidFill>
          <a:srgbClr val="C00000"/>
        </a:solidFill>
      </dgm:spPr>
      <dgm:t>
        <a:bodyPr/>
        <a:lstStyle/>
        <a:p>
          <a:endParaRPr lang="en-US" altLang="zh-CN" dirty="0" smtClean="0"/>
        </a:p>
        <a:p>
          <a:r>
            <a:rPr lang="en-US" altLang="zh-CN" dirty="0" smtClean="0"/>
            <a:t>Java App</a:t>
          </a:r>
          <a:endParaRPr lang="zh-CN" altLang="en-US" dirty="0"/>
        </a:p>
      </dgm:t>
    </dgm:pt>
    <dgm:pt modelId="{A8BD6C40-0D46-40C9-B6D1-AC79D61BBFE3}" type="parTrans" cxnId="{8E4EF4F0-F97B-4D24-BAC1-80C2C7FE9FCC}">
      <dgm:prSet/>
      <dgm:spPr/>
      <dgm:t>
        <a:bodyPr/>
        <a:lstStyle/>
        <a:p>
          <a:endParaRPr lang="zh-CN" altLang="en-US"/>
        </a:p>
      </dgm:t>
    </dgm:pt>
    <dgm:pt modelId="{521611C2-659C-4FC2-8B03-CB27D3C9D725}" type="sibTrans" cxnId="{8E4EF4F0-F97B-4D24-BAC1-80C2C7FE9FCC}">
      <dgm:prSet/>
      <dgm:spPr/>
      <dgm:t>
        <a:bodyPr/>
        <a:lstStyle/>
        <a:p>
          <a:endParaRPr lang="zh-CN" altLang="en-US"/>
        </a:p>
      </dgm:t>
    </dgm:pt>
    <dgm:pt modelId="{2784DE70-4BDC-4FEC-8042-E88CB93B4603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JVM</a:t>
          </a:r>
          <a:endParaRPr lang="zh-CN" altLang="en-US" dirty="0"/>
        </a:p>
      </dgm:t>
    </dgm:pt>
    <dgm:pt modelId="{83821869-7E0B-417E-A354-0F46A8C78088}" type="parTrans" cxnId="{46326CCE-302F-4A96-BD21-6D88A3089D50}">
      <dgm:prSet/>
      <dgm:spPr/>
      <dgm:t>
        <a:bodyPr/>
        <a:lstStyle/>
        <a:p>
          <a:endParaRPr lang="zh-CN" altLang="en-US"/>
        </a:p>
      </dgm:t>
    </dgm:pt>
    <dgm:pt modelId="{5061A0AC-1371-4CAB-BA65-19A0D52CE687}" type="sibTrans" cxnId="{46326CCE-302F-4A96-BD21-6D88A3089D50}">
      <dgm:prSet/>
      <dgm:spPr/>
      <dgm:t>
        <a:bodyPr/>
        <a:lstStyle/>
        <a:p>
          <a:endParaRPr lang="zh-CN" altLang="en-US"/>
        </a:p>
      </dgm:t>
    </dgm:pt>
    <dgm:pt modelId="{0ABC845A-90FC-4AD6-8B1E-7D0A1256F7C5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System</a:t>
          </a:r>
          <a:endParaRPr lang="zh-CN" altLang="en-US" dirty="0"/>
        </a:p>
      </dgm:t>
    </dgm:pt>
    <dgm:pt modelId="{90ED5E85-C1B8-4CBD-973A-19F8038937F4}" type="parTrans" cxnId="{6D210D45-56F5-4F9A-A63C-A84344EE13C5}">
      <dgm:prSet/>
      <dgm:spPr/>
      <dgm:t>
        <a:bodyPr/>
        <a:lstStyle/>
        <a:p>
          <a:endParaRPr lang="zh-CN" altLang="en-US"/>
        </a:p>
      </dgm:t>
    </dgm:pt>
    <dgm:pt modelId="{30D57CAE-C7F7-4643-A20E-0FAA3F4E6092}" type="sibTrans" cxnId="{6D210D45-56F5-4F9A-A63C-A84344EE13C5}">
      <dgm:prSet/>
      <dgm:spPr/>
      <dgm:t>
        <a:bodyPr/>
        <a:lstStyle/>
        <a:p>
          <a:endParaRPr lang="zh-CN" altLang="en-US"/>
        </a:p>
      </dgm:t>
    </dgm:pt>
    <dgm:pt modelId="{28D74784-467A-4C85-B28C-0D6458DC86D6}" type="pres">
      <dgm:prSet presAssocID="{9D3F5C61-421B-4F2B-9D31-92A3F162251C}" presName="Name0" presStyleCnt="0">
        <dgm:presLayoutVars>
          <dgm:dir/>
          <dgm:animLvl val="lvl"/>
          <dgm:resizeHandles val="exact"/>
        </dgm:presLayoutVars>
      </dgm:prSet>
      <dgm:spPr/>
    </dgm:pt>
    <dgm:pt modelId="{BA484C66-CC8C-4E30-8416-AF32BBD9B1E5}" type="pres">
      <dgm:prSet presAssocID="{37F58264-DDB3-4C79-AD42-D27CB8F73968}" presName="Name8" presStyleCnt="0"/>
      <dgm:spPr/>
    </dgm:pt>
    <dgm:pt modelId="{EB577F77-A358-4263-8F22-27C71850A1EA}" type="pres">
      <dgm:prSet presAssocID="{37F58264-DDB3-4C79-AD42-D27CB8F7396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FE344-0E53-48C2-90C9-C2FB5182E90E}" type="pres">
      <dgm:prSet presAssocID="{37F58264-DDB3-4C79-AD42-D27CB8F7396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0BBCB-0D59-43B8-87F8-1AB4E6EE2413}" type="pres">
      <dgm:prSet presAssocID="{2784DE70-4BDC-4FEC-8042-E88CB93B4603}" presName="Name8" presStyleCnt="0"/>
      <dgm:spPr/>
    </dgm:pt>
    <dgm:pt modelId="{7AF49331-E3A3-419F-BA56-A455EE549E86}" type="pres">
      <dgm:prSet presAssocID="{2784DE70-4BDC-4FEC-8042-E88CB93B460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1E4DB-5976-4163-8F89-14BA9BF22506}" type="pres">
      <dgm:prSet presAssocID="{2784DE70-4BDC-4FEC-8042-E88CB93B46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44D735-4227-44ED-BE7D-CF4C03B74D6A}" type="pres">
      <dgm:prSet presAssocID="{0ABC845A-90FC-4AD6-8B1E-7D0A1256F7C5}" presName="Name8" presStyleCnt="0"/>
      <dgm:spPr/>
    </dgm:pt>
    <dgm:pt modelId="{7EB3C8B1-0A91-4B87-B642-B946F198F717}" type="pres">
      <dgm:prSet presAssocID="{0ABC845A-90FC-4AD6-8B1E-7D0A1256F7C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37FA2F-E71F-40A5-B51B-52308023C03C}" type="pres">
      <dgm:prSet presAssocID="{0ABC845A-90FC-4AD6-8B1E-7D0A1256F7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4EF4F0-F97B-4D24-BAC1-80C2C7FE9FCC}" srcId="{9D3F5C61-421B-4F2B-9D31-92A3F162251C}" destId="{37F58264-DDB3-4C79-AD42-D27CB8F73968}" srcOrd="0" destOrd="0" parTransId="{A8BD6C40-0D46-40C9-B6D1-AC79D61BBFE3}" sibTransId="{521611C2-659C-4FC2-8B03-CB27D3C9D725}"/>
    <dgm:cxn modelId="{6C0A288B-AC51-46E1-BC84-4EF6D9A5362E}" type="presOf" srcId="{0ABC845A-90FC-4AD6-8B1E-7D0A1256F7C5}" destId="{DD37FA2F-E71F-40A5-B51B-52308023C03C}" srcOrd="1" destOrd="0" presId="urn:microsoft.com/office/officeart/2005/8/layout/pyramid1"/>
    <dgm:cxn modelId="{AF420C0A-34AE-4D6F-99AC-8E5854100A4F}" type="presOf" srcId="{9D3F5C61-421B-4F2B-9D31-92A3F162251C}" destId="{28D74784-467A-4C85-B28C-0D6458DC86D6}" srcOrd="0" destOrd="0" presId="urn:microsoft.com/office/officeart/2005/8/layout/pyramid1"/>
    <dgm:cxn modelId="{DAD26301-662E-4C45-9216-12D9832843B1}" type="presOf" srcId="{37F58264-DDB3-4C79-AD42-D27CB8F73968}" destId="{51BFE344-0E53-48C2-90C9-C2FB5182E90E}" srcOrd="1" destOrd="0" presId="urn:microsoft.com/office/officeart/2005/8/layout/pyramid1"/>
    <dgm:cxn modelId="{46326CCE-302F-4A96-BD21-6D88A3089D50}" srcId="{9D3F5C61-421B-4F2B-9D31-92A3F162251C}" destId="{2784DE70-4BDC-4FEC-8042-E88CB93B4603}" srcOrd="1" destOrd="0" parTransId="{83821869-7E0B-417E-A354-0F46A8C78088}" sibTransId="{5061A0AC-1371-4CAB-BA65-19A0D52CE687}"/>
    <dgm:cxn modelId="{41194A47-5039-41B2-8410-2A2EB8F854F6}" type="presOf" srcId="{0ABC845A-90FC-4AD6-8B1E-7D0A1256F7C5}" destId="{7EB3C8B1-0A91-4B87-B642-B946F198F717}" srcOrd="0" destOrd="0" presId="urn:microsoft.com/office/officeart/2005/8/layout/pyramid1"/>
    <dgm:cxn modelId="{BBA23067-B00D-4895-A3C1-5E58C6D8D30B}" type="presOf" srcId="{2784DE70-4BDC-4FEC-8042-E88CB93B4603}" destId="{2861E4DB-5976-4163-8F89-14BA9BF22506}" srcOrd="1" destOrd="0" presId="urn:microsoft.com/office/officeart/2005/8/layout/pyramid1"/>
    <dgm:cxn modelId="{E55F35A4-A1CC-43BA-B7FE-B638559C76AF}" type="presOf" srcId="{2784DE70-4BDC-4FEC-8042-E88CB93B4603}" destId="{7AF49331-E3A3-419F-BA56-A455EE549E86}" srcOrd="0" destOrd="0" presId="urn:microsoft.com/office/officeart/2005/8/layout/pyramid1"/>
    <dgm:cxn modelId="{59FB7FFB-2EC3-4B07-BEB1-AD9A8F2BC979}" type="presOf" srcId="{37F58264-DDB3-4C79-AD42-D27CB8F73968}" destId="{EB577F77-A358-4263-8F22-27C71850A1EA}" srcOrd="0" destOrd="0" presId="urn:microsoft.com/office/officeart/2005/8/layout/pyramid1"/>
    <dgm:cxn modelId="{6D210D45-56F5-4F9A-A63C-A84344EE13C5}" srcId="{9D3F5C61-421B-4F2B-9D31-92A3F162251C}" destId="{0ABC845A-90FC-4AD6-8B1E-7D0A1256F7C5}" srcOrd="2" destOrd="0" parTransId="{90ED5E85-C1B8-4CBD-973A-19F8038937F4}" sibTransId="{30D57CAE-C7F7-4643-A20E-0FAA3F4E6092}"/>
    <dgm:cxn modelId="{08A39DD1-B2BB-48E1-A7F1-61B2E6903C73}" type="presParOf" srcId="{28D74784-467A-4C85-B28C-0D6458DC86D6}" destId="{BA484C66-CC8C-4E30-8416-AF32BBD9B1E5}" srcOrd="0" destOrd="0" presId="urn:microsoft.com/office/officeart/2005/8/layout/pyramid1"/>
    <dgm:cxn modelId="{F1331782-268D-4E1C-9D3A-CDD117FDC665}" type="presParOf" srcId="{BA484C66-CC8C-4E30-8416-AF32BBD9B1E5}" destId="{EB577F77-A358-4263-8F22-27C71850A1EA}" srcOrd="0" destOrd="0" presId="urn:microsoft.com/office/officeart/2005/8/layout/pyramid1"/>
    <dgm:cxn modelId="{67B32159-D32B-425D-88CE-EA623D318D33}" type="presParOf" srcId="{BA484C66-CC8C-4E30-8416-AF32BBD9B1E5}" destId="{51BFE344-0E53-48C2-90C9-C2FB5182E90E}" srcOrd="1" destOrd="0" presId="urn:microsoft.com/office/officeart/2005/8/layout/pyramid1"/>
    <dgm:cxn modelId="{2FB62E0B-EC8C-4F4A-91C6-F53C2EC24D2A}" type="presParOf" srcId="{28D74784-467A-4C85-B28C-0D6458DC86D6}" destId="{C8D0BBCB-0D59-43B8-87F8-1AB4E6EE2413}" srcOrd="1" destOrd="0" presId="urn:microsoft.com/office/officeart/2005/8/layout/pyramid1"/>
    <dgm:cxn modelId="{C1349854-8497-4F1E-A8D0-B28BC147396C}" type="presParOf" srcId="{C8D0BBCB-0D59-43B8-87F8-1AB4E6EE2413}" destId="{7AF49331-E3A3-419F-BA56-A455EE549E86}" srcOrd="0" destOrd="0" presId="urn:microsoft.com/office/officeart/2005/8/layout/pyramid1"/>
    <dgm:cxn modelId="{BE526673-09FE-4A5E-9544-B551759E35EE}" type="presParOf" srcId="{C8D0BBCB-0D59-43B8-87F8-1AB4E6EE2413}" destId="{2861E4DB-5976-4163-8F89-14BA9BF22506}" srcOrd="1" destOrd="0" presId="urn:microsoft.com/office/officeart/2005/8/layout/pyramid1"/>
    <dgm:cxn modelId="{B5BD50B9-1E96-4DA2-B7BE-FB806EF14108}" type="presParOf" srcId="{28D74784-467A-4C85-B28C-0D6458DC86D6}" destId="{FA44D735-4227-44ED-BE7D-CF4C03B74D6A}" srcOrd="2" destOrd="0" presId="urn:microsoft.com/office/officeart/2005/8/layout/pyramid1"/>
    <dgm:cxn modelId="{FD72837B-F51B-40B1-B519-157033BBAE92}" type="presParOf" srcId="{FA44D735-4227-44ED-BE7D-CF4C03B74D6A}" destId="{7EB3C8B1-0A91-4B87-B642-B946F198F717}" srcOrd="0" destOrd="0" presId="urn:microsoft.com/office/officeart/2005/8/layout/pyramid1"/>
    <dgm:cxn modelId="{A6C59C15-0C5D-4993-B9BC-CE4E56B3638F}" type="presParOf" srcId="{FA44D735-4227-44ED-BE7D-CF4C03B74D6A}" destId="{DD37FA2F-E71F-40A5-B51B-52308023C03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A5F5F-A0E4-4974-9C8A-EC1F4694F5B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A5B595-91B3-49EC-B8F2-AE3EA3468954}">
      <dgm:prSet phldrT="[文本]"/>
      <dgm:spPr/>
      <dgm:t>
        <a:bodyPr/>
        <a:lstStyle/>
        <a:p>
          <a:r>
            <a:rPr lang="en-US" altLang="zh-CN" dirty="0" smtClean="0"/>
            <a:t>profiling</a:t>
          </a:r>
          <a:endParaRPr lang="zh-CN" altLang="en-US" dirty="0"/>
        </a:p>
      </dgm:t>
    </dgm:pt>
    <dgm:pt modelId="{77FECD14-7166-46C0-9372-C6DC0C150993}" type="parTrans" cxnId="{19248861-3BA4-4F20-9348-7708CD9C5340}">
      <dgm:prSet/>
      <dgm:spPr/>
      <dgm:t>
        <a:bodyPr/>
        <a:lstStyle/>
        <a:p>
          <a:endParaRPr lang="zh-CN" altLang="en-US"/>
        </a:p>
      </dgm:t>
    </dgm:pt>
    <dgm:pt modelId="{15FA0B94-69A5-4953-BBF5-7DF94446863C}" type="sibTrans" cxnId="{19248861-3BA4-4F20-9348-7708CD9C5340}">
      <dgm:prSet/>
      <dgm:spPr/>
      <dgm:t>
        <a:bodyPr/>
        <a:lstStyle/>
        <a:p>
          <a:endParaRPr lang="zh-CN" altLang="en-US"/>
        </a:p>
      </dgm:t>
    </dgm:pt>
    <dgm:pt modelId="{9801B7B3-785E-4E24-8836-90EE1DEE8F30}">
      <dgm:prSet phldrT="[文本]"/>
      <dgm:spPr/>
      <dgm:t>
        <a:bodyPr/>
        <a:lstStyle/>
        <a:p>
          <a:r>
            <a:rPr lang="zh-CN" altLang="en-US" dirty="0" smtClean="0"/>
            <a:t>工具</a:t>
          </a:r>
          <a:endParaRPr lang="zh-CN" altLang="en-US" dirty="0"/>
        </a:p>
      </dgm:t>
    </dgm:pt>
    <dgm:pt modelId="{65B05786-CB0F-4C52-B736-2C8C6128F830}" type="parTrans" cxnId="{B21B774F-2D2D-4C3A-9D41-A6C8B1E811F0}">
      <dgm:prSet/>
      <dgm:spPr/>
      <dgm:t>
        <a:bodyPr/>
        <a:lstStyle/>
        <a:p>
          <a:endParaRPr lang="zh-CN" altLang="en-US"/>
        </a:p>
      </dgm:t>
    </dgm:pt>
    <dgm:pt modelId="{D0C3F3ED-8866-406A-957F-3CE159977B98}" type="sibTrans" cxnId="{B21B774F-2D2D-4C3A-9D41-A6C8B1E811F0}">
      <dgm:prSet/>
      <dgm:spPr/>
      <dgm:t>
        <a:bodyPr/>
        <a:lstStyle/>
        <a:p>
          <a:endParaRPr lang="zh-CN" altLang="en-US"/>
        </a:p>
      </dgm:t>
    </dgm:pt>
    <dgm:pt modelId="{67FC0FF7-35D0-46A3-9B5C-E7FA122C2652}">
      <dgm:prSet phldrT="[文本]"/>
      <dgm:spPr/>
      <dgm:t>
        <a:bodyPr/>
        <a:lstStyle/>
        <a:p>
          <a:r>
            <a:rPr lang="en-US" altLang="zh-CN" dirty="0" smtClean="0"/>
            <a:t>code</a:t>
          </a:r>
          <a:endParaRPr lang="zh-CN" altLang="en-US" dirty="0"/>
        </a:p>
      </dgm:t>
    </dgm:pt>
    <dgm:pt modelId="{BEB300FD-A26C-49C2-A7A5-F8A630B61291}" type="parTrans" cxnId="{10129327-EDBE-45ED-AC11-6868B5C0E9FF}">
      <dgm:prSet/>
      <dgm:spPr/>
      <dgm:t>
        <a:bodyPr/>
        <a:lstStyle/>
        <a:p>
          <a:endParaRPr lang="zh-CN" altLang="en-US"/>
        </a:p>
      </dgm:t>
    </dgm:pt>
    <dgm:pt modelId="{8C965C7E-B6DF-4A02-9E7A-DD632EAD0368}" type="sibTrans" cxnId="{10129327-EDBE-45ED-AC11-6868B5C0E9FF}">
      <dgm:prSet/>
      <dgm:spPr/>
      <dgm:t>
        <a:bodyPr/>
        <a:lstStyle/>
        <a:p>
          <a:endParaRPr lang="zh-CN" altLang="en-US"/>
        </a:p>
      </dgm:t>
    </dgm:pt>
    <dgm:pt modelId="{C3B9EC02-92C1-4784-AE70-15FF5EBE120E}">
      <dgm:prSet phldrT="[文本]"/>
      <dgm:spPr/>
      <dgm:t>
        <a:bodyPr/>
        <a:lstStyle/>
        <a:p>
          <a:r>
            <a:rPr lang="zh-CN" altLang="en-US" dirty="0" smtClean="0"/>
            <a:t>函数</a:t>
          </a:r>
          <a:endParaRPr lang="zh-CN" altLang="en-US" dirty="0"/>
        </a:p>
      </dgm:t>
    </dgm:pt>
    <dgm:pt modelId="{7FDB2D72-C646-42C3-88B5-D7E092298480}" type="parTrans" cxnId="{DC0E240E-09F0-4AF1-8483-19731E896517}">
      <dgm:prSet/>
      <dgm:spPr/>
      <dgm:t>
        <a:bodyPr/>
        <a:lstStyle/>
        <a:p>
          <a:endParaRPr lang="zh-CN" altLang="en-US"/>
        </a:p>
      </dgm:t>
    </dgm:pt>
    <dgm:pt modelId="{236A01A8-3858-41F1-9524-2BA02FD78B5C}" type="sibTrans" cxnId="{DC0E240E-09F0-4AF1-8483-19731E896517}">
      <dgm:prSet/>
      <dgm:spPr/>
      <dgm:t>
        <a:bodyPr/>
        <a:lstStyle/>
        <a:p>
          <a:endParaRPr lang="zh-CN" altLang="en-US"/>
        </a:p>
      </dgm:t>
    </dgm:pt>
    <dgm:pt modelId="{1E1A1526-E49C-4379-9108-2939EC77E81F}">
      <dgm:prSet phldrT="[文本]"/>
      <dgm:spPr/>
      <dgm:t>
        <a:bodyPr/>
        <a:lstStyle/>
        <a:p>
          <a:r>
            <a:rPr lang="en-US" altLang="zh-CN" u="none" dirty="0" err="1" smtClean="0"/>
            <a:t>optinization</a:t>
          </a:r>
          <a:endParaRPr lang="zh-CN" altLang="en-US" u="none" dirty="0" smtClean="0"/>
        </a:p>
      </dgm:t>
    </dgm:pt>
    <dgm:pt modelId="{F3346E21-3612-4A77-A481-93BAC7EC14FB}" type="parTrans" cxnId="{770E402B-A6B3-4D8E-8D36-D13C92E899D0}">
      <dgm:prSet/>
      <dgm:spPr/>
      <dgm:t>
        <a:bodyPr/>
        <a:lstStyle/>
        <a:p>
          <a:endParaRPr lang="zh-CN" altLang="en-US"/>
        </a:p>
      </dgm:t>
    </dgm:pt>
    <dgm:pt modelId="{105FC1D2-0D58-4B5C-9B33-BB6E115F6AAD}" type="sibTrans" cxnId="{770E402B-A6B3-4D8E-8D36-D13C92E899D0}">
      <dgm:prSet/>
      <dgm:spPr/>
      <dgm:t>
        <a:bodyPr/>
        <a:lstStyle/>
        <a:p>
          <a:endParaRPr lang="zh-CN" altLang="en-US"/>
        </a:p>
      </dgm:t>
    </dgm:pt>
    <dgm:pt modelId="{8D71B715-B0DB-42AD-99D9-81F3950910B4}">
      <dgm:prSet phldrT="[文本]"/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A1F53506-42B5-41B8-872E-3B16EF1A748B}" type="parTrans" cxnId="{C6E46D15-0B5F-4328-B207-295258670FE9}">
      <dgm:prSet/>
      <dgm:spPr/>
      <dgm:t>
        <a:bodyPr/>
        <a:lstStyle/>
        <a:p>
          <a:endParaRPr lang="zh-CN" altLang="en-US"/>
        </a:p>
      </dgm:t>
    </dgm:pt>
    <dgm:pt modelId="{BEDD5F69-20A7-45AF-9010-CB415E4971FC}" type="sibTrans" cxnId="{C6E46D15-0B5F-4328-B207-295258670FE9}">
      <dgm:prSet/>
      <dgm:spPr/>
      <dgm:t>
        <a:bodyPr/>
        <a:lstStyle/>
        <a:p>
          <a:endParaRPr lang="zh-CN" altLang="en-US"/>
        </a:p>
      </dgm:t>
    </dgm:pt>
    <dgm:pt modelId="{6ECB9ACC-1419-491D-8A28-FF2B2778B49E}" type="pres">
      <dgm:prSet presAssocID="{D3CA5F5F-A0E4-4974-9C8A-EC1F4694F5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66D2E-E735-4E06-B061-E0F20400B6C6}" type="pres">
      <dgm:prSet presAssocID="{27A5B595-91B3-49EC-B8F2-AE3EA3468954}" presName="composite" presStyleCnt="0"/>
      <dgm:spPr/>
    </dgm:pt>
    <dgm:pt modelId="{D6036440-AE7F-41DE-9113-2829EEED9859}" type="pres">
      <dgm:prSet presAssocID="{27A5B595-91B3-49EC-B8F2-AE3EA346895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E3797-AF1D-48B1-AED7-2CBA400AAE78}" type="pres">
      <dgm:prSet presAssocID="{27A5B595-91B3-49EC-B8F2-AE3EA346895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8C3D7A8E-95D3-43BC-9924-1305BDC82F8C}" type="pres">
      <dgm:prSet presAssocID="{27A5B595-91B3-49EC-B8F2-AE3EA346895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D0363-683F-44BE-8C56-2CAF3D9D875A}" type="pres">
      <dgm:prSet presAssocID="{15FA0B94-69A5-4953-BBF5-7DF9444686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31A17F2-0E54-42E5-A4EB-E30EC3E6FA3D}" type="pres">
      <dgm:prSet presAssocID="{15FA0B94-69A5-4953-BBF5-7DF9444686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CB8AF15F-0C18-4CD3-A976-783E0E45A1B2}" type="pres">
      <dgm:prSet presAssocID="{67FC0FF7-35D0-46A3-9B5C-E7FA122C2652}" presName="composite" presStyleCnt="0"/>
      <dgm:spPr/>
    </dgm:pt>
    <dgm:pt modelId="{4EDAC17F-B059-4E43-AC74-B15AF38C360D}" type="pres">
      <dgm:prSet presAssocID="{67FC0FF7-35D0-46A3-9B5C-E7FA122C26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3DE1DA-626E-4346-8331-30E810374267}" type="pres">
      <dgm:prSet presAssocID="{67FC0FF7-35D0-46A3-9B5C-E7FA122C2652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F44516F0-E31F-4D69-B677-5F2615FCCD48}" type="pres">
      <dgm:prSet presAssocID="{67FC0FF7-35D0-46A3-9B5C-E7FA122C265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8989C-E20E-4EE9-B2D1-5F3D711F0DC8}" type="pres">
      <dgm:prSet presAssocID="{8C965C7E-B6DF-4A02-9E7A-DD632EAD036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0705D235-45C9-431C-8B56-8E4DB531C73A}" type="pres">
      <dgm:prSet presAssocID="{8C965C7E-B6DF-4A02-9E7A-DD632EAD036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ECACB923-5729-4EC3-9A74-613AC1BECE88}" type="pres">
      <dgm:prSet presAssocID="{1E1A1526-E49C-4379-9108-2939EC77E81F}" presName="composite" presStyleCnt="0"/>
      <dgm:spPr/>
    </dgm:pt>
    <dgm:pt modelId="{C499D59E-5D30-4B69-AD3B-65B6E3CF1D46}" type="pres">
      <dgm:prSet presAssocID="{1E1A1526-E49C-4379-9108-2939EC77E81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BF0681-6DA1-43BF-B698-60622457F469}" type="pres">
      <dgm:prSet presAssocID="{1E1A1526-E49C-4379-9108-2939EC77E81F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CD5F1018-D857-43D6-B54E-651E8EC4DC2E}" type="pres">
      <dgm:prSet presAssocID="{1E1A1526-E49C-4379-9108-2939EC77E81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0E240E-09F0-4AF1-8483-19731E896517}" srcId="{67FC0FF7-35D0-46A3-9B5C-E7FA122C2652}" destId="{C3B9EC02-92C1-4784-AE70-15FF5EBE120E}" srcOrd="0" destOrd="0" parTransId="{7FDB2D72-C646-42C3-88B5-D7E092298480}" sibTransId="{236A01A8-3858-41F1-9524-2BA02FD78B5C}"/>
    <dgm:cxn modelId="{29F48991-24FB-4F37-BECE-ABB884FF0B05}" type="presOf" srcId="{27A5B595-91B3-49EC-B8F2-AE3EA3468954}" destId="{9EAE3797-AF1D-48B1-AED7-2CBA400AAE78}" srcOrd="1" destOrd="0" presId="urn:microsoft.com/office/officeart/2005/8/layout/process3"/>
    <dgm:cxn modelId="{770E402B-A6B3-4D8E-8D36-D13C92E899D0}" srcId="{D3CA5F5F-A0E4-4974-9C8A-EC1F4694F5B2}" destId="{1E1A1526-E49C-4379-9108-2939EC77E81F}" srcOrd="2" destOrd="0" parTransId="{F3346E21-3612-4A77-A481-93BAC7EC14FB}" sibTransId="{105FC1D2-0D58-4B5C-9B33-BB6E115F6AAD}"/>
    <dgm:cxn modelId="{6F03E93F-8319-467E-88A2-1921BCB14644}" type="presOf" srcId="{8C965C7E-B6DF-4A02-9E7A-DD632EAD0368}" destId="{0528989C-E20E-4EE9-B2D1-5F3D711F0DC8}" srcOrd="0" destOrd="0" presId="urn:microsoft.com/office/officeart/2005/8/layout/process3"/>
    <dgm:cxn modelId="{C1E2D0CF-C422-4DFC-A2D9-B51FD3BB4279}" type="presOf" srcId="{67FC0FF7-35D0-46A3-9B5C-E7FA122C2652}" destId="{BA3DE1DA-626E-4346-8331-30E810374267}" srcOrd="1" destOrd="0" presId="urn:microsoft.com/office/officeart/2005/8/layout/process3"/>
    <dgm:cxn modelId="{27F5BAE8-6ACE-49D2-B891-79675D9E7405}" type="presOf" srcId="{27A5B595-91B3-49EC-B8F2-AE3EA3468954}" destId="{D6036440-AE7F-41DE-9113-2829EEED9859}" srcOrd="0" destOrd="0" presId="urn:microsoft.com/office/officeart/2005/8/layout/process3"/>
    <dgm:cxn modelId="{AC15AC95-2124-4F54-8C69-D8E31BD4CCCF}" type="presOf" srcId="{1E1A1526-E49C-4379-9108-2939EC77E81F}" destId="{8DBF0681-6DA1-43BF-B698-60622457F469}" srcOrd="1" destOrd="0" presId="urn:microsoft.com/office/officeart/2005/8/layout/process3"/>
    <dgm:cxn modelId="{123E4A6F-677C-4453-B473-2E68A6AC7D8F}" type="presOf" srcId="{67FC0FF7-35D0-46A3-9B5C-E7FA122C2652}" destId="{4EDAC17F-B059-4E43-AC74-B15AF38C360D}" srcOrd="0" destOrd="0" presId="urn:microsoft.com/office/officeart/2005/8/layout/process3"/>
    <dgm:cxn modelId="{CCEA40A1-24A6-4F1C-9FE5-47FD7732326B}" type="presOf" srcId="{15FA0B94-69A5-4953-BBF5-7DF94446863C}" destId="{7A1D0363-683F-44BE-8C56-2CAF3D9D875A}" srcOrd="0" destOrd="0" presId="urn:microsoft.com/office/officeart/2005/8/layout/process3"/>
    <dgm:cxn modelId="{CF47920D-C16B-47FD-8793-E7D776735249}" type="presOf" srcId="{8C965C7E-B6DF-4A02-9E7A-DD632EAD0368}" destId="{0705D235-45C9-431C-8B56-8E4DB531C73A}" srcOrd="1" destOrd="0" presId="urn:microsoft.com/office/officeart/2005/8/layout/process3"/>
    <dgm:cxn modelId="{19248861-3BA4-4F20-9348-7708CD9C5340}" srcId="{D3CA5F5F-A0E4-4974-9C8A-EC1F4694F5B2}" destId="{27A5B595-91B3-49EC-B8F2-AE3EA3468954}" srcOrd="0" destOrd="0" parTransId="{77FECD14-7166-46C0-9372-C6DC0C150993}" sibTransId="{15FA0B94-69A5-4953-BBF5-7DF94446863C}"/>
    <dgm:cxn modelId="{479A2866-AD0A-4FD0-AF63-0F25303C2DAF}" type="presOf" srcId="{15FA0B94-69A5-4953-BBF5-7DF94446863C}" destId="{F31A17F2-0E54-42E5-A4EB-E30EC3E6FA3D}" srcOrd="1" destOrd="0" presId="urn:microsoft.com/office/officeart/2005/8/layout/process3"/>
    <dgm:cxn modelId="{7B3DFBEE-AB07-4D3A-B60D-A8925D26C85F}" type="presOf" srcId="{9801B7B3-785E-4E24-8836-90EE1DEE8F30}" destId="{8C3D7A8E-95D3-43BC-9924-1305BDC82F8C}" srcOrd="0" destOrd="0" presId="urn:microsoft.com/office/officeart/2005/8/layout/process3"/>
    <dgm:cxn modelId="{B21B774F-2D2D-4C3A-9D41-A6C8B1E811F0}" srcId="{27A5B595-91B3-49EC-B8F2-AE3EA3468954}" destId="{9801B7B3-785E-4E24-8836-90EE1DEE8F30}" srcOrd="0" destOrd="0" parTransId="{65B05786-CB0F-4C52-B736-2C8C6128F830}" sibTransId="{D0C3F3ED-8866-406A-957F-3CE159977B98}"/>
    <dgm:cxn modelId="{CD246E70-698C-4BF3-A0A5-B6B95F2DD17D}" type="presOf" srcId="{8D71B715-B0DB-42AD-99D9-81F3950910B4}" destId="{CD5F1018-D857-43D6-B54E-651E8EC4DC2E}" srcOrd="0" destOrd="0" presId="urn:microsoft.com/office/officeart/2005/8/layout/process3"/>
    <dgm:cxn modelId="{E33C39D8-A060-4384-973D-E309118780D0}" type="presOf" srcId="{C3B9EC02-92C1-4784-AE70-15FF5EBE120E}" destId="{F44516F0-E31F-4D69-B677-5F2615FCCD48}" srcOrd="0" destOrd="0" presId="urn:microsoft.com/office/officeart/2005/8/layout/process3"/>
    <dgm:cxn modelId="{10129327-EDBE-45ED-AC11-6868B5C0E9FF}" srcId="{D3CA5F5F-A0E4-4974-9C8A-EC1F4694F5B2}" destId="{67FC0FF7-35D0-46A3-9B5C-E7FA122C2652}" srcOrd="1" destOrd="0" parTransId="{BEB300FD-A26C-49C2-A7A5-F8A630B61291}" sibTransId="{8C965C7E-B6DF-4A02-9E7A-DD632EAD0368}"/>
    <dgm:cxn modelId="{C6E46D15-0B5F-4328-B207-295258670FE9}" srcId="{1E1A1526-E49C-4379-9108-2939EC77E81F}" destId="{8D71B715-B0DB-42AD-99D9-81F3950910B4}" srcOrd="0" destOrd="0" parTransId="{A1F53506-42B5-41B8-872E-3B16EF1A748B}" sibTransId="{BEDD5F69-20A7-45AF-9010-CB415E4971FC}"/>
    <dgm:cxn modelId="{32EED883-EDFE-4F08-BE5B-5A0659EB04AD}" type="presOf" srcId="{D3CA5F5F-A0E4-4974-9C8A-EC1F4694F5B2}" destId="{6ECB9ACC-1419-491D-8A28-FF2B2778B49E}" srcOrd="0" destOrd="0" presId="urn:microsoft.com/office/officeart/2005/8/layout/process3"/>
    <dgm:cxn modelId="{414EDB7C-6773-403B-A25A-36C0E264D61C}" type="presOf" srcId="{1E1A1526-E49C-4379-9108-2939EC77E81F}" destId="{C499D59E-5D30-4B69-AD3B-65B6E3CF1D46}" srcOrd="0" destOrd="0" presId="urn:microsoft.com/office/officeart/2005/8/layout/process3"/>
    <dgm:cxn modelId="{6E258F1F-AC74-4031-B166-48BD607A280B}" type="presParOf" srcId="{6ECB9ACC-1419-491D-8A28-FF2B2778B49E}" destId="{9D666D2E-E735-4E06-B061-E0F20400B6C6}" srcOrd="0" destOrd="0" presId="urn:microsoft.com/office/officeart/2005/8/layout/process3"/>
    <dgm:cxn modelId="{97D257A4-F04C-42B6-AD16-99BFB18A723E}" type="presParOf" srcId="{9D666D2E-E735-4E06-B061-E0F20400B6C6}" destId="{D6036440-AE7F-41DE-9113-2829EEED9859}" srcOrd="0" destOrd="0" presId="urn:microsoft.com/office/officeart/2005/8/layout/process3"/>
    <dgm:cxn modelId="{E9E81321-2A52-4F05-BEF2-07E1F383F204}" type="presParOf" srcId="{9D666D2E-E735-4E06-B061-E0F20400B6C6}" destId="{9EAE3797-AF1D-48B1-AED7-2CBA400AAE78}" srcOrd="1" destOrd="0" presId="urn:microsoft.com/office/officeart/2005/8/layout/process3"/>
    <dgm:cxn modelId="{EC1C639A-58C2-4BB7-A917-443216CAE190}" type="presParOf" srcId="{9D666D2E-E735-4E06-B061-E0F20400B6C6}" destId="{8C3D7A8E-95D3-43BC-9924-1305BDC82F8C}" srcOrd="2" destOrd="0" presId="urn:microsoft.com/office/officeart/2005/8/layout/process3"/>
    <dgm:cxn modelId="{B365BF06-3980-4512-9E67-3CC89036E8AF}" type="presParOf" srcId="{6ECB9ACC-1419-491D-8A28-FF2B2778B49E}" destId="{7A1D0363-683F-44BE-8C56-2CAF3D9D875A}" srcOrd="1" destOrd="0" presId="urn:microsoft.com/office/officeart/2005/8/layout/process3"/>
    <dgm:cxn modelId="{D182A589-F480-4494-93DB-FBE6D52DE7EF}" type="presParOf" srcId="{7A1D0363-683F-44BE-8C56-2CAF3D9D875A}" destId="{F31A17F2-0E54-42E5-A4EB-E30EC3E6FA3D}" srcOrd="0" destOrd="0" presId="urn:microsoft.com/office/officeart/2005/8/layout/process3"/>
    <dgm:cxn modelId="{F55F7671-9A83-4EB2-8109-98B8991C7725}" type="presParOf" srcId="{6ECB9ACC-1419-491D-8A28-FF2B2778B49E}" destId="{CB8AF15F-0C18-4CD3-A976-783E0E45A1B2}" srcOrd="2" destOrd="0" presId="urn:microsoft.com/office/officeart/2005/8/layout/process3"/>
    <dgm:cxn modelId="{2A7FFA67-608A-43D6-AA94-0D5F3B773422}" type="presParOf" srcId="{CB8AF15F-0C18-4CD3-A976-783E0E45A1B2}" destId="{4EDAC17F-B059-4E43-AC74-B15AF38C360D}" srcOrd="0" destOrd="0" presId="urn:microsoft.com/office/officeart/2005/8/layout/process3"/>
    <dgm:cxn modelId="{773EF315-C704-4107-BC71-F09E4E582C01}" type="presParOf" srcId="{CB8AF15F-0C18-4CD3-A976-783E0E45A1B2}" destId="{BA3DE1DA-626E-4346-8331-30E810374267}" srcOrd="1" destOrd="0" presId="urn:microsoft.com/office/officeart/2005/8/layout/process3"/>
    <dgm:cxn modelId="{9D88F44B-41C4-460C-A7EA-9BD57995B08F}" type="presParOf" srcId="{CB8AF15F-0C18-4CD3-A976-783E0E45A1B2}" destId="{F44516F0-E31F-4D69-B677-5F2615FCCD48}" srcOrd="2" destOrd="0" presId="urn:microsoft.com/office/officeart/2005/8/layout/process3"/>
    <dgm:cxn modelId="{AE56109E-35E8-48C4-8046-BE3474988D57}" type="presParOf" srcId="{6ECB9ACC-1419-491D-8A28-FF2B2778B49E}" destId="{0528989C-E20E-4EE9-B2D1-5F3D711F0DC8}" srcOrd="3" destOrd="0" presId="urn:microsoft.com/office/officeart/2005/8/layout/process3"/>
    <dgm:cxn modelId="{4E510174-6250-48B1-AD33-84290A48ECC9}" type="presParOf" srcId="{0528989C-E20E-4EE9-B2D1-5F3D711F0DC8}" destId="{0705D235-45C9-431C-8B56-8E4DB531C73A}" srcOrd="0" destOrd="0" presId="urn:microsoft.com/office/officeart/2005/8/layout/process3"/>
    <dgm:cxn modelId="{0365E981-0610-4B4D-B40F-DF27D2CF880A}" type="presParOf" srcId="{6ECB9ACC-1419-491D-8A28-FF2B2778B49E}" destId="{ECACB923-5729-4EC3-9A74-613AC1BECE88}" srcOrd="4" destOrd="0" presId="urn:microsoft.com/office/officeart/2005/8/layout/process3"/>
    <dgm:cxn modelId="{3F5F55DF-C165-47E1-8505-0761E86C250D}" type="presParOf" srcId="{ECACB923-5729-4EC3-9A74-613AC1BECE88}" destId="{C499D59E-5D30-4B69-AD3B-65B6E3CF1D46}" srcOrd="0" destOrd="0" presId="urn:microsoft.com/office/officeart/2005/8/layout/process3"/>
    <dgm:cxn modelId="{B31A896B-3E0C-44DF-874B-BC927B83C0EC}" type="presParOf" srcId="{ECACB923-5729-4EC3-9A74-613AC1BECE88}" destId="{8DBF0681-6DA1-43BF-B698-60622457F469}" srcOrd="1" destOrd="0" presId="urn:microsoft.com/office/officeart/2005/8/layout/process3"/>
    <dgm:cxn modelId="{0399E608-D38D-4E46-8E43-D94F46A41846}" type="presParOf" srcId="{ECACB923-5729-4EC3-9A74-613AC1BECE88}" destId="{CD5F1018-D857-43D6-B54E-651E8EC4DC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62A04-3171-4211-A6A1-55BB0B7315B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9D31B3-3547-4CA4-8ECF-9CF0220CD163}">
      <dgm:prSet phldrT="[文本]"/>
      <dgm:spPr/>
      <dgm:t>
        <a:bodyPr/>
        <a:lstStyle/>
        <a:p>
          <a:r>
            <a:rPr lang="en-US" altLang="zh-CN" dirty="0" smtClean="0"/>
            <a:t>ASWP</a:t>
          </a:r>
        </a:p>
        <a:p>
          <a:r>
            <a:rPr lang="zh-CN" altLang="en-US" dirty="0" smtClean="0"/>
            <a:t>查询</a:t>
          </a:r>
          <a:r>
            <a:rPr lang="en-US" altLang="zh-CN" dirty="0" smtClean="0"/>
            <a:t>IP</a:t>
          </a:r>
          <a:endParaRPr lang="zh-CN" altLang="en-US" dirty="0"/>
        </a:p>
      </dgm:t>
    </dgm:pt>
    <dgm:pt modelId="{2947D735-7D08-48F2-863F-77DE25D2AF56}" type="parTrans" cxnId="{D28ACE2A-C261-4CC5-A95B-C622A08B889F}">
      <dgm:prSet/>
      <dgm:spPr/>
      <dgm:t>
        <a:bodyPr/>
        <a:lstStyle/>
        <a:p>
          <a:endParaRPr lang="zh-CN" altLang="en-US"/>
        </a:p>
      </dgm:t>
    </dgm:pt>
    <dgm:pt modelId="{244DB676-41C8-4C24-AA71-3B49AA73EA4F}" type="sibTrans" cxnId="{D28ACE2A-C261-4CC5-A95B-C622A08B889F}">
      <dgm:prSet/>
      <dgm:spPr/>
      <dgm:t>
        <a:bodyPr/>
        <a:lstStyle/>
        <a:p>
          <a:endParaRPr lang="zh-CN" altLang="en-US"/>
        </a:p>
      </dgm:t>
    </dgm:pt>
    <dgm:pt modelId="{69468425-E198-455E-8206-9AB78DDC6217}">
      <dgm:prSet phldrT="[文本]"/>
      <dgm:spPr/>
      <dgm:t>
        <a:bodyPr/>
        <a:lstStyle/>
        <a:p>
          <a:r>
            <a:rPr lang="en-US" altLang="zh-CN" dirty="0" smtClean="0"/>
            <a:t>JVM</a:t>
          </a:r>
        </a:p>
        <a:p>
          <a:r>
            <a:rPr lang="zh-CN" altLang="en-US" dirty="0" smtClean="0"/>
            <a:t>返回函数名</a:t>
          </a:r>
          <a:endParaRPr lang="zh-CN" altLang="en-US" dirty="0"/>
        </a:p>
      </dgm:t>
    </dgm:pt>
    <dgm:pt modelId="{FC7FE100-BDA8-4F78-9688-FF41AE42FD4F}" type="parTrans" cxnId="{A2EF9D3A-7E6E-481D-8C8A-FE7D2920BD82}">
      <dgm:prSet/>
      <dgm:spPr/>
      <dgm:t>
        <a:bodyPr/>
        <a:lstStyle/>
        <a:p>
          <a:endParaRPr lang="zh-CN" altLang="en-US"/>
        </a:p>
      </dgm:t>
    </dgm:pt>
    <dgm:pt modelId="{FD10E38C-EB40-4A82-B337-7AE53CFC5881}" type="sibTrans" cxnId="{A2EF9D3A-7E6E-481D-8C8A-FE7D2920BD82}">
      <dgm:prSet/>
      <dgm:spPr/>
      <dgm:t>
        <a:bodyPr/>
        <a:lstStyle/>
        <a:p>
          <a:endParaRPr lang="zh-CN" altLang="en-US"/>
        </a:p>
      </dgm:t>
    </dgm:pt>
    <dgm:pt modelId="{48977AD3-750E-4787-92E4-D469888CB527}" type="pres">
      <dgm:prSet presAssocID="{17B62A04-3171-4211-A6A1-55BB0B7315B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DC9CCF-6DF5-4BC1-965F-341C46B74EC1}" type="pres">
      <dgm:prSet presAssocID="{17B62A04-3171-4211-A6A1-55BB0B7315BD}" presName="divider" presStyleLbl="fgShp" presStyleIdx="0" presStyleCnt="1"/>
      <dgm:spPr/>
    </dgm:pt>
    <dgm:pt modelId="{8EF1AC94-34F2-41ED-8ED2-AFC8EA46D49D}" type="pres">
      <dgm:prSet presAssocID="{2D9D31B3-3547-4CA4-8ECF-9CF0220CD163}" presName="downArrow" presStyleLbl="node1" presStyleIdx="0" presStyleCnt="2"/>
      <dgm:spPr/>
    </dgm:pt>
    <dgm:pt modelId="{A910870E-C792-4EB7-A448-441AA7802294}" type="pres">
      <dgm:prSet presAssocID="{2D9D31B3-3547-4CA4-8ECF-9CF0220CD16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A1019-0F50-4552-ADB7-7944A952BB0A}" type="pres">
      <dgm:prSet presAssocID="{69468425-E198-455E-8206-9AB78DDC6217}" presName="upArrow" presStyleLbl="node1" presStyleIdx="1" presStyleCnt="2"/>
      <dgm:spPr/>
    </dgm:pt>
    <dgm:pt modelId="{34248B5C-0BB2-46D0-9892-E96D32A3C825}" type="pres">
      <dgm:prSet presAssocID="{69468425-E198-455E-8206-9AB78DDC6217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7E101C-4EE4-489F-ABCE-A073C7EC1C5E}" type="presOf" srcId="{17B62A04-3171-4211-A6A1-55BB0B7315BD}" destId="{48977AD3-750E-4787-92E4-D469888CB527}" srcOrd="0" destOrd="0" presId="urn:microsoft.com/office/officeart/2005/8/layout/arrow3"/>
    <dgm:cxn modelId="{C0BB6C2D-191B-49DA-A480-C686BA9360FA}" type="presOf" srcId="{2D9D31B3-3547-4CA4-8ECF-9CF0220CD163}" destId="{A910870E-C792-4EB7-A448-441AA7802294}" srcOrd="0" destOrd="0" presId="urn:microsoft.com/office/officeart/2005/8/layout/arrow3"/>
    <dgm:cxn modelId="{D28ACE2A-C261-4CC5-A95B-C622A08B889F}" srcId="{17B62A04-3171-4211-A6A1-55BB0B7315BD}" destId="{2D9D31B3-3547-4CA4-8ECF-9CF0220CD163}" srcOrd="0" destOrd="0" parTransId="{2947D735-7D08-48F2-863F-77DE25D2AF56}" sibTransId="{244DB676-41C8-4C24-AA71-3B49AA73EA4F}"/>
    <dgm:cxn modelId="{A2EF9D3A-7E6E-481D-8C8A-FE7D2920BD82}" srcId="{17B62A04-3171-4211-A6A1-55BB0B7315BD}" destId="{69468425-E198-455E-8206-9AB78DDC6217}" srcOrd="1" destOrd="0" parTransId="{FC7FE100-BDA8-4F78-9688-FF41AE42FD4F}" sibTransId="{FD10E38C-EB40-4A82-B337-7AE53CFC5881}"/>
    <dgm:cxn modelId="{5A5E41DE-7537-46E2-A9E5-5E2FADD92E30}" type="presOf" srcId="{69468425-E198-455E-8206-9AB78DDC6217}" destId="{34248B5C-0BB2-46D0-9892-E96D32A3C825}" srcOrd="0" destOrd="0" presId="urn:microsoft.com/office/officeart/2005/8/layout/arrow3"/>
    <dgm:cxn modelId="{1C7C3D46-3D66-4512-AEE5-22F1EA866416}" type="presParOf" srcId="{48977AD3-750E-4787-92E4-D469888CB527}" destId="{CEDC9CCF-6DF5-4BC1-965F-341C46B74EC1}" srcOrd="0" destOrd="0" presId="urn:microsoft.com/office/officeart/2005/8/layout/arrow3"/>
    <dgm:cxn modelId="{311EBB3C-BE44-42E7-AC45-93DC6A5228A7}" type="presParOf" srcId="{48977AD3-750E-4787-92E4-D469888CB527}" destId="{8EF1AC94-34F2-41ED-8ED2-AFC8EA46D49D}" srcOrd="1" destOrd="0" presId="urn:microsoft.com/office/officeart/2005/8/layout/arrow3"/>
    <dgm:cxn modelId="{35CD51C8-D417-497D-BF01-E5F9E0F87772}" type="presParOf" srcId="{48977AD3-750E-4787-92E4-D469888CB527}" destId="{A910870E-C792-4EB7-A448-441AA7802294}" srcOrd="2" destOrd="0" presId="urn:microsoft.com/office/officeart/2005/8/layout/arrow3"/>
    <dgm:cxn modelId="{7D2FD427-6EB8-4BF6-BB73-8DD46C1E09D4}" type="presParOf" srcId="{48977AD3-750E-4787-92E4-D469888CB527}" destId="{226A1019-0F50-4552-ADB7-7944A952BB0A}" srcOrd="3" destOrd="0" presId="urn:microsoft.com/office/officeart/2005/8/layout/arrow3"/>
    <dgm:cxn modelId="{8CC4766A-72E4-4EE2-95CE-FBC5F1A4978E}" type="presParOf" srcId="{48977AD3-750E-4787-92E4-D469888CB527}" destId="{34248B5C-0BB2-46D0-9892-E96D32A3C82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7F77-A358-4263-8F22-27C71850A1EA}">
      <dsp:nvSpPr>
        <dsp:cNvPr id="0" name=""/>
        <dsp:cNvSpPr/>
      </dsp:nvSpPr>
      <dsp:spPr>
        <a:xfrm>
          <a:off x="1440160" y="0"/>
          <a:ext cx="1440160" cy="1163083"/>
        </a:xfrm>
        <a:prstGeom prst="trapezoid">
          <a:avLst>
            <a:gd name="adj" fmla="val 61911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Java App</a:t>
          </a:r>
          <a:endParaRPr lang="zh-CN" altLang="en-US" sz="3000" kern="1200" dirty="0"/>
        </a:p>
      </dsp:txBody>
      <dsp:txXfrm>
        <a:off x="1440160" y="0"/>
        <a:ext cx="1440160" cy="1163083"/>
      </dsp:txXfrm>
    </dsp:sp>
    <dsp:sp modelId="{7AF49331-E3A3-419F-BA56-A455EE549E86}">
      <dsp:nvSpPr>
        <dsp:cNvPr id="0" name=""/>
        <dsp:cNvSpPr/>
      </dsp:nvSpPr>
      <dsp:spPr>
        <a:xfrm>
          <a:off x="720080" y="1163083"/>
          <a:ext cx="2880320" cy="1163083"/>
        </a:xfrm>
        <a:prstGeom prst="trapezoid">
          <a:avLst>
            <a:gd name="adj" fmla="val 61911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JVM</a:t>
          </a:r>
          <a:endParaRPr lang="zh-CN" altLang="en-US" sz="3000" kern="1200" dirty="0"/>
        </a:p>
      </dsp:txBody>
      <dsp:txXfrm>
        <a:off x="1224135" y="1163083"/>
        <a:ext cx="1872208" cy="1163083"/>
      </dsp:txXfrm>
    </dsp:sp>
    <dsp:sp modelId="{7EB3C8B1-0A91-4B87-B642-B946F198F717}">
      <dsp:nvSpPr>
        <dsp:cNvPr id="0" name=""/>
        <dsp:cNvSpPr/>
      </dsp:nvSpPr>
      <dsp:spPr>
        <a:xfrm>
          <a:off x="0" y="2326167"/>
          <a:ext cx="4320479" cy="1163083"/>
        </a:xfrm>
        <a:prstGeom prst="trapezoid">
          <a:avLst>
            <a:gd name="adj" fmla="val 61911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</a:t>
          </a:r>
          <a:endParaRPr lang="zh-CN" altLang="en-US" sz="3000" kern="1200" dirty="0"/>
        </a:p>
      </dsp:txBody>
      <dsp:txXfrm>
        <a:off x="756084" y="2326167"/>
        <a:ext cx="2808312" cy="1163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E3797-AF1D-48B1-AED7-2CBA400AAE78}">
      <dsp:nvSpPr>
        <dsp:cNvPr id="0" name=""/>
        <dsp:cNvSpPr/>
      </dsp:nvSpPr>
      <dsp:spPr>
        <a:xfrm>
          <a:off x="4093" y="1175877"/>
          <a:ext cx="1861062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profiling</a:t>
          </a:r>
          <a:endParaRPr lang="zh-CN" altLang="en-US" sz="2400" kern="1200" dirty="0"/>
        </a:p>
      </dsp:txBody>
      <dsp:txXfrm>
        <a:off x="4093" y="1175877"/>
        <a:ext cx="1861062" cy="691200"/>
      </dsp:txXfrm>
    </dsp:sp>
    <dsp:sp modelId="{8C3D7A8E-95D3-43BC-9924-1305BDC82F8C}">
      <dsp:nvSpPr>
        <dsp:cNvPr id="0" name=""/>
        <dsp:cNvSpPr/>
      </dsp:nvSpPr>
      <dsp:spPr>
        <a:xfrm>
          <a:off x="385274" y="1867077"/>
          <a:ext cx="1861062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工具</a:t>
          </a:r>
          <a:endParaRPr lang="zh-CN" altLang="en-US" sz="2400" kern="1200" dirty="0"/>
        </a:p>
      </dsp:txBody>
      <dsp:txXfrm>
        <a:off x="425763" y="1907566"/>
        <a:ext cx="1780084" cy="1301422"/>
      </dsp:txXfrm>
    </dsp:sp>
    <dsp:sp modelId="{7A1D0363-683F-44BE-8C56-2CAF3D9D875A}">
      <dsp:nvSpPr>
        <dsp:cNvPr id="0" name=""/>
        <dsp:cNvSpPr/>
      </dsp:nvSpPr>
      <dsp:spPr>
        <a:xfrm>
          <a:off x="2147286" y="1289802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47286" y="1382472"/>
        <a:ext cx="459111" cy="278010"/>
      </dsp:txXfrm>
    </dsp:sp>
    <dsp:sp modelId="{BA3DE1DA-626E-4346-8331-30E810374267}">
      <dsp:nvSpPr>
        <dsp:cNvPr id="0" name=""/>
        <dsp:cNvSpPr/>
      </dsp:nvSpPr>
      <dsp:spPr>
        <a:xfrm>
          <a:off x="2993677" y="1175877"/>
          <a:ext cx="1861062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code</a:t>
          </a:r>
          <a:endParaRPr lang="zh-CN" altLang="en-US" sz="2400" kern="1200" dirty="0"/>
        </a:p>
      </dsp:txBody>
      <dsp:txXfrm>
        <a:off x="2993677" y="1175877"/>
        <a:ext cx="1861062" cy="691200"/>
      </dsp:txXfrm>
    </dsp:sp>
    <dsp:sp modelId="{F44516F0-E31F-4D69-B677-5F2615FCCD48}">
      <dsp:nvSpPr>
        <dsp:cNvPr id="0" name=""/>
        <dsp:cNvSpPr/>
      </dsp:nvSpPr>
      <dsp:spPr>
        <a:xfrm>
          <a:off x="3374859" y="1867077"/>
          <a:ext cx="1861062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函数</a:t>
          </a:r>
          <a:endParaRPr lang="zh-CN" altLang="en-US" sz="2400" kern="1200" dirty="0"/>
        </a:p>
      </dsp:txBody>
      <dsp:txXfrm>
        <a:off x="3415348" y="1907566"/>
        <a:ext cx="1780084" cy="1301422"/>
      </dsp:txXfrm>
    </dsp:sp>
    <dsp:sp modelId="{0528989C-E20E-4EE9-B2D1-5F3D711F0DC8}">
      <dsp:nvSpPr>
        <dsp:cNvPr id="0" name=""/>
        <dsp:cNvSpPr/>
      </dsp:nvSpPr>
      <dsp:spPr>
        <a:xfrm>
          <a:off x="5136871" y="1289802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6871" y="1382472"/>
        <a:ext cx="459111" cy="278010"/>
      </dsp:txXfrm>
    </dsp:sp>
    <dsp:sp modelId="{8DBF0681-6DA1-43BF-B698-60622457F469}">
      <dsp:nvSpPr>
        <dsp:cNvPr id="0" name=""/>
        <dsp:cNvSpPr/>
      </dsp:nvSpPr>
      <dsp:spPr>
        <a:xfrm>
          <a:off x="5983262" y="1175877"/>
          <a:ext cx="1861062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u="none" kern="1200" dirty="0" err="1" smtClean="0"/>
            <a:t>optinization</a:t>
          </a:r>
          <a:endParaRPr lang="zh-CN" altLang="en-US" sz="2400" u="none" kern="1200" dirty="0" smtClean="0"/>
        </a:p>
      </dsp:txBody>
      <dsp:txXfrm>
        <a:off x="5983262" y="1175877"/>
        <a:ext cx="1861062" cy="691200"/>
      </dsp:txXfrm>
    </dsp:sp>
    <dsp:sp modelId="{CD5F1018-D857-43D6-B54E-651E8EC4DC2E}">
      <dsp:nvSpPr>
        <dsp:cNvPr id="0" name=""/>
        <dsp:cNvSpPr/>
      </dsp:nvSpPr>
      <dsp:spPr>
        <a:xfrm>
          <a:off x="6364443" y="1867077"/>
          <a:ext cx="1861062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优化</a:t>
          </a:r>
          <a:endParaRPr lang="zh-CN" altLang="en-US" sz="2400" kern="1200" dirty="0"/>
        </a:p>
      </dsp:txBody>
      <dsp:txXfrm>
        <a:off x="6404932" y="1907566"/>
        <a:ext cx="1780084" cy="1301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C9CCF-6DF5-4BC1-965F-341C46B74EC1}">
      <dsp:nvSpPr>
        <dsp:cNvPr id="0" name=""/>
        <dsp:cNvSpPr/>
      </dsp:nvSpPr>
      <dsp:spPr>
        <a:xfrm rot="21300000">
          <a:off x="16731" y="1445738"/>
          <a:ext cx="8196137" cy="74178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1AC94-34F2-41ED-8ED2-AFC8EA46D49D}">
      <dsp:nvSpPr>
        <dsp:cNvPr id="0" name=""/>
        <dsp:cNvSpPr/>
      </dsp:nvSpPr>
      <dsp:spPr>
        <a:xfrm>
          <a:off x="987552" y="181663"/>
          <a:ext cx="2468880" cy="145330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0870E-C792-4EB7-A448-441AA7802294}">
      <dsp:nvSpPr>
        <dsp:cNvPr id="0" name=""/>
        <dsp:cNvSpPr/>
      </dsp:nvSpPr>
      <dsp:spPr>
        <a:xfrm>
          <a:off x="4361687" y="0"/>
          <a:ext cx="2633472" cy="152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ASWP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查询</a:t>
          </a:r>
          <a:r>
            <a:rPr lang="en-US" altLang="zh-CN" sz="3200" kern="1200" dirty="0" smtClean="0"/>
            <a:t>IP</a:t>
          </a:r>
          <a:endParaRPr lang="zh-CN" altLang="en-US" sz="3200" kern="1200" dirty="0"/>
        </a:p>
      </dsp:txBody>
      <dsp:txXfrm>
        <a:off x="4361687" y="0"/>
        <a:ext cx="2633472" cy="1525972"/>
      </dsp:txXfrm>
    </dsp:sp>
    <dsp:sp modelId="{226A1019-0F50-4552-ADB7-7944A952BB0A}">
      <dsp:nvSpPr>
        <dsp:cNvPr id="0" name=""/>
        <dsp:cNvSpPr/>
      </dsp:nvSpPr>
      <dsp:spPr>
        <a:xfrm>
          <a:off x="4773168" y="1998296"/>
          <a:ext cx="2468880" cy="145330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8B5C-0BB2-46D0-9892-E96D32A3C825}">
      <dsp:nvSpPr>
        <dsp:cNvPr id="0" name=""/>
        <dsp:cNvSpPr/>
      </dsp:nvSpPr>
      <dsp:spPr>
        <a:xfrm>
          <a:off x="1234440" y="2107294"/>
          <a:ext cx="2633472" cy="152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JVM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返回函数名</a:t>
          </a:r>
          <a:endParaRPr lang="zh-CN" altLang="en-US" sz="3200" kern="1200" dirty="0"/>
        </a:p>
      </dsp:txBody>
      <dsp:txXfrm>
        <a:off x="1234440" y="2107294"/>
        <a:ext cx="2633472" cy="1525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88F8E-4100-4736-8277-C205AD23D85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9B2F4-5C92-42F9-BA5F-4F39D0C85E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1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0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7544" y="1484784"/>
          <a:ext cx="8229600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oprofile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http://xiaotaoge.iteye.com/blog/1458654</a:t>
            </a:r>
          </a:p>
          <a:p>
            <a:pPr lvl="1"/>
            <a:r>
              <a:rPr lang="en-US" altLang="zh-CN" dirty="0" err="1" smtClean="0"/>
              <a:t>Vtune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http://xiaotaoge.iteye.com/blog/1458661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Ali System Wide Profiling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Ali System Wide Profiling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长期、低开销、稳定运行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应用性能优化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故障异常排查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Ali System Wide Profiling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采样</a:t>
            </a:r>
            <a:r>
              <a:rPr lang="en-US" altLang="zh-CN" dirty="0" smtClean="0"/>
              <a:t> IP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符号解析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2492896"/>
          <a:ext cx="8229600" cy="363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定位函数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720583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分析目标函数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Crc32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调参数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内部优化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代码，定位到函数级别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ASWP</a:t>
            </a:r>
            <a:r>
              <a:rPr lang="zh-CN" altLang="en-US" dirty="0" smtClean="0"/>
              <a:t>在阿里被使用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优化效果显著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3168352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费辉</a:t>
            </a:r>
            <a:endParaRPr lang="en-US" altLang="zh-CN" dirty="0" smtClean="0"/>
          </a:p>
          <a:p>
            <a:r>
              <a:rPr lang="zh-CN" altLang="en-US" dirty="0" smtClean="0"/>
              <a:t>阿里云事业部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 smtClean="0"/>
              <a:t>年加入淘宝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相关性能优化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新浪微博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呱哥在淘宝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http://weibo.com/u/2651541140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外部调优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内部优化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139952" y="1556792"/>
          <a:ext cx="432048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395536" y="1556792"/>
            <a:ext cx="4032448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外部调优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JVM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内部优化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App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</a:t>
            </a:r>
          </a:p>
          <a:p>
            <a:pPr lvl="1"/>
            <a:r>
              <a:rPr lang="en-US" altLang="zh-CN" dirty="0" smtClean="0"/>
              <a:t>CPU</a:t>
            </a:r>
          </a:p>
          <a:p>
            <a:pPr lvl="2"/>
            <a:r>
              <a:rPr lang="en-US" altLang="zh-CN" dirty="0" smtClean="0"/>
              <a:t>affinity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2"/>
            <a:r>
              <a:rPr lang="en-US" altLang="zh-CN" dirty="0" smtClean="0"/>
              <a:t>swap</a:t>
            </a:r>
          </a:p>
          <a:p>
            <a:pPr lvl="1"/>
            <a:r>
              <a:rPr lang="en-US" altLang="zh-CN" dirty="0" smtClean="0"/>
              <a:t>I/O</a:t>
            </a:r>
          </a:p>
          <a:p>
            <a:pPr lvl="2"/>
            <a:r>
              <a:rPr lang="en-US" altLang="zh-CN" dirty="0" smtClean="0"/>
              <a:t>Disk, </a:t>
            </a:r>
            <a:r>
              <a:rPr lang="en-US" altLang="zh-CN" dirty="0" err="1" smtClean="0"/>
              <a:t>ionice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Net, TCP INT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8964488" cy="55172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System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图片摘自</a:t>
            </a:r>
            <a:r>
              <a:rPr lang="en-US" altLang="zh-CN" dirty="0" smtClean="0"/>
              <a:t>http://www.brendangregg.com/linuxperf.html</a:t>
            </a:r>
            <a:endParaRPr lang="zh-CN" altLang="en-US" dirty="0"/>
          </a:p>
        </p:txBody>
      </p:sp>
      <p:pic>
        <p:nvPicPr>
          <p:cNvPr id="2050" name="Picture 2" descr="http://www.brendangregg.com/Perf/linux_tuning_too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20880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2"/>
            <a:r>
              <a:rPr lang="en-US" altLang="zh-CN" dirty="0" smtClean="0"/>
              <a:t>Young Gen</a:t>
            </a:r>
          </a:p>
          <a:p>
            <a:pPr lvl="2"/>
            <a:r>
              <a:rPr lang="en-US" altLang="zh-CN" dirty="0" smtClean="0"/>
              <a:t>Old Gen</a:t>
            </a:r>
          </a:p>
          <a:p>
            <a:pPr lvl="2"/>
            <a:r>
              <a:rPr lang="en-US" altLang="zh-CN" dirty="0" err="1" smtClean="0"/>
              <a:t>PermGen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Collectors</a:t>
            </a:r>
          </a:p>
          <a:p>
            <a:pPr lvl="2"/>
            <a:r>
              <a:rPr lang="en-US" altLang="zh-CN" dirty="0" smtClean="0"/>
              <a:t>Throughput collectors</a:t>
            </a:r>
          </a:p>
          <a:p>
            <a:pPr lvl="2"/>
            <a:r>
              <a:rPr lang="en-US" altLang="zh-CN" dirty="0" smtClean="0"/>
              <a:t>Low-latency collectors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JVM</a:t>
            </a:r>
          </a:p>
          <a:p>
            <a:pPr lvl="1"/>
            <a:r>
              <a:rPr lang="en-US" altLang="zh-CN" dirty="0" smtClean="0"/>
              <a:t>Throughput collectors</a:t>
            </a:r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Low-latency collectors</a:t>
            </a:r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UseConcMarkSweepGC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-XX:+UserG1GC</a:t>
            </a:r>
          </a:p>
          <a:p>
            <a:pPr lvl="1"/>
            <a:r>
              <a:rPr lang="en-US" altLang="zh-CN" dirty="0" smtClean="0"/>
              <a:t>Useful Options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verbosegc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221</Words>
  <Application>Microsoft Macintosh PowerPoint</Application>
  <PresentationFormat>全屏显示(4:3)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JAVA应用优化</vt:lpstr>
      <vt:lpstr>关于我</vt:lpstr>
      <vt:lpstr>摘要</vt:lpstr>
      <vt:lpstr>PowerPoint 演示文稿</vt:lpstr>
      <vt:lpstr>外部调优</vt:lpstr>
      <vt:lpstr>外部调优</vt:lpstr>
      <vt:lpstr>外部调优</vt:lpstr>
      <vt:lpstr>外部调优</vt:lpstr>
      <vt:lpstr>内部优化</vt:lpstr>
      <vt:lpstr>内部优化</vt:lpstr>
      <vt:lpstr>内部优化</vt:lpstr>
      <vt:lpstr>内部优化</vt:lpstr>
      <vt:lpstr>内部优化</vt:lpstr>
      <vt:lpstr>内部优化</vt:lpstr>
      <vt:lpstr>内部优化</vt:lpstr>
      <vt:lpstr>内部优化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JAVA应用优化</dc:title>
  <dc:creator>成滔</dc:creator>
  <cp:lastModifiedBy>Gary</cp:lastModifiedBy>
  <cp:revision>31</cp:revision>
  <dcterms:created xsi:type="dcterms:W3CDTF">2014-09-11T02:37:43Z</dcterms:created>
  <dcterms:modified xsi:type="dcterms:W3CDTF">2014-09-14T15:13:41Z</dcterms:modified>
</cp:coreProperties>
</file>