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迎港</dc:creator>
  <cp:lastModifiedBy>别回头</cp:lastModifiedBy>
  <cp:revision>2</cp:revision>
  <dcterms:created xsi:type="dcterms:W3CDTF">2015-05-05T08:02:00Z</dcterms:created>
  <dcterms:modified xsi:type="dcterms:W3CDTF">2018-02-10T02:11:21Z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