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69" r:id="rId2"/>
    <p:sldId id="271" r:id="rId3"/>
    <p:sldId id="270" r:id="rId4"/>
    <p:sldId id="272" r:id="rId5"/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21" autoAdjust="0"/>
    <p:restoredTop sz="94660"/>
  </p:normalViewPr>
  <p:slideViewPr>
    <p:cSldViewPr>
      <p:cViewPr varScale="1">
        <p:scale>
          <a:sx n="73" d="100"/>
          <a:sy n="73" d="100"/>
        </p:scale>
        <p:origin x="1410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4EF907-0F66-44CB-8543-8C35FD91A9A4}" type="datetimeFigureOut">
              <a:rPr lang="zh-CN" altLang="en-US" smtClean="0"/>
              <a:t>2017/3/26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21F5F0-68F0-49E1-BBC2-09955888F6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26248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1F5F0-68F0-49E1-BBC2-09955888F63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04757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E9322-02DE-4A66-AFAC-2552AD83BD1C}" type="datetimeFigureOut">
              <a:rPr lang="zh-CN" altLang="en-US" smtClean="0"/>
              <a:t>2017/3/26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F7FEE-324A-48D7-AA9C-6D4994B98C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7944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E9322-02DE-4A66-AFAC-2552AD83BD1C}" type="datetimeFigureOut">
              <a:rPr lang="zh-CN" altLang="en-US" smtClean="0"/>
              <a:t>2017/3/26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F7FEE-324A-48D7-AA9C-6D4994B98C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008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E9322-02DE-4A66-AFAC-2552AD83BD1C}" type="datetimeFigureOut">
              <a:rPr lang="zh-CN" altLang="en-US" smtClean="0"/>
              <a:t>2017/3/26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F7FEE-324A-48D7-AA9C-6D4994B98CC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977159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E9322-02DE-4A66-AFAC-2552AD83BD1C}" type="datetimeFigureOut">
              <a:rPr lang="zh-CN" altLang="en-US" smtClean="0"/>
              <a:t>2017/3/26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F7FEE-324A-48D7-AA9C-6D4994B98C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97673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E9322-02DE-4A66-AFAC-2552AD83BD1C}" type="datetimeFigureOut">
              <a:rPr lang="zh-CN" altLang="en-US" smtClean="0"/>
              <a:t>2017/3/26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F7FEE-324A-48D7-AA9C-6D4994B98CC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466669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E9322-02DE-4A66-AFAC-2552AD83BD1C}" type="datetimeFigureOut">
              <a:rPr lang="zh-CN" altLang="en-US" smtClean="0"/>
              <a:t>2017/3/26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F7FEE-324A-48D7-AA9C-6D4994B98C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32747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E9322-02DE-4A66-AFAC-2552AD83BD1C}" type="datetimeFigureOut">
              <a:rPr lang="zh-CN" altLang="en-US" smtClean="0"/>
              <a:t>2017/3/26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F7FEE-324A-48D7-AA9C-6D4994B98C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2105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E9322-02DE-4A66-AFAC-2552AD83BD1C}" type="datetimeFigureOut">
              <a:rPr lang="zh-CN" altLang="en-US" smtClean="0"/>
              <a:t>2017/3/26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F7FEE-324A-48D7-AA9C-6D4994B98C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4099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E9322-02DE-4A66-AFAC-2552AD83BD1C}" type="datetimeFigureOut">
              <a:rPr lang="zh-CN" altLang="en-US" smtClean="0"/>
              <a:t>2017/3/26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F7FEE-324A-48D7-AA9C-6D4994B98C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2690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E9322-02DE-4A66-AFAC-2552AD83BD1C}" type="datetimeFigureOut">
              <a:rPr lang="zh-CN" altLang="en-US" smtClean="0"/>
              <a:t>2017/3/26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F7FEE-324A-48D7-AA9C-6D4994B98C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2678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E9322-02DE-4A66-AFAC-2552AD83BD1C}" type="datetimeFigureOut">
              <a:rPr lang="zh-CN" altLang="en-US" smtClean="0"/>
              <a:t>2017/3/26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F7FEE-324A-48D7-AA9C-6D4994B98C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5875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E9322-02DE-4A66-AFAC-2552AD83BD1C}" type="datetimeFigureOut">
              <a:rPr lang="zh-CN" altLang="en-US" smtClean="0"/>
              <a:t>2017/3/26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F7FEE-324A-48D7-AA9C-6D4994B98C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9408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E9322-02DE-4A66-AFAC-2552AD83BD1C}" type="datetimeFigureOut">
              <a:rPr lang="zh-CN" altLang="en-US" smtClean="0"/>
              <a:t>2017/3/26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F7FEE-324A-48D7-AA9C-6D4994B98C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5558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E9322-02DE-4A66-AFAC-2552AD83BD1C}" type="datetimeFigureOut">
              <a:rPr lang="zh-CN" altLang="en-US" smtClean="0"/>
              <a:t>2017/3/26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F7FEE-324A-48D7-AA9C-6D4994B98C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3232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E9322-02DE-4A66-AFAC-2552AD83BD1C}" type="datetimeFigureOut">
              <a:rPr lang="zh-CN" altLang="en-US" smtClean="0"/>
              <a:t>2017/3/26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F7FEE-324A-48D7-AA9C-6D4994B98C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1036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E9322-02DE-4A66-AFAC-2552AD83BD1C}" type="datetimeFigureOut">
              <a:rPr lang="zh-CN" altLang="en-US" smtClean="0"/>
              <a:t>2017/3/26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F7FEE-324A-48D7-AA9C-6D4994B98C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339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AE9322-02DE-4A66-AFAC-2552AD83BD1C}" type="datetimeFigureOut">
              <a:rPr lang="zh-CN" altLang="en-US" smtClean="0"/>
              <a:t>2017/3/26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51F7FEE-324A-48D7-AA9C-6D4994B98C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8760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ina.com.cn/" TargetMode="External"/><Relationship Id="rId2" Type="http://schemas.openxmlformats.org/officeDocument/2006/relationships/hyperlink" Target="http://www.w3school.com.cn/tiy/t.asp?f=html_div_tes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ail.qq.com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iframe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创建包含另一个文档的行内框架</a:t>
            </a:r>
          </a:p>
        </p:txBody>
      </p:sp>
    </p:spTree>
    <p:extLst>
      <p:ext uri="{BB962C8B-B14F-4D97-AF65-F5344CB8AC3E}">
        <p14:creationId xmlns:p14="http://schemas.microsoft.com/office/powerpoint/2010/main" val="32334513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60648"/>
            <a:ext cx="6563072" cy="5865515"/>
          </a:xfrm>
        </p:spPr>
        <p:txBody>
          <a:bodyPr/>
          <a:lstStyle/>
          <a:p>
            <a:r>
              <a:rPr lang="zh-CN" altLang="en-US" dirty="0"/>
              <a:t>当框</a:t>
            </a:r>
            <a:r>
              <a:rPr lang="en-US" altLang="zh-CN" dirty="0"/>
              <a:t>1</a:t>
            </a:r>
            <a:r>
              <a:rPr lang="zh-CN" altLang="en-US" dirty="0"/>
              <a:t>向左浮动时，它脱离文档流并且向左移动，直到它的边缘碰到包含框的左边缘。</a:t>
            </a:r>
            <a:endParaRPr lang="en-US" altLang="zh-CN" dirty="0"/>
          </a:p>
          <a:p>
            <a:r>
              <a:rPr lang="zh-CN" altLang="en-US" dirty="0"/>
              <a:t>因为框</a:t>
            </a:r>
            <a:r>
              <a:rPr lang="en-US" altLang="zh-CN" dirty="0"/>
              <a:t>1</a:t>
            </a:r>
            <a:r>
              <a:rPr lang="zh-CN" altLang="en-US" dirty="0"/>
              <a:t>不再处于文档流中，所以它不占用空间，实际上覆盖住了框</a:t>
            </a:r>
            <a:r>
              <a:rPr lang="en-US" altLang="zh-CN" dirty="0"/>
              <a:t>2</a:t>
            </a:r>
            <a:r>
              <a:rPr lang="zh-CN" altLang="en-US" dirty="0"/>
              <a:t>，使框</a:t>
            </a:r>
            <a:r>
              <a:rPr lang="en-US" altLang="zh-CN" dirty="0"/>
              <a:t>2</a:t>
            </a:r>
            <a:r>
              <a:rPr lang="zh-CN" altLang="en-US" dirty="0"/>
              <a:t>从视图中消失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7" y="2176334"/>
            <a:ext cx="6624736" cy="3066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312239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60648"/>
            <a:ext cx="6563072" cy="5865515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如果把所有三个框都向左移动，那么框</a:t>
            </a:r>
            <a:r>
              <a:rPr lang="en-US" altLang="zh-CN" dirty="0"/>
              <a:t>1</a:t>
            </a:r>
            <a:r>
              <a:rPr lang="zh-CN" altLang="en-US" dirty="0"/>
              <a:t>向左动直到碰到包含框，另外两个框向左浮动直到碰到前一个浮动框，三个框在同一行上显示。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sz="2400" b="1" dirty="0"/>
              <a:t>在需要设置块级元素同行排列的情况下会非常有用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383" y="2492896"/>
            <a:ext cx="6593905" cy="2997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10067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60648"/>
            <a:ext cx="6419056" cy="5865515"/>
          </a:xfrm>
        </p:spPr>
        <p:txBody>
          <a:bodyPr/>
          <a:lstStyle/>
          <a:p>
            <a:r>
              <a:rPr lang="zh-CN" altLang="en-US" dirty="0"/>
              <a:t>如果包含框太窄，那么其他浮动块会自动向下移动，直到有足够的空间。</a:t>
            </a:r>
            <a:endParaRPr lang="en-US" altLang="zh-CN" dirty="0"/>
          </a:p>
          <a:p>
            <a:r>
              <a:rPr lang="zh-CN" altLang="en-US" dirty="0"/>
              <a:t>如果浮动元素的高度不同，那么当它们向下移动时可能被其他浮动元素“卡住”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276872"/>
            <a:ext cx="6723522" cy="3024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74711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32656"/>
            <a:ext cx="7715200" cy="5793507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浮动元素的外边缘不会超过其父元素的内边缘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浮动元素不会互相重叠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浮动元素不会上下浮动</a:t>
            </a:r>
          </a:p>
        </p:txBody>
      </p:sp>
    </p:spTree>
    <p:extLst>
      <p:ext uri="{BB962C8B-B14F-4D97-AF65-F5344CB8AC3E}">
        <p14:creationId xmlns:p14="http://schemas.microsoft.com/office/powerpoint/2010/main" val="42301066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122912" cy="634082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/>
              <a:t>float</a:t>
            </a:r>
            <a:r>
              <a:rPr lang="zh-CN" altLang="en-US" dirty="0"/>
              <a:t>属性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80729"/>
            <a:ext cx="6707088" cy="2736304"/>
          </a:xfrm>
        </p:spPr>
        <p:txBody>
          <a:bodyPr>
            <a:normAutofit lnSpcReduction="10000"/>
          </a:bodyPr>
          <a:lstStyle/>
          <a:p>
            <a:r>
              <a:rPr lang="zh-CN" altLang="en-US" sz="2400" dirty="0"/>
              <a:t>如果需要设置框浮动在包含框的左边或者右边，可以通过</a:t>
            </a:r>
            <a:r>
              <a:rPr lang="en-US" altLang="zh-CN" sz="2400" dirty="0"/>
              <a:t>float</a:t>
            </a:r>
            <a:r>
              <a:rPr lang="zh-CN" altLang="en-US" sz="2400" dirty="0"/>
              <a:t>属性来实现。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float</a:t>
            </a:r>
            <a:r>
              <a:rPr lang="zh-CN" altLang="en-US" sz="2400" dirty="0"/>
              <a:t>属性定义元素在哪个方向浮动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-</a:t>
            </a:r>
            <a:r>
              <a:rPr lang="zh-CN" altLang="en-US" sz="2400" dirty="0"/>
              <a:t>在</a:t>
            </a:r>
            <a:r>
              <a:rPr lang="en-US" altLang="zh-CN" sz="2400" dirty="0" err="1"/>
              <a:t>css</a:t>
            </a:r>
            <a:r>
              <a:rPr lang="zh-CN" altLang="en-US" sz="2400" dirty="0"/>
              <a:t>中，任何元素都可以浮动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 err="1"/>
              <a:t>float:none</a:t>
            </a:r>
            <a:r>
              <a:rPr lang="en-US" altLang="zh-CN" sz="2400" dirty="0"/>
              <a:t>/left/right</a:t>
            </a:r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4221088"/>
            <a:ext cx="374441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css</a:t>
            </a:r>
            <a:r>
              <a:rPr lang="zh-CN" altLang="en-US" dirty="0"/>
              <a:t>样式：</a:t>
            </a:r>
            <a:endParaRPr lang="en-US" altLang="zh-CN" dirty="0"/>
          </a:p>
          <a:p>
            <a:r>
              <a:rPr lang="en-US" altLang="zh-CN" dirty="0"/>
              <a:t>div {</a:t>
            </a:r>
          </a:p>
          <a:p>
            <a:r>
              <a:rPr lang="en-US" altLang="zh-CN" dirty="0"/>
              <a:t>   border: 1px solid black;</a:t>
            </a:r>
          </a:p>
          <a:p>
            <a:r>
              <a:rPr lang="en-US" altLang="zh-CN" dirty="0"/>
              <a:t>   width: 100px;</a:t>
            </a:r>
          </a:p>
          <a:p>
            <a:r>
              <a:rPr lang="en-US" altLang="zh-CN" dirty="0"/>
              <a:t>   height: 50px;</a:t>
            </a:r>
          </a:p>
          <a:p>
            <a:r>
              <a:rPr lang="en-US" altLang="zh-CN" dirty="0"/>
              <a:t>   float: left;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716016" y="4636585"/>
            <a:ext cx="38164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&lt;div&gt;1&lt;/div&gt;</a:t>
            </a:r>
          </a:p>
          <a:p>
            <a:r>
              <a:rPr lang="en-US" altLang="zh-CN" dirty="0"/>
              <a:t>&lt;div&gt;2&lt;/div&gt;</a:t>
            </a:r>
          </a:p>
          <a:p>
            <a:r>
              <a:rPr lang="en-US" altLang="zh-CN" dirty="0"/>
              <a:t>&lt;div&gt;3&lt;/div&gt;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86166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/>
              <a:t>clear</a:t>
            </a:r>
            <a:r>
              <a:rPr lang="zh-CN" altLang="en-US" dirty="0"/>
              <a:t>属性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599" y="2160590"/>
            <a:ext cx="7058746" cy="3880773"/>
          </a:xfrm>
        </p:spPr>
        <p:txBody>
          <a:bodyPr>
            <a:normAutofit/>
          </a:bodyPr>
          <a:lstStyle/>
          <a:p>
            <a:r>
              <a:rPr lang="en-US" altLang="zh-CN" dirty="0"/>
              <a:t>clear</a:t>
            </a:r>
            <a:r>
              <a:rPr lang="zh-CN" altLang="en-US" dirty="0"/>
              <a:t>属性用于清除浮动所带来的影响</a:t>
            </a:r>
            <a:endParaRPr lang="en-US" altLang="zh-CN" dirty="0"/>
          </a:p>
          <a:p>
            <a:r>
              <a:rPr lang="en-US" altLang="zh-CN" dirty="0" err="1"/>
              <a:t>clear:none</a:t>
            </a:r>
            <a:r>
              <a:rPr lang="en-US" altLang="zh-CN" dirty="0"/>
              <a:t>/left/right/both;</a:t>
            </a:r>
          </a:p>
          <a:p>
            <a:pPr marL="0" indent="0">
              <a:buNone/>
            </a:pPr>
            <a:r>
              <a:rPr lang="en-US" altLang="zh-CN" dirty="0"/>
              <a:t>-</a:t>
            </a:r>
            <a:r>
              <a:rPr lang="zh-CN" altLang="en-US" dirty="0"/>
              <a:t>定义了元素的哪边上不允许出现浮动元素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&lt;div style=“float:left;border:1px solid black;”&gt;div text&lt;/div&gt;</a:t>
            </a:r>
          </a:p>
          <a:p>
            <a:pPr marL="0" indent="0">
              <a:buNone/>
            </a:pPr>
            <a:r>
              <a:rPr lang="en-US" altLang="zh-CN" dirty="0"/>
              <a:t>&lt;p&gt;p text&lt;/p&gt;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&lt;div style=“float:left;border:1px solid black;”&gt;div text&lt;/div&gt;</a:t>
            </a:r>
          </a:p>
          <a:p>
            <a:pPr marL="0" indent="0">
              <a:buNone/>
            </a:pPr>
            <a:r>
              <a:rPr lang="en-US" altLang="zh-CN" dirty="0"/>
              <a:t>&lt;p style=“</a:t>
            </a:r>
            <a:r>
              <a:rPr lang="en-US" altLang="zh-CN" dirty="0" err="1"/>
              <a:t>clear:left</a:t>
            </a:r>
            <a:r>
              <a:rPr lang="en-US" altLang="zh-CN" dirty="0"/>
              <a:t>;”&gt;p text&lt;/p&gt;</a:t>
            </a:r>
          </a:p>
        </p:txBody>
      </p:sp>
    </p:spTree>
    <p:extLst>
      <p:ext uri="{BB962C8B-B14F-4D97-AF65-F5344CB8AC3E}">
        <p14:creationId xmlns:p14="http://schemas.microsoft.com/office/powerpoint/2010/main" val="31525592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/>
              <a:t>float</a:t>
            </a:r>
            <a:r>
              <a:rPr lang="zh-CN" altLang="en-US" dirty="0"/>
              <a:t>与</a:t>
            </a:r>
            <a:r>
              <a:rPr lang="en-US" altLang="zh-CN" dirty="0"/>
              <a:t>overflow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036712"/>
          </a:xfrm>
        </p:spPr>
        <p:txBody>
          <a:bodyPr>
            <a:normAutofit/>
          </a:bodyPr>
          <a:lstStyle/>
          <a:p>
            <a:r>
              <a:rPr lang="zh-CN" altLang="en-US" dirty="0"/>
              <a:t>包含框内的元素被应用了</a:t>
            </a:r>
            <a:r>
              <a:rPr lang="en-US" altLang="zh-CN" dirty="0"/>
              <a:t>float</a:t>
            </a:r>
            <a:r>
              <a:rPr lang="zh-CN" altLang="en-US" dirty="0"/>
              <a:t>之后，包含框的高度会发生变化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2636912"/>
            <a:ext cx="381642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/>
              <a:t>css</a:t>
            </a:r>
            <a:r>
              <a:rPr lang="zh-CN" altLang="en-US" sz="2000" dirty="0"/>
              <a:t>样式</a:t>
            </a:r>
            <a:r>
              <a:rPr lang="en-US" altLang="zh-CN" sz="2000" dirty="0"/>
              <a:t>:</a:t>
            </a:r>
          </a:p>
          <a:p>
            <a:r>
              <a:rPr lang="en-US" altLang="zh-CN" sz="2000" dirty="0" err="1"/>
              <a:t>div.parent</a:t>
            </a:r>
            <a:r>
              <a:rPr lang="en-US" altLang="zh-CN" sz="2000" dirty="0"/>
              <a:t> {</a:t>
            </a:r>
          </a:p>
          <a:p>
            <a:r>
              <a:rPr lang="en-US" altLang="zh-CN" sz="2000" dirty="0"/>
              <a:t>  width: 150px;</a:t>
            </a:r>
          </a:p>
          <a:p>
            <a:r>
              <a:rPr lang="en-US" altLang="zh-CN" sz="2000" dirty="0"/>
              <a:t>  border: 1px solid black;</a:t>
            </a:r>
          </a:p>
          <a:p>
            <a:r>
              <a:rPr lang="en-US" altLang="zh-CN" sz="2000" dirty="0"/>
              <a:t>} </a:t>
            </a:r>
          </a:p>
          <a:p>
            <a:endParaRPr lang="en-US" altLang="zh-CN" sz="2000" dirty="0"/>
          </a:p>
          <a:p>
            <a:r>
              <a:rPr lang="en-US" altLang="zh-CN" sz="2000" dirty="0" err="1"/>
              <a:t>div.parent</a:t>
            </a:r>
            <a:r>
              <a:rPr lang="en-US" altLang="zh-CN" sz="2000" dirty="0"/>
              <a:t> div {</a:t>
            </a:r>
          </a:p>
          <a:p>
            <a:r>
              <a:rPr lang="en-US" altLang="zh-CN" sz="2000" dirty="0"/>
              <a:t>  border: 1px solid red;</a:t>
            </a:r>
          </a:p>
          <a:p>
            <a:r>
              <a:rPr lang="en-US" altLang="zh-CN" sz="2000" dirty="0"/>
              <a:t>  background-color: #fdedd2;</a:t>
            </a:r>
          </a:p>
          <a:p>
            <a:r>
              <a:rPr lang="en-US" altLang="zh-CN" sz="2000" dirty="0"/>
              <a:t>  float: left;</a:t>
            </a:r>
          </a:p>
          <a:p>
            <a:r>
              <a:rPr lang="en-US" altLang="zh-CN" sz="2000" dirty="0"/>
              <a:t>  </a:t>
            </a:r>
            <a:r>
              <a:rPr lang="en-US" altLang="zh-CN" sz="2000"/>
              <a:t>width: 50px</a:t>
            </a:r>
            <a:r>
              <a:rPr lang="en-US" altLang="zh-CN" sz="2000" dirty="0"/>
              <a:t>;</a:t>
            </a:r>
          </a:p>
          <a:p>
            <a:r>
              <a:rPr lang="en-US" altLang="zh-CN" sz="2000" dirty="0"/>
              <a:t>  height: 50px;</a:t>
            </a:r>
          </a:p>
          <a:p>
            <a:r>
              <a:rPr lang="en-US" altLang="zh-CN" sz="2000" dirty="0"/>
              <a:t>}</a:t>
            </a:r>
          </a:p>
          <a:p>
            <a:endParaRPr lang="zh-CN" alt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4644008" y="2636912"/>
            <a:ext cx="38164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HTML</a:t>
            </a:r>
            <a:r>
              <a:rPr lang="zh-CN" altLang="en-US" dirty="0"/>
              <a:t>文档：</a:t>
            </a:r>
            <a:endParaRPr lang="en-US" altLang="zh-CN" dirty="0"/>
          </a:p>
          <a:p>
            <a:r>
              <a:rPr lang="en-US" altLang="zh-CN" dirty="0"/>
              <a:t>&lt;div class=“parent”&gt;</a:t>
            </a:r>
          </a:p>
          <a:p>
            <a:r>
              <a:rPr lang="en-US" altLang="zh-CN" dirty="0"/>
              <a:t>   &lt;div&gt;&lt;/div&gt;</a:t>
            </a:r>
          </a:p>
          <a:p>
            <a:r>
              <a:rPr lang="en-US" altLang="zh-CN" dirty="0"/>
              <a:t>   &lt;div&gt;&lt;/div&gt;</a:t>
            </a:r>
          </a:p>
          <a:p>
            <a:r>
              <a:rPr lang="en-US" altLang="zh-CN" dirty="0"/>
              <a:t>&lt;/div&gt;</a:t>
            </a: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7396" y="4581128"/>
            <a:ext cx="2774844" cy="1152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40694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/>
              <a:t>float</a:t>
            </a:r>
            <a:r>
              <a:rPr lang="zh-CN" altLang="en-US" dirty="0"/>
              <a:t>与</a:t>
            </a:r>
            <a:r>
              <a:rPr lang="en-US" altLang="zh-CN" dirty="0"/>
              <a:t>overflow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04664"/>
          </a:xfrm>
        </p:spPr>
        <p:txBody>
          <a:bodyPr/>
          <a:lstStyle/>
          <a:p>
            <a:r>
              <a:rPr lang="zh-CN" altLang="en-US" dirty="0"/>
              <a:t>设置包含框内的</a:t>
            </a:r>
            <a:r>
              <a:rPr lang="en-US" altLang="zh-CN" dirty="0"/>
              <a:t>overflow</a:t>
            </a:r>
            <a:r>
              <a:rPr lang="zh-CN" altLang="en-US" dirty="0"/>
              <a:t>属性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2610" y="2273677"/>
            <a:ext cx="36004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/>
              <a:t>css</a:t>
            </a:r>
            <a:r>
              <a:rPr lang="zh-CN" altLang="en-US" sz="2000" dirty="0"/>
              <a:t>样式</a:t>
            </a:r>
            <a:r>
              <a:rPr lang="en-US" altLang="zh-CN" sz="2000" dirty="0"/>
              <a:t>:</a:t>
            </a:r>
          </a:p>
          <a:p>
            <a:r>
              <a:rPr lang="en-US" altLang="zh-CN" sz="2000" dirty="0" err="1"/>
              <a:t>div.parent</a:t>
            </a:r>
            <a:r>
              <a:rPr lang="en-US" altLang="zh-CN" sz="2000" dirty="0"/>
              <a:t> {</a:t>
            </a:r>
          </a:p>
          <a:p>
            <a:r>
              <a:rPr lang="en-US" altLang="zh-CN" sz="2000" dirty="0"/>
              <a:t>   width: 150px;</a:t>
            </a:r>
          </a:p>
          <a:p>
            <a:r>
              <a:rPr lang="en-US" altLang="zh-CN" sz="2000" dirty="0"/>
              <a:t>   border: 1px solid black;</a:t>
            </a:r>
          </a:p>
          <a:p>
            <a:r>
              <a:rPr lang="en-US" altLang="zh-CN" sz="2000" dirty="0"/>
              <a:t>   overflow: hidden;</a:t>
            </a:r>
          </a:p>
          <a:p>
            <a:r>
              <a:rPr lang="en-US" altLang="zh-CN" sz="2000" dirty="0"/>
              <a:t>}</a:t>
            </a:r>
          </a:p>
          <a:p>
            <a:endParaRPr lang="en-US" altLang="zh-CN" sz="2000" dirty="0"/>
          </a:p>
          <a:p>
            <a:r>
              <a:rPr lang="en-US" altLang="zh-CN" sz="2000" dirty="0" err="1"/>
              <a:t>div.parent</a:t>
            </a:r>
            <a:r>
              <a:rPr lang="en-US" altLang="zh-CN" sz="2000" dirty="0"/>
              <a:t> div {</a:t>
            </a:r>
          </a:p>
          <a:p>
            <a:r>
              <a:rPr lang="en-US" altLang="zh-CN" sz="2000" dirty="0"/>
              <a:t>   border: 1px solid red;</a:t>
            </a:r>
          </a:p>
          <a:p>
            <a:r>
              <a:rPr lang="en-US" altLang="zh-CN" sz="2000" dirty="0"/>
              <a:t>   background-color: #fdedd2;</a:t>
            </a:r>
          </a:p>
          <a:p>
            <a:r>
              <a:rPr lang="en-US" altLang="zh-CN" sz="2000" dirty="0"/>
              <a:t>   float: left;</a:t>
            </a:r>
          </a:p>
          <a:p>
            <a:r>
              <a:rPr lang="en-US" altLang="zh-CN" sz="2000" dirty="0"/>
              <a:t>   width: 50px;</a:t>
            </a:r>
          </a:p>
          <a:p>
            <a:r>
              <a:rPr lang="en-US" altLang="zh-CN" sz="2000" dirty="0"/>
              <a:t>   height: 50px;</a:t>
            </a:r>
          </a:p>
          <a:p>
            <a:r>
              <a:rPr lang="en-US" altLang="zh-CN" sz="2000" dirty="0"/>
              <a:t>}</a:t>
            </a:r>
            <a:endParaRPr lang="zh-CN" alt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5014392" y="2273677"/>
            <a:ext cx="367240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HTML</a:t>
            </a:r>
            <a:r>
              <a:rPr lang="zh-CN" altLang="en-US" sz="2000" dirty="0"/>
              <a:t>文档：</a:t>
            </a:r>
            <a:endParaRPr lang="en-US" altLang="zh-CN" sz="2000" dirty="0"/>
          </a:p>
          <a:p>
            <a:r>
              <a:rPr lang="en-US" altLang="zh-CN" sz="2000" dirty="0"/>
              <a:t>&lt;div class=“parent”&gt;</a:t>
            </a:r>
          </a:p>
          <a:p>
            <a:r>
              <a:rPr lang="en-US" altLang="zh-CN" sz="2000" dirty="0"/>
              <a:t>   &lt;div&gt;&lt;/div&gt;</a:t>
            </a:r>
          </a:p>
          <a:p>
            <a:r>
              <a:rPr lang="en-US" altLang="zh-CN" sz="2000" dirty="0"/>
              <a:t>   &lt;div&gt;&lt;/div&gt;</a:t>
            </a:r>
          </a:p>
          <a:p>
            <a:r>
              <a:rPr lang="en-US" altLang="zh-CN" sz="2000" dirty="0"/>
              <a:t>&lt;/div&gt;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003584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主要作用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err="1"/>
              <a:t>iframe</a:t>
            </a:r>
            <a:r>
              <a:rPr lang="en-US" altLang="zh-CN" sz="3200" dirty="0"/>
              <a:t> </a:t>
            </a:r>
            <a:r>
              <a:rPr lang="zh-CN" altLang="en-US" sz="3200" dirty="0"/>
              <a:t>元素会创建包含另外一个文档的内联框架（即行内框架）。</a:t>
            </a:r>
          </a:p>
        </p:txBody>
      </p:sp>
    </p:spTree>
    <p:extLst>
      <p:ext uri="{BB962C8B-B14F-4D97-AF65-F5344CB8AC3E}">
        <p14:creationId xmlns:p14="http://schemas.microsoft.com/office/powerpoint/2010/main" val="3271227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重要属性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frameborder</a:t>
            </a:r>
          </a:p>
          <a:p>
            <a:r>
              <a:rPr lang="en-US" altLang="zh-CN" dirty="0"/>
              <a:t>name</a:t>
            </a:r>
          </a:p>
          <a:p>
            <a:r>
              <a:rPr lang="en-US" altLang="zh-CN" dirty="0"/>
              <a:t>scrolling</a:t>
            </a:r>
          </a:p>
          <a:p>
            <a:r>
              <a:rPr lang="en-US" altLang="zh-CN" dirty="0" err="1"/>
              <a:t>src</a:t>
            </a:r>
            <a:endParaRPr lang="en-US" altLang="zh-CN" dirty="0"/>
          </a:p>
          <a:p>
            <a:r>
              <a:rPr lang="en-US" altLang="zh-CN" dirty="0"/>
              <a:t>width</a:t>
            </a:r>
          </a:p>
          <a:p>
            <a:r>
              <a:rPr lang="en-US" altLang="zh-CN" dirty="0"/>
              <a:t>height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611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示例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w3school</a:t>
            </a:r>
            <a:r>
              <a:rPr lang="zh-CN" altLang="en-US" dirty="0">
                <a:hlinkClick r:id="rId2"/>
              </a:rPr>
              <a:t>预览</a:t>
            </a:r>
            <a:endParaRPr lang="en-US" altLang="zh-CN" dirty="0"/>
          </a:p>
          <a:p>
            <a:r>
              <a:rPr lang="zh-CN" altLang="en-US" dirty="0">
                <a:hlinkClick r:id="rId3"/>
              </a:rPr>
              <a:t>新浪</a:t>
            </a:r>
            <a:endParaRPr lang="en-US" altLang="zh-CN" dirty="0"/>
          </a:p>
          <a:p>
            <a:r>
              <a:rPr lang="en-US" altLang="zh-CN" dirty="0">
                <a:hlinkClick r:id="rId4"/>
              </a:rPr>
              <a:t>QQ</a:t>
            </a:r>
            <a:r>
              <a:rPr lang="zh-CN" altLang="en-US" dirty="0">
                <a:hlinkClick r:id="rId4"/>
              </a:rPr>
              <a:t>邮箱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138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483768" y="2708920"/>
            <a:ext cx="4752528" cy="720080"/>
          </a:xfrm>
        </p:spPr>
        <p:txBody>
          <a:bodyPr/>
          <a:lstStyle/>
          <a:p>
            <a:r>
              <a:rPr lang="zh-CN" altLang="en-US" dirty="0"/>
              <a:t>浮动、定位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59632" y="3573016"/>
            <a:ext cx="5826719" cy="1096899"/>
          </a:xfrm>
        </p:spPr>
        <p:txBody>
          <a:bodyPr/>
          <a:lstStyle/>
          <a:p>
            <a:r>
              <a:rPr lang="en-US" altLang="zh-CN" dirty="0"/>
              <a:t>CSS</a:t>
            </a:r>
            <a:r>
              <a:rPr lang="zh-CN" altLang="en-US" dirty="0"/>
              <a:t>中的定位机制</a:t>
            </a:r>
          </a:p>
        </p:txBody>
      </p:sp>
    </p:spTree>
    <p:extLst>
      <p:ext uri="{BB962C8B-B14F-4D97-AF65-F5344CB8AC3E}">
        <p14:creationId xmlns:p14="http://schemas.microsoft.com/office/powerpoint/2010/main" val="842046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124744"/>
            <a:ext cx="6624736" cy="4525963"/>
          </a:xfrm>
        </p:spPr>
        <p:txBody>
          <a:bodyPr/>
          <a:lstStyle/>
          <a:p>
            <a:r>
              <a:rPr lang="zh-CN" altLang="en-US" dirty="0"/>
              <a:t>定位：定义元素相对于其正常位置应该出现的位置，或者相对于父元素、另一个元素甚至浏览器窗口本身的位置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普通流定位 </a:t>
            </a:r>
            <a:r>
              <a:rPr lang="en-US" altLang="zh-CN" dirty="0"/>
              <a:t>static</a:t>
            </a:r>
          </a:p>
          <a:p>
            <a:r>
              <a:rPr lang="zh-CN" altLang="en-US" dirty="0"/>
              <a:t>浮动定位 </a:t>
            </a:r>
            <a:r>
              <a:rPr lang="en-US" altLang="zh-CN" dirty="0"/>
              <a:t>float</a:t>
            </a:r>
          </a:p>
          <a:p>
            <a:r>
              <a:rPr lang="zh-CN" altLang="en-US" dirty="0"/>
              <a:t>相对定位 </a:t>
            </a:r>
            <a:r>
              <a:rPr lang="en-US" altLang="zh-CN" dirty="0"/>
              <a:t>relative</a:t>
            </a:r>
          </a:p>
          <a:p>
            <a:r>
              <a:rPr lang="zh-CN" altLang="en-US" dirty="0"/>
              <a:t>绝对定位 </a:t>
            </a:r>
            <a:r>
              <a:rPr lang="en-US" altLang="zh-CN" dirty="0"/>
              <a:t>absolute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2806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普通流定位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598" y="2160590"/>
            <a:ext cx="7418786" cy="3880773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页面中的块级元素从上到下地排列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-</a:t>
            </a:r>
            <a:r>
              <a:rPr lang="zh-CN" altLang="en-US" sz="2000" dirty="0"/>
              <a:t>每一个块级元素都会出现在一个新行中（比如</a:t>
            </a:r>
            <a:r>
              <a:rPr lang="en-US" altLang="zh-CN" sz="2000" dirty="0"/>
              <a:t>&lt;p&gt;</a:t>
            </a:r>
            <a:r>
              <a:rPr lang="zh-CN" altLang="en-US" sz="2000" dirty="0"/>
              <a:t>元素、</a:t>
            </a:r>
            <a:r>
              <a:rPr lang="en-US" altLang="zh-CN" sz="2000" dirty="0"/>
              <a:t>&lt;div&gt;</a:t>
            </a:r>
            <a:r>
              <a:rPr lang="zh-CN" altLang="en-US" sz="2000" dirty="0"/>
              <a:t>元素）</a:t>
            </a:r>
            <a:endParaRPr lang="en-US" altLang="zh-CN" sz="2000" dirty="0"/>
          </a:p>
          <a:p>
            <a:r>
              <a:rPr lang="zh-CN" altLang="en-US" sz="2000" dirty="0"/>
              <a:t>元素框之间的垂直距离是由框的垂直外边距计算出来的</a:t>
            </a:r>
            <a:endParaRPr lang="en-US" altLang="zh-CN" sz="2000" dirty="0"/>
          </a:p>
          <a:p>
            <a:r>
              <a:rPr lang="zh-CN" altLang="en-US" sz="2000" dirty="0"/>
              <a:t>内联元素将在一行中从左到右排列水平位置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-</a:t>
            </a:r>
            <a:r>
              <a:rPr lang="zh-CN" altLang="en-US" sz="2000" dirty="0"/>
              <a:t>不需要从新行开始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-</a:t>
            </a:r>
            <a:r>
              <a:rPr lang="zh-CN" altLang="en-US" sz="2000" dirty="0"/>
              <a:t>可以使用水平内边距、边框和外边距调整它们的距离</a:t>
            </a:r>
          </a:p>
        </p:txBody>
      </p:sp>
    </p:spTree>
    <p:extLst>
      <p:ext uri="{BB962C8B-B14F-4D97-AF65-F5344CB8AC3E}">
        <p14:creationId xmlns:p14="http://schemas.microsoft.com/office/powerpoint/2010/main" val="14447312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浮动定位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浮动定位是指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-</a:t>
            </a:r>
            <a:r>
              <a:rPr lang="zh-CN" altLang="en-US" dirty="0"/>
              <a:t>将元素排除在普通流之外，即元素将脱离标准文档流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-</a:t>
            </a:r>
            <a:r>
              <a:rPr lang="zh-CN" altLang="en-US" dirty="0"/>
              <a:t>元素将不在页面占用空间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-</a:t>
            </a:r>
            <a:r>
              <a:rPr lang="zh-CN" altLang="en-US" dirty="0"/>
              <a:t>将浮动元素放置在包含框的左边或右边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-</a:t>
            </a:r>
            <a:r>
              <a:rPr lang="zh-CN" altLang="en-US" dirty="0"/>
              <a:t>浮动元素依旧位于包含框之外</a:t>
            </a:r>
            <a:endParaRPr lang="en-US" altLang="zh-CN" dirty="0"/>
          </a:p>
          <a:p>
            <a:r>
              <a:rPr lang="zh-CN" altLang="en-US" dirty="0"/>
              <a:t>浮动的框可以向左或向右移动，直到它的外边缘碰到包含框或另一个浮动框的边框为止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-</a:t>
            </a:r>
            <a:r>
              <a:rPr lang="zh-CN" altLang="en-US" dirty="0"/>
              <a:t>经常使用它来实现特殊的定位效果</a:t>
            </a:r>
          </a:p>
        </p:txBody>
      </p:sp>
    </p:spTree>
    <p:extLst>
      <p:ext uri="{BB962C8B-B14F-4D97-AF65-F5344CB8AC3E}">
        <p14:creationId xmlns:p14="http://schemas.microsoft.com/office/powerpoint/2010/main" val="7543821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692696"/>
            <a:ext cx="6707088" cy="5433467"/>
          </a:xfrm>
        </p:spPr>
        <p:txBody>
          <a:bodyPr>
            <a:normAutofit/>
          </a:bodyPr>
          <a:lstStyle/>
          <a:p>
            <a:r>
              <a:rPr lang="zh-CN" altLang="en-US" dirty="0"/>
              <a:t>包含框中有三个元素框，如果把框</a:t>
            </a:r>
            <a:r>
              <a:rPr lang="en-US" altLang="zh-CN" dirty="0"/>
              <a:t>1</a:t>
            </a:r>
            <a:r>
              <a:rPr lang="zh-CN" altLang="en-US" dirty="0"/>
              <a:t>向右浮动，则它脱离文档流并且向右移动，直到它的右边缘碰到包含框的右边缘。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073" y="2132856"/>
            <a:ext cx="6528726" cy="2952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07728542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230</TotalTime>
  <Words>868</Words>
  <Application>Microsoft Office PowerPoint</Application>
  <PresentationFormat>全屏显示(4:3)</PresentationFormat>
  <Paragraphs>118</Paragraphs>
  <Slides>17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5" baseType="lpstr">
      <vt:lpstr>方正姚体</vt:lpstr>
      <vt:lpstr>华文新魏</vt:lpstr>
      <vt:lpstr>宋体</vt:lpstr>
      <vt:lpstr>Arial</vt:lpstr>
      <vt:lpstr>Calibri</vt:lpstr>
      <vt:lpstr>Trebuchet MS</vt:lpstr>
      <vt:lpstr>Wingdings 3</vt:lpstr>
      <vt:lpstr>平面</vt:lpstr>
      <vt:lpstr>iframe</vt:lpstr>
      <vt:lpstr>主要作用</vt:lpstr>
      <vt:lpstr>重要属性</vt:lpstr>
      <vt:lpstr>示例</vt:lpstr>
      <vt:lpstr>浮动、定位</vt:lpstr>
      <vt:lpstr>PowerPoint 演示文稿</vt:lpstr>
      <vt:lpstr>普通流定位</vt:lpstr>
      <vt:lpstr>浮动定位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float属性</vt:lpstr>
      <vt:lpstr>clear属性</vt:lpstr>
      <vt:lpstr>float与overflow</vt:lpstr>
      <vt:lpstr>float与overflow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浮动</dc:title>
  <dc:creator>p</dc:creator>
  <cp:lastModifiedBy>智少飞</cp:lastModifiedBy>
  <cp:revision>51</cp:revision>
  <dcterms:created xsi:type="dcterms:W3CDTF">2016-07-10T00:46:24Z</dcterms:created>
  <dcterms:modified xsi:type="dcterms:W3CDTF">2017-03-26T08:29:21Z</dcterms:modified>
</cp:coreProperties>
</file>