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FC886-5A07-2BE7-A3DE-67C67A1F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2BDBD-38C6-01F1-0549-620D7AE30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E87FF-B51D-D053-5EB8-2266EA78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8C91A-BDA1-032C-74E7-41B880FF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D7DCD-6508-968E-0F22-24F4EEA9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B5DBB-5F9E-452A-714F-211F900D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C2A7C-5426-5B11-6FE8-89A7D18B0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E2F49-5196-2142-B2A9-04292447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3976D-5180-C73D-F0C3-FFFEC7AE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45767-4A2E-F81C-971C-63E595DB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851CB6-716B-D6DE-670A-94342A553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9A6B44-8643-07C6-EAE6-0C7134847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D0852-606C-B6C4-CF3F-160F5697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BC10F-3958-B559-8849-D8A86F4B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33FC6-6827-EC2A-E76F-F91B3B38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1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1B3EA-02A6-BBCC-4BB3-85FA62D7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0A4F4-F50E-2D4D-E51C-9F7DCC5B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22191-6DCC-4110-6798-53DCD15E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B1831-51C3-7E1F-4C20-0B5F9E13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7CAA8-8452-5D8E-165D-2DC23FF7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1913-0F64-C166-F59E-8637A86F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B4BB1-FBE5-C7AA-20B7-CF07EB8B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7C657-F466-6670-4A53-1A59DDCB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BD3FC-0CB1-6527-4C21-D96AEBAA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3BF81-C763-428A-0762-A18A883A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3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7107F-0528-5539-AD6D-EE2EFB3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A6DBF-81A8-FD44-744C-C4D4F567B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CD141-6AA5-423B-8601-305F6128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BBBF9-4395-A3BF-E7BB-0FD5077A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49D34-1AAD-AE0A-B43E-F2669699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ED2EC-F790-FD83-D818-240D361F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8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85BC9-D7AF-C747-481F-54F97042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ACFEE-6165-126E-CC71-FF327F2C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1DEC6E-3F4C-3703-A1A8-F807AFB3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E8F4D4-EDDA-6663-7DF9-B678D01E3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4EEE83-C690-4E6E-D077-B68398EFF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4339BF-5768-C26C-19FD-406B668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2C3DE4-EEED-6AE7-99B7-32D56DDD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9324E3-1F95-0E5B-E648-14E50393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5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07B17-C8E1-BFA2-39F6-C3E8B2B9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B1EC1B-C377-60FA-C6F5-E0672DAE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FE0166-72F0-ED02-8C59-3A829074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77F19-A230-09E3-6B11-EE42106A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5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C3575-4A2E-1B33-507E-0ED85E96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45172-323D-C172-4901-6E3CBF02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138E9-7F53-AA94-9E31-2F47D735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0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B4E2D-804D-7C58-1AC1-644DDD8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521B4-0E4E-F901-C9C7-889E5EF9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E9B82-B3B7-F294-72A7-0EB1A162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DD7C0-BF23-E09C-EE04-0A9CD6DE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192F1-0988-48E1-17FB-FCB1303A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66F23-8EDB-4C22-11BA-6B4A3703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7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40F69-1669-D6A6-BA8E-1B57E3B6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464F6D-E3D9-D65D-5FB7-626327F6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2DBA-6C7B-5F11-F06B-65046A52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A16E5-1CBB-BB26-DBC8-33504149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82613-29F5-3A23-B084-DD2E845A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011F1-F33B-66AA-0771-0A84F5B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7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9826C7-513F-239B-5B96-27144653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1FE09-5E42-9007-BAA4-9B0FFA8E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5D932-A1D2-5281-9270-2DF921F03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2324-55DD-4CE3-AE8C-E4570983CE7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C55E4-6854-BE31-507E-0018E6B30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C1437-49D8-39BA-5743-79CEE5CF9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97B8-C0DD-4662-9C51-172CB955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2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125C-BC4B-C949-66F0-9B44E3AA5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이진 탐색 트리</a:t>
            </a:r>
            <a:r>
              <a:rPr lang="en-US" altLang="ko-KR" sz="4800" dirty="0"/>
              <a:t>(BST) </a:t>
            </a:r>
            <a:r>
              <a:rPr lang="ko-KR" altLang="en-US" sz="4800" dirty="0"/>
              <a:t>합의 범위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4A3580-E8AE-2ECA-45C4-ADDF39850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Range Sum of BST (</a:t>
            </a:r>
            <a:r>
              <a:rPr lang="en-US" altLang="ko-KR" dirty="0" err="1"/>
              <a:t>leetcode</a:t>
            </a:r>
            <a:r>
              <a:rPr lang="en-US" altLang="ko-KR" dirty="0"/>
              <a:t> no.938)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8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D714-0372-CF51-A889-F025396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B050"/>
                </a:solidFill>
              </a:rPr>
              <a:t>low = 66</a:t>
            </a:r>
            <a:br>
              <a:rPr lang="en-US" altLang="ko-KR" sz="4000" dirty="0"/>
            </a:br>
            <a:r>
              <a:rPr lang="en-US" altLang="ko-KR" sz="4000" dirty="0">
                <a:solidFill>
                  <a:schemeClr val="accent4"/>
                </a:solidFill>
              </a:rPr>
              <a:t>high = 92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5CD710-50AB-F3B7-48D6-A4F9FF3B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7" y="1923445"/>
            <a:ext cx="7549126" cy="4184373"/>
          </a:xfr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2DAC5DF-67C6-5378-A269-356E563F9788}"/>
              </a:ext>
            </a:extLst>
          </p:cNvPr>
          <p:cNvSpPr/>
          <p:nvPr/>
        </p:nvSpPr>
        <p:spPr>
          <a:xfrm>
            <a:off x="4647501" y="5025005"/>
            <a:ext cx="570452" cy="5704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483640-07FF-6F80-4981-FB8C487441BC}"/>
              </a:ext>
            </a:extLst>
          </p:cNvPr>
          <p:cNvSpPr/>
          <p:nvPr/>
        </p:nvSpPr>
        <p:spPr>
          <a:xfrm>
            <a:off x="6142141" y="4967680"/>
            <a:ext cx="570452" cy="5704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CF706-3D8B-87AB-F7F5-3B302B9E3992}"/>
              </a:ext>
            </a:extLst>
          </p:cNvPr>
          <p:cNvSpPr/>
          <p:nvPr/>
        </p:nvSpPr>
        <p:spPr>
          <a:xfrm>
            <a:off x="6286154" y="2314706"/>
            <a:ext cx="3168240" cy="434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90+</a:t>
            </a:r>
            <a:r>
              <a:rPr lang="ko-KR" altLang="en-US" dirty="0">
                <a:solidFill>
                  <a:srgbClr val="00B050"/>
                </a:solidFill>
              </a:rPr>
              <a:t> 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084AAA-64A1-1CEE-C253-4BA994132229}"/>
              </a:ext>
            </a:extLst>
          </p:cNvPr>
          <p:cNvCxnSpPr>
            <a:cxnSpLocks/>
          </p:cNvCxnSpPr>
          <p:nvPr/>
        </p:nvCxnSpPr>
        <p:spPr>
          <a:xfrm flipH="1">
            <a:off x="4454554" y="2841502"/>
            <a:ext cx="1249960" cy="3127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80ACAF-8E1D-5843-BCA2-A1634A5C995B}"/>
              </a:ext>
            </a:extLst>
          </p:cNvPr>
          <p:cNvCxnSpPr>
            <a:cxnSpLocks/>
          </p:cNvCxnSpPr>
          <p:nvPr/>
        </p:nvCxnSpPr>
        <p:spPr>
          <a:xfrm>
            <a:off x="6329494" y="2841502"/>
            <a:ext cx="1228987" cy="2327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E8F96B-0845-4489-1176-8200DDEF60E4}"/>
              </a:ext>
            </a:extLst>
          </p:cNvPr>
          <p:cNvCxnSpPr>
            <a:cxnSpLocks/>
          </p:cNvCxnSpPr>
          <p:nvPr/>
        </p:nvCxnSpPr>
        <p:spPr>
          <a:xfrm>
            <a:off x="4678259" y="3762463"/>
            <a:ext cx="657139" cy="31189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711E59-571B-ED81-92DB-18ED7AC9AF95}"/>
              </a:ext>
            </a:extLst>
          </p:cNvPr>
          <p:cNvSpPr/>
          <p:nvPr/>
        </p:nvSpPr>
        <p:spPr>
          <a:xfrm>
            <a:off x="6427367" y="918245"/>
            <a:ext cx="5444456" cy="93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low</a:t>
            </a:r>
            <a:r>
              <a:rPr lang="ko-KR" altLang="en-US" dirty="0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high</a:t>
            </a:r>
            <a:r>
              <a:rPr lang="ko-KR" altLang="en-US" dirty="0">
                <a:solidFill>
                  <a:srgbClr val="002060"/>
                </a:solidFill>
              </a:rPr>
              <a:t>값 사이에 있으면 </a:t>
            </a:r>
            <a:r>
              <a:rPr lang="en-US" altLang="ko-KR" dirty="0">
                <a:solidFill>
                  <a:srgbClr val="002060"/>
                </a:solidFill>
              </a:rPr>
              <a:t>(low, high</a:t>
            </a:r>
            <a:r>
              <a:rPr lang="ko-KR" altLang="en-US" dirty="0">
                <a:solidFill>
                  <a:srgbClr val="002060"/>
                </a:solidFill>
              </a:rPr>
              <a:t>값 포함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002060"/>
                </a:solidFill>
              </a:rPr>
              <a:t>노드의 값 </a:t>
            </a:r>
            <a:r>
              <a:rPr lang="en-US" altLang="ko-KR" dirty="0">
                <a:solidFill>
                  <a:srgbClr val="002060"/>
                </a:solidFill>
              </a:rPr>
              <a:t>+ </a:t>
            </a:r>
            <a:r>
              <a:rPr lang="ko-KR" altLang="en-US" dirty="0">
                <a:solidFill>
                  <a:srgbClr val="00B050"/>
                </a:solidFill>
              </a:rPr>
              <a:t>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F15C52-B754-C7E3-51C2-48C6AFBA7E31}"/>
              </a:ext>
            </a:extLst>
          </p:cNvPr>
          <p:cNvSpPr/>
          <p:nvPr/>
        </p:nvSpPr>
        <p:spPr>
          <a:xfrm>
            <a:off x="2743199" y="4236440"/>
            <a:ext cx="2189527" cy="394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75+</a:t>
            </a:r>
            <a:r>
              <a:rPr lang="ko-KR" altLang="en-US" sz="1400" dirty="0">
                <a:solidFill>
                  <a:srgbClr val="00B050"/>
                </a:solidFill>
              </a:rPr>
              <a:t> 재귀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ko-KR" altLang="en-US" sz="1400" dirty="0">
                <a:solidFill>
                  <a:srgbClr val="00B050"/>
                </a:solidFill>
              </a:rPr>
              <a:t>왼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r>
              <a:rPr lang="en-US" altLang="ko-KR" sz="1400" dirty="0">
                <a:solidFill>
                  <a:srgbClr val="002060"/>
                </a:solidFill>
              </a:rPr>
              <a:t> + </a:t>
            </a:r>
            <a:r>
              <a:rPr lang="ko-KR" altLang="en-US" sz="1400" dirty="0">
                <a:solidFill>
                  <a:schemeClr val="accent4"/>
                </a:solidFill>
              </a:rPr>
              <a:t>재귀</a:t>
            </a:r>
            <a:r>
              <a:rPr lang="en-US" altLang="ko-KR" sz="1400" dirty="0">
                <a:solidFill>
                  <a:schemeClr val="accent4"/>
                </a:solidFill>
              </a:rPr>
              <a:t>(</a:t>
            </a:r>
            <a:r>
              <a:rPr lang="ko-KR" altLang="en-US" sz="1400" dirty="0">
                <a:solidFill>
                  <a:schemeClr val="accent4"/>
                </a:solidFill>
              </a:rPr>
              <a:t>오</a:t>
            </a:r>
            <a:r>
              <a:rPr lang="en-US" altLang="ko-KR" sz="1400" dirty="0">
                <a:solidFill>
                  <a:schemeClr val="accent4"/>
                </a:solidFill>
              </a:rPr>
              <a:t>)</a:t>
            </a:r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23F2B7-2070-FAAC-DEDB-2B82CE2CAB5E}"/>
              </a:ext>
            </a:extLst>
          </p:cNvPr>
          <p:cNvCxnSpPr>
            <a:cxnSpLocks/>
          </p:cNvCxnSpPr>
          <p:nvPr/>
        </p:nvCxnSpPr>
        <p:spPr>
          <a:xfrm flipH="1">
            <a:off x="4857226" y="4680088"/>
            <a:ext cx="239085" cy="2875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7B1D0E-DF14-E9C5-3B65-5D3730B4DBF1}"/>
              </a:ext>
            </a:extLst>
          </p:cNvPr>
          <p:cNvCxnSpPr>
            <a:cxnSpLocks/>
          </p:cNvCxnSpPr>
          <p:nvPr/>
        </p:nvCxnSpPr>
        <p:spPr>
          <a:xfrm>
            <a:off x="5396917" y="4676327"/>
            <a:ext cx="315986" cy="23962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B66DED0-FF55-2F54-4291-45BA992D0933}"/>
              </a:ext>
            </a:extLst>
          </p:cNvPr>
          <p:cNvGrpSpPr/>
          <p:nvPr/>
        </p:nvGrpSpPr>
        <p:grpSpPr>
          <a:xfrm>
            <a:off x="3815833" y="5636115"/>
            <a:ext cx="613490" cy="390376"/>
            <a:chOff x="2483141" y="5560667"/>
            <a:chExt cx="1008077" cy="641461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BB52316-7253-4B35-C8E8-7F5B1668D6FA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BF2F258-8979-833E-4318-3BE6EAAEF7FF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6230665-5B4B-1969-E3E6-3654A3998125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9579F44-C405-35B9-4DCE-242090F564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24AE0B-F944-8256-0875-A5B4EEE0BB98}"/>
              </a:ext>
            </a:extLst>
          </p:cNvPr>
          <p:cNvGrpSpPr/>
          <p:nvPr/>
        </p:nvGrpSpPr>
        <p:grpSpPr>
          <a:xfrm>
            <a:off x="2817743" y="5624669"/>
            <a:ext cx="613490" cy="390376"/>
            <a:chOff x="2483141" y="5560667"/>
            <a:chExt cx="1008077" cy="6414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1577F0B-7176-093E-8C0F-236DC256855F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F9B1771-0177-FEC8-06E6-3E6F586C9DC9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777E75-2E95-E6F2-8DDA-44A82D6A36CD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154B93D-7AF7-8C13-EF04-04FB1CC570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76446F0-E94F-158A-2244-191008B56F36}"/>
              </a:ext>
            </a:extLst>
          </p:cNvPr>
          <p:cNvGrpSpPr/>
          <p:nvPr/>
        </p:nvGrpSpPr>
        <p:grpSpPr>
          <a:xfrm>
            <a:off x="4579078" y="5649421"/>
            <a:ext cx="613490" cy="390376"/>
            <a:chOff x="2483141" y="5560667"/>
            <a:chExt cx="1008077" cy="64146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5449ED6-2B22-7324-9AB5-9F1D220D2744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7079797-F1B5-677D-0285-9B18B0AA5F21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C992EE4-FE7E-D318-838F-9C6BE3E76AE6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7FED627-2194-F71A-BB83-7315C8D0F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2B84270-53FC-BF7E-21A6-B4B1BE8E5D97}"/>
              </a:ext>
            </a:extLst>
          </p:cNvPr>
          <p:cNvGrpSpPr/>
          <p:nvPr/>
        </p:nvGrpSpPr>
        <p:grpSpPr>
          <a:xfrm>
            <a:off x="8840904" y="5686758"/>
            <a:ext cx="613490" cy="390376"/>
            <a:chOff x="2483141" y="5560667"/>
            <a:chExt cx="1008077" cy="64146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5AF6ECE-FD3C-D09C-C182-2A7B13C5FC57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5942155-5191-C97E-B07C-4BAE02451CB6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F0633A0-30C3-3FFB-DFA6-2AAE96231A99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22B307B-1516-FB24-44AD-D791527EBE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AE8E3B2-466E-BE26-7F02-FB24D3ADF152}"/>
              </a:ext>
            </a:extLst>
          </p:cNvPr>
          <p:cNvGrpSpPr/>
          <p:nvPr/>
        </p:nvGrpSpPr>
        <p:grpSpPr>
          <a:xfrm>
            <a:off x="7893441" y="5697571"/>
            <a:ext cx="613490" cy="390376"/>
            <a:chOff x="2483141" y="5560667"/>
            <a:chExt cx="1008077" cy="641461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C0F59C6-EF22-E536-87EB-50257D6598C1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048BA6D-8D29-F6EE-82C4-9C2669418885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20A66FD-D779-7C94-860A-CC7DAB5D9B2A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801EC18-E5AA-C169-D16E-301EBB1919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4FA80F4-04BD-8717-0A28-F5662531A421}"/>
              </a:ext>
            </a:extLst>
          </p:cNvPr>
          <p:cNvGrpSpPr/>
          <p:nvPr/>
        </p:nvGrpSpPr>
        <p:grpSpPr>
          <a:xfrm>
            <a:off x="5377120" y="5629697"/>
            <a:ext cx="613490" cy="390376"/>
            <a:chOff x="2483141" y="5560667"/>
            <a:chExt cx="1008077" cy="641461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CF25845-BD0D-C8F8-E0F5-CC2EB01AECB5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2BA602C-FD1F-7880-99A0-B795F135A101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8DDA236-1646-2A07-94F4-104C7BBF9EDB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EA3200E-3A1E-FEE4-CD90-CE9030A711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5950092-F868-8F05-EB05-5F2ADC996DE4}"/>
              </a:ext>
            </a:extLst>
          </p:cNvPr>
          <p:cNvGrpSpPr/>
          <p:nvPr/>
        </p:nvGrpSpPr>
        <p:grpSpPr>
          <a:xfrm>
            <a:off x="6099103" y="5632754"/>
            <a:ext cx="613490" cy="390376"/>
            <a:chOff x="2483141" y="5560667"/>
            <a:chExt cx="1008077" cy="64146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6B42D5ED-D676-0236-8E82-32E5F5FEDD63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5935BDA-9C1C-FAC3-A31D-EE3AC43BDCC2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FCCC798-D274-42E6-1199-76CA4ED525C4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17C2667-6BD9-E589-A788-2B08EB7F56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EAF2CFD-7C37-4966-A4C1-F60022799652}"/>
              </a:ext>
            </a:extLst>
          </p:cNvPr>
          <p:cNvGrpSpPr/>
          <p:nvPr/>
        </p:nvGrpSpPr>
        <p:grpSpPr>
          <a:xfrm>
            <a:off x="7023499" y="5645909"/>
            <a:ext cx="613490" cy="390376"/>
            <a:chOff x="2483141" y="5560667"/>
            <a:chExt cx="1008077" cy="641461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AE28ED0-8B37-5215-254A-67D2CC25F4AB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A0EB11C-AFBE-FF85-C381-FA10CFEB4E84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34C0E53-0D8F-29BF-D01F-C84637360D79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494F73B-5ABA-8CA4-7FA7-FCD2D7C2D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7AE09E48-A374-0421-07EA-B78EF26F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63" y="5441068"/>
            <a:ext cx="2438400" cy="66675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E5EEDC30-BFE0-CE78-7FE6-8F016B6B21F9}"/>
              </a:ext>
            </a:extLst>
          </p:cNvPr>
          <p:cNvSpPr/>
          <p:nvPr/>
        </p:nvSpPr>
        <p:spPr>
          <a:xfrm>
            <a:off x="3711013" y="5172129"/>
            <a:ext cx="875055" cy="335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002060"/>
                </a:solidFill>
              </a:rPr>
              <a:t>66+</a:t>
            </a:r>
            <a:r>
              <a:rPr lang="en-US" altLang="ko-KR" sz="1100" dirty="0">
                <a:solidFill>
                  <a:srgbClr val="00B050"/>
                </a:solidFill>
              </a:rPr>
              <a:t>0</a:t>
            </a:r>
            <a:r>
              <a:rPr lang="en-US" altLang="ko-KR" sz="1100" dirty="0">
                <a:solidFill>
                  <a:srgbClr val="002060"/>
                </a:solidFill>
              </a:rPr>
              <a:t>+</a:t>
            </a:r>
            <a:r>
              <a:rPr lang="en-US" altLang="ko-KR" sz="1100" dirty="0">
                <a:solidFill>
                  <a:srgbClr val="FFC000"/>
                </a:solidFill>
              </a:rPr>
              <a:t>0</a:t>
            </a:r>
            <a:endParaRPr lang="ko-KR" altLang="en-US" sz="1100" dirty="0">
              <a:solidFill>
                <a:srgbClr val="FFC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CDD92F7-703B-2330-0B11-86324D17E6CE}"/>
              </a:ext>
            </a:extLst>
          </p:cNvPr>
          <p:cNvSpPr/>
          <p:nvPr/>
        </p:nvSpPr>
        <p:spPr>
          <a:xfrm>
            <a:off x="6037077" y="5148661"/>
            <a:ext cx="875055" cy="335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002060"/>
                </a:solidFill>
              </a:rPr>
              <a:t>80+</a:t>
            </a:r>
            <a:r>
              <a:rPr lang="en-US" altLang="ko-KR" sz="1100" dirty="0">
                <a:solidFill>
                  <a:srgbClr val="00B050"/>
                </a:solidFill>
              </a:rPr>
              <a:t>0</a:t>
            </a:r>
            <a:r>
              <a:rPr lang="en-US" altLang="ko-KR" sz="1100" dirty="0">
                <a:solidFill>
                  <a:srgbClr val="002060"/>
                </a:solidFill>
              </a:rPr>
              <a:t>+</a:t>
            </a:r>
            <a:r>
              <a:rPr lang="en-US" altLang="ko-KR" sz="1100" dirty="0">
                <a:solidFill>
                  <a:srgbClr val="FFC000"/>
                </a:solidFill>
              </a:rPr>
              <a:t>0</a:t>
            </a:r>
            <a:endParaRPr lang="ko-KR" altLang="en-US" sz="1100" dirty="0">
              <a:solidFill>
                <a:srgbClr val="FFC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07E0D2-8FAC-2ECA-FFB2-CCF9EC6C5AB0}"/>
              </a:ext>
            </a:extLst>
          </p:cNvPr>
          <p:cNvSpPr/>
          <p:nvPr/>
        </p:nvSpPr>
        <p:spPr>
          <a:xfrm>
            <a:off x="2743199" y="4236440"/>
            <a:ext cx="2189527" cy="394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75+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66</a:t>
            </a:r>
            <a:r>
              <a:rPr lang="en-US" altLang="ko-KR" sz="1400" dirty="0">
                <a:solidFill>
                  <a:srgbClr val="002060"/>
                </a:solidFill>
              </a:rPr>
              <a:t>+ </a:t>
            </a:r>
            <a:r>
              <a:rPr lang="en-US" altLang="ko-KR" sz="1400" dirty="0">
                <a:solidFill>
                  <a:schemeClr val="accent4"/>
                </a:solidFill>
              </a:rPr>
              <a:t>80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D714-0372-CF51-A889-F025396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B050"/>
                </a:solidFill>
              </a:rPr>
              <a:t>low = 66</a:t>
            </a:r>
            <a:br>
              <a:rPr lang="en-US" altLang="ko-KR" sz="4000" dirty="0"/>
            </a:br>
            <a:r>
              <a:rPr lang="en-US" altLang="ko-KR" sz="4000" dirty="0">
                <a:solidFill>
                  <a:schemeClr val="accent4"/>
                </a:solidFill>
              </a:rPr>
              <a:t>high = 92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5CD710-50AB-F3B7-48D6-A4F9FF3B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7" y="1923445"/>
            <a:ext cx="7549126" cy="4184373"/>
          </a:xfr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2DAC5DF-67C6-5378-A269-356E563F9788}"/>
              </a:ext>
            </a:extLst>
          </p:cNvPr>
          <p:cNvSpPr/>
          <p:nvPr/>
        </p:nvSpPr>
        <p:spPr>
          <a:xfrm>
            <a:off x="4647501" y="5025005"/>
            <a:ext cx="570452" cy="5704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483640-07FF-6F80-4981-FB8C487441BC}"/>
              </a:ext>
            </a:extLst>
          </p:cNvPr>
          <p:cNvSpPr/>
          <p:nvPr/>
        </p:nvSpPr>
        <p:spPr>
          <a:xfrm>
            <a:off x="6142141" y="4967680"/>
            <a:ext cx="570452" cy="5704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CF706-3D8B-87AB-F7F5-3B302B9E3992}"/>
              </a:ext>
            </a:extLst>
          </p:cNvPr>
          <p:cNvSpPr/>
          <p:nvPr/>
        </p:nvSpPr>
        <p:spPr>
          <a:xfrm>
            <a:off x="6286154" y="2314706"/>
            <a:ext cx="3168240" cy="434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90+</a:t>
            </a:r>
            <a:r>
              <a:rPr lang="ko-KR" altLang="en-US" dirty="0">
                <a:solidFill>
                  <a:srgbClr val="00B050"/>
                </a:solidFill>
              </a:rPr>
              <a:t> 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084AAA-64A1-1CEE-C253-4BA994132229}"/>
              </a:ext>
            </a:extLst>
          </p:cNvPr>
          <p:cNvCxnSpPr>
            <a:cxnSpLocks/>
          </p:cNvCxnSpPr>
          <p:nvPr/>
        </p:nvCxnSpPr>
        <p:spPr>
          <a:xfrm flipH="1">
            <a:off x="4454554" y="2841502"/>
            <a:ext cx="1249960" cy="3127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80ACAF-8E1D-5843-BCA2-A1634A5C995B}"/>
              </a:ext>
            </a:extLst>
          </p:cNvPr>
          <p:cNvCxnSpPr>
            <a:cxnSpLocks/>
          </p:cNvCxnSpPr>
          <p:nvPr/>
        </p:nvCxnSpPr>
        <p:spPr>
          <a:xfrm>
            <a:off x="6329494" y="2841502"/>
            <a:ext cx="1228987" cy="2327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E8F96B-0845-4489-1176-8200DDEF60E4}"/>
              </a:ext>
            </a:extLst>
          </p:cNvPr>
          <p:cNvCxnSpPr>
            <a:cxnSpLocks/>
          </p:cNvCxnSpPr>
          <p:nvPr/>
        </p:nvCxnSpPr>
        <p:spPr>
          <a:xfrm>
            <a:off x="4678259" y="3762463"/>
            <a:ext cx="657139" cy="31189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711E59-571B-ED81-92DB-18ED7AC9AF95}"/>
              </a:ext>
            </a:extLst>
          </p:cNvPr>
          <p:cNvSpPr/>
          <p:nvPr/>
        </p:nvSpPr>
        <p:spPr>
          <a:xfrm>
            <a:off x="6427367" y="918245"/>
            <a:ext cx="5444456" cy="93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low</a:t>
            </a:r>
            <a:r>
              <a:rPr lang="ko-KR" altLang="en-US" dirty="0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high</a:t>
            </a:r>
            <a:r>
              <a:rPr lang="ko-KR" altLang="en-US" dirty="0">
                <a:solidFill>
                  <a:srgbClr val="002060"/>
                </a:solidFill>
              </a:rPr>
              <a:t>값 사이에 있으면 </a:t>
            </a:r>
            <a:r>
              <a:rPr lang="en-US" altLang="ko-KR" dirty="0">
                <a:solidFill>
                  <a:srgbClr val="002060"/>
                </a:solidFill>
              </a:rPr>
              <a:t>(low, high</a:t>
            </a:r>
            <a:r>
              <a:rPr lang="ko-KR" altLang="en-US" dirty="0">
                <a:solidFill>
                  <a:srgbClr val="002060"/>
                </a:solidFill>
              </a:rPr>
              <a:t>값 포함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002060"/>
                </a:solidFill>
              </a:rPr>
              <a:t>노드의 값 </a:t>
            </a:r>
            <a:r>
              <a:rPr lang="en-US" altLang="ko-KR" dirty="0">
                <a:solidFill>
                  <a:srgbClr val="002060"/>
                </a:solidFill>
              </a:rPr>
              <a:t>+ </a:t>
            </a:r>
            <a:r>
              <a:rPr lang="ko-KR" altLang="en-US" dirty="0">
                <a:solidFill>
                  <a:srgbClr val="00B050"/>
                </a:solidFill>
              </a:rPr>
              <a:t>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F15C52-B754-C7E3-51C2-48C6AFBA7E31}"/>
              </a:ext>
            </a:extLst>
          </p:cNvPr>
          <p:cNvSpPr/>
          <p:nvPr/>
        </p:nvSpPr>
        <p:spPr>
          <a:xfrm>
            <a:off x="2743199" y="4236440"/>
            <a:ext cx="2189527" cy="394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75+</a:t>
            </a:r>
            <a:r>
              <a:rPr lang="ko-KR" altLang="en-US" sz="1400" dirty="0">
                <a:solidFill>
                  <a:srgbClr val="00B050"/>
                </a:solidFill>
              </a:rPr>
              <a:t> 재귀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ko-KR" altLang="en-US" sz="1400" dirty="0">
                <a:solidFill>
                  <a:srgbClr val="00B050"/>
                </a:solidFill>
              </a:rPr>
              <a:t>왼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r>
              <a:rPr lang="en-US" altLang="ko-KR" sz="1400" dirty="0">
                <a:solidFill>
                  <a:srgbClr val="002060"/>
                </a:solidFill>
              </a:rPr>
              <a:t> + </a:t>
            </a:r>
            <a:r>
              <a:rPr lang="ko-KR" altLang="en-US" sz="1400" dirty="0">
                <a:solidFill>
                  <a:schemeClr val="accent4"/>
                </a:solidFill>
              </a:rPr>
              <a:t>재귀</a:t>
            </a:r>
            <a:r>
              <a:rPr lang="en-US" altLang="ko-KR" sz="1400" dirty="0">
                <a:solidFill>
                  <a:schemeClr val="accent4"/>
                </a:solidFill>
              </a:rPr>
              <a:t>(</a:t>
            </a:r>
            <a:r>
              <a:rPr lang="ko-KR" altLang="en-US" sz="1400" dirty="0">
                <a:solidFill>
                  <a:schemeClr val="accent4"/>
                </a:solidFill>
              </a:rPr>
              <a:t>오</a:t>
            </a:r>
            <a:r>
              <a:rPr lang="en-US" altLang="ko-KR" sz="1400" dirty="0">
                <a:solidFill>
                  <a:schemeClr val="accent4"/>
                </a:solidFill>
              </a:rPr>
              <a:t>)</a:t>
            </a:r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23F2B7-2070-FAAC-DEDB-2B82CE2CAB5E}"/>
              </a:ext>
            </a:extLst>
          </p:cNvPr>
          <p:cNvCxnSpPr>
            <a:cxnSpLocks/>
          </p:cNvCxnSpPr>
          <p:nvPr/>
        </p:nvCxnSpPr>
        <p:spPr>
          <a:xfrm flipH="1">
            <a:off x="4857226" y="4680088"/>
            <a:ext cx="239085" cy="2875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7B1D0E-DF14-E9C5-3B65-5D3730B4DBF1}"/>
              </a:ext>
            </a:extLst>
          </p:cNvPr>
          <p:cNvCxnSpPr>
            <a:cxnSpLocks/>
          </p:cNvCxnSpPr>
          <p:nvPr/>
        </p:nvCxnSpPr>
        <p:spPr>
          <a:xfrm>
            <a:off x="5396917" y="4676327"/>
            <a:ext cx="315986" cy="23962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B66DED0-FF55-2F54-4291-45BA992D0933}"/>
              </a:ext>
            </a:extLst>
          </p:cNvPr>
          <p:cNvGrpSpPr/>
          <p:nvPr/>
        </p:nvGrpSpPr>
        <p:grpSpPr>
          <a:xfrm>
            <a:off x="3815833" y="5636115"/>
            <a:ext cx="613490" cy="390376"/>
            <a:chOff x="2483141" y="5560667"/>
            <a:chExt cx="1008077" cy="641461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BB52316-7253-4B35-C8E8-7F5B1668D6FA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BF2F258-8979-833E-4318-3BE6EAAEF7FF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6230665-5B4B-1969-E3E6-3654A3998125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9579F44-C405-35B9-4DCE-242090F564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24AE0B-F944-8256-0875-A5B4EEE0BB98}"/>
              </a:ext>
            </a:extLst>
          </p:cNvPr>
          <p:cNvGrpSpPr/>
          <p:nvPr/>
        </p:nvGrpSpPr>
        <p:grpSpPr>
          <a:xfrm>
            <a:off x="2817743" y="5624669"/>
            <a:ext cx="613490" cy="390376"/>
            <a:chOff x="2483141" y="5560667"/>
            <a:chExt cx="1008077" cy="6414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1577F0B-7176-093E-8C0F-236DC256855F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F9B1771-0177-FEC8-06E6-3E6F586C9DC9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777E75-2E95-E6F2-8DDA-44A82D6A36CD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154B93D-7AF7-8C13-EF04-04FB1CC570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76446F0-E94F-158A-2244-191008B56F36}"/>
              </a:ext>
            </a:extLst>
          </p:cNvPr>
          <p:cNvGrpSpPr/>
          <p:nvPr/>
        </p:nvGrpSpPr>
        <p:grpSpPr>
          <a:xfrm>
            <a:off x="4579078" y="5649421"/>
            <a:ext cx="613490" cy="390376"/>
            <a:chOff x="2483141" y="5560667"/>
            <a:chExt cx="1008077" cy="64146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5449ED6-2B22-7324-9AB5-9F1D220D2744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7079797-F1B5-677D-0285-9B18B0AA5F21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C992EE4-FE7E-D318-838F-9C6BE3E76AE6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7FED627-2194-F71A-BB83-7315C8D0F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2B84270-53FC-BF7E-21A6-B4B1BE8E5D97}"/>
              </a:ext>
            </a:extLst>
          </p:cNvPr>
          <p:cNvGrpSpPr/>
          <p:nvPr/>
        </p:nvGrpSpPr>
        <p:grpSpPr>
          <a:xfrm>
            <a:off x="8840904" y="5686758"/>
            <a:ext cx="613490" cy="390376"/>
            <a:chOff x="2483141" y="5560667"/>
            <a:chExt cx="1008077" cy="64146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5AF6ECE-FD3C-D09C-C182-2A7B13C5FC57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5942155-5191-C97E-B07C-4BAE02451CB6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F0633A0-30C3-3FFB-DFA6-2AAE96231A99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22B307B-1516-FB24-44AD-D791527EBE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AE8E3B2-466E-BE26-7F02-FB24D3ADF152}"/>
              </a:ext>
            </a:extLst>
          </p:cNvPr>
          <p:cNvGrpSpPr/>
          <p:nvPr/>
        </p:nvGrpSpPr>
        <p:grpSpPr>
          <a:xfrm>
            <a:off x="7893441" y="5697571"/>
            <a:ext cx="613490" cy="390376"/>
            <a:chOff x="2483141" y="5560667"/>
            <a:chExt cx="1008077" cy="641461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C0F59C6-EF22-E536-87EB-50257D6598C1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048BA6D-8D29-F6EE-82C4-9C2669418885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20A66FD-D779-7C94-860A-CC7DAB5D9B2A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801EC18-E5AA-C169-D16E-301EBB1919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4FA80F4-04BD-8717-0A28-F5662531A421}"/>
              </a:ext>
            </a:extLst>
          </p:cNvPr>
          <p:cNvGrpSpPr/>
          <p:nvPr/>
        </p:nvGrpSpPr>
        <p:grpSpPr>
          <a:xfrm>
            <a:off x="5377120" y="5629697"/>
            <a:ext cx="613490" cy="390376"/>
            <a:chOff x="2483141" y="5560667"/>
            <a:chExt cx="1008077" cy="641461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CF25845-BD0D-C8F8-E0F5-CC2EB01AECB5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2BA602C-FD1F-7880-99A0-B795F135A101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8DDA236-1646-2A07-94F4-104C7BBF9EDB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EA3200E-3A1E-FEE4-CD90-CE9030A711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5950092-F868-8F05-EB05-5F2ADC996DE4}"/>
              </a:ext>
            </a:extLst>
          </p:cNvPr>
          <p:cNvGrpSpPr/>
          <p:nvPr/>
        </p:nvGrpSpPr>
        <p:grpSpPr>
          <a:xfrm>
            <a:off x="6099103" y="5632754"/>
            <a:ext cx="613490" cy="390376"/>
            <a:chOff x="2483141" y="5560667"/>
            <a:chExt cx="1008077" cy="64146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6B42D5ED-D676-0236-8E82-32E5F5FEDD63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5935BDA-9C1C-FAC3-A31D-EE3AC43BDCC2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FCCC798-D274-42E6-1199-76CA4ED525C4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17C2667-6BD9-E589-A788-2B08EB7F56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EAF2CFD-7C37-4966-A4C1-F60022799652}"/>
              </a:ext>
            </a:extLst>
          </p:cNvPr>
          <p:cNvGrpSpPr/>
          <p:nvPr/>
        </p:nvGrpSpPr>
        <p:grpSpPr>
          <a:xfrm>
            <a:off x="7023499" y="5645909"/>
            <a:ext cx="613490" cy="390376"/>
            <a:chOff x="2483141" y="5560667"/>
            <a:chExt cx="1008077" cy="641461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AE28ED0-8B37-5215-254A-67D2CC25F4AB}"/>
                </a:ext>
              </a:extLst>
            </p:cNvPr>
            <p:cNvSpPr/>
            <p:nvPr/>
          </p:nvSpPr>
          <p:spPr>
            <a:xfrm>
              <a:off x="2483141" y="5797425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A0EB11C-AFBE-FF85-C381-FA10CFEB4E84}"/>
                </a:ext>
              </a:extLst>
            </p:cNvPr>
            <p:cNvSpPr/>
            <p:nvPr/>
          </p:nvSpPr>
          <p:spPr>
            <a:xfrm>
              <a:off x="3105324" y="5816234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34C0E53-0D8F-29BF-D01F-C84637360D79}"/>
                </a:ext>
              </a:extLst>
            </p:cNvPr>
            <p:cNvCxnSpPr/>
            <p:nvPr/>
          </p:nvCxnSpPr>
          <p:spPr>
            <a:xfrm flipV="1">
              <a:off x="2776755" y="5560667"/>
              <a:ext cx="184559" cy="201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494F73B-5ABA-8CA4-7FA7-FCD2D7C2D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175" y="5629329"/>
              <a:ext cx="74104" cy="167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7AE09E48-A374-0421-07EA-B78EF26F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63" y="5441068"/>
            <a:ext cx="2438400" cy="66675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07E0D2-8FAC-2ECA-FFB2-CCF9EC6C5AB0}"/>
              </a:ext>
            </a:extLst>
          </p:cNvPr>
          <p:cNvSpPr/>
          <p:nvPr/>
        </p:nvSpPr>
        <p:spPr>
          <a:xfrm>
            <a:off x="2743199" y="4236440"/>
            <a:ext cx="2189527" cy="394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75+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66</a:t>
            </a:r>
            <a:r>
              <a:rPr lang="en-US" altLang="ko-KR" sz="1400" dirty="0">
                <a:solidFill>
                  <a:srgbClr val="002060"/>
                </a:solidFill>
              </a:rPr>
              <a:t>+ </a:t>
            </a:r>
            <a:r>
              <a:rPr lang="en-US" altLang="ko-KR" sz="1400" dirty="0">
                <a:solidFill>
                  <a:schemeClr val="accent4"/>
                </a:solidFill>
              </a:rPr>
              <a:t>80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9157E1-7921-3351-52F3-DB600B43C54C}"/>
              </a:ext>
            </a:extLst>
          </p:cNvPr>
          <p:cNvSpPr/>
          <p:nvPr/>
        </p:nvSpPr>
        <p:spPr>
          <a:xfrm>
            <a:off x="6286455" y="2316422"/>
            <a:ext cx="3170862" cy="434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90+ </a:t>
            </a:r>
            <a:r>
              <a:rPr lang="en-US" altLang="ko-KR" dirty="0">
                <a:solidFill>
                  <a:srgbClr val="00B050"/>
                </a:solidFill>
              </a:rPr>
              <a:t>221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3437CD5-0045-57CD-E356-F0F9797101E3}"/>
              </a:ext>
            </a:extLst>
          </p:cNvPr>
          <p:cNvSpPr/>
          <p:nvPr/>
        </p:nvSpPr>
        <p:spPr>
          <a:xfrm>
            <a:off x="6798677" y="5055606"/>
            <a:ext cx="2189527" cy="394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</a:rPr>
              <a:t>92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86528CA-E1A9-0AD4-63F6-9B43C4136FF8}"/>
              </a:ext>
            </a:extLst>
          </p:cNvPr>
          <p:cNvCxnSpPr>
            <a:cxnSpLocks/>
          </p:cNvCxnSpPr>
          <p:nvPr/>
        </p:nvCxnSpPr>
        <p:spPr>
          <a:xfrm flipH="1">
            <a:off x="6856604" y="3759954"/>
            <a:ext cx="480969" cy="3144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F753DE5-C743-6499-945D-533F96E5639E}"/>
              </a:ext>
            </a:extLst>
          </p:cNvPr>
          <p:cNvCxnSpPr>
            <a:cxnSpLocks/>
          </p:cNvCxnSpPr>
          <p:nvPr/>
        </p:nvCxnSpPr>
        <p:spPr>
          <a:xfrm flipH="1">
            <a:off x="6329494" y="4627315"/>
            <a:ext cx="293616" cy="2442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45A4D9E-6911-8D97-84CE-B51A8A4E980B}"/>
              </a:ext>
            </a:extLst>
          </p:cNvPr>
          <p:cNvSpPr/>
          <p:nvPr/>
        </p:nvSpPr>
        <p:spPr>
          <a:xfrm>
            <a:off x="6286178" y="2315479"/>
            <a:ext cx="3170862" cy="434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90+ </a:t>
            </a:r>
            <a:r>
              <a:rPr lang="en-US" altLang="ko-KR" dirty="0">
                <a:solidFill>
                  <a:srgbClr val="00B050"/>
                </a:solidFill>
              </a:rPr>
              <a:t>221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en-US" altLang="ko-KR" dirty="0">
                <a:solidFill>
                  <a:schemeClr val="accent4"/>
                </a:solidFill>
              </a:rPr>
              <a:t>92 </a:t>
            </a:r>
            <a:r>
              <a:rPr lang="en-US" altLang="ko-KR" b="1" dirty="0">
                <a:solidFill>
                  <a:schemeClr val="tx1"/>
                </a:solidFill>
              </a:rPr>
              <a:t>= 403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5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F907-0716-CC68-9698-B98FF86B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및 느낀 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C9E6CE-14B5-B36E-3FD5-3ABFF555F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8887"/>
            <a:ext cx="10515600" cy="3344814"/>
          </a:xfrm>
        </p:spPr>
      </p:pic>
    </p:spTree>
    <p:extLst>
      <p:ext uri="{BB962C8B-B14F-4D97-AF65-F5344CB8AC3E}">
        <p14:creationId xmlns:p14="http://schemas.microsoft.com/office/powerpoint/2010/main" val="67648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99C3E-EA1C-8C05-A01E-02F18C5B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33" y="-399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ADAC9C-53D6-881D-FF4D-12CBDFED6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357" y="1080755"/>
            <a:ext cx="7223298" cy="5453424"/>
          </a:xfrm>
        </p:spPr>
      </p:pic>
    </p:spTree>
    <p:extLst>
      <p:ext uri="{BB962C8B-B14F-4D97-AF65-F5344CB8AC3E}">
        <p14:creationId xmlns:p14="http://schemas.microsoft.com/office/powerpoint/2010/main" val="81233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D714-0372-CF51-A889-F025396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low = 66</a:t>
            </a:r>
            <a:br>
              <a:rPr lang="en-US" altLang="ko-KR" sz="4000" dirty="0"/>
            </a:br>
            <a:r>
              <a:rPr lang="en-US" altLang="ko-KR" sz="4000" dirty="0"/>
              <a:t>high = 92</a:t>
            </a:r>
            <a:endParaRPr lang="ko-KR" altLang="en-US" sz="4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5CD710-50AB-F3B7-48D6-A4F9FF3B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7" y="1923445"/>
            <a:ext cx="7549126" cy="4184373"/>
          </a:xfrm>
        </p:spPr>
      </p:pic>
    </p:spTree>
    <p:extLst>
      <p:ext uri="{BB962C8B-B14F-4D97-AF65-F5344CB8AC3E}">
        <p14:creationId xmlns:p14="http://schemas.microsoft.com/office/powerpoint/2010/main" val="166891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D714-0372-CF51-A889-F025396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B050"/>
                </a:solidFill>
              </a:rPr>
              <a:t>low = 66</a:t>
            </a:r>
            <a:br>
              <a:rPr lang="en-US" altLang="ko-KR" sz="4000" dirty="0"/>
            </a:br>
            <a:r>
              <a:rPr lang="en-US" altLang="ko-KR" sz="4000" dirty="0">
                <a:solidFill>
                  <a:schemeClr val="accent4"/>
                </a:solidFill>
              </a:rPr>
              <a:t>high = 92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5CD710-50AB-F3B7-48D6-A4F9FF3B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7" y="1923445"/>
            <a:ext cx="7549126" cy="4184373"/>
          </a:xfr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2DAC5DF-67C6-5378-A269-356E563F9788}"/>
              </a:ext>
            </a:extLst>
          </p:cNvPr>
          <p:cNvSpPr/>
          <p:nvPr/>
        </p:nvSpPr>
        <p:spPr>
          <a:xfrm>
            <a:off x="4647501" y="5025005"/>
            <a:ext cx="570452" cy="5704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483640-07FF-6F80-4981-FB8C487441BC}"/>
              </a:ext>
            </a:extLst>
          </p:cNvPr>
          <p:cNvSpPr/>
          <p:nvPr/>
        </p:nvSpPr>
        <p:spPr>
          <a:xfrm>
            <a:off x="6142141" y="4967680"/>
            <a:ext cx="570452" cy="5704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455A6-95AB-1784-67B7-6E3654F1BA2B}"/>
              </a:ext>
            </a:extLst>
          </p:cNvPr>
          <p:cNvSpPr/>
          <p:nvPr/>
        </p:nvSpPr>
        <p:spPr>
          <a:xfrm>
            <a:off x="4647501" y="2407640"/>
            <a:ext cx="2065092" cy="3187817"/>
          </a:xfrm>
          <a:prstGeom prst="rect">
            <a:avLst/>
          </a:prstGeom>
          <a:solidFill>
            <a:schemeClr val="accent1">
              <a:alpha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7881C-4046-2FDD-DC19-225399F17829}"/>
              </a:ext>
            </a:extLst>
          </p:cNvPr>
          <p:cNvSpPr txBox="1"/>
          <p:nvPr/>
        </p:nvSpPr>
        <p:spPr>
          <a:xfrm>
            <a:off x="6207853" y="5956183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66+75+80+90+92 =&gt; 403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F4FA49-8BBE-3490-9C8F-F8D123F55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944" y="750182"/>
            <a:ext cx="3886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D714-0372-CF51-A889-F025396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B050"/>
                </a:solidFill>
              </a:rPr>
              <a:t>low = 66</a:t>
            </a:r>
            <a:br>
              <a:rPr lang="en-US" altLang="ko-KR" sz="4000" dirty="0"/>
            </a:br>
            <a:r>
              <a:rPr lang="en-US" altLang="ko-KR" sz="4000" dirty="0">
                <a:solidFill>
                  <a:schemeClr val="accent4"/>
                </a:solidFill>
              </a:rPr>
              <a:t>high = 92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5CD710-50AB-F3B7-48D6-A4F9FF3B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7" y="1923445"/>
            <a:ext cx="7549126" cy="4184373"/>
          </a:xfr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2DAC5DF-67C6-5378-A269-356E563F9788}"/>
              </a:ext>
            </a:extLst>
          </p:cNvPr>
          <p:cNvSpPr/>
          <p:nvPr/>
        </p:nvSpPr>
        <p:spPr>
          <a:xfrm>
            <a:off x="4647501" y="5025005"/>
            <a:ext cx="570452" cy="5704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483640-07FF-6F80-4981-FB8C487441BC}"/>
              </a:ext>
            </a:extLst>
          </p:cNvPr>
          <p:cNvSpPr/>
          <p:nvPr/>
        </p:nvSpPr>
        <p:spPr>
          <a:xfrm>
            <a:off x="6142141" y="4967680"/>
            <a:ext cx="570452" cy="5704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D6B40-3CEF-8F14-980B-4A685148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912128"/>
            <a:ext cx="4400550" cy="647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4FFE5B-77F6-7A53-7D07-3EBDFBCBB1BF}"/>
              </a:ext>
            </a:extLst>
          </p:cNvPr>
          <p:cNvSpPr/>
          <p:nvPr/>
        </p:nvSpPr>
        <p:spPr>
          <a:xfrm>
            <a:off x="6427367" y="918245"/>
            <a:ext cx="5444456" cy="93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low</a:t>
            </a:r>
            <a:r>
              <a:rPr lang="ko-KR" altLang="en-US" dirty="0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high</a:t>
            </a:r>
            <a:r>
              <a:rPr lang="ko-KR" altLang="en-US" dirty="0">
                <a:solidFill>
                  <a:srgbClr val="002060"/>
                </a:solidFill>
              </a:rPr>
              <a:t>값 사이에 있으면 </a:t>
            </a:r>
            <a:r>
              <a:rPr lang="en-US" altLang="ko-KR" dirty="0">
                <a:solidFill>
                  <a:srgbClr val="002060"/>
                </a:solidFill>
              </a:rPr>
              <a:t>(low, high</a:t>
            </a:r>
            <a:r>
              <a:rPr lang="ko-KR" altLang="en-US" dirty="0">
                <a:solidFill>
                  <a:srgbClr val="002060"/>
                </a:solidFill>
              </a:rPr>
              <a:t>값 포함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002060"/>
                </a:solidFill>
              </a:rPr>
              <a:t>노드의 값 </a:t>
            </a:r>
            <a:r>
              <a:rPr lang="en-US" altLang="ko-KR" dirty="0">
                <a:solidFill>
                  <a:srgbClr val="002060"/>
                </a:solidFill>
              </a:rPr>
              <a:t>+ </a:t>
            </a:r>
            <a:r>
              <a:rPr lang="ko-KR" altLang="en-US" dirty="0">
                <a:solidFill>
                  <a:srgbClr val="00B050"/>
                </a:solidFill>
              </a:rPr>
              <a:t>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D714-0372-CF51-A889-F025396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B050"/>
                </a:solidFill>
              </a:rPr>
              <a:t>low = 66</a:t>
            </a:r>
            <a:br>
              <a:rPr lang="en-US" altLang="ko-KR" sz="4000" dirty="0"/>
            </a:br>
            <a:r>
              <a:rPr lang="en-US" altLang="ko-KR" sz="4000" dirty="0">
                <a:solidFill>
                  <a:schemeClr val="accent4"/>
                </a:solidFill>
              </a:rPr>
              <a:t>high = 92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5CD710-50AB-F3B7-48D6-A4F9FF3B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7" y="1923445"/>
            <a:ext cx="7549126" cy="4184373"/>
          </a:xfr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2DAC5DF-67C6-5378-A269-356E563F9788}"/>
              </a:ext>
            </a:extLst>
          </p:cNvPr>
          <p:cNvSpPr/>
          <p:nvPr/>
        </p:nvSpPr>
        <p:spPr>
          <a:xfrm>
            <a:off x="4647501" y="5025005"/>
            <a:ext cx="570452" cy="5704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483640-07FF-6F80-4981-FB8C487441BC}"/>
              </a:ext>
            </a:extLst>
          </p:cNvPr>
          <p:cNvSpPr/>
          <p:nvPr/>
        </p:nvSpPr>
        <p:spPr>
          <a:xfrm>
            <a:off x="6142141" y="4967680"/>
            <a:ext cx="570452" cy="5704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B9279-EABB-7E27-E600-6A3756A7B5A8}"/>
              </a:ext>
            </a:extLst>
          </p:cNvPr>
          <p:cNvSpPr/>
          <p:nvPr/>
        </p:nvSpPr>
        <p:spPr>
          <a:xfrm>
            <a:off x="6427367" y="918245"/>
            <a:ext cx="5444456" cy="93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low</a:t>
            </a:r>
            <a:r>
              <a:rPr lang="ko-KR" altLang="en-US" dirty="0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high</a:t>
            </a:r>
            <a:r>
              <a:rPr lang="ko-KR" altLang="en-US" dirty="0">
                <a:solidFill>
                  <a:srgbClr val="002060"/>
                </a:solidFill>
              </a:rPr>
              <a:t>값 사이에 있으면 </a:t>
            </a:r>
            <a:r>
              <a:rPr lang="en-US" altLang="ko-KR" dirty="0">
                <a:solidFill>
                  <a:srgbClr val="002060"/>
                </a:solidFill>
              </a:rPr>
              <a:t>(low, high</a:t>
            </a:r>
            <a:r>
              <a:rPr lang="ko-KR" altLang="en-US" dirty="0">
                <a:solidFill>
                  <a:srgbClr val="002060"/>
                </a:solidFill>
              </a:rPr>
              <a:t>값 포함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002060"/>
                </a:solidFill>
              </a:rPr>
              <a:t>노드의 값 </a:t>
            </a:r>
            <a:r>
              <a:rPr lang="en-US" altLang="ko-KR" dirty="0">
                <a:solidFill>
                  <a:srgbClr val="002060"/>
                </a:solidFill>
              </a:rPr>
              <a:t>+ </a:t>
            </a:r>
            <a:r>
              <a:rPr lang="ko-KR" altLang="en-US" dirty="0">
                <a:solidFill>
                  <a:srgbClr val="00B050"/>
                </a:solidFill>
              </a:rPr>
              <a:t>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CF706-3D8B-87AB-F7F5-3B302B9E3992}"/>
              </a:ext>
            </a:extLst>
          </p:cNvPr>
          <p:cNvSpPr/>
          <p:nvPr/>
        </p:nvSpPr>
        <p:spPr>
          <a:xfrm>
            <a:off x="6286154" y="2314706"/>
            <a:ext cx="3168240" cy="434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90+</a:t>
            </a:r>
            <a:r>
              <a:rPr lang="ko-KR" altLang="en-US" dirty="0">
                <a:solidFill>
                  <a:srgbClr val="00B050"/>
                </a:solidFill>
              </a:rPr>
              <a:t> 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084AAA-64A1-1CEE-C253-4BA994132229}"/>
              </a:ext>
            </a:extLst>
          </p:cNvPr>
          <p:cNvCxnSpPr>
            <a:cxnSpLocks/>
          </p:cNvCxnSpPr>
          <p:nvPr/>
        </p:nvCxnSpPr>
        <p:spPr>
          <a:xfrm flipH="1">
            <a:off x="4454554" y="2841502"/>
            <a:ext cx="1249960" cy="3127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80ACAF-8E1D-5843-BCA2-A1634A5C995B}"/>
              </a:ext>
            </a:extLst>
          </p:cNvPr>
          <p:cNvCxnSpPr>
            <a:cxnSpLocks/>
          </p:cNvCxnSpPr>
          <p:nvPr/>
        </p:nvCxnSpPr>
        <p:spPr>
          <a:xfrm>
            <a:off x="6329494" y="2841502"/>
            <a:ext cx="1228987" cy="2327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D714-0372-CF51-A889-F025396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B050"/>
                </a:solidFill>
              </a:rPr>
              <a:t>low = 66</a:t>
            </a:r>
            <a:br>
              <a:rPr lang="en-US" altLang="ko-KR" sz="4000" dirty="0"/>
            </a:br>
            <a:r>
              <a:rPr lang="en-US" altLang="ko-KR" sz="4000" dirty="0">
                <a:solidFill>
                  <a:schemeClr val="accent4"/>
                </a:solidFill>
              </a:rPr>
              <a:t>high = 92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5CD710-50AB-F3B7-48D6-A4F9FF3B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7" y="1923445"/>
            <a:ext cx="7549126" cy="4184373"/>
          </a:xfr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2DAC5DF-67C6-5378-A269-356E563F9788}"/>
              </a:ext>
            </a:extLst>
          </p:cNvPr>
          <p:cNvSpPr/>
          <p:nvPr/>
        </p:nvSpPr>
        <p:spPr>
          <a:xfrm>
            <a:off x="4647501" y="5025005"/>
            <a:ext cx="570452" cy="5704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483640-07FF-6F80-4981-FB8C487441BC}"/>
              </a:ext>
            </a:extLst>
          </p:cNvPr>
          <p:cNvSpPr/>
          <p:nvPr/>
        </p:nvSpPr>
        <p:spPr>
          <a:xfrm>
            <a:off x="6142141" y="4967680"/>
            <a:ext cx="570452" cy="5704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CF706-3D8B-87AB-F7F5-3B302B9E3992}"/>
              </a:ext>
            </a:extLst>
          </p:cNvPr>
          <p:cNvSpPr/>
          <p:nvPr/>
        </p:nvSpPr>
        <p:spPr>
          <a:xfrm>
            <a:off x="6286154" y="2314706"/>
            <a:ext cx="3168240" cy="434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90+</a:t>
            </a:r>
            <a:r>
              <a:rPr lang="ko-KR" altLang="en-US" dirty="0">
                <a:solidFill>
                  <a:srgbClr val="00B050"/>
                </a:solidFill>
              </a:rPr>
              <a:t> 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084AAA-64A1-1CEE-C253-4BA994132229}"/>
              </a:ext>
            </a:extLst>
          </p:cNvPr>
          <p:cNvCxnSpPr>
            <a:cxnSpLocks/>
          </p:cNvCxnSpPr>
          <p:nvPr/>
        </p:nvCxnSpPr>
        <p:spPr>
          <a:xfrm flipH="1">
            <a:off x="4454554" y="2841502"/>
            <a:ext cx="1249960" cy="3127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80ACAF-8E1D-5843-BCA2-A1634A5C995B}"/>
              </a:ext>
            </a:extLst>
          </p:cNvPr>
          <p:cNvCxnSpPr>
            <a:cxnSpLocks/>
          </p:cNvCxnSpPr>
          <p:nvPr/>
        </p:nvCxnSpPr>
        <p:spPr>
          <a:xfrm>
            <a:off x="6329494" y="2841502"/>
            <a:ext cx="1228987" cy="2327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3928400-520D-B88B-2BAA-1069C870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12" y="1923445"/>
            <a:ext cx="3886200" cy="14763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736F56-E45E-2680-51D5-82098F809AA1}"/>
              </a:ext>
            </a:extLst>
          </p:cNvPr>
          <p:cNvSpPr/>
          <p:nvPr/>
        </p:nvSpPr>
        <p:spPr>
          <a:xfrm>
            <a:off x="131212" y="1923445"/>
            <a:ext cx="3886200" cy="1476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low</a:t>
            </a:r>
            <a:r>
              <a:rPr lang="ko-KR" altLang="en-US" dirty="0">
                <a:solidFill>
                  <a:srgbClr val="002060"/>
                </a:solidFill>
              </a:rPr>
              <a:t>보다 작으면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en-US" altLang="ko-KR" dirty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high</a:t>
            </a:r>
            <a:r>
              <a:rPr lang="ko-KR" altLang="en-US" dirty="0">
                <a:solidFill>
                  <a:srgbClr val="002060"/>
                </a:solidFill>
              </a:rPr>
              <a:t>보다 크면 </a:t>
            </a:r>
            <a:r>
              <a:rPr lang="ko-KR" altLang="en-US" dirty="0">
                <a:solidFill>
                  <a:srgbClr val="00B050"/>
                </a:solidFill>
              </a:rPr>
              <a:t>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D714-0372-CF51-A889-F025396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B050"/>
                </a:solidFill>
              </a:rPr>
              <a:t>low = 66</a:t>
            </a:r>
            <a:br>
              <a:rPr lang="en-US" altLang="ko-KR" sz="4000" dirty="0"/>
            </a:br>
            <a:r>
              <a:rPr lang="en-US" altLang="ko-KR" sz="4000" dirty="0">
                <a:solidFill>
                  <a:schemeClr val="accent4"/>
                </a:solidFill>
              </a:rPr>
              <a:t>high = 92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5CD710-50AB-F3B7-48D6-A4F9FF3B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7" y="1923445"/>
            <a:ext cx="7549126" cy="4184373"/>
          </a:xfr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2DAC5DF-67C6-5378-A269-356E563F9788}"/>
              </a:ext>
            </a:extLst>
          </p:cNvPr>
          <p:cNvSpPr/>
          <p:nvPr/>
        </p:nvSpPr>
        <p:spPr>
          <a:xfrm>
            <a:off x="4647501" y="5025005"/>
            <a:ext cx="570452" cy="5704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483640-07FF-6F80-4981-FB8C487441BC}"/>
              </a:ext>
            </a:extLst>
          </p:cNvPr>
          <p:cNvSpPr/>
          <p:nvPr/>
        </p:nvSpPr>
        <p:spPr>
          <a:xfrm>
            <a:off x="6142141" y="4967680"/>
            <a:ext cx="570452" cy="5704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CF706-3D8B-87AB-F7F5-3B302B9E3992}"/>
              </a:ext>
            </a:extLst>
          </p:cNvPr>
          <p:cNvSpPr/>
          <p:nvPr/>
        </p:nvSpPr>
        <p:spPr>
          <a:xfrm>
            <a:off x="6286154" y="2314706"/>
            <a:ext cx="3168240" cy="434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90+</a:t>
            </a:r>
            <a:r>
              <a:rPr lang="ko-KR" altLang="en-US" dirty="0">
                <a:solidFill>
                  <a:srgbClr val="00B050"/>
                </a:solidFill>
              </a:rPr>
              <a:t> 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084AAA-64A1-1CEE-C253-4BA994132229}"/>
              </a:ext>
            </a:extLst>
          </p:cNvPr>
          <p:cNvCxnSpPr>
            <a:cxnSpLocks/>
          </p:cNvCxnSpPr>
          <p:nvPr/>
        </p:nvCxnSpPr>
        <p:spPr>
          <a:xfrm flipH="1">
            <a:off x="4454554" y="2841502"/>
            <a:ext cx="1249960" cy="3127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80ACAF-8E1D-5843-BCA2-A1634A5C995B}"/>
              </a:ext>
            </a:extLst>
          </p:cNvPr>
          <p:cNvCxnSpPr>
            <a:cxnSpLocks/>
          </p:cNvCxnSpPr>
          <p:nvPr/>
        </p:nvCxnSpPr>
        <p:spPr>
          <a:xfrm>
            <a:off x="6329494" y="2841502"/>
            <a:ext cx="1228987" cy="2327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E8F96B-0845-4489-1176-8200DDEF60E4}"/>
              </a:ext>
            </a:extLst>
          </p:cNvPr>
          <p:cNvCxnSpPr>
            <a:cxnSpLocks/>
          </p:cNvCxnSpPr>
          <p:nvPr/>
        </p:nvCxnSpPr>
        <p:spPr>
          <a:xfrm>
            <a:off x="4678259" y="3762463"/>
            <a:ext cx="657139" cy="31189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711E59-571B-ED81-92DB-18ED7AC9AF95}"/>
              </a:ext>
            </a:extLst>
          </p:cNvPr>
          <p:cNvSpPr/>
          <p:nvPr/>
        </p:nvSpPr>
        <p:spPr>
          <a:xfrm>
            <a:off x="6427367" y="918245"/>
            <a:ext cx="5444456" cy="93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low</a:t>
            </a:r>
            <a:r>
              <a:rPr lang="ko-KR" altLang="en-US" dirty="0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high</a:t>
            </a:r>
            <a:r>
              <a:rPr lang="ko-KR" altLang="en-US" dirty="0">
                <a:solidFill>
                  <a:srgbClr val="002060"/>
                </a:solidFill>
              </a:rPr>
              <a:t>값 사이에 있으면 </a:t>
            </a:r>
            <a:r>
              <a:rPr lang="en-US" altLang="ko-KR" dirty="0">
                <a:solidFill>
                  <a:srgbClr val="002060"/>
                </a:solidFill>
              </a:rPr>
              <a:t>(low, high</a:t>
            </a:r>
            <a:r>
              <a:rPr lang="ko-KR" altLang="en-US" dirty="0">
                <a:solidFill>
                  <a:srgbClr val="002060"/>
                </a:solidFill>
              </a:rPr>
              <a:t>값 포함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002060"/>
                </a:solidFill>
              </a:rPr>
              <a:t>노드의 값 </a:t>
            </a:r>
            <a:r>
              <a:rPr lang="en-US" altLang="ko-KR" dirty="0">
                <a:solidFill>
                  <a:srgbClr val="002060"/>
                </a:solidFill>
              </a:rPr>
              <a:t>+ </a:t>
            </a:r>
            <a:r>
              <a:rPr lang="ko-KR" altLang="en-US" dirty="0">
                <a:solidFill>
                  <a:srgbClr val="00B050"/>
                </a:solidFill>
              </a:rPr>
              <a:t>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F15C52-B754-C7E3-51C2-48C6AFBA7E31}"/>
              </a:ext>
            </a:extLst>
          </p:cNvPr>
          <p:cNvSpPr/>
          <p:nvPr/>
        </p:nvSpPr>
        <p:spPr>
          <a:xfrm>
            <a:off x="2743199" y="4236440"/>
            <a:ext cx="2189527" cy="394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75+</a:t>
            </a:r>
            <a:r>
              <a:rPr lang="ko-KR" altLang="en-US" sz="1400" dirty="0">
                <a:solidFill>
                  <a:srgbClr val="00B050"/>
                </a:solidFill>
              </a:rPr>
              <a:t> 재귀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ko-KR" altLang="en-US" sz="1400" dirty="0">
                <a:solidFill>
                  <a:srgbClr val="00B050"/>
                </a:solidFill>
              </a:rPr>
              <a:t>왼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r>
              <a:rPr lang="en-US" altLang="ko-KR" sz="1400" dirty="0">
                <a:solidFill>
                  <a:srgbClr val="002060"/>
                </a:solidFill>
              </a:rPr>
              <a:t> + </a:t>
            </a:r>
            <a:r>
              <a:rPr lang="ko-KR" altLang="en-US" sz="1400" dirty="0">
                <a:solidFill>
                  <a:schemeClr val="accent4"/>
                </a:solidFill>
              </a:rPr>
              <a:t>재귀</a:t>
            </a:r>
            <a:r>
              <a:rPr lang="en-US" altLang="ko-KR" sz="1400" dirty="0">
                <a:solidFill>
                  <a:schemeClr val="accent4"/>
                </a:solidFill>
              </a:rPr>
              <a:t>(</a:t>
            </a:r>
            <a:r>
              <a:rPr lang="ko-KR" altLang="en-US" sz="1400" dirty="0">
                <a:solidFill>
                  <a:schemeClr val="accent4"/>
                </a:solidFill>
              </a:rPr>
              <a:t>오</a:t>
            </a:r>
            <a:r>
              <a:rPr lang="en-US" altLang="ko-KR" sz="1400" dirty="0">
                <a:solidFill>
                  <a:schemeClr val="accent4"/>
                </a:solidFill>
              </a:rPr>
              <a:t>)</a:t>
            </a:r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D714-0372-CF51-A889-F025396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B050"/>
                </a:solidFill>
              </a:rPr>
              <a:t>low = 66</a:t>
            </a:r>
            <a:br>
              <a:rPr lang="en-US" altLang="ko-KR" sz="4000" dirty="0"/>
            </a:br>
            <a:r>
              <a:rPr lang="en-US" altLang="ko-KR" sz="4000" dirty="0">
                <a:solidFill>
                  <a:schemeClr val="accent4"/>
                </a:solidFill>
              </a:rPr>
              <a:t>high = 92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5CD710-50AB-F3B7-48D6-A4F9FF3B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7" y="1923445"/>
            <a:ext cx="7549126" cy="4184373"/>
          </a:xfr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2DAC5DF-67C6-5378-A269-356E563F9788}"/>
              </a:ext>
            </a:extLst>
          </p:cNvPr>
          <p:cNvSpPr/>
          <p:nvPr/>
        </p:nvSpPr>
        <p:spPr>
          <a:xfrm>
            <a:off x="4647501" y="5025005"/>
            <a:ext cx="570452" cy="5704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483640-07FF-6F80-4981-FB8C487441BC}"/>
              </a:ext>
            </a:extLst>
          </p:cNvPr>
          <p:cNvSpPr/>
          <p:nvPr/>
        </p:nvSpPr>
        <p:spPr>
          <a:xfrm>
            <a:off x="6142141" y="4967680"/>
            <a:ext cx="570452" cy="5704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CF706-3D8B-87AB-F7F5-3B302B9E3992}"/>
              </a:ext>
            </a:extLst>
          </p:cNvPr>
          <p:cNvSpPr/>
          <p:nvPr/>
        </p:nvSpPr>
        <p:spPr>
          <a:xfrm>
            <a:off x="6286154" y="2314706"/>
            <a:ext cx="3168240" cy="434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90+</a:t>
            </a:r>
            <a:r>
              <a:rPr lang="ko-KR" altLang="en-US" dirty="0">
                <a:solidFill>
                  <a:srgbClr val="00B050"/>
                </a:solidFill>
              </a:rPr>
              <a:t> 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084AAA-64A1-1CEE-C253-4BA994132229}"/>
              </a:ext>
            </a:extLst>
          </p:cNvPr>
          <p:cNvCxnSpPr>
            <a:cxnSpLocks/>
          </p:cNvCxnSpPr>
          <p:nvPr/>
        </p:nvCxnSpPr>
        <p:spPr>
          <a:xfrm flipH="1">
            <a:off x="4454554" y="2841502"/>
            <a:ext cx="1249960" cy="3127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80ACAF-8E1D-5843-BCA2-A1634A5C995B}"/>
              </a:ext>
            </a:extLst>
          </p:cNvPr>
          <p:cNvCxnSpPr>
            <a:cxnSpLocks/>
          </p:cNvCxnSpPr>
          <p:nvPr/>
        </p:nvCxnSpPr>
        <p:spPr>
          <a:xfrm>
            <a:off x="6329494" y="2841502"/>
            <a:ext cx="1228987" cy="2327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E8F96B-0845-4489-1176-8200DDEF60E4}"/>
              </a:ext>
            </a:extLst>
          </p:cNvPr>
          <p:cNvCxnSpPr>
            <a:cxnSpLocks/>
          </p:cNvCxnSpPr>
          <p:nvPr/>
        </p:nvCxnSpPr>
        <p:spPr>
          <a:xfrm>
            <a:off x="4678259" y="3762463"/>
            <a:ext cx="657139" cy="31189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711E59-571B-ED81-92DB-18ED7AC9AF95}"/>
              </a:ext>
            </a:extLst>
          </p:cNvPr>
          <p:cNvSpPr/>
          <p:nvPr/>
        </p:nvSpPr>
        <p:spPr>
          <a:xfrm>
            <a:off x="6427367" y="918245"/>
            <a:ext cx="5444456" cy="93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low</a:t>
            </a:r>
            <a:r>
              <a:rPr lang="ko-KR" altLang="en-US" dirty="0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high</a:t>
            </a:r>
            <a:r>
              <a:rPr lang="ko-KR" altLang="en-US" dirty="0">
                <a:solidFill>
                  <a:srgbClr val="002060"/>
                </a:solidFill>
              </a:rPr>
              <a:t>값 사이에 있으면 </a:t>
            </a:r>
            <a:r>
              <a:rPr lang="en-US" altLang="ko-KR" dirty="0">
                <a:solidFill>
                  <a:srgbClr val="002060"/>
                </a:solidFill>
              </a:rPr>
              <a:t>(low, high</a:t>
            </a:r>
            <a:r>
              <a:rPr lang="ko-KR" altLang="en-US" dirty="0">
                <a:solidFill>
                  <a:srgbClr val="002060"/>
                </a:solidFill>
              </a:rPr>
              <a:t>값 포함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002060"/>
                </a:solidFill>
              </a:rPr>
              <a:t>노드의 값 </a:t>
            </a:r>
            <a:r>
              <a:rPr lang="en-US" altLang="ko-KR" dirty="0">
                <a:solidFill>
                  <a:srgbClr val="002060"/>
                </a:solidFill>
              </a:rPr>
              <a:t>+ </a:t>
            </a:r>
            <a:r>
              <a:rPr lang="ko-KR" altLang="en-US" dirty="0">
                <a:solidFill>
                  <a:srgbClr val="00B050"/>
                </a:solidFill>
              </a:rPr>
              <a:t>재귀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왼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>
                <a:solidFill>
                  <a:srgbClr val="002060"/>
                </a:solidFill>
              </a:rPr>
              <a:t> + </a:t>
            </a:r>
            <a:r>
              <a:rPr lang="ko-KR" altLang="en-US" dirty="0">
                <a:solidFill>
                  <a:schemeClr val="accent4"/>
                </a:solidFill>
              </a:rPr>
              <a:t>재귀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오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F15C52-B754-C7E3-51C2-48C6AFBA7E31}"/>
              </a:ext>
            </a:extLst>
          </p:cNvPr>
          <p:cNvSpPr/>
          <p:nvPr/>
        </p:nvSpPr>
        <p:spPr>
          <a:xfrm>
            <a:off x="2743199" y="4236440"/>
            <a:ext cx="2189527" cy="394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75+</a:t>
            </a:r>
            <a:r>
              <a:rPr lang="ko-KR" altLang="en-US" sz="1400" dirty="0">
                <a:solidFill>
                  <a:srgbClr val="00B050"/>
                </a:solidFill>
              </a:rPr>
              <a:t> 재귀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ko-KR" altLang="en-US" sz="1400" dirty="0">
                <a:solidFill>
                  <a:srgbClr val="00B050"/>
                </a:solidFill>
              </a:rPr>
              <a:t>왼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r>
              <a:rPr lang="en-US" altLang="ko-KR" sz="1400" dirty="0">
                <a:solidFill>
                  <a:srgbClr val="002060"/>
                </a:solidFill>
              </a:rPr>
              <a:t> + </a:t>
            </a:r>
            <a:r>
              <a:rPr lang="ko-KR" altLang="en-US" sz="1400" dirty="0">
                <a:solidFill>
                  <a:schemeClr val="accent4"/>
                </a:solidFill>
              </a:rPr>
              <a:t>재귀</a:t>
            </a:r>
            <a:r>
              <a:rPr lang="en-US" altLang="ko-KR" sz="1400" dirty="0">
                <a:solidFill>
                  <a:schemeClr val="accent4"/>
                </a:solidFill>
              </a:rPr>
              <a:t>(</a:t>
            </a:r>
            <a:r>
              <a:rPr lang="ko-KR" altLang="en-US" sz="1400" dirty="0">
                <a:solidFill>
                  <a:schemeClr val="accent4"/>
                </a:solidFill>
              </a:rPr>
              <a:t>오</a:t>
            </a:r>
            <a:r>
              <a:rPr lang="en-US" altLang="ko-KR" sz="1400" dirty="0">
                <a:solidFill>
                  <a:schemeClr val="accent4"/>
                </a:solidFill>
              </a:rPr>
              <a:t>)</a:t>
            </a:r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23F2B7-2070-FAAC-DEDB-2B82CE2CAB5E}"/>
              </a:ext>
            </a:extLst>
          </p:cNvPr>
          <p:cNvCxnSpPr>
            <a:cxnSpLocks/>
          </p:cNvCxnSpPr>
          <p:nvPr/>
        </p:nvCxnSpPr>
        <p:spPr>
          <a:xfrm flipH="1">
            <a:off x="4857226" y="4680088"/>
            <a:ext cx="239085" cy="2875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7B1D0E-DF14-E9C5-3B65-5D3730B4DBF1}"/>
              </a:ext>
            </a:extLst>
          </p:cNvPr>
          <p:cNvCxnSpPr>
            <a:cxnSpLocks/>
          </p:cNvCxnSpPr>
          <p:nvPr/>
        </p:nvCxnSpPr>
        <p:spPr>
          <a:xfrm>
            <a:off x="5396917" y="4676327"/>
            <a:ext cx="315986" cy="23962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A5023E4-904F-A03A-C06F-4F5E2B457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63" y="5441068"/>
            <a:ext cx="2438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423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이진 탐색 트리(BST) 합의 범위</vt:lpstr>
      <vt:lpstr>코드</vt:lpstr>
      <vt:lpstr>low = 66 high = 92</vt:lpstr>
      <vt:lpstr>low = 66 high = 92</vt:lpstr>
      <vt:lpstr>low = 66 high = 92</vt:lpstr>
      <vt:lpstr>low = 66 high = 92</vt:lpstr>
      <vt:lpstr>low = 66 high = 92</vt:lpstr>
      <vt:lpstr>low = 66 high = 92</vt:lpstr>
      <vt:lpstr>low = 66 high = 92</vt:lpstr>
      <vt:lpstr>low = 66 high = 92</vt:lpstr>
      <vt:lpstr>low = 66 high = 92</vt:lpstr>
      <vt:lpstr>결과 및 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이진 탐색 트리(BST) 합의 범위</dc:title>
  <dc:creator>임 선용</dc:creator>
  <cp:lastModifiedBy>임 선용</cp:lastModifiedBy>
  <cp:revision>7</cp:revision>
  <dcterms:created xsi:type="dcterms:W3CDTF">2022-05-24T07:03:33Z</dcterms:created>
  <dcterms:modified xsi:type="dcterms:W3CDTF">2022-05-24T11:48:18Z</dcterms:modified>
</cp:coreProperties>
</file>