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MsUys3yaR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82872-92DE-4D40-AC89-15992A450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휴먼컴퓨터인터페이스</a:t>
            </a:r>
            <a:br>
              <a:rPr lang="en-US" altLang="ko-KR" dirty="0"/>
            </a:br>
            <a:r>
              <a:rPr lang="en-US" altLang="ko-KR" sz="3200" dirty="0"/>
              <a:t>(</a:t>
            </a:r>
            <a:r>
              <a:rPr lang="ko-KR" altLang="en-US" sz="3200" dirty="0"/>
              <a:t>기본 </a:t>
            </a:r>
            <a:r>
              <a:rPr lang="ko-KR" altLang="en-US" sz="3200" dirty="0" err="1"/>
              <a:t>공학용</a:t>
            </a:r>
            <a:r>
              <a:rPr lang="ko-KR" altLang="en-US" sz="3200" dirty="0"/>
              <a:t> 계산기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1DA0D-8D31-4DA3-B19D-0B35A72A9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제출일 </a:t>
            </a:r>
            <a:r>
              <a:rPr lang="en-US" altLang="ko-KR" dirty="0"/>
              <a:t>: 2019-04-12</a:t>
            </a:r>
          </a:p>
          <a:p>
            <a:r>
              <a:rPr lang="ko-KR" altLang="en-US" dirty="0"/>
              <a:t>소속</a:t>
            </a:r>
            <a:r>
              <a:rPr lang="en-US" altLang="ko-KR" dirty="0"/>
              <a:t>: </a:t>
            </a:r>
            <a:r>
              <a:rPr lang="ko-KR" altLang="en-US" dirty="0"/>
              <a:t>소프트웨어학부</a:t>
            </a:r>
            <a:endParaRPr lang="en-US" altLang="ko-KR" dirty="0"/>
          </a:p>
          <a:p>
            <a:r>
              <a:rPr lang="ko-KR" altLang="en-US" dirty="0"/>
              <a:t>학번</a:t>
            </a:r>
            <a:r>
              <a:rPr lang="en-US" altLang="ko-KR" dirty="0"/>
              <a:t>:2017203039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박선영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9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1367BB-5B10-4D80-9186-7CC36A245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27091"/>
              </p:ext>
            </p:extLst>
          </p:nvPr>
        </p:nvGraphicFramePr>
        <p:xfrm>
          <a:off x="580815" y="946601"/>
          <a:ext cx="9714652" cy="4964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480">
                  <a:extLst>
                    <a:ext uri="{9D8B030D-6E8A-4147-A177-3AD203B41FA5}">
                      <a16:colId xmlns:a16="http://schemas.microsoft.com/office/drawing/2014/main" val="3078504323"/>
                    </a:ext>
                  </a:extLst>
                </a:gridCol>
                <a:gridCol w="4416078">
                  <a:extLst>
                    <a:ext uri="{9D8B030D-6E8A-4147-A177-3AD203B41FA5}">
                      <a16:colId xmlns:a16="http://schemas.microsoft.com/office/drawing/2014/main" val="3853315473"/>
                    </a:ext>
                  </a:extLst>
                </a:gridCol>
                <a:gridCol w="2637465">
                  <a:extLst>
                    <a:ext uri="{9D8B030D-6E8A-4147-A177-3AD203B41FA5}">
                      <a16:colId xmlns:a16="http://schemas.microsoft.com/office/drawing/2014/main" val="2166424822"/>
                    </a:ext>
                  </a:extLst>
                </a:gridCol>
                <a:gridCol w="939629">
                  <a:extLst>
                    <a:ext uri="{9D8B030D-6E8A-4147-A177-3AD203B41FA5}">
                      <a16:colId xmlns:a16="http://schemas.microsoft.com/office/drawing/2014/main" val="506072971"/>
                    </a:ext>
                  </a:extLst>
                </a:gridCol>
              </a:tblGrid>
              <a:tr h="439970">
                <a:tc rowSpan="5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기능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수식 입력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정수</a:t>
                      </a:r>
                      <a:r>
                        <a:rPr lang="en-US" sz="2000" kern="100">
                          <a:effectLst/>
                        </a:rPr>
                        <a:t>,</a:t>
                      </a:r>
                      <a:r>
                        <a:rPr lang="ko-KR" sz="2000" kern="100">
                          <a:effectLst/>
                        </a:rPr>
                        <a:t>실수</a:t>
                      </a:r>
                      <a:r>
                        <a:rPr lang="en-US" sz="2000" kern="100">
                          <a:effectLst/>
                        </a:rPr>
                        <a:t>,</a:t>
                      </a:r>
                      <a:r>
                        <a:rPr lang="ko-KR" sz="2000" kern="100">
                          <a:effectLst/>
                        </a:rPr>
                        <a:t>복소수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273931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백터</a:t>
                      </a:r>
                      <a:r>
                        <a:rPr lang="en-US" sz="2000" kern="100">
                          <a:effectLst/>
                        </a:rPr>
                        <a:t>,</a:t>
                      </a:r>
                      <a:r>
                        <a:rPr lang="ko-KR" sz="2000" kern="100">
                          <a:effectLst/>
                        </a:rPr>
                        <a:t>행렬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45803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상수</a:t>
                      </a:r>
                      <a:r>
                        <a:rPr lang="en-US" sz="2000" kern="100" dirty="0">
                          <a:effectLst/>
                        </a:rPr>
                        <a:t>,</a:t>
                      </a:r>
                      <a:r>
                        <a:rPr lang="ko-KR" sz="2000" kern="100" dirty="0">
                          <a:effectLst/>
                        </a:rPr>
                        <a:t>함수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215932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결과 출력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70999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변수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함수 정의 및 사용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80949"/>
                  </a:ext>
                </a:extLst>
              </a:tr>
              <a:tr h="374858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기본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팝업 메뉴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49808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백스페이스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6745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도움말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705341"/>
                  </a:ext>
                </a:extLst>
              </a:tr>
              <a:tr h="374858">
                <a:tc rowSpan="3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고급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백터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행렬 입력 간소화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8950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복사</a:t>
                      </a:r>
                      <a:r>
                        <a:rPr lang="en-US" sz="2000" kern="100">
                          <a:effectLst/>
                        </a:rPr>
                        <a:t>&amp;</a:t>
                      </a:r>
                      <a:r>
                        <a:rPr lang="ko-KR" sz="2000" kern="100">
                          <a:effectLst/>
                        </a:rPr>
                        <a:t>붙여넣기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659672"/>
                  </a:ext>
                </a:extLst>
              </a:tr>
              <a:tr h="374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히스토리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40737"/>
                  </a:ext>
                </a:extLst>
              </a:tr>
              <a:tr h="45002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추가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편의성 향상을 위한 고유 인터페이스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0700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92B6DF8-B04F-4B38-87B1-8D3B944900B1}"/>
              </a:ext>
            </a:extLst>
          </p:cNvPr>
          <p:cNvSpPr txBox="1">
            <a:spLocks/>
          </p:cNvSpPr>
          <p:nvPr/>
        </p:nvSpPr>
        <p:spPr>
          <a:xfrm>
            <a:off x="778933" y="-67733"/>
            <a:ext cx="8155942" cy="1271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인터페이스 요구조건 구현완성도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B9F1F3-34CC-4BC8-B17F-6558EF605163}"/>
              </a:ext>
            </a:extLst>
          </p:cNvPr>
          <p:cNvSpPr txBox="1">
            <a:spLocks/>
          </p:cNvSpPr>
          <p:nvPr/>
        </p:nvSpPr>
        <p:spPr>
          <a:xfrm>
            <a:off x="580815" y="5874759"/>
            <a:ext cx="10839635" cy="946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dirty="0"/>
              <a:t>오픈소스 라이브러리 의존성 </a:t>
            </a:r>
            <a:r>
              <a:rPr lang="en-US" altLang="ko-KR" sz="2000" dirty="0"/>
              <a:t>: x (</a:t>
            </a:r>
            <a:r>
              <a:rPr lang="ko-KR" altLang="en-US" sz="2000" dirty="0"/>
              <a:t>교수님께서 </a:t>
            </a:r>
            <a:r>
              <a:rPr lang="ko-KR" altLang="en-US" sz="2000" dirty="0" err="1"/>
              <a:t>올려주신</a:t>
            </a:r>
            <a:r>
              <a:rPr lang="ko-KR" altLang="en-US" sz="2000" dirty="0"/>
              <a:t> 코드만 참고했습니다</a:t>
            </a:r>
            <a:r>
              <a:rPr lang="en-US" altLang="ko-KR" sz="2000" dirty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00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E4A28E-773C-4502-B89E-99B4A4128C6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7E71BB0-1926-4243-9DB7-BC73A498618D}"/>
              </a:ext>
            </a:extLst>
          </p:cNvPr>
          <p:cNvSpPr txBox="1">
            <a:spLocks/>
          </p:cNvSpPr>
          <p:nvPr/>
        </p:nvSpPr>
        <p:spPr>
          <a:xfrm>
            <a:off x="287866" y="0"/>
            <a:ext cx="3031067" cy="677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500" dirty="0">
                <a:solidFill>
                  <a:schemeClr val="bg1"/>
                </a:solidFill>
              </a:rPr>
              <a:t>사용자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5767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0B81EE-CC15-439C-8C94-562A8602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74" y="1349621"/>
            <a:ext cx="5192425" cy="4424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8807CB-C1B0-40FF-ACAF-4FDE9489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33" y="1500823"/>
            <a:ext cx="5474495" cy="412172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79D542-6CF4-47B2-BAEF-9BEBB391F151}"/>
              </a:ext>
            </a:extLst>
          </p:cNvPr>
          <p:cNvSpPr txBox="1">
            <a:spLocks/>
          </p:cNvSpPr>
          <p:nvPr/>
        </p:nvSpPr>
        <p:spPr>
          <a:xfrm>
            <a:off x="393433" y="95916"/>
            <a:ext cx="8155942" cy="1271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세부 구현 방법</a:t>
            </a:r>
          </a:p>
        </p:txBody>
      </p:sp>
    </p:spTree>
    <p:extLst>
      <p:ext uri="{BB962C8B-B14F-4D97-AF65-F5344CB8AC3E}">
        <p14:creationId xmlns:p14="http://schemas.microsoft.com/office/powerpoint/2010/main" val="124074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B66AA6-E73B-4E02-8590-7C23AA14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263396"/>
            <a:ext cx="6303674" cy="4331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59936C-B719-49A0-83BF-3CB2B937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422" y="2108764"/>
            <a:ext cx="4738688" cy="214170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D132A4D-1277-49DF-A403-F22B83F2C0BE}"/>
              </a:ext>
            </a:extLst>
          </p:cNvPr>
          <p:cNvSpPr txBox="1">
            <a:spLocks/>
          </p:cNvSpPr>
          <p:nvPr/>
        </p:nvSpPr>
        <p:spPr>
          <a:xfrm>
            <a:off x="393433" y="95916"/>
            <a:ext cx="8155942" cy="1271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세부 구현 방법</a:t>
            </a:r>
          </a:p>
        </p:txBody>
      </p:sp>
    </p:spTree>
    <p:extLst>
      <p:ext uri="{BB962C8B-B14F-4D97-AF65-F5344CB8AC3E}">
        <p14:creationId xmlns:p14="http://schemas.microsoft.com/office/powerpoint/2010/main" val="9902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97EFCC-FABE-4F3A-89CA-8270BDAA9B2B}"/>
              </a:ext>
            </a:extLst>
          </p:cNvPr>
          <p:cNvSpPr/>
          <p:nvPr/>
        </p:nvSpPr>
        <p:spPr>
          <a:xfrm>
            <a:off x="376065" y="365667"/>
            <a:ext cx="5118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>
                <a:cs typeface="Times New Roman" panose="02020603050405020304" pitchFamily="18" charset="0"/>
              </a:rPr>
              <a:t>사용예시</a:t>
            </a:r>
            <a:r>
              <a:rPr lang="en-US" altLang="ko-KR" sz="2400" b="1" dirty="0">
                <a:cs typeface="Times New Roman" panose="02020603050405020304" pitchFamily="18" charset="0"/>
              </a:rPr>
              <a:t>1 – det([1,3,5],[1,3,5],[2,3,2])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E3AD88-0826-44E2-9422-250480405C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5" y="994834"/>
            <a:ext cx="2267585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F1A8E-4148-4904-A364-E3E0B9B833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0" y="994834"/>
            <a:ext cx="2223135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EB1368-C31C-4F57-97D9-EE54E52356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44" y="994834"/>
            <a:ext cx="2223135" cy="34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F2F4E2-80A1-4452-BB47-1769A03C03E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35" y="1024679"/>
            <a:ext cx="3302000" cy="34201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3EAD16-86EE-40BB-A928-47A7022F8920}"/>
              </a:ext>
            </a:extLst>
          </p:cNvPr>
          <p:cNvSpPr/>
          <p:nvPr/>
        </p:nvSpPr>
        <p:spPr>
          <a:xfrm>
            <a:off x="421509" y="4875623"/>
            <a:ext cx="10955867" cy="957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3,3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입력하여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matrix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팝업메뉴에 있는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det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눌러준다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그러면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det([[,,],[,,],[,,]])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꼴이 자동 생성된다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그리고 입력하고자 하는 숫자를 입력한다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숫자 인덱스는 ▶로 이동이 가능하다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그렇게 입력을 모두 마친 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EV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누르면 결과인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나오며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history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누르면 식과 결과가 저장되어 있음을 볼 수 있다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5B7CA1-6C98-455B-AA02-140AD8D9354C}"/>
              </a:ext>
            </a:extLst>
          </p:cNvPr>
          <p:cNvSpPr/>
          <p:nvPr/>
        </p:nvSpPr>
        <p:spPr>
          <a:xfrm>
            <a:off x="420364" y="348734"/>
            <a:ext cx="5453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dirty="0" err="1">
                <a:cs typeface="Times New Roman" panose="02020603050405020304" pitchFamily="18" charset="0"/>
              </a:rPr>
              <a:t>사용예시</a:t>
            </a:r>
            <a:r>
              <a:rPr lang="en-US" altLang="ko-KR" sz="2400" b="1" dirty="0">
                <a:cs typeface="Times New Roman" panose="02020603050405020304" pitchFamily="18" charset="0"/>
              </a:rPr>
              <a:t>2- det([1,3,5],[1,3,5],[2,3,2])==0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F8107-195D-42D9-B205-F7D6FF10E2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4" y="1024678"/>
            <a:ext cx="3175000" cy="3216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F1C65A-3BD0-4BD4-A905-281593F113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72" y="1024678"/>
            <a:ext cx="2065655" cy="3188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D79287-27F4-4099-97B4-CAC05467CBC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73" y="1018645"/>
            <a:ext cx="206946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10B6AE-DE96-45C9-A04F-95CA8C3C103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69" y="1045949"/>
            <a:ext cx="2095500" cy="31743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36F139-DD6B-4C9B-B493-C042B79808AB}"/>
              </a:ext>
            </a:extLst>
          </p:cNvPr>
          <p:cNvSpPr/>
          <p:nvPr/>
        </p:nvSpPr>
        <p:spPr>
          <a:xfrm>
            <a:off x="761999" y="4548200"/>
            <a:ext cx="7956669" cy="200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사용예제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계산하였던 식을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history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copy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paste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후의 결과이다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==0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추가로 입력하고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EV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눌러 참 거짓 여부를 판별한다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결과값은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 올바른 값이 나온다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365554-6414-4EC2-953B-509BEF219D66}"/>
              </a:ext>
            </a:extLst>
          </p:cNvPr>
          <p:cNvSpPr/>
          <p:nvPr/>
        </p:nvSpPr>
        <p:spPr>
          <a:xfrm>
            <a:off x="389467" y="217038"/>
            <a:ext cx="887306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24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사</a:t>
            </a:r>
            <a:r>
              <a:rPr lang="ko-KR" altLang="ko-KR" sz="2400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용예시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 – f(x)=x^2+x+3</a:t>
            </a:r>
            <a:r>
              <a:rPr lang="ko-KR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입력한 후</a:t>
            </a:r>
            <a:r>
              <a:rPr lang="en-US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f(3)</a:t>
            </a:r>
            <a:r>
              <a:rPr lang="ko-KR" altLang="ko-KR" sz="24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결과 값 출력</a:t>
            </a:r>
            <a:endParaRPr lang="ko-KR" altLang="ko-KR" sz="2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826792-9505-43CC-9ABA-6E5677571D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1053042"/>
            <a:ext cx="1868805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DC6E0D-EC7A-4AA1-A74B-0B534B8AC4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10" y="1053042"/>
            <a:ext cx="196024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A9961-A90B-4065-9D43-AC8A6DED650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93" y="1053042"/>
            <a:ext cx="1962150" cy="302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77E0A5-DBA3-47D2-9192-85CDC604427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176" y="1053042"/>
            <a:ext cx="264668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CD0A9B-BF4B-45AA-907F-C63C3C62187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440" y="2564024"/>
            <a:ext cx="2827655" cy="2646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B618967-D45B-4002-A4BE-EF3B8D346FC1}"/>
              </a:ext>
            </a:extLst>
          </p:cNvPr>
          <p:cNvSpPr/>
          <p:nvPr/>
        </p:nvSpPr>
        <p:spPr>
          <a:xfrm>
            <a:off x="724636" y="4114308"/>
            <a:ext cx="8480957" cy="252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f(x),g(x)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팝업메뉴를 눌러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클릭한다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입력된다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f(x)=x^2+x+3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입력한다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EV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키를 누르면 방금 입력한 식이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function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으로 저장된다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f(3)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눌러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f(3)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결과값을 확인하면 올바른 답인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15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 나온다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1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BC24CD-BCF4-4309-8E35-4A31589E3CCD}"/>
              </a:ext>
            </a:extLst>
          </p:cNvPr>
          <p:cNvSpPr txBox="1"/>
          <p:nvPr/>
        </p:nvSpPr>
        <p:spPr>
          <a:xfrm>
            <a:off x="745067" y="1780302"/>
            <a:ext cx="11446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/>
              <a:t>Youtube</a:t>
            </a:r>
            <a:r>
              <a:rPr lang="en-US" altLang="ko-KR" sz="6000" dirty="0"/>
              <a:t> Link: </a:t>
            </a:r>
            <a:r>
              <a:rPr lang="en-US" altLang="ko-KR" sz="6000" b="1" dirty="0">
                <a:hlinkClick r:id="rId2"/>
              </a:rPr>
              <a:t>https://youtu.be/6MsUys3yaR8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2857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305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천체</vt:lpstr>
      <vt:lpstr>휴먼컴퓨터인터페이스 (기본 공학용 계산기)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휴먼컴퓨터인터페이스 (기본 공학용 계산기)</dc:title>
  <dc:creator> </dc:creator>
  <cp:lastModifiedBy> </cp:lastModifiedBy>
  <cp:revision>5</cp:revision>
  <dcterms:created xsi:type="dcterms:W3CDTF">2019-04-12T04:45:58Z</dcterms:created>
  <dcterms:modified xsi:type="dcterms:W3CDTF">2019-04-12T05:40:00Z</dcterms:modified>
</cp:coreProperties>
</file>