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6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6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5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4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1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6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5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DD0F-B4A5-4078-A62D-494CB58B4C7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E2386-ABCD-4894-A55B-821AD5986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3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토픽 모델링 결과 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5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제페토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97" y="1792605"/>
            <a:ext cx="75152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제페토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02" y="1812607"/>
            <a:ext cx="74961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0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제페토</a:t>
            </a:r>
            <a:r>
              <a:rPr lang="ko-KR" altLang="en-US" dirty="0" smtClean="0"/>
              <a:t> 결과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2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0.3347947886570322</a:t>
            </a:r>
          </a:p>
          <a:p>
            <a:r>
              <a:rPr lang="en-US" altLang="ko-KR" dirty="0" smtClean="0"/>
              <a:t>2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-6.964194384623799</a:t>
            </a:r>
          </a:p>
          <a:p>
            <a:r>
              <a:rPr lang="en-US" altLang="ko-KR" dirty="0" smtClean="0"/>
              <a:t>3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0.35316786370088593</a:t>
            </a:r>
          </a:p>
          <a:p>
            <a:r>
              <a:rPr lang="en-US" altLang="ko-KR" dirty="0" smtClean="0"/>
              <a:t>3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-7.0006590801787825</a:t>
            </a:r>
          </a:p>
          <a:p>
            <a:r>
              <a:rPr lang="en-US" altLang="ko-KR" dirty="0" smtClean="0"/>
              <a:t>4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0.40441204032694145</a:t>
            </a:r>
          </a:p>
          <a:p>
            <a:r>
              <a:rPr lang="en-US" altLang="ko-KR" dirty="0" smtClean="0"/>
              <a:t>4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-7.047232414489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5  </a:t>
            </a:r>
            <a:r>
              <a:rPr lang="en-US" altLang="ko-KR" dirty="0" err="1" smtClean="0">
                <a:solidFill>
                  <a:schemeClr val="accent1"/>
                </a:solidFill>
              </a:rPr>
              <a:t>coherence_value</a:t>
            </a:r>
            <a:r>
              <a:rPr lang="en-US" altLang="ko-KR" dirty="0" smtClean="0">
                <a:solidFill>
                  <a:schemeClr val="accent1"/>
                </a:solidFill>
              </a:rPr>
              <a:t>:  0.3995707020171052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5  </a:t>
            </a:r>
            <a:r>
              <a:rPr lang="en-US" altLang="ko-KR" dirty="0" err="1" smtClean="0">
                <a:solidFill>
                  <a:schemeClr val="accent1"/>
                </a:solidFill>
              </a:rPr>
              <a:t>perpexities_values</a:t>
            </a:r>
            <a:r>
              <a:rPr lang="en-US" altLang="ko-KR" dirty="0" smtClean="0">
                <a:solidFill>
                  <a:schemeClr val="accent1"/>
                </a:solidFill>
              </a:rPr>
              <a:t>:  -7.0416951922144175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6  </a:t>
            </a:r>
            <a:r>
              <a:rPr lang="en-US" altLang="ko-KR" dirty="0" err="1" smtClean="0">
                <a:solidFill>
                  <a:schemeClr val="accent1"/>
                </a:solidFill>
              </a:rPr>
              <a:t>coherence_value</a:t>
            </a:r>
            <a:r>
              <a:rPr lang="en-US" altLang="ko-KR" dirty="0" smtClean="0">
                <a:solidFill>
                  <a:schemeClr val="accent1"/>
                </a:solidFill>
              </a:rPr>
              <a:t>:  0.4540097678303036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6  </a:t>
            </a:r>
            <a:r>
              <a:rPr lang="en-US" altLang="ko-KR" dirty="0" err="1" smtClean="0">
                <a:solidFill>
                  <a:schemeClr val="accent1"/>
                </a:solidFill>
              </a:rPr>
              <a:t>perpexities_values</a:t>
            </a:r>
            <a:r>
              <a:rPr lang="en-US" altLang="ko-KR" dirty="0" smtClean="0">
                <a:solidFill>
                  <a:schemeClr val="accent1"/>
                </a:solidFill>
              </a:rPr>
              <a:t>:  -7.074162167450086</a:t>
            </a:r>
          </a:p>
          <a:p>
            <a:r>
              <a:rPr lang="en-US" altLang="ko-KR" dirty="0" smtClean="0"/>
              <a:t>7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0.4102800439716206</a:t>
            </a:r>
          </a:p>
          <a:p>
            <a:r>
              <a:rPr lang="en-US" altLang="ko-KR" dirty="0" smtClean="0"/>
              <a:t>7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-7.144497279869447</a:t>
            </a:r>
          </a:p>
          <a:p>
            <a:r>
              <a:rPr lang="en-US" altLang="ko-KR" dirty="0" smtClean="0"/>
              <a:t>8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0.43758780564788013</a:t>
            </a:r>
          </a:p>
          <a:p>
            <a:r>
              <a:rPr lang="en-US" altLang="ko-KR" dirty="0" smtClean="0"/>
              <a:t>8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-7.184154433275402</a:t>
            </a:r>
          </a:p>
          <a:p>
            <a:r>
              <a:rPr lang="en-US" altLang="ko-KR" dirty="0" smtClean="0"/>
              <a:t>9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0.4018681181966087</a:t>
            </a:r>
          </a:p>
          <a:p>
            <a:r>
              <a:rPr lang="en-US" altLang="ko-KR" dirty="0" smtClean="0"/>
              <a:t>9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-7.3303195541961275</a:t>
            </a:r>
          </a:p>
          <a:p>
            <a:r>
              <a:rPr lang="en-US" altLang="ko-KR" dirty="0" smtClean="0"/>
              <a:t>10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0.4273292291870284</a:t>
            </a:r>
          </a:p>
          <a:p>
            <a:r>
              <a:rPr lang="en-US" altLang="ko-KR" dirty="0" smtClean="0"/>
              <a:t>10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-7.4533577664159285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39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로블록스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" y="1524000"/>
            <a:ext cx="75152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7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로블록스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707"/>
            <a:ext cx="79438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5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로블록스</a:t>
            </a:r>
            <a:r>
              <a:rPr lang="ko-KR" altLang="en-US" dirty="0" smtClean="0"/>
              <a:t> 결과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/>
              <a:t>2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0.2690563506054858</a:t>
            </a:r>
          </a:p>
          <a:p>
            <a:r>
              <a:rPr lang="en-US" altLang="ko-KR" dirty="0" smtClean="0"/>
              <a:t>2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-7.412468089631719</a:t>
            </a:r>
          </a:p>
          <a:p>
            <a:r>
              <a:rPr lang="en-US" altLang="ko-KR" dirty="0" smtClean="0"/>
              <a:t>3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0.27204867100021746</a:t>
            </a:r>
          </a:p>
          <a:p>
            <a:r>
              <a:rPr lang="en-US" altLang="ko-KR" dirty="0" smtClean="0"/>
              <a:t>3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-7.488859174001777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4  </a:t>
            </a:r>
            <a:r>
              <a:rPr lang="en-US" altLang="ko-KR" dirty="0" err="1" smtClean="0">
                <a:solidFill>
                  <a:schemeClr val="accent1"/>
                </a:solidFill>
              </a:rPr>
              <a:t>coherence_value</a:t>
            </a:r>
            <a:r>
              <a:rPr lang="en-US" altLang="ko-KR" dirty="0" smtClean="0">
                <a:solidFill>
                  <a:schemeClr val="accent1"/>
                </a:solidFill>
              </a:rPr>
              <a:t>:  0.33589636192779493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4  </a:t>
            </a:r>
            <a:r>
              <a:rPr lang="en-US" altLang="ko-KR" dirty="0" err="1" smtClean="0">
                <a:solidFill>
                  <a:schemeClr val="accent1"/>
                </a:solidFill>
              </a:rPr>
              <a:t>perpexities_values</a:t>
            </a:r>
            <a:r>
              <a:rPr lang="en-US" altLang="ko-KR" dirty="0" smtClean="0">
                <a:solidFill>
                  <a:schemeClr val="accent1"/>
                </a:solidFill>
              </a:rPr>
              <a:t>:  -7.5198072894656045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5  </a:t>
            </a:r>
            <a:r>
              <a:rPr lang="en-US" altLang="ko-KR" dirty="0" err="1" smtClean="0">
                <a:solidFill>
                  <a:schemeClr val="accent1"/>
                </a:solidFill>
              </a:rPr>
              <a:t>coherence_value</a:t>
            </a:r>
            <a:r>
              <a:rPr lang="en-US" altLang="ko-KR" dirty="0" smtClean="0">
                <a:solidFill>
                  <a:schemeClr val="accent1"/>
                </a:solidFill>
              </a:rPr>
              <a:t>:  0.393973681101621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5  </a:t>
            </a:r>
            <a:r>
              <a:rPr lang="en-US" altLang="ko-KR" dirty="0" err="1" smtClean="0">
                <a:solidFill>
                  <a:schemeClr val="accent1"/>
                </a:solidFill>
              </a:rPr>
              <a:t>perpexities_values</a:t>
            </a:r>
            <a:r>
              <a:rPr lang="en-US" altLang="ko-KR" dirty="0" smtClean="0">
                <a:solidFill>
                  <a:schemeClr val="accent1"/>
                </a:solidFill>
              </a:rPr>
              <a:t>:  -7.556370269521297</a:t>
            </a:r>
          </a:p>
          <a:p>
            <a:r>
              <a:rPr lang="en-US" altLang="ko-KR" dirty="0" smtClean="0"/>
              <a:t>6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0.34546069733288065</a:t>
            </a:r>
          </a:p>
          <a:p>
            <a:r>
              <a:rPr lang="en-US" altLang="ko-KR" dirty="0" smtClean="0"/>
              <a:t>6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-7.610968217230962</a:t>
            </a:r>
          </a:p>
          <a:p>
            <a:r>
              <a:rPr lang="en-US" altLang="ko-KR" dirty="0" smtClean="0"/>
              <a:t>7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0.3805385295017749</a:t>
            </a:r>
          </a:p>
          <a:p>
            <a:r>
              <a:rPr lang="en-US" altLang="ko-KR" dirty="0" smtClean="0"/>
              <a:t>7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-7.685177881085269</a:t>
            </a:r>
          </a:p>
          <a:p>
            <a:r>
              <a:rPr lang="en-US" altLang="ko-KR" dirty="0" smtClean="0"/>
              <a:t>8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0.3906925668766468</a:t>
            </a:r>
          </a:p>
          <a:p>
            <a:r>
              <a:rPr lang="en-US" altLang="ko-KR" dirty="0" smtClean="0"/>
              <a:t>8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-7.7405882092654945</a:t>
            </a:r>
          </a:p>
          <a:p>
            <a:r>
              <a:rPr lang="en-US" altLang="ko-KR" dirty="0" smtClean="0"/>
              <a:t>9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0.39656206526118115</a:t>
            </a:r>
          </a:p>
          <a:p>
            <a:r>
              <a:rPr lang="en-US" altLang="ko-KR" dirty="0" smtClean="0"/>
              <a:t>9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-7.931725680895033</a:t>
            </a:r>
          </a:p>
          <a:p>
            <a:r>
              <a:rPr lang="en-US" altLang="ko-KR" dirty="0" smtClean="0"/>
              <a:t>10  </a:t>
            </a:r>
            <a:r>
              <a:rPr lang="en-US" altLang="ko-KR" dirty="0" err="1" smtClean="0"/>
              <a:t>coherence_value</a:t>
            </a:r>
            <a:r>
              <a:rPr lang="en-US" altLang="ko-KR" dirty="0" smtClean="0"/>
              <a:t>:  0.3861225177504283</a:t>
            </a:r>
          </a:p>
          <a:p>
            <a:r>
              <a:rPr lang="en-US" altLang="ko-KR" dirty="0" smtClean="0"/>
              <a:t>10  </a:t>
            </a:r>
            <a:r>
              <a:rPr lang="en-US" altLang="ko-KR" dirty="0" err="1" smtClean="0"/>
              <a:t>perpexities_values</a:t>
            </a:r>
            <a:r>
              <a:rPr lang="en-US" altLang="ko-KR" dirty="0" smtClean="0"/>
              <a:t>:  -8.137491097092648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53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188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토픽 모델링 결과 정리</vt:lpstr>
      <vt:lpstr>그래프 (제페토)</vt:lpstr>
      <vt:lpstr>그래프 (제페토)</vt:lpstr>
      <vt:lpstr>제페토 결과 값</vt:lpstr>
      <vt:lpstr>그래프 (로블록스)</vt:lpstr>
      <vt:lpstr>그래프 (로블록스)</vt:lpstr>
      <vt:lpstr>로블록스 결과 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토픽 모델링 결과 정리</dc:title>
  <dc:creator>User</dc:creator>
  <cp:lastModifiedBy>User</cp:lastModifiedBy>
  <cp:revision>9</cp:revision>
  <dcterms:created xsi:type="dcterms:W3CDTF">2022-08-29T08:19:46Z</dcterms:created>
  <dcterms:modified xsi:type="dcterms:W3CDTF">2022-10-17T05:38:56Z</dcterms:modified>
</cp:coreProperties>
</file>