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모양 추가</a:t>
            </a:r>
          </a:p>
        </p:txBody>
      </p:sp>
      <p:sp>
        <p:nvSpPr>
          <p:cNvPr id="3" name="Pentagon 2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 단계</a:t>
            </a:r>
          </a:p>
        </p:txBody>
      </p:sp>
      <p:sp>
        <p:nvSpPr>
          <p:cNvPr id="4" name="Chevron 3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 단계</a:t>
            </a:r>
          </a:p>
        </p:txBody>
      </p:sp>
      <p:sp>
        <p:nvSpPr>
          <p:cNvPr id="5" name="Chevron 4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 단계</a:t>
            </a:r>
          </a:p>
        </p:txBody>
      </p:sp>
      <p:sp>
        <p:nvSpPr>
          <p:cNvPr id="6" name="Chevron 5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4 단계</a:t>
            </a:r>
          </a:p>
        </p:txBody>
      </p:sp>
      <p:sp>
        <p:nvSpPr>
          <p:cNvPr id="7" name="Chevron 6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5 단계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