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사원 정보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74320">
                <a:tc>
                  <a:txBody>
                    <a:bodyPr/>
                    <a:lstStyle/>
                    <a:p>
                      <a:r>
                        <a:t>사원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사원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사원 아이디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표선영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전우치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