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팀별 비율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총무팀</c:v>
                </c:pt>
                <c:pt idx="1">
                  <c:v>영업팀</c:v>
                </c:pt>
                <c:pt idx="2">
                  <c:v>개발팀</c:v>
                </c:pt>
                <c:pt idx="3">
                  <c:v>운영팀</c:v>
                </c:pt>
                <c:pt idx="4">
                  <c:v>마케팅팀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32</c:v>
                </c:pt>
                <c:pt idx="2">
                  <c:v>18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</c:ser>
        <c:dLbls>
          <c:numFmt formatCode="0\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각 팀별 데이터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