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2개의 컨텐츠 슬라이드 추가하기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첫번째 라인입니다.</a:t>
            </a:r>
          </a:p>
          <a:p>
            <a:pPr lvl="1"/>
            <a:r>
              <a:t>두번째 라인입니다.</a:t>
            </a:r>
          </a:p>
          <a:p>
            <a:pPr lvl="2"/>
            <a:r>
              <a:t>세번째 라인입니다.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