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2020년도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47.6</c:v>
                </c:pt>
                <c:pt idx="1">
                  <c:v>59.8</c:v>
                </c:pt>
                <c:pt idx="2">
                  <c:v>67.8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77.6</c:v>
                </c:pt>
                <c:pt idx="1">
                  <c:v>89.9</c:v>
                </c:pt>
                <c:pt idx="2">
                  <c:v>79.9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80.7</c:v>
                </c:pt>
                <c:pt idx="1">
                  <c:v>60.6</c:v>
                </c:pt>
                <c:pt idx="2">
                  <c:v>90.3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2020년도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47.6</c:v>
                </c:pt>
                <c:pt idx="1">
                  <c:v>59.8</c:v>
                </c:pt>
                <c:pt idx="2">
                  <c:v>67.8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77.6</c:v>
                </c:pt>
                <c:pt idx="1">
                  <c:v>89.9</c:v>
                </c:pt>
                <c:pt idx="2">
                  <c:v>79.9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2022년도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80.7</c:v>
                </c:pt>
                <c:pt idx="1">
                  <c:v>60.6</c:v>
                </c:pt>
                <c:pt idx="2">
                  <c:v>90.3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2022년도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영업부</c:v>
                </c:pt>
                <c:pt idx="1">
                  <c:v>마케팅부</c:v>
                </c:pt>
                <c:pt idx="2">
                  <c:v>개발부</c:v>
                </c:pt>
                <c:pt idx="3">
                  <c:v>운영부</c:v>
                </c:pt>
                <c:pt idx="4">
                  <c:v>기타부서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0.123</c:v>
                </c:pt>
                <c:pt idx="1">
                  <c:v>0.199</c:v>
                </c:pt>
                <c:pt idx="2">
                  <c:v>0.345</c:v>
                </c:pt>
                <c:pt idx="3">
                  <c:v>0.123</c:v>
                </c:pt>
                <c:pt idx="4">
                  <c:v>0.456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부서별 데이터 컬럼 차트1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부서별 데이터 컬럼 차트2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2022년도 부서별 데이터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54864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