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309" r:id="rId4"/>
    <p:sldId id="300" r:id="rId5"/>
    <p:sldId id="306" r:id="rId6"/>
    <p:sldId id="301" r:id="rId7"/>
    <p:sldId id="302" r:id="rId8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Segoe Light" panose="020B0600000101010101" charset="0"/>
      <p:regular r:id="rId14"/>
      <p:italic r:id="rId15"/>
    </p:embeddedFont>
    <p:embeddedFont>
      <p:font typeface="Segoe UI" panose="020B0502040204020203" pitchFamily="3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88026" autoAdjust="0"/>
  </p:normalViewPr>
  <p:slideViewPr>
    <p:cSldViewPr>
      <p:cViewPr varScale="1">
        <p:scale>
          <a:sx n="101" d="100"/>
          <a:sy n="101" d="100"/>
        </p:scale>
        <p:origin x="23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1950" y="79375"/>
            <a:ext cx="2678113" cy="2009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08161" y="2273200"/>
            <a:ext cx="6099779" cy="71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6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0363" y="79375"/>
            <a:ext cx="2679700" cy="2009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08161" y="2273200"/>
            <a:ext cx="6099779" cy="7169239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11748" cy="241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8506"/>
            <a:ext cx="3011748" cy="377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09683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0363" y="79375"/>
            <a:ext cx="2679700" cy="2009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08161" y="2273199"/>
            <a:ext cx="6099779" cy="7169239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11748" cy="241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8506"/>
            <a:ext cx="3011748" cy="377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372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0363" y="79375"/>
            <a:ext cx="2679700" cy="2009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08161" y="2273199"/>
            <a:ext cx="6099779" cy="7169239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11748" cy="241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8506"/>
            <a:ext cx="3011748" cy="377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02874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0363" y="79375"/>
            <a:ext cx="2679700" cy="2009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08161" y="2273199"/>
            <a:ext cx="6099779" cy="7169239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11748" cy="241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8506"/>
            <a:ext cx="3011748" cy="377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8251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0363" y="79375"/>
            <a:ext cx="2679700" cy="2009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08161" y="2273199"/>
            <a:ext cx="6099779" cy="7169239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11748" cy="241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8506"/>
            <a:ext cx="3011748" cy="377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76823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0363" y="79375"/>
            <a:ext cx="2679700" cy="2009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08161" y="2273199"/>
            <a:ext cx="6099779" cy="7169239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11748" cy="241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8506"/>
            <a:ext cx="3011748" cy="377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57338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0363" y="79375"/>
            <a:ext cx="2679700" cy="2009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08161" y="2273199"/>
            <a:ext cx="6099779" cy="7169239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11748" cy="241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8506"/>
            <a:ext cx="3011748" cy="377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913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279" y="579983"/>
            <a:ext cx="747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빅데이터를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위한 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  <a:p>
            <a:r>
              <a:rPr lang="ko-KR" alt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7" name="Picture 6" descr="D:\00.빅데이터를위한파이썬\lect준비\템플릿\이미지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0" y="2514600"/>
            <a:ext cx="3421112" cy="251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SzPct val="90000"/>
        <a:buFont typeface="Wingdings" pitchFamily="2" charset="2"/>
        <a:buChar char="Ø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SzPct val="80000"/>
        <a:buFont typeface="Segoe UI" pitchFamily="34" charset="0"/>
        <a:buChar char="⁻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SzPct val="90000"/>
        <a:buFont typeface="Wingdings" pitchFamily="2" charset="2"/>
        <a:buChar char="§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707904" y="3114807"/>
            <a:ext cx="4201522" cy="418576"/>
          </a:xfrm>
        </p:spPr>
        <p:txBody>
          <a:bodyPr/>
          <a:lstStyle/>
          <a:p>
            <a:r>
              <a:rPr lang="en-US" altLang="ko-KR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722418" y="3909884"/>
            <a:ext cx="4233436" cy="1103872"/>
          </a:xfrm>
        </p:spPr>
        <p:txBody>
          <a:bodyPr/>
          <a:lstStyle/>
          <a:p>
            <a:r>
              <a:rPr lang="en-US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Pandas</a:t>
            </a:r>
            <a:r>
              <a:rPr lang="ko-KR" altLang="en-US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시작하기</a:t>
            </a:r>
            <a:r>
              <a:rPr lang="en-US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
</a:t>
            </a:r>
          </a:p>
        </p:txBody>
      </p:sp>
      <p:pic>
        <p:nvPicPr>
          <p:cNvPr id="1026" name="Picture 2" descr="D:\00.빅데이터를위한파이썬\lect준비\템플릿\파이썬로고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708920"/>
            <a:ext cx="2514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532084" y="5445224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멀티캠퍼스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표선영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PyData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Pandas</a:t>
            </a: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Series</a:t>
            </a:r>
          </a:p>
          <a:p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DataFrame</a:t>
            </a:r>
          </a:p>
          <a:p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색인하기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선택하기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거르기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 적용과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매핑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정렬과 순위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기술 통계 계산과 요약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요약통계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누락된 데이터 처리하기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Pandas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가장 자주 살펴볼 라이브러리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고수준의 자료구조와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파이썬을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통한 빠르고 쉬운 데이터 분석 도구 포함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NumPy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기반에서 개발되어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사용하는 애플리케이션에서 쉽게 사용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 구현되어 있어 빠른 배열 연산이 가능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다양한 포맷의 데이터에 접근하여 효율적으로 분석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처리 하여 그 결과를 시각화 하거나 다시 저장하기 위한 도구</a:t>
            </a: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72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Pandas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개발 동기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– 1/2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자동적으로 혹은 명시적으로 축의 이름에 따라 데이터를 정렬할 수 있는 자료 구조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잘못 정렬된 데이터에 의한 일반적인 오류를 예방하고 다양한 소스에서 가져온 다양한 방식으로 색인되어 있는 데이터를 다룰 수 있는 기능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통합된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기능</a:t>
            </a:r>
          </a:p>
          <a:p>
            <a:pPr lvl="1"/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데이터와 비시계열 데이터를 함께 다룰 수 있는 통합 자료 구조</a:t>
            </a:r>
          </a:p>
        </p:txBody>
      </p:sp>
    </p:spTree>
    <p:extLst>
      <p:ext uri="{BB962C8B-B14F-4D97-AF65-F5344CB8AC3E}">
        <p14:creationId xmlns:p14="http://schemas.microsoft.com/office/powerpoint/2010/main" val="125395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Pandas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개발 동기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– 2/2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산술연산과 한 축의 모든 값을 더하는 등의 데이터 축약연산은 축의 이름 같은 메타데이터로 전달될 수 있어야 함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누락된 데이터를 유연하게 처리할 수 있는 기능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같은 일반 데이터베이스처럼 데이터를 합치고 관계연산을 수행하는 기능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간편함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단순함에 대한 기본 방침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17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Pandas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데이터 입출력 기능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(CSV, Excel, RDB, HDF5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데이터를 처리에 효율적인 포맷으로 저장</a:t>
            </a:r>
          </a:p>
          <a:p>
            <a:pPr lvl="1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데이터의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NaN(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누락값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처리</a:t>
            </a:r>
          </a:p>
          <a:p>
            <a:pPr lvl="1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데이터를 일부 분리 혹은 결합</a:t>
            </a:r>
          </a:p>
          <a:p>
            <a:pPr lvl="1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데이터의 유연한 변경을 위한 피봇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(pivot)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처리</a:t>
            </a:r>
          </a:p>
          <a:p>
            <a:pPr lvl="1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데이터에 대한 통계 처리 및 회귀 처리 등</a:t>
            </a:r>
          </a:p>
          <a:p>
            <a:pPr lvl="1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데이터 요약 및 그룹 연산</a:t>
            </a:r>
          </a:p>
        </p:txBody>
      </p:sp>
    </p:spTree>
    <p:extLst>
      <p:ext uri="{BB962C8B-B14F-4D97-AF65-F5344CB8AC3E}">
        <p14:creationId xmlns:p14="http://schemas.microsoft.com/office/powerpoint/2010/main" val="401213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4"/>
            <a:ext cx="8119156" cy="5432121"/>
          </a:xfrm>
        </p:spPr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Pandas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자료 구조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pandas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NumPy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기반으로 만들어 짐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에서는 고유하게 정의한 자료 구조인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Series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을 사용하여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빅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데이터 분석에 있어 높은 수준의 성능을 발휘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 구조는 시리즈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(Series),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 프레임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(DataFrame),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패널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(Panel)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각각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차원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차원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차원 데이터에 적합한 구조를 취함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3400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2052</TotalTime>
  <Words>390</Words>
  <Application>Microsoft Office PowerPoint</Application>
  <PresentationFormat>화면 슬라이드 쇼(4:3)</PresentationFormat>
  <Paragraphs>69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Segoe Light</vt:lpstr>
      <vt:lpstr>Segoe UI</vt:lpstr>
      <vt:lpstr>Wingdings</vt:lpstr>
      <vt:lpstr>Verdana</vt:lpstr>
      <vt:lpstr>Calibri</vt:lpstr>
      <vt:lpstr>Arial</vt:lpstr>
      <vt:lpstr>Presentation1</vt:lpstr>
      <vt:lpstr>1장 </vt:lpstr>
      <vt:lpstr>Module Overview</vt:lpstr>
      <vt:lpstr>Pandas</vt:lpstr>
      <vt:lpstr>Pandas</vt:lpstr>
      <vt:lpstr>Pandas</vt:lpstr>
      <vt:lpstr>Pandas</vt:lpstr>
      <vt:lpstr>Pandas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psy</cp:lastModifiedBy>
  <cp:revision>199</cp:revision>
  <cp:lastPrinted>2018-02-23T06:37:29Z</cp:lastPrinted>
  <dcterms:created xsi:type="dcterms:W3CDTF">2013-03-04T09:54:30Z</dcterms:created>
  <dcterms:modified xsi:type="dcterms:W3CDTF">2022-04-28T04:37:49Z</dcterms:modified>
</cp:coreProperties>
</file>