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안녕, 파이썬 :D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파이썬은 정말 멋져요~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