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7" r:id="rId2"/>
    <p:sldId id="258" r:id="rId24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egoe Light" panose="020B0600000101010101" charset="0"/>
      <p:regular r:id="rId8"/>
      <p:italic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88026" autoAdjust="0"/>
  </p:normalViewPr>
  <p:slideViewPr>
    <p:cSldViewPr>
      <p:cViewPr varScale="1">
        <p:scale>
          <a:sx n="101" d="100"/>
          <a:sy n="101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font" Target="fonts/font13.fntdata"/><Relationship Id="rId17" Type="http://schemas.openxmlformats.org/officeDocument/2006/relationships/font" Target="fonts/font14.fntdata"/><Relationship Id="rId18" Type="http://schemas.openxmlformats.org/officeDocument/2006/relationships/font" Target="fonts/font15.fntdata"/><Relationship Id="rId19" Type="http://schemas.openxmlformats.org/officeDocument/2006/relationships/font" Target="fonts/font16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openxmlformats.org/officeDocument/2006/relationships/slide" Target="slides/slide2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79375"/>
            <a:ext cx="2678113" cy="200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8161" y="2273200"/>
            <a:ext cx="6099779" cy="71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372400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279" y="579983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빅데이터를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위한 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  <a:p>
            <a:r>
              <a:rPr lang="ko-KR" alt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D:\00.빅데이터를위한파이썬\lect준비\템플릿\이미지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0" y="2514600"/>
            <a:ext cx="3421112" cy="25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Ø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Segoe UI" pitchFamily="34" charset="0"/>
        <a:buChar char="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§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첫번째 슬라이드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파이썬 ppt 다루기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t> ppt 파일을 생성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두번째 슬라이드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python-pptx 라이브러리 사용</a:t>
            </a:r>
          </a:p>
          <a:p>
            <a:r>
              <a:t> Presentation 생성</a:t>
            </a:r>
          </a:p>
          <a:p>
            <a:r>
              <a:t> Slide 추가</a:t>
            </a:r>
          </a:p>
          <a:p>
            <a:r>
              <a:t> 단락 추가와 텍스트 추가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2052</TotalTime>
  <Words>14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Segoe Light</vt:lpstr>
      <vt:lpstr>Wingdings</vt:lpstr>
      <vt:lpstr>Verdana</vt:lpstr>
      <vt:lpstr>Calibri</vt:lpstr>
      <vt:lpstr>Arial</vt:lpstr>
      <vt:lpstr>맑은 고딕</vt:lpstr>
      <vt:lpstr>Segoe UI</vt:lpstr>
      <vt:lpstr>Presentation1</vt:lpstr>
      <vt:lpstr>Module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psy</cp:lastModifiedBy>
  <cp:revision>200</cp:revision>
  <cp:lastPrinted>2018-02-23T06:37:29Z</cp:lastPrinted>
  <dcterms:created xsi:type="dcterms:W3CDTF">2013-03-04T09:54:30Z</dcterms:created>
  <dcterms:modified xsi:type="dcterms:W3CDTF">2022-04-28T04:45:46Z</dcterms:modified>
</cp:coreProperties>
</file>