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egoe Light" panose="020B0600000101010101" charset="0"/>
      <p:regular r:id="rId8"/>
      <p:italic r:id="rId9"/>
    </p:embeddedFont>
    <p:embeddedFont>
      <p:font typeface="Segoe UI" panose="020B0502040204020203" pitchFamily="3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88026" autoAdjust="0"/>
  </p:normalViewPr>
  <p:slideViewPr>
    <p:cSldViewPr>
      <p:cViewPr varScale="1">
        <p:scale>
          <a:sx n="101" d="100"/>
          <a:sy n="101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1950" y="79375"/>
            <a:ext cx="2678113" cy="2009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8161" y="2273200"/>
            <a:ext cx="6099779" cy="71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0363" y="79375"/>
            <a:ext cx="2679700" cy="2009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08161" y="2273199"/>
            <a:ext cx="6099779" cy="7169239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11748" cy="241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8506"/>
            <a:ext cx="3011748" cy="377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372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279" y="579983"/>
            <a:ext cx="747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빅데이터를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위한 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  <a:p>
            <a:r>
              <a:rPr lang="ko-KR" alt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파이썬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프로그래밍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itchFamily="34" charset="0"/>
            </a:endParaRP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D:\00.빅데이터를위한파이썬\lect준비\템플릿\이미지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0" y="2514600"/>
            <a:ext cx="3421112" cy="25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Ø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80000"/>
        <a:buFont typeface="Segoe UI" pitchFamily="34" charset="0"/>
        <a:buChar char="⁻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Tx/>
        <a:buSzPct val="90000"/>
        <a:buFont typeface="Wingdings" pitchFamily="2" charset="2"/>
        <a:buChar char="§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2052</TotalTime>
  <Words>14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Segoe Light</vt:lpstr>
      <vt:lpstr>Wingdings</vt:lpstr>
      <vt:lpstr>Verdana</vt:lpstr>
      <vt:lpstr>Calibri</vt:lpstr>
      <vt:lpstr>Arial</vt:lpstr>
      <vt:lpstr>맑은 고딕</vt:lpstr>
      <vt:lpstr>Segoe UI</vt:lpstr>
      <vt:lpstr>Presentation1</vt:lpstr>
      <vt:lpstr>Module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psy</cp:lastModifiedBy>
  <cp:revision>200</cp:revision>
  <cp:lastPrinted>2018-02-23T06:37:29Z</cp:lastPrinted>
  <dcterms:created xsi:type="dcterms:W3CDTF">2013-03-04T09:54:30Z</dcterms:created>
  <dcterms:modified xsi:type="dcterms:W3CDTF">2022-04-28T04:45:46Z</dcterms:modified>
</cp:coreProperties>
</file>