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안쪽 텍스트 박스 추가</a:t>
            </a:r>
          </a:p>
          <a:p>
            <a:pPr>
              <a:defRPr b="1"/>
            </a:pPr>
            <a:r>
              <a:t>볼드체로 두번째 단락 추가</a:t>
            </a:r>
          </a:p>
          <a:p>
            <a:pPr>
              <a:defRPr sz="4000"/>
            </a:pPr>
            <a:r>
              <a:t>큰 글자체로 세번째 단락 추가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