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>
        <p:scale>
          <a:sx n="120" d="100"/>
          <a:sy n="120" d="100"/>
        </p:scale>
        <p:origin x="25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37C9A-71BC-A14D-90BC-814D89C4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9233CC-EBD3-C14A-BCFA-204C8A55D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AE345-1F38-E845-9EB4-8A8FE61C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18B9-EB5D-664C-B72E-B739A1CFBF63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CC50D-679A-BF4C-ABBB-56FD73B9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68327-0578-4D4F-960C-36A89025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99F6-FA72-394C-82D8-86D6DC28F2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93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3C3C7-9748-4D4B-9CB0-16673493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D52783-97EA-E842-AECD-1E93132A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2199E-422F-1242-8C96-BA15D714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18B9-EB5D-664C-B72E-B739A1CFBF63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4C321-D4B7-A54B-BAA0-D2C5445D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922481-D0F1-CE40-899F-20847742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99F6-FA72-394C-82D8-86D6DC28F2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028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E47801-5C65-B84F-8FE1-A4C498223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A5DD3-2781-3745-8CF1-614DE7506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841F7-9C04-D849-B8CF-1AF803C2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18B9-EB5D-664C-B72E-B739A1CFBF63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841CC-B1EA-AA41-96E2-9F537247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77D61-52F6-1242-BCDB-2529ECC1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99F6-FA72-394C-82D8-86D6DC28F2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669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219CF-F110-E942-B4B5-F84DB0FF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99AD1-018F-C245-99C9-F2A9BCE8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77DD6-A648-2343-89BB-166EDD4C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18B9-EB5D-664C-B72E-B739A1CFBF63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A7FCA-7641-FA48-9009-5F173755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CDA9E-214A-744F-8ED6-7661A890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99F6-FA72-394C-82D8-86D6DC28F2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191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9922E-995B-AA41-A8D0-9522C584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CAE32-DAE1-194B-8268-28435AD9C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22CE1-A1E0-C748-8D2F-F82E4CD1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18B9-EB5D-664C-B72E-B739A1CFBF63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506E73-E085-294C-9C86-A006243E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355A1-0273-3E41-A21A-35CA7B2E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99F6-FA72-394C-82D8-86D6DC28F2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885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BC2C5-96C2-6A4D-85B0-FDD7D2F2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BA61A-1EA9-C14E-9CC4-D531AF1C9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2B5839-8A85-694A-9770-01E2F276F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8BED5B-0593-D842-9CB4-006F2ED2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18B9-EB5D-664C-B72E-B739A1CFBF63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7FE74-4974-9E49-8FBE-3BFCC8CA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D9B802-C307-984D-83CD-A979E5D5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99F6-FA72-394C-82D8-86D6DC28F2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621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8410-2508-7141-8FEB-266618D8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FB65F-357A-2843-A3F4-1F29F8481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DBEF1B-E2F0-2449-9013-9BC3DC1B3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AD6EC8-0A11-4243-AA95-0B6053581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024D58-47B1-8347-A610-F38F3DF80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C5709A-680C-4C4D-A725-7F1ADA4A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18B9-EB5D-664C-B72E-B739A1CFBF63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667CDB-53B9-C44E-8743-FCDCE55A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6CC790-7B89-E545-B298-A7CAD678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99F6-FA72-394C-82D8-86D6DC28F2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447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B15F0-698E-9B4C-9988-599B9137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ED0A04-6636-3043-8C1D-1D93FE24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18B9-EB5D-664C-B72E-B739A1CFBF63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BEDF5C-1229-1D44-9C2C-68DA4B1C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F7954B-BEC5-2243-BB38-0D58E644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99F6-FA72-394C-82D8-86D6DC28F2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964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7CBBE0-EC50-F849-8199-429304D7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18B9-EB5D-664C-B72E-B739A1CFBF63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4C793C-5D3C-BF40-AA31-05D4384A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8766C4-7D62-4748-AEF3-4BF29DDD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99F6-FA72-394C-82D8-86D6DC28F2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076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7939D-96D1-1F4B-9BB6-9842B088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042D13-FF52-2945-A3D8-37326168A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09B20-490D-7044-AD28-858DC4A07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BE6D0-151D-CD4D-AE63-8124B6AF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18B9-EB5D-664C-B72E-B739A1CFBF63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AE2BCC-CF62-9649-97D2-0D85D924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0D669-874E-054C-A5BE-F4DBC576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99F6-FA72-394C-82D8-86D6DC28F2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319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F9932-5F8F-8C45-9B84-71F85B69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1CBB17-C234-FB47-98C6-8C4546F9D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488701-6168-594E-97B3-6B91BFFAB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6864C-57CC-1942-9DBC-41A1C16D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18B9-EB5D-664C-B72E-B739A1CFBF63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3379C3-C286-BD40-931C-0214A0F2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DDAC0B-7D0E-134F-B959-B6402B93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499F6-FA72-394C-82D8-86D6DC28F2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144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8F410E-6467-5F48-9224-19A3CEE2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7DF57-9D95-D54E-91E0-B9621BE1F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3145AB-FCEA-DC4D-B982-7B3C6B066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F18B9-EB5D-664C-B72E-B739A1CFBF63}" type="datetimeFigureOut">
              <a:rPr kumimoji="1" lang="ko-Kore-KR" altLang="en-US" smtClean="0"/>
              <a:t>2020. 7. 12.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EE15B-27CD-5B47-94CC-E1325D2AE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5E6F2-3E6A-1545-B33A-A532D283B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499F6-FA72-394C-82D8-86D6DC28F2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559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8766E8-C954-A747-BDCB-62E1470B7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46804"/>
              </p:ext>
            </p:extLst>
          </p:nvPr>
        </p:nvGraphicFramePr>
        <p:xfrm>
          <a:off x="0" y="0"/>
          <a:ext cx="12192000" cy="7520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23116010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1233765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975318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391229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3753538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endParaRPr lang="ko-Kore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600" dirty="0"/>
                        <a:t>OSI Model</a:t>
                      </a:r>
                      <a:endParaRPr lang="ko-Kore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Layer number</a:t>
                      </a:r>
                      <a:endParaRPr lang="ko-Kore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800" dirty="0"/>
                        <a:t>TCP/IP layer</a:t>
                      </a:r>
                      <a:endParaRPr lang="ko-Kore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600" dirty="0"/>
                        <a:t>Other protocol</a:t>
                      </a:r>
                      <a:endParaRPr lang="ko-Kore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3846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600" dirty="0"/>
                        <a:t>Alligator</a:t>
                      </a:r>
                      <a:endParaRPr lang="ko-Kore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600" dirty="0"/>
                        <a:t>Application</a:t>
                      </a:r>
                      <a:endParaRPr lang="ko-Kore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6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US" altLang="ko-Kore-KR" sz="3600" dirty="0"/>
                    </a:p>
                    <a:p>
                      <a:pPr algn="ctr"/>
                      <a:endParaRPr lang="en-US" altLang="ko-Kore-KR" sz="3600" dirty="0"/>
                    </a:p>
                    <a:p>
                      <a:pPr algn="ctr"/>
                      <a:r>
                        <a:rPr lang="en-US" altLang="ko-Kore-KR" sz="3600" dirty="0"/>
                        <a:t>Http</a:t>
                      </a:r>
                      <a:endParaRPr lang="ko-Kore-KR" altLang="en-US" sz="36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SSH</a:t>
                      </a:r>
                    </a:p>
                    <a:p>
                      <a:pPr algn="ctr"/>
                      <a:r>
                        <a:rPr lang="en-US" altLang="ko-Kore-KR" sz="3200" dirty="0"/>
                        <a:t>FTP</a:t>
                      </a:r>
                    </a:p>
                    <a:p>
                      <a:pPr algn="ctr"/>
                      <a:r>
                        <a:rPr lang="en-US" altLang="ko-Kore-KR" sz="3200" dirty="0"/>
                        <a:t>Telnet SMTP</a:t>
                      </a:r>
                    </a:p>
                    <a:p>
                      <a:pPr algn="ctr"/>
                      <a:r>
                        <a:rPr lang="en-US" altLang="ko-Kore-KR" sz="3200" dirty="0"/>
                        <a:t>POP3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26129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600" dirty="0"/>
                        <a:t>Pet</a:t>
                      </a:r>
                      <a:endParaRPr lang="ko-Kore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200" dirty="0"/>
                        <a:t>presentation</a:t>
                      </a:r>
                      <a:endParaRPr lang="ko-Kore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3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0850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600" dirty="0"/>
                        <a:t>Steve’s</a:t>
                      </a:r>
                      <a:endParaRPr lang="ko-Kore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600" dirty="0"/>
                        <a:t>session</a:t>
                      </a:r>
                      <a:endParaRPr lang="ko-Kore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6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3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16533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600" dirty="0"/>
                        <a:t>Touch</a:t>
                      </a:r>
                      <a:endParaRPr lang="ko-Kore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600" dirty="0"/>
                        <a:t>Transport</a:t>
                      </a:r>
                      <a:endParaRPr lang="ko-Kore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600" dirty="0"/>
                        <a:t>TCP</a:t>
                      </a:r>
                      <a:endParaRPr lang="ko-Kore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600" dirty="0"/>
                        <a:t>UDP, SCTP</a:t>
                      </a:r>
                      <a:endParaRPr lang="ko-Kore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3509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600" dirty="0"/>
                        <a:t>Not</a:t>
                      </a:r>
                      <a:endParaRPr lang="ko-Kore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600" dirty="0"/>
                        <a:t>Network</a:t>
                      </a:r>
                      <a:endParaRPr lang="ko-Kore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600" dirty="0"/>
                        <a:t>IP</a:t>
                      </a:r>
                      <a:endParaRPr lang="ko-Kore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600" dirty="0"/>
                        <a:t>Ipv6, </a:t>
                      </a:r>
                      <a:r>
                        <a:rPr lang="en-US" altLang="ko-Kore-KR" sz="3600" dirty="0" err="1"/>
                        <a:t>arp</a:t>
                      </a:r>
                      <a:endParaRPr lang="ko-Kore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18155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600" dirty="0"/>
                        <a:t>Do</a:t>
                      </a:r>
                      <a:endParaRPr lang="ko-Kore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600" dirty="0"/>
                        <a:t>Data link</a:t>
                      </a:r>
                      <a:endParaRPr lang="ko-Kore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600" dirty="0"/>
                        <a:t>Ethernet</a:t>
                      </a:r>
                      <a:endParaRPr lang="ko-Kore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600" dirty="0"/>
                        <a:t>HDLC</a:t>
                      </a:r>
                    </a:p>
                    <a:p>
                      <a:pPr algn="ctr"/>
                      <a:r>
                        <a:rPr lang="en-US" altLang="ko-Kore-KR" sz="3600"/>
                        <a:t>Frame relay</a:t>
                      </a:r>
                      <a:endParaRPr lang="ko-Kore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40524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600" dirty="0"/>
                        <a:t>Please</a:t>
                      </a:r>
                      <a:endParaRPr lang="ko-Kore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600" dirty="0"/>
                        <a:t>physical</a:t>
                      </a:r>
                      <a:endParaRPr lang="ko-Kore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40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68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43</Words>
  <Application>Microsoft Macintosh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윤승민[ 학부재학 / 사이버국방학과 ]</dc:creator>
  <cp:lastModifiedBy>윤승민[ 학부재학 / 사이버국방학과 ]</cp:lastModifiedBy>
  <cp:revision>6</cp:revision>
  <dcterms:created xsi:type="dcterms:W3CDTF">2020-07-12T11:02:57Z</dcterms:created>
  <dcterms:modified xsi:type="dcterms:W3CDTF">2020-07-12T13:52:17Z</dcterms:modified>
</cp:coreProperties>
</file>