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05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29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85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6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9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30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34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84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28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5E275-9124-7543-AC63-024D78A6DD28}" type="datetimeFigureOut">
              <a:rPr kumimoji="1" lang="zh-CN" altLang="en-US" smtClean="0"/>
              <a:t>16/3/15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1E0D-48A4-A946-9A81-76C431291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6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75454" y="1394060"/>
            <a:ext cx="277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XMGScreenW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zh-CN" dirty="0" smtClean="0"/>
              <a:t>-</a:t>
            </a:r>
            <a:r>
              <a:rPr kumimoji="1" lang="en-US" altLang="zh-CN" dirty="0" smtClean="0"/>
              <a:t>----------------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zh-CN" altLang="zh-CN" dirty="0" smtClean="0"/>
              <a:t>-</a:t>
            </a:r>
            <a:r>
              <a:rPr kumimoji="1" lang="en-US" altLang="zh-CN" dirty="0" smtClean="0"/>
              <a:t>------------</a:t>
            </a:r>
          </a:p>
          <a:p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item.W</a:t>
            </a:r>
            <a:r>
              <a:rPr kumimoji="1" lang="zh-CN" altLang="en-US" dirty="0" smtClean="0"/>
              <a:t>                   </a:t>
            </a:r>
            <a:r>
              <a:rPr kumimoji="1" lang="en-US" altLang="zh-CN" dirty="0" smtClean="0"/>
              <a:t>_</a:t>
            </a:r>
            <a:r>
              <a:rPr kumimoji="1" lang="en-US" altLang="zh-CN" dirty="0" err="1" smtClean="0"/>
              <a:t>item.h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7196" y="1502487"/>
            <a:ext cx="2973784" cy="39188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8562" y="2642670"/>
            <a:ext cx="2973784" cy="47862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284" y="511155"/>
            <a:ext cx="2152896" cy="21220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126680" y="511155"/>
            <a:ext cx="2555597" cy="22924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85542" y="3810430"/>
            <a:ext cx="2152896" cy="21220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图型上下文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285542" y="3810430"/>
            <a:ext cx="2152896" cy="21220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7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</Words>
  <Application>Microsoft Macintosh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3</cp:revision>
  <dcterms:created xsi:type="dcterms:W3CDTF">2016-03-15T01:48:28Z</dcterms:created>
  <dcterms:modified xsi:type="dcterms:W3CDTF">2016-03-15T06:29:21Z</dcterms:modified>
</cp:coreProperties>
</file>