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32D-2CC7-D947-BD48-1E36AAB78DBF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DEBB-2880-3746-9CBA-4F256F5E1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74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32D-2CC7-D947-BD48-1E36AAB78DBF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DEBB-2880-3746-9CBA-4F256F5E1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6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32D-2CC7-D947-BD48-1E36AAB78DBF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DEBB-2880-3746-9CBA-4F256F5E1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37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32D-2CC7-D947-BD48-1E36AAB78DBF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DEBB-2880-3746-9CBA-4F256F5E1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99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32D-2CC7-D947-BD48-1E36AAB78DBF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DEBB-2880-3746-9CBA-4F256F5E1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8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32D-2CC7-D947-BD48-1E36AAB78DBF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DEBB-2880-3746-9CBA-4F256F5E1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14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32D-2CC7-D947-BD48-1E36AAB78DBF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DEBB-2880-3746-9CBA-4F256F5E1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1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32D-2CC7-D947-BD48-1E36AAB78DBF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DEBB-2880-3746-9CBA-4F256F5E1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02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32D-2CC7-D947-BD48-1E36AAB78DBF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DEBB-2880-3746-9CBA-4F256F5E1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95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32D-2CC7-D947-BD48-1E36AAB78DBF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DEBB-2880-3746-9CBA-4F256F5E1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9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32D-2CC7-D947-BD48-1E36AAB78DBF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DEBB-2880-3746-9CBA-4F256F5E1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88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232D-2CC7-D947-BD48-1E36AAB78DBF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DEBB-2880-3746-9CBA-4F256F5E1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63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9704" y="1713114"/>
            <a:ext cx="1727651" cy="1668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4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6534" y="841790"/>
            <a:ext cx="4695667" cy="1329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6534" y="841790"/>
            <a:ext cx="1196066" cy="1329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39752" y="836712"/>
            <a:ext cx="1196066" cy="1329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12970" y="831634"/>
            <a:ext cx="1196066" cy="1329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86188" y="826556"/>
            <a:ext cx="1196066" cy="1329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46481" y="2810684"/>
            <a:ext cx="773131" cy="1329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19612" y="2810684"/>
            <a:ext cx="797378" cy="1329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16419" y="2810684"/>
            <a:ext cx="974571" cy="1329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90991" y="2795450"/>
            <a:ext cx="871209" cy="1329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16990" y="2810684"/>
            <a:ext cx="1300827" cy="1329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+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UIButton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50471" y="45421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21647" y="451223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btnW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055901" y="4479969"/>
            <a:ext cx="117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* </a:t>
            </a:r>
            <a:r>
              <a:rPr kumimoji="1" lang="en-US" altLang="zh-CN" dirty="0" err="1" smtClean="0"/>
              <a:t>btnW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83412" y="4437529"/>
            <a:ext cx="117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* </a:t>
            </a:r>
            <a:r>
              <a:rPr kumimoji="1" lang="en-US" altLang="zh-CN" dirty="0" err="1" smtClean="0"/>
              <a:t>btnW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50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7936" y="0"/>
            <a:ext cx="3529134" cy="5360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tabBarVc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35113" y="2010173"/>
            <a:ext cx="3529134" cy="945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UITabBar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7936" y="4415703"/>
            <a:ext cx="3529134" cy="945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XMGTabBar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21348" y="6552291"/>
            <a:ext cx="834535" cy="945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55883" y="6552291"/>
            <a:ext cx="834535" cy="945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43204" y="6501692"/>
            <a:ext cx="834535" cy="945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2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30525" y="6451093"/>
            <a:ext cx="834535" cy="945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2</a:t>
            </a:r>
            <a:endParaRPr kumimoji="1"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2891117" y="4691529"/>
            <a:ext cx="343647" cy="3585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>
            <a:endCxn id="6" idx="1"/>
          </p:cNvCxnSpPr>
          <p:nvPr/>
        </p:nvCxnSpPr>
        <p:spPr>
          <a:xfrm flipH="1">
            <a:off x="1077936" y="4870824"/>
            <a:ext cx="1813181" cy="17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2" idx="0"/>
            <a:endCxn id="4" idx="0"/>
          </p:cNvCxnSpPr>
          <p:nvPr/>
        </p:nvCxnSpPr>
        <p:spPr>
          <a:xfrm flipH="1" flipV="1">
            <a:off x="2842503" y="0"/>
            <a:ext cx="220438" cy="4691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256118" y="1359647"/>
            <a:ext cx="1658470" cy="10757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15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</Words>
  <Application>Microsoft Macintosh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小码哥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xiaomage</dc:creator>
  <cp:lastModifiedBy>xiaomage</cp:lastModifiedBy>
  <cp:revision>5</cp:revision>
  <dcterms:created xsi:type="dcterms:W3CDTF">2016-03-12T01:22:36Z</dcterms:created>
  <dcterms:modified xsi:type="dcterms:W3CDTF">2016-03-12T04:03:20Z</dcterms:modified>
</cp:coreProperties>
</file>