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94" r:id="rId2"/>
    <p:sldMasterId id="2147483708" r:id="rId3"/>
    <p:sldMasterId id="2147483727" r:id="rId4"/>
    <p:sldMasterId id="2147483741" r:id="rId5"/>
  </p:sldMasterIdLst>
  <p:notesMasterIdLst>
    <p:notesMasterId r:id="rId19"/>
  </p:notesMasterIdLst>
  <p:sldIdLst>
    <p:sldId id="455" r:id="rId6"/>
    <p:sldId id="439" r:id="rId7"/>
    <p:sldId id="462" r:id="rId8"/>
    <p:sldId id="451" r:id="rId9"/>
    <p:sldId id="456" r:id="rId10"/>
    <p:sldId id="448" r:id="rId11"/>
    <p:sldId id="457" r:id="rId12"/>
    <p:sldId id="450" r:id="rId13"/>
    <p:sldId id="458" r:id="rId14"/>
    <p:sldId id="452" r:id="rId15"/>
    <p:sldId id="459" r:id="rId16"/>
    <p:sldId id="460" r:id="rId17"/>
    <p:sldId id="46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496F"/>
    <a:srgbClr val="000066"/>
    <a:srgbClr val="0745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4424" autoAdjust="0"/>
  </p:normalViewPr>
  <p:slideViewPr>
    <p:cSldViewPr>
      <p:cViewPr varScale="1">
        <p:scale>
          <a:sx n="67" d="100"/>
          <a:sy n="67" d="100"/>
        </p:scale>
        <p:origin x="-834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E938C-EFAF-48A6-9DF3-511EE43BD1B5}" type="datetimeFigureOut">
              <a:rPr lang="zh-CN" altLang="en-US" smtClean="0"/>
              <a:pPr/>
              <a:t>2017/3/7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D3806-39CE-411E-8926-88CFECCD41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81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D3806-39CE-411E-8926-88CFECCD419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273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D3806-39CE-411E-8926-88CFECCD419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273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D3806-39CE-411E-8926-88CFECCD419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273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D3806-39CE-411E-8926-88CFECCD419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2732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D3806-39CE-411E-8926-88CFECCD419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273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D3806-39CE-411E-8926-88CFECCD419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273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D3806-39CE-411E-8926-88CFECCD419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273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D3806-39CE-411E-8926-88CFECCD419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273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D3806-39CE-411E-8926-88CFECCD419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273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D3806-39CE-411E-8926-88CFECCD419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273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D3806-39CE-411E-8926-88CFECCD419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273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D3806-39CE-411E-8926-88CFECCD419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273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D3806-39CE-411E-8926-88CFECCD419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273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title slid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38912" y="2715761"/>
            <a:ext cx="9144000" cy="1608645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38912" y="4422171"/>
            <a:ext cx="9144000" cy="12192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49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41965" y="313417"/>
            <a:ext cx="11280140" cy="573024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438912" y="1585385"/>
            <a:ext cx="3364992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4165981" y="1585387"/>
            <a:ext cx="3364992" cy="4296833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7893051" y="1585385"/>
            <a:ext cx="3369733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41963" y="1001854"/>
            <a:ext cx="11280140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3425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1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530820CF-B880-4189-942D-D702A7CBA730}" type="datetimeFigureOut">
              <a:rPr lang="zh-CN" altLang="en-US" smtClean="0"/>
              <a:pPr/>
              <a:t>2017/3/7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590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530820CF-B880-4189-942D-D702A7CBA730}" type="datetimeFigureOut">
              <a:rPr lang="zh-CN" altLang="en-US" smtClean="0"/>
              <a:pPr/>
              <a:t>2017/3/7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981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587C11B-996E-4E12-8C48-575D240B91AF}" type="datetime1">
              <a:rPr lang="zh-CN" altLang="en-US"/>
              <a:pPr/>
              <a:t>2017/3/7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9D46207-1DE2-4C27-A2F5-83042A22B8E0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252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 latinLnBrk="0">
              <a:defRPr lang="zh-CN" sz="52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 latinLnBrk="0">
              <a:spcBef>
                <a:spcPts val="0"/>
              </a:spcBef>
              <a:buNone/>
              <a:defRPr lang="zh-CN" sz="2400">
                <a:solidFill>
                  <a:schemeClr val="accent1"/>
                </a:solidFill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7081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00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 latinLnBrk="0">
              <a:defRPr lang="zh-CN" sz="52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lang="zh-CN" sz="24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757" y="5902724"/>
            <a:ext cx="1094212" cy="91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88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3/7/2017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14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1000"/>
              </a:spcBef>
              <a:buNone/>
              <a:defRPr lang="zh-CN" sz="20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1000"/>
              </a:spcBef>
              <a:buNone/>
              <a:defRPr lang="zh-CN" sz="20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3/7/2017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45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3/7/2017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92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38912" y="316993"/>
            <a:ext cx="9629803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0296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3/7/2017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0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 latinLnBrk="0">
              <a:defRPr lang="zh-CN" sz="3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/>
            </a:lvl8pPr>
            <a:lvl9pPr latinLnBrk="0">
              <a:defRPr lang="zh-CN"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 latinLnBrk="0">
              <a:spcBef>
                <a:spcPts val="1000"/>
              </a:spcBef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3/7/2017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7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 latinLnBrk="0">
              <a:defRPr lang="zh-CN" sz="3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 latinLnBrk="0">
              <a:spcBef>
                <a:spcPts val="1000"/>
              </a:spcBef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3/7/2017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24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91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 latinLnBrk="0">
              <a:defRPr lang="zh-CN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27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41960" y="313419"/>
            <a:ext cx="10822941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8912" y="1584960"/>
            <a:ext cx="10823872" cy="4293024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424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CEC-216F-4411-BD61-897FD51D6E6B}" type="datetimeFigureOut">
              <a:rPr lang="zh-CN" altLang="en-US" smtClean="0"/>
              <a:pPr/>
              <a:t>2017/3/7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6C1EA-BF91-4074-BFAB-FE73138260E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786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CEC-216F-4411-BD61-897FD51D6E6B}" type="datetimeFigureOut">
              <a:rPr lang="zh-CN" altLang="en-US" smtClean="0"/>
              <a:pPr/>
              <a:t>2017/3/7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6C1EA-BF91-4074-BFAB-FE73138260E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779" y="5640387"/>
            <a:ext cx="17145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453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CEC-216F-4411-BD61-897FD51D6E6B}" type="datetimeFigureOut">
              <a:rPr lang="zh-CN" altLang="en-US" smtClean="0"/>
              <a:pPr/>
              <a:t>2017/3/7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6C1EA-BF91-4074-BFAB-FE73138260E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757" y="5902724"/>
            <a:ext cx="1094212" cy="91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892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CEC-216F-4411-BD61-897FD51D6E6B}" type="datetimeFigureOut">
              <a:rPr lang="zh-CN" altLang="en-US" smtClean="0"/>
              <a:pPr/>
              <a:t>2017/3/7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6C1EA-BF91-4074-BFAB-FE73138260E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757" y="5902724"/>
            <a:ext cx="1094212" cy="91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958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quote slide with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38912" y="321226"/>
            <a:ext cx="9629803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3692" y="4407148"/>
            <a:ext cx="6864096" cy="8656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314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CEC-216F-4411-BD61-897FD51D6E6B}" type="datetimeFigureOut">
              <a:rPr lang="zh-CN" altLang="en-US" smtClean="0"/>
              <a:pPr/>
              <a:t>2017/3/7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6C1EA-BF91-4074-BFAB-FE73138260E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757" y="5902724"/>
            <a:ext cx="1094212" cy="91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804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CEC-216F-4411-BD61-897FD51D6E6B}" type="datetimeFigureOut">
              <a:rPr lang="zh-CN" altLang="en-US" smtClean="0"/>
              <a:pPr/>
              <a:t>2017/3/7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6C1EA-BF91-4074-BFAB-FE73138260E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757" y="5902724"/>
            <a:ext cx="1094212" cy="91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517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CEC-216F-4411-BD61-897FD51D6E6B}" type="datetimeFigureOut">
              <a:rPr lang="zh-CN" altLang="en-US" smtClean="0"/>
              <a:pPr/>
              <a:t>2017/3/7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6C1EA-BF91-4074-BFAB-FE73138260E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757" y="5902724"/>
            <a:ext cx="1094212" cy="91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266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CEC-216F-4411-BD61-897FD51D6E6B}" type="datetimeFigureOut">
              <a:rPr lang="zh-CN" altLang="en-US" smtClean="0"/>
              <a:pPr/>
              <a:t>2017/3/7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6C1EA-BF91-4074-BFAB-FE73138260E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757" y="5902724"/>
            <a:ext cx="1094212" cy="91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156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CEC-216F-4411-BD61-897FD51D6E6B}" type="datetimeFigureOut">
              <a:rPr lang="zh-CN" altLang="en-US" smtClean="0"/>
              <a:pPr/>
              <a:t>2017/3/7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6C1EA-BF91-4074-BFAB-FE73138260E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757" y="5902724"/>
            <a:ext cx="1094212" cy="91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773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CEC-216F-4411-BD61-897FD51D6E6B}" type="datetimeFigureOut">
              <a:rPr lang="zh-CN" altLang="en-US" smtClean="0"/>
              <a:pPr/>
              <a:t>2017/3/7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6C1EA-BF91-4074-BFAB-FE73138260E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757" y="5902724"/>
            <a:ext cx="1094212" cy="91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596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CEC-216F-4411-BD61-897FD51D6E6B}" type="datetimeFigureOut">
              <a:rPr lang="zh-CN" altLang="en-US" smtClean="0"/>
              <a:pPr/>
              <a:t>2017/3/7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6C1EA-BF91-4074-BFAB-FE73138260E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757" y="5902724"/>
            <a:ext cx="1094212" cy="91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104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CEC-216F-4411-BD61-897FD51D6E6B}" type="datetimeFigureOut">
              <a:rPr lang="zh-CN" altLang="en-US" smtClean="0"/>
              <a:pPr/>
              <a:t>2017/3/7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6C1EA-BF91-4074-BFAB-FE73138260E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757" y="5902724"/>
            <a:ext cx="1094212" cy="91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91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CEC-216F-4411-BD61-897FD51D6E6B}" type="datetimeFigureOut">
              <a:rPr lang="zh-CN" altLang="en-US" smtClean="0"/>
              <a:pPr/>
              <a:t>2017/3/7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6C1EA-BF91-4074-BFAB-FE73138260E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757" y="5902724"/>
            <a:ext cx="1094212" cy="91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576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CEC-216F-4411-BD61-897FD51D6E6B}" type="datetimeFigureOut">
              <a:rPr lang="zh-CN" altLang="en-US" smtClean="0"/>
              <a:pPr/>
              <a:t>2017/3/7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6C1EA-BF91-4074-BFAB-FE73138260E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757" y="5902724"/>
            <a:ext cx="1094212" cy="91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068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41960" y="313419"/>
            <a:ext cx="10822941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9962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CEC-216F-4411-BD61-897FD51D6E6B}" type="datetimeFigureOut">
              <a:rPr lang="zh-CN" altLang="en-US" smtClean="0"/>
              <a:pPr/>
              <a:t>2017/3/7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6C1EA-BF91-4074-BFAB-FE73138260E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757" y="5902724"/>
            <a:ext cx="1094212" cy="91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44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CEC-216F-4411-BD61-897FD51D6E6B}" type="datetimeFigureOut">
              <a:rPr lang="zh-CN" altLang="en-US" smtClean="0"/>
              <a:pPr/>
              <a:t>2017/3/7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6C1EA-BF91-4074-BFAB-FE73138260E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757" y="5902724"/>
            <a:ext cx="1094212" cy="91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088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CEC-216F-4411-BD61-897FD51D6E6B}" type="datetimeFigureOut">
              <a:rPr lang="zh-CN" altLang="en-US" smtClean="0"/>
              <a:pPr/>
              <a:t>2017/3/7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6C1EA-BF91-4074-BFAB-FE73138260E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757" y="5902724"/>
            <a:ext cx="1094212" cy="91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82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D1C3CEC-216F-4411-BD61-897FD51D6E6B}" type="datetimeFigureOut">
              <a:rPr lang="zh-CN" altLang="en-US" smtClean="0"/>
              <a:pPr/>
              <a:t>2017/3/7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66C1EA-BF91-4074-BFAB-FE73138260E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757" y="5902724"/>
            <a:ext cx="1094212" cy="91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505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title slid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38912" y="2715761"/>
            <a:ext cx="9144000" cy="1608645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38912" y="4422171"/>
            <a:ext cx="9144000" cy="12192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192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38912" y="316993"/>
            <a:ext cx="9629803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4543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quote slide with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38912" y="321226"/>
            <a:ext cx="9629803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3692" y="4407148"/>
            <a:ext cx="6864096" cy="8656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7675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41960" y="313419"/>
            <a:ext cx="10822941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0043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41960" y="313419"/>
            <a:ext cx="10822941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8912" y="1584960"/>
            <a:ext cx="10823872" cy="4293024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1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41960" y="1001854"/>
            <a:ext cx="10822941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41960" y="313419"/>
            <a:ext cx="10822941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8912" y="1584962"/>
            <a:ext cx="10826496" cy="4305300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027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41960" y="313419"/>
            <a:ext cx="10822941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8912" y="1584960"/>
            <a:ext cx="10823872" cy="4293024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084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41960" y="1001854"/>
            <a:ext cx="10822941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41960" y="313419"/>
            <a:ext cx="10822941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8912" y="1584962"/>
            <a:ext cx="10826496" cy="4305300"/>
          </a:xfrm>
        </p:spPr>
        <p:txBody>
          <a:bodyPr wrap="square">
            <a:noAutofit/>
          </a:bodyPr>
          <a:lstStyle>
            <a:lvl1pPr marL="171450" indent="-171450">
              <a:buFont typeface="HP Simplified" pitchFamily="34" charset="0"/>
              <a:buChar char="•"/>
              <a:defRPr sz="1400" b="0">
                <a:solidFill>
                  <a:schemeClr val="tx1"/>
                </a:solidFill>
              </a:defRPr>
            </a:lvl1pPr>
            <a:lvl2pPr marL="342900" indent="-171450">
              <a:buSzPct val="80000"/>
              <a:buFont typeface="HP Simplified" pitchFamily="34" charset="0"/>
              <a:buChar char="–"/>
              <a:defRPr sz="1400">
                <a:solidFill>
                  <a:srgbClr val="000000"/>
                </a:solidFill>
              </a:defRPr>
            </a:lvl2pPr>
            <a:lvl3pPr marL="512763" indent="-169863">
              <a:defRPr sz="1400">
                <a:solidFill>
                  <a:srgbClr val="000000"/>
                </a:solidFill>
              </a:defRPr>
            </a:lvl3pPr>
            <a:lvl4pPr marL="690563" indent="-180975">
              <a:defRPr sz="1400">
                <a:solidFill>
                  <a:srgbClr val="000000"/>
                </a:solidFill>
              </a:defRPr>
            </a:lvl4pPr>
            <a:lvl5pPr marL="833438" indent="-150813"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337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441963" y="313419"/>
            <a:ext cx="11280140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443107" y="1584962"/>
            <a:ext cx="5374216" cy="42930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6091767" y="1581152"/>
            <a:ext cx="5171019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41963" y="1001854"/>
            <a:ext cx="11280140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6227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091772" y="1581397"/>
            <a:ext cx="5171017" cy="4296588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41959" y="313417"/>
            <a:ext cx="11277600" cy="573024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8912" y="1584960"/>
            <a:ext cx="5348816" cy="42930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41963" y="1001854"/>
            <a:ext cx="11280140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8756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41965" y="313417"/>
            <a:ext cx="11280140" cy="573024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438912" y="1585385"/>
            <a:ext cx="3364992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4165981" y="1585387"/>
            <a:ext cx="3364992" cy="4296833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7893051" y="1585385"/>
            <a:ext cx="3369733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41963" y="1001854"/>
            <a:ext cx="11280140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0250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1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530820CF-B880-4189-942D-D702A7CBA730}" type="datetimeFigureOut">
              <a:rPr lang="zh-CN" altLang="en-US" smtClean="0"/>
              <a:pPr/>
              <a:t>2017/3/7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83840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530820CF-B880-4189-942D-D702A7CBA730}" type="datetimeFigureOut">
              <a:rPr lang="zh-CN" altLang="en-US" smtClean="0"/>
              <a:pPr/>
              <a:t>2017/3/7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61602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587C11B-996E-4E12-8C48-575D240B91AF}" type="datetime1">
              <a:rPr lang="zh-CN" altLang="en-US"/>
              <a:pPr/>
              <a:t>2017/3/7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9D46207-1DE2-4C27-A2F5-83042A22B8E0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693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95117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CN" sz="5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CN" sz="2800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CEC-216F-4411-BD61-897FD51D6E6B}" type="datetimeFigureOut">
              <a:rPr lang="zh-CN" altLang="en-US" smtClean="0"/>
              <a:pPr/>
              <a:t>2017/3/7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6C1EA-BF91-4074-BFAB-FE73138260E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pic>
        <p:nvPicPr>
          <p:cNvPr id="11" name="图片 10" descr="logo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399" y="228602"/>
            <a:ext cx="1047559" cy="786913"/>
          </a:xfrm>
          <a:prstGeom prst="rect">
            <a:avLst/>
          </a:prstGeom>
        </p:spPr>
      </p:pic>
      <p:pic>
        <p:nvPicPr>
          <p:cNvPr id="12" name="图片 11" descr="logo字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178" y="947344"/>
            <a:ext cx="900000" cy="19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31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2E7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CN" sz="5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CN" sz="2800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/>
              <a:pPr/>
              <a:t>2016/3/22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pic>
        <p:nvPicPr>
          <p:cNvPr id="11" name="图片 10" descr="logo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399" y="228602"/>
            <a:ext cx="1047559" cy="786913"/>
          </a:xfrm>
          <a:prstGeom prst="rect">
            <a:avLst/>
          </a:prstGeom>
        </p:spPr>
      </p:pic>
      <p:pic>
        <p:nvPicPr>
          <p:cNvPr id="12" name="图片 11" descr="logo字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178" y="947344"/>
            <a:ext cx="900000" cy="19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10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41960" y="1001854"/>
            <a:ext cx="10822941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41960" y="313419"/>
            <a:ext cx="10822941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8912" y="1584962"/>
            <a:ext cx="10826496" cy="4305300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932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1200"/>
              </a:spcAft>
              <a:buNone/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1200"/>
              </a:spcAft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pic>
        <p:nvPicPr>
          <p:cNvPr id="13" name="图片 12" descr="logo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399" y="228602"/>
            <a:ext cx="1047559" cy="786913"/>
          </a:xfrm>
          <a:prstGeom prst="rect">
            <a:avLst/>
          </a:prstGeom>
        </p:spPr>
      </p:pic>
      <p:pic>
        <p:nvPicPr>
          <p:cNvPr id="14" name="图片 13" descr="logo字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178" y="947344"/>
            <a:ext cx="900000" cy="19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22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CN" sz="4800">
                <a:solidFill>
                  <a:srgbClr val="2E75B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/>
              <a:pPr/>
              <a:t>2016/3/22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757" y="5902724"/>
            <a:ext cx="1094212" cy="91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9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3/7/2017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pic>
        <p:nvPicPr>
          <p:cNvPr id="15" name="图片 14" descr="logo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399" y="228602"/>
            <a:ext cx="1047559" cy="786913"/>
          </a:xfrm>
          <a:prstGeom prst="rect">
            <a:avLst/>
          </a:prstGeom>
        </p:spPr>
      </p:pic>
      <p:pic>
        <p:nvPicPr>
          <p:cNvPr id="16" name="图片 15" descr="logo字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178" y="947344"/>
            <a:ext cx="900000" cy="19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46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3/7/2017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矩形 10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pic>
        <p:nvPicPr>
          <p:cNvPr id="16" name="图片 15" descr="logo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399" y="228602"/>
            <a:ext cx="1047559" cy="786913"/>
          </a:xfrm>
          <a:prstGeom prst="rect">
            <a:avLst/>
          </a:prstGeom>
        </p:spPr>
      </p:pic>
      <p:pic>
        <p:nvPicPr>
          <p:cNvPr id="17" name="图片 16" descr="logo字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178" y="947344"/>
            <a:ext cx="900000" cy="19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44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3/7/2017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pic>
        <p:nvPicPr>
          <p:cNvPr id="12" name="图片 11" descr="logo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399" y="228602"/>
            <a:ext cx="1047559" cy="786913"/>
          </a:xfrm>
          <a:prstGeom prst="rect">
            <a:avLst/>
          </a:prstGeom>
        </p:spPr>
      </p:pic>
      <p:pic>
        <p:nvPicPr>
          <p:cNvPr id="13" name="图片 12" descr="logo字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178" y="947344"/>
            <a:ext cx="900000" cy="19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63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pic>
        <p:nvPicPr>
          <p:cNvPr id="11" name="图片 10" descr="logo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2824" y="228602"/>
            <a:ext cx="1047559" cy="78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67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pic>
        <p:nvPicPr>
          <p:cNvPr id="11" name="图片 10" descr="logo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399" y="228602"/>
            <a:ext cx="1047559" cy="786913"/>
          </a:xfrm>
          <a:prstGeom prst="rect">
            <a:avLst/>
          </a:prstGeom>
        </p:spPr>
      </p:pic>
      <p:pic>
        <p:nvPicPr>
          <p:cNvPr id="12" name="图片 11" descr="logo字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178" y="947344"/>
            <a:ext cx="900000" cy="19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52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3/7/2017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74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3/7/2017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0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3/7/2017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61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41960" y="1001854"/>
            <a:ext cx="10822941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41960" y="313419"/>
            <a:ext cx="10822941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8912" y="1584962"/>
            <a:ext cx="10826496" cy="4305300"/>
          </a:xfrm>
        </p:spPr>
        <p:txBody>
          <a:bodyPr wrap="square">
            <a:noAutofit/>
          </a:bodyPr>
          <a:lstStyle>
            <a:lvl1pPr marL="171450" indent="-171450">
              <a:buFont typeface="HP Simplified" pitchFamily="34" charset="0"/>
              <a:buChar char="•"/>
              <a:defRPr sz="1400" b="0">
                <a:solidFill>
                  <a:schemeClr val="tx1"/>
                </a:solidFill>
              </a:defRPr>
            </a:lvl1pPr>
            <a:lvl2pPr marL="342900" indent="-171450">
              <a:buSzPct val="80000"/>
              <a:buFont typeface="HP Simplified" pitchFamily="34" charset="0"/>
              <a:buChar char="–"/>
              <a:defRPr sz="1400">
                <a:solidFill>
                  <a:srgbClr val="000000"/>
                </a:solidFill>
              </a:defRPr>
            </a:lvl2pPr>
            <a:lvl3pPr marL="512763" indent="-169863">
              <a:defRPr sz="1400">
                <a:solidFill>
                  <a:srgbClr val="000000"/>
                </a:solidFill>
              </a:defRPr>
            </a:lvl3pPr>
            <a:lvl4pPr marL="690563" indent="-180975">
              <a:defRPr sz="1400">
                <a:solidFill>
                  <a:srgbClr val="000000"/>
                </a:solidFill>
              </a:defRPr>
            </a:lvl4pPr>
            <a:lvl5pPr marL="833438" indent="-150813"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725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441963" y="313419"/>
            <a:ext cx="11280140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443107" y="1584962"/>
            <a:ext cx="5374216" cy="42930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6091767" y="1581152"/>
            <a:ext cx="5171019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41963" y="1001854"/>
            <a:ext cx="11280140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6426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091772" y="1581397"/>
            <a:ext cx="5171017" cy="4296588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41959" y="313417"/>
            <a:ext cx="11277600" cy="573024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8912" y="1584960"/>
            <a:ext cx="5348816" cy="42930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41963" y="1001854"/>
            <a:ext cx="11280140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783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6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69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438152" y="313419"/>
            <a:ext cx="10830981" cy="574516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zh-CN" altLang="en-US" noProof="0" smtClean="0"/>
              <a:t>单击此处编辑母版标题样式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440267" y="1584960"/>
            <a:ext cx="10826496" cy="42930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en-US" noProof="0" dirty="0"/>
          </a:p>
        </p:txBody>
      </p:sp>
      <p:sp>
        <p:nvSpPr>
          <p:cNvPr id="8" name="TextBox 7"/>
          <p:cNvSpPr txBox="1"/>
          <p:nvPr/>
        </p:nvSpPr>
        <p:spPr bwMode="gray">
          <a:xfrm>
            <a:off x="438914" y="6384648"/>
            <a:ext cx="43067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marL="0" algn="l" defTabSz="914400" rtl="0" eaLnBrk="1" latinLnBrk="0" hangingPunct="1"/>
            <a:fld id="{6C5AF65D-6854-49AF-ABC5-48B5BA0EA842}" type="slidenum">
              <a:rPr lang="en-US" sz="700" b="0" i="0" kern="1200" smtClean="0">
                <a:solidFill>
                  <a:srgbClr val="B9B8BB"/>
                </a:solidFill>
                <a:latin typeface="HP Simplified"/>
                <a:ea typeface="+mn-ea"/>
                <a:cs typeface="HP Simplified"/>
              </a:rPr>
              <a:pPr marL="0" algn="l" defTabSz="914400" rtl="0" eaLnBrk="1" latinLnBrk="0" hangingPunct="1"/>
              <a:t>‹#›</a:t>
            </a:fld>
            <a:endParaRPr lang="en-US" sz="700" b="0" i="0" kern="1200" dirty="0" smtClean="0">
              <a:solidFill>
                <a:srgbClr val="B9B8BB"/>
              </a:solidFill>
              <a:latin typeface="HP Simplified"/>
              <a:ea typeface="+mn-ea"/>
              <a:cs typeface="HP Simplified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3051" y="5637416"/>
            <a:ext cx="1458949" cy="122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520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chemeClr val="accent1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HP Simplified" pitchFamily="34" charset="0"/>
        <a:buChar char="–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tabLst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bg1">
                    <a:lumMod val="40000"/>
                    <a:lumOff val="6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fld id="{DD1C3CEC-216F-4411-BD61-897FD51D6E6B}" type="datetimeFigureOut">
              <a:rPr lang="zh-CN" altLang="en-US" smtClean="0"/>
              <a:pPr/>
              <a:t>2017/3/7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>
                <a:solidFill>
                  <a:schemeClr val="bg1">
                    <a:lumMod val="40000"/>
                    <a:lumOff val="6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bg1">
                    <a:lumMod val="40000"/>
                    <a:lumOff val="6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fld id="{8E66C1EA-BF91-4074-BFAB-FE73138260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181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400" kern="1200">
          <a:solidFill>
            <a:schemeClr val="accent1"/>
          </a:solidFill>
          <a:latin typeface="+mj-lt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lang="zh-CN" sz="16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lang="zh-CN" sz="14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lang="zh-CN" sz="14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D1C3CEC-216F-4411-BD61-897FD51D6E6B}" type="datetimeFigureOut">
              <a:rPr lang="zh-CN" altLang="en-US" smtClean="0"/>
              <a:pPr/>
              <a:t>2017/3/7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E66C1EA-BF91-4074-BFAB-FE73138260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6781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438152" y="313419"/>
            <a:ext cx="10830981" cy="574516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zh-CN" altLang="en-US" noProof="0" smtClean="0"/>
              <a:t>单击此处编辑母版标题样式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440267" y="1584960"/>
            <a:ext cx="10826496" cy="42930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en-US" noProof="0" dirty="0"/>
          </a:p>
        </p:txBody>
      </p:sp>
      <p:sp>
        <p:nvSpPr>
          <p:cNvPr id="8" name="TextBox 7"/>
          <p:cNvSpPr txBox="1"/>
          <p:nvPr/>
        </p:nvSpPr>
        <p:spPr bwMode="gray">
          <a:xfrm>
            <a:off x="438914" y="6384648"/>
            <a:ext cx="43067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marL="0" algn="l" defTabSz="914400" rtl="0" eaLnBrk="1" latinLnBrk="0" hangingPunct="1"/>
            <a:fld id="{6C5AF65D-6854-49AF-ABC5-48B5BA0EA842}" type="slidenum">
              <a:rPr lang="en-US" sz="700" b="0" i="0" kern="1200" smtClean="0">
                <a:solidFill>
                  <a:srgbClr val="B9B8BB"/>
                </a:solidFill>
                <a:latin typeface="HP Simplified"/>
                <a:ea typeface="+mn-ea"/>
                <a:cs typeface="HP Simplified"/>
              </a:rPr>
              <a:pPr marL="0" algn="l" defTabSz="914400" rtl="0" eaLnBrk="1" latinLnBrk="0" hangingPunct="1"/>
              <a:t>‹#›</a:t>
            </a:fld>
            <a:endParaRPr lang="en-US" sz="700" b="0" i="0" kern="1200" dirty="0" smtClean="0">
              <a:solidFill>
                <a:srgbClr val="B9B8BB"/>
              </a:solidFill>
              <a:latin typeface="HP Simplified"/>
              <a:ea typeface="+mn-ea"/>
              <a:cs typeface="HP Simplified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3051" y="5637416"/>
            <a:ext cx="1458949" cy="122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88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chemeClr val="accent1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HP Simplified" pitchFamily="34" charset="0"/>
        <a:buChar char="–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tabLst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D1C3CEC-216F-4411-BD61-897FD51D6E6B}" type="datetimeFigureOut">
              <a:rPr lang="zh-CN" altLang="en-US" smtClean="0"/>
              <a:pPr/>
              <a:t>2017/3/7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E66C1EA-BF91-4074-BFAB-FE73138260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41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zh-CN"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moretv.cn/wiki/pj/backend/bi/log-format-definition/helios/new-lo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moretv.cn/wiki/pj/backend/bi/log-format-definition/helios/new-lo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BI common interface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38084" y="1357298"/>
            <a:ext cx="119539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sz="2400" dirty="0" smtClean="0"/>
              <a:t>Overview</a:t>
            </a:r>
            <a:endParaRPr lang="zh-CN" altLang="en-US" sz="24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52398" y="1857364"/>
            <a:ext cx="11739602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1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、创建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bilog</a:t>
            </a:r>
            <a:endParaRPr lang="en-US" altLang="zh-CN" kern="1000" dirty="0" smtClean="0">
              <a:latin typeface="Times New Roman" pitchFamily="18" charset="0"/>
              <a:ea typeface="Microsoft YaHei UI" pitchFamily="34" charset="-122"/>
            </a:endParaRP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    A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、构建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bilogfactory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，指定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eventID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（模块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ID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）。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B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、使用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PushParameter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填充所需要上传的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log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字符串</a:t>
            </a:r>
            <a:endParaRPr lang="en-US" altLang="zh-CN" kern="1000" dirty="0" smtClean="0">
              <a:latin typeface="Times New Roman" pitchFamily="18" charset="0"/>
              <a:ea typeface="Microsoft YaHei UI" pitchFamily="34" charset="-122"/>
            </a:endParaRP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2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、构建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uploader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，上传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bilog</a:t>
            </a:r>
            <a:endParaRPr lang="en-US" altLang="zh-CN" kern="1000" dirty="0" smtClean="0">
              <a:latin typeface="Times New Roman" pitchFamily="18" charset="0"/>
              <a:ea typeface="Microsoft YaHei UI" pitchFamily="34" charset="-122"/>
            </a:endParaRP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    A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、构建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uploader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对象。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B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、调用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submit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接口上传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bilog</a:t>
            </a:r>
            <a:endParaRPr lang="en-US" altLang="zh-CN" kern="1000" dirty="0" smtClean="0">
              <a:latin typeface="Times New Roman" pitchFamily="18" charset="0"/>
              <a:ea typeface="Microsoft YaHei UI" pitchFamily="34" charset="-122"/>
            </a:endParaRPr>
          </a:p>
        </p:txBody>
      </p:sp>
      <p:sp>
        <p:nvSpPr>
          <p:cNvPr id="7" name="内容占位符 4"/>
          <p:cNvSpPr txBox="1">
            <a:spLocks/>
          </p:cNvSpPr>
          <p:nvPr/>
        </p:nvSpPr>
        <p:spPr>
          <a:xfrm>
            <a:off x="238084" y="3429000"/>
            <a:ext cx="11953916" cy="4616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BI Common</a:t>
            </a: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方法</a:t>
            </a:r>
            <a:endParaRPr lang="en-US" altLang="zh-CN" sz="2400" b="1" dirty="0" smtClean="0">
              <a:solidFill>
                <a:schemeClr val="bg1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2398" y="3929066"/>
            <a:ext cx="11739602" cy="1926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1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、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JAVA common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库</a:t>
            </a:r>
            <a:endParaRPr lang="en-US" altLang="zh-CN" kern="1000" dirty="0" smtClean="0">
              <a:latin typeface="Times New Roman" pitchFamily="18" charset="0"/>
              <a:ea typeface="Microsoft YaHei UI" pitchFamily="34" charset="-122"/>
            </a:endParaRP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code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路径：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bilog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填充和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intent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上传：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frameworks/base/core/java/com/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whaley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/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biutil</a:t>
            </a:r>
            <a:endParaRPr lang="en-US" altLang="zh-CN" kern="1000" dirty="0" smtClean="0">
              <a:latin typeface="Times New Roman" pitchFamily="18" charset="0"/>
              <a:ea typeface="Microsoft YaHei UI" pitchFamily="34" charset="-122"/>
            </a:endParaRP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通过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api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直接上传：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device/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helios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/common/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bi_utils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/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common_java_lib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/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direct_uploader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（依赖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framework.jar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中的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bilog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）</a:t>
            </a:r>
            <a:endParaRPr lang="en-US" altLang="zh-CN" kern="1000" dirty="0" smtClean="0">
              <a:latin typeface="Times New Roman" pitchFamily="18" charset="0"/>
              <a:ea typeface="Microsoft YaHei UI" pitchFamily="34" charset="-122"/>
            </a:endParaRP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2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、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Native C++ common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库</a:t>
            </a:r>
            <a:endParaRPr lang="en-US" altLang="zh-CN" kern="1000" dirty="0" smtClean="0">
              <a:latin typeface="Times New Roman" pitchFamily="18" charset="0"/>
              <a:ea typeface="Microsoft YaHei UI" pitchFamily="34" charset="-122"/>
            </a:endParaRP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smtClean="0">
                <a:latin typeface="Microsoft YaHei UI" pitchFamily="34" charset="-122"/>
                <a:ea typeface="Microsoft YaHei UI" pitchFamily="34" charset="-122"/>
              </a:rPr>
              <a:t>    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供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framework native C++code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使用，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code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路径：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 device/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helios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/common/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bi_utils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/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common_native_lib</a:t>
            </a:r>
            <a:endParaRPr lang="en-US" altLang="zh-CN" kern="1000" dirty="0" smtClean="0">
              <a:latin typeface="Times New Roman" pitchFamily="18" charset="0"/>
              <a:ea typeface="Microsoft YaHei UI" pitchFamily="34" charset="-122"/>
            </a:endParaRPr>
          </a:p>
        </p:txBody>
      </p:sp>
      <p:sp>
        <p:nvSpPr>
          <p:cNvPr id="9" name="内容占位符 4"/>
          <p:cNvSpPr txBox="1">
            <a:spLocks/>
          </p:cNvSpPr>
          <p:nvPr/>
        </p:nvSpPr>
        <p:spPr>
          <a:xfrm>
            <a:off x="238084" y="6000768"/>
            <a:ext cx="11953916" cy="4616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非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Common</a:t>
            </a: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方法</a:t>
            </a:r>
            <a:endParaRPr lang="en-US" altLang="zh-CN" sz="2400" b="1" dirty="0" smtClean="0">
              <a:solidFill>
                <a:schemeClr val="bg1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2398" y="6451863"/>
            <a:ext cx="11739602" cy="406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只举例了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event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类型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log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的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intent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方法，该方法不被推荐，建议尽量使用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BI common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库。</a:t>
            </a:r>
            <a:endParaRPr lang="en-US" altLang="zh-CN" kern="1000" dirty="0" smtClean="0">
              <a:latin typeface="Times New Roman" pitchFamily="18" charset="0"/>
              <a:ea typeface="Microsoft YaHei UI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893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BI C++ common interface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500174"/>
            <a:ext cx="12192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7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、通过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intent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上传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bilog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到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biservice</a:t>
            </a:r>
            <a:endParaRPr lang="en-US" altLang="zh-CN" kern="1000" dirty="0" smtClean="0">
              <a:latin typeface="Times New Roman" pitchFamily="18" charset="0"/>
              <a:ea typeface="Microsoft YaHei UI" pitchFamily="34" charset="-122"/>
            </a:endParaRP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	</a:t>
            </a:r>
            <a:r>
              <a:rPr lang="en-US" altLang="zh-CN" kern="1000" dirty="0">
                <a:latin typeface="Times New Roman" pitchFamily="18" charset="0"/>
                <a:ea typeface="Microsoft YaHei UI" pitchFamily="34" charset="-122"/>
              </a:rPr>
              <a:t>android::</a:t>
            </a:r>
            <a:r>
              <a:rPr lang="en-US" altLang="zh-CN" kern="1000" dirty="0" err="1">
                <a:latin typeface="Times New Roman" pitchFamily="18" charset="0"/>
                <a:ea typeface="Microsoft YaHei UI" pitchFamily="34" charset="-122"/>
              </a:rPr>
              <a:t>sp</a:t>
            </a:r>
            <a:r>
              <a:rPr lang="en-US" altLang="zh-CN" kern="1000" dirty="0">
                <a:latin typeface="Times New Roman" pitchFamily="18" charset="0"/>
                <a:ea typeface="Microsoft YaHei UI" pitchFamily="34" charset="-122"/>
              </a:rPr>
              <a:t>&lt;</a:t>
            </a:r>
            <a:r>
              <a:rPr lang="en-US" altLang="zh-CN" kern="1000" dirty="0" err="1">
                <a:latin typeface="Times New Roman" pitchFamily="18" charset="0"/>
                <a:ea typeface="Microsoft YaHei UI" pitchFamily="34" charset="-122"/>
              </a:rPr>
              <a:t>IBiLogUploader</a:t>
            </a:r>
            <a:r>
              <a:rPr lang="en-US" altLang="zh-CN" kern="1000" dirty="0">
                <a:latin typeface="Times New Roman" pitchFamily="18" charset="0"/>
                <a:ea typeface="Microsoft YaHei UI" pitchFamily="34" charset="-122"/>
              </a:rPr>
              <a:t>&gt; </a:t>
            </a:r>
            <a:r>
              <a:rPr lang="en-US" altLang="zh-CN" kern="1000" dirty="0" err="1">
                <a:latin typeface="Times New Roman" pitchFamily="18" charset="0"/>
                <a:ea typeface="Microsoft YaHei UI" pitchFamily="34" charset="-122"/>
              </a:rPr>
              <a:t>uploader</a:t>
            </a:r>
            <a:r>
              <a:rPr lang="en-US" altLang="zh-CN" kern="1000" dirty="0">
                <a:latin typeface="Times New Roman" pitchFamily="18" charset="0"/>
                <a:ea typeface="Microsoft YaHei UI" pitchFamily="34" charset="-122"/>
              </a:rPr>
              <a:t> = </a:t>
            </a:r>
            <a:r>
              <a:rPr lang="en-US" altLang="zh-CN" kern="1000" dirty="0" err="1">
                <a:latin typeface="Times New Roman" pitchFamily="18" charset="0"/>
                <a:ea typeface="Microsoft YaHei UI" pitchFamily="34" charset="-122"/>
              </a:rPr>
              <a:t>BiLogUploaderFactory</a:t>
            </a:r>
            <a:r>
              <a:rPr lang="en-US" altLang="zh-CN" kern="1000" dirty="0">
                <a:latin typeface="Times New Roman" pitchFamily="18" charset="0"/>
                <a:ea typeface="Microsoft YaHei UI" pitchFamily="34" charset="-122"/>
              </a:rPr>
              <a:t>::</a:t>
            </a:r>
            <a:r>
              <a:rPr lang="en-US" altLang="zh-CN" kern="1000" dirty="0" err="1">
                <a:latin typeface="Times New Roman" pitchFamily="18" charset="0"/>
                <a:ea typeface="Microsoft YaHei UI" pitchFamily="34" charset="-122"/>
              </a:rPr>
              <a:t>CreateBiLogUploader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();</a:t>
            </a:r>
            <a:endParaRPr lang="en-US" altLang="zh-CN" kern="1000" dirty="0" smtClean="0">
              <a:latin typeface="Times New Roman" pitchFamily="18" charset="0"/>
              <a:ea typeface="Microsoft YaHei UI" pitchFamily="34" charset="-122"/>
            </a:endParaRP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	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uploader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-&gt;Submit(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bilog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);//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上传策略为默认值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1</a:t>
            </a: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或：</a:t>
            </a:r>
            <a:endParaRPr lang="en-US" altLang="zh-CN" kern="1000" dirty="0" smtClean="0">
              <a:latin typeface="Times New Roman" pitchFamily="18" charset="0"/>
              <a:ea typeface="Microsoft YaHei UI" pitchFamily="34" charset="-122"/>
            </a:endParaRP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    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    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uploader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-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&gt;Submit(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bilog,strategy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);//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上传策略自定义为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strategy</a:t>
            </a:r>
          </a:p>
          <a:p>
            <a:pPr marL="720000"/>
            <a:endParaRPr lang="en-US" altLang="zh-CN" kern="1000" dirty="0" smtClean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893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JAVA  </a:t>
            </a:r>
            <a:r>
              <a:rPr altLang="en-US" dirty="0" smtClean="0"/>
              <a:t>不使用</a:t>
            </a:r>
            <a:r>
              <a:rPr lang="en-US" altLang="zh-CN" dirty="0" smtClean="0"/>
              <a:t>common</a:t>
            </a:r>
            <a:r>
              <a:rPr altLang="en-US" dirty="0" smtClean="0"/>
              <a:t>接口</a:t>
            </a:r>
            <a:endParaRPr lang="en-US" altLang="zh-CN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0" y="1857364"/>
            <a:ext cx="12192000" cy="4157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1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、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import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和常量字符串定义</a:t>
            </a:r>
            <a:endParaRPr lang="en-US" altLang="zh-CN" kern="1000" dirty="0" smtClean="0">
              <a:latin typeface="Times New Roman" pitchFamily="18" charset="0"/>
              <a:ea typeface="Microsoft YaHei UI" pitchFamily="34" charset="-122"/>
            </a:endParaRP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    import 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org.json.JSONObject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;</a:t>
            </a: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    import 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org.json.JSONStringer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;</a:t>
            </a: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    import 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android.content.Context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;</a:t>
            </a: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    import 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android.content.Intent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;</a:t>
            </a: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endParaRPr lang="en-US" altLang="zh-CN" kern="1000" dirty="0" smtClean="0">
              <a:latin typeface="Times New Roman" pitchFamily="18" charset="0"/>
              <a:ea typeface="Microsoft YaHei UI" pitchFamily="34" charset="-122"/>
            </a:endParaRP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    private static final String BI_UPLOADLOG_ACTION = "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com.helios.middleware.bi.action.UPLOADLOG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";</a:t>
            </a: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    private static final String BI_UPLOADLOG_EXTRA_URL = "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LogUrl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";</a:t>
            </a: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    private static final String BI_UPLOADLOG_EXTRA_STRATEGY = "Strategy";</a:t>
            </a: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    private static final String BI_UPLOADLOG_EXTRA_LOG = "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LogString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";</a:t>
            </a: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 </a:t>
            </a:r>
            <a:endParaRPr lang="en-US" altLang="zh-CN" kern="1000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0" y="1357298"/>
            <a:ext cx="119539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altLang="en-US" sz="2400" b="1" dirty="0" smtClean="0"/>
              <a:t>不调用</a:t>
            </a:r>
            <a:r>
              <a:rPr lang="en-US" altLang="zh-CN" sz="2400" b="1" dirty="0" smtClean="0"/>
              <a:t>common</a:t>
            </a:r>
            <a:r>
              <a:rPr altLang="en-US" sz="2400" b="1" dirty="0" smtClean="0"/>
              <a:t>接口，直接通过</a:t>
            </a:r>
            <a:r>
              <a:rPr lang="en-US" altLang="zh-CN" sz="2400" b="1" dirty="0" smtClean="0"/>
              <a:t>intent</a:t>
            </a:r>
            <a:r>
              <a:rPr altLang="en-US" sz="2400" b="1" dirty="0" smtClean="0"/>
              <a:t>发送</a:t>
            </a:r>
            <a:r>
              <a:rPr lang="en-US" altLang="zh-CN" sz="2400" b="1" dirty="0" smtClean="0"/>
              <a:t>log</a:t>
            </a:r>
            <a:r>
              <a:rPr altLang="en-US" sz="2400" b="1" dirty="0" smtClean="0"/>
              <a:t>到</a:t>
            </a:r>
            <a:r>
              <a:rPr lang="en-US" altLang="zh-CN" sz="2400" b="1" dirty="0" err="1" smtClean="0"/>
              <a:t>biservice</a:t>
            </a:r>
            <a:endParaRPr lang="zh-CN" alt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49893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JAVA  </a:t>
            </a:r>
            <a:r>
              <a:rPr altLang="en-US" dirty="0" smtClean="0"/>
              <a:t>不使用</a:t>
            </a:r>
            <a:r>
              <a:rPr lang="en-US" altLang="zh-CN" dirty="0" smtClean="0"/>
              <a:t>common</a:t>
            </a:r>
            <a:r>
              <a:rPr altLang="en-US" dirty="0" smtClean="0"/>
              <a:t>接口</a:t>
            </a:r>
            <a:endParaRPr lang="en-US" altLang="zh-CN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0" y="1212864"/>
            <a:ext cx="12192000" cy="5645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2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、填充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intent</a:t>
            </a: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Intent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格式参考：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http://wiki.moretv.cn/wiki/pj/backend/bi/middleware-bi-api</a:t>
            </a: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Intent 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intent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 = new Intent(BI_UPLOADLOG_ACTION);</a:t>
            </a: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Intent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的第一个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extra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：</a:t>
            </a:r>
            <a:endParaRPr lang="en-US" altLang="zh-CN" kern="1000" dirty="0" smtClean="0">
              <a:latin typeface="Times New Roman" pitchFamily="18" charset="0"/>
              <a:ea typeface="Microsoft YaHei UI" pitchFamily="34" charset="-122"/>
            </a:endParaRP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intent.putExtra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(BI_UPLOADLOG_EXTRA_URL, 25);//25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代表一个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log server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，详细请参考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wiki</a:t>
            </a: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Intent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的第二个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extra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：</a:t>
            </a:r>
            <a:endParaRPr lang="en-US" altLang="zh-CN" kern="1000" dirty="0" smtClean="0">
              <a:latin typeface="Times New Roman" pitchFamily="18" charset="0"/>
              <a:ea typeface="Microsoft YaHei UI" pitchFamily="34" charset="-122"/>
            </a:endParaRP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intent.putExtra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(BI_UPLOADLOG_EXTRA_STRATEGY, 1);//1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为默认上传策略，上传策略一共有三个，请参考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wiki</a:t>
            </a: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endParaRPr lang="en-US" altLang="zh-CN" kern="1000" dirty="0" smtClean="0">
              <a:latin typeface="Times New Roman" pitchFamily="18" charset="0"/>
              <a:ea typeface="Microsoft YaHei UI" pitchFamily="34" charset="-122"/>
            </a:endParaRP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JSONObject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 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json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 = new 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JSONObject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();</a:t>
            </a: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log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格式参考：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  <a:hlinkClick r:id="rId3"/>
              </a:rPr>
              <a:t>http://wiki.moretv.cn/wiki/pj/backend/bi/log-format-definition/helios/new-log</a:t>
            </a:r>
            <a:endParaRPr lang="en-US" altLang="zh-CN" kern="1000" dirty="0" smtClean="0">
              <a:latin typeface="Times New Roman" pitchFamily="18" charset="0"/>
              <a:ea typeface="Microsoft YaHei UI" pitchFamily="34" charset="-122"/>
            </a:endParaRP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bilog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固定开头部分：</a:t>
            </a:r>
            <a:endParaRPr lang="en-US" altLang="zh-CN" kern="1000" dirty="0" smtClean="0">
              <a:latin typeface="Times New Roman" pitchFamily="18" charset="0"/>
              <a:ea typeface="Microsoft YaHei UI" pitchFamily="34" charset="-122"/>
            </a:endParaRP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json.put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(“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eventId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”, “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自定义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”);//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填充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eventID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，建议用  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whaley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-rom-  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作为前缀</a:t>
            </a:r>
            <a:endParaRPr lang="en-US" altLang="zh-CN" kern="1000" dirty="0" smtClean="0">
              <a:latin typeface="Times New Roman" pitchFamily="18" charset="0"/>
              <a:ea typeface="Microsoft YaHei UI" pitchFamily="34" charset="-122"/>
            </a:endParaRP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json.put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(“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logVersion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”, “02”);//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日志格式版本号</a:t>
            </a:r>
            <a:endParaRPr lang="en-US" altLang="zh-CN" kern="1000" dirty="0" smtClean="0">
              <a:latin typeface="Times New Roman" pitchFamily="18" charset="0"/>
              <a:ea typeface="Microsoft YaHei UI" pitchFamily="34" charset="-122"/>
            </a:endParaRP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json.put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(“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logType“,“event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”);//event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型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bilog</a:t>
            </a:r>
            <a:endParaRPr lang="en-US" altLang="zh-CN" kern="1000" dirty="0" smtClean="0">
              <a:latin typeface="Times New Roman" pitchFamily="18" charset="0"/>
              <a:ea typeface="Microsoft YaHei UI" pitchFamily="34" charset="-122"/>
            </a:endParaRP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json.put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(“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happenTime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”, 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日志发生时的时间戳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);//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时间戳，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long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整型</a:t>
            </a:r>
            <a:endParaRPr lang="en-US" altLang="zh-CN" kern="1000" dirty="0" smtClean="0">
              <a:latin typeface="Times New Roman" pitchFamily="18" charset="0"/>
              <a:ea typeface="Microsoft YaHei UI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893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JAVA  </a:t>
            </a:r>
            <a:r>
              <a:rPr altLang="en-US" dirty="0" smtClean="0"/>
              <a:t>不使用</a:t>
            </a:r>
            <a:r>
              <a:rPr lang="en-US" altLang="zh-CN" dirty="0" smtClean="0"/>
              <a:t>common</a:t>
            </a:r>
            <a:r>
              <a:rPr altLang="en-US" dirty="0" smtClean="0"/>
              <a:t>接口</a:t>
            </a:r>
            <a:endParaRPr lang="en-US" altLang="zh-CN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0" y="1428736"/>
            <a:ext cx="12192000" cy="5273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Log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字符串参数填充：</a:t>
            </a:r>
            <a:endParaRPr lang="en-US" altLang="zh-CN" kern="1000" dirty="0" smtClean="0">
              <a:latin typeface="Times New Roman" pitchFamily="18" charset="0"/>
              <a:ea typeface="Microsoft YaHei UI" pitchFamily="34" charset="-122"/>
            </a:endParaRP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JSONObject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 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paramJson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 = new 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JSONObject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();</a:t>
            </a: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paramJson.put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("address", address); );//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自定义，需要上传的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log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字符串，可以有多组</a:t>
            </a:r>
            <a:endParaRPr lang="en-US" altLang="zh-CN" kern="1000" dirty="0" smtClean="0">
              <a:latin typeface="Times New Roman" pitchFamily="18" charset="0"/>
              <a:ea typeface="Microsoft YaHei UI" pitchFamily="34" charset="-122"/>
            </a:endParaRP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…………………</a:t>
            </a: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json.put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(“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params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”, 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paramJson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);//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param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以一个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Json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格式作为整体加入到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json</a:t>
            </a:r>
            <a:endParaRPr lang="en-US" altLang="zh-CN" kern="1000" dirty="0" smtClean="0">
              <a:latin typeface="Times New Roman" pitchFamily="18" charset="0"/>
              <a:ea typeface="Microsoft YaHei UI" pitchFamily="34" charset="-122"/>
            </a:endParaRP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endParaRPr lang="en-US" altLang="zh-CN" kern="1000" dirty="0" smtClean="0">
              <a:latin typeface="Times New Roman" pitchFamily="18" charset="0"/>
              <a:ea typeface="Microsoft YaHei UI" pitchFamily="34" charset="-122"/>
            </a:endParaRP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intetnt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的第三个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extra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是我们填充的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json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：</a:t>
            </a:r>
            <a:endParaRPr lang="en-US" altLang="zh-CN" kern="1000" dirty="0" smtClean="0">
              <a:latin typeface="Times New Roman" pitchFamily="18" charset="0"/>
              <a:ea typeface="Microsoft YaHei UI" pitchFamily="34" charset="-122"/>
            </a:endParaRP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intent.putExtra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(BI_UPLOADLOG_EXTRA_LOG, 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json.toString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());</a:t>
            </a: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endParaRPr lang="en-US" altLang="zh-CN" kern="1000" dirty="0" smtClean="0">
              <a:latin typeface="Times New Roman" pitchFamily="18" charset="0"/>
              <a:ea typeface="Microsoft YaHei UI" pitchFamily="34" charset="-122"/>
            </a:endParaRP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上传：</a:t>
            </a:r>
            <a:endParaRPr lang="en-US" altLang="zh-CN" kern="1000" dirty="0" smtClean="0">
              <a:latin typeface="Times New Roman" pitchFamily="18" charset="0"/>
              <a:ea typeface="Microsoft YaHei UI" pitchFamily="34" charset="-122"/>
            </a:endParaRP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Context 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context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 = 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ActivityThread.currentApplication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();</a:t>
            </a: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context.sendBroadcast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(intent);</a:t>
            </a: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endParaRPr lang="en-US" altLang="zh-CN" kern="1000" dirty="0" smtClean="0">
              <a:latin typeface="Times New Roman" pitchFamily="18" charset="0"/>
              <a:ea typeface="Microsoft YaHei UI" pitchFamily="34" charset="-122"/>
            </a:endParaRP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以上为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event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类型日志，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start-end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类型日志请参考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wiki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，不再详细列出。</a:t>
            </a:r>
            <a:endParaRPr lang="en-US" altLang="zh-CN" kern="1000" dirty="0" smtClean="0">
              <a:latin typeface="Times New Roman" pitchFamily="18" charset="0"/>
              <a:ea typeface="Microsoft YaHei UI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893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BI JAVA common interface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38084" y="1357298"/>
            <a:ext cx="27146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 smtClean="0"/>
              <a:t>Intent mode</a:t>
            </a:r>
            <a:endParaRPr lang="zh-CN" altLang="en-US" sz="24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0" y="1857364"/>
            <a:ext cx="12192000" cy="4901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BiLog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方法使用说明：</a:t>
            </a:r>
            <a:endParaRPr lang="en-US" altLang="zh-CN" kern="1000" dirty="0" smtClean="0">
              <a:latin typeface="Times New Roman" pitchFamily="18" charset="0"/>
              <a:ea typeface="Microsoft YaHei UI" pitchFamily="34" charset="-122"/>
            </a:endParaRP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1</a:t>
            </a:r>
            <a:r>
              <a:rPr lang="zh-CN" altLang="en-US" kern="1000" dirty="0">
                <a:latin typeface="Times New Roman" pitchFamily="18" charset="0"/>
                <a:ea typeface="Microsoft YaHei UI" pitchFamily="34" charset="-122"/>
              </a:rPr>
              <a:t>、创建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bilog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，填充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bilog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的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params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项</a:t>
            </a:r>
            <a:endParaRPr lang="en-US" altLang="zh-CN" kern="1000" dirty="0">
              <a:latin typeface="Times New Roman" pitchFamily="18" charset="0"/>
              <a:ea typeface="Microsoft YaHei UI" pitchFamily="34" charset="-122"/>
            </a:endParaRP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>
                <a:latin typeface="Times New Roman" pitchFamily="18" charset="0"/>
                <a:ea typeface="Microsoft YaHei UI" pitchFamily="34" charset="-122"/>
              </a:rPr>
              <a:t>    A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、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bilogfactory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。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B</a:t>
            </a:r>
            <a:r>
              <a:rPr lang="zh-CN" altLang="en-US" kern="1000" dirty="0">
                <a:latin typeface="Times New Roman" pitchFamily="18" charset="0"/>
                <a:ea typeface="Microsoft YaHei UI" pitchFamily="34" charset="-122"/>
              </a:rPr>
              <a:t>、使用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PushParameter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或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PushParamsPackage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填充</a:t>
            </a:r>
            <a:r>
              <a:rPr lang="zh-CN" altLang="en-US" kern="1000" dirty="0">
                <a:latin typeface="Times New Roman" pitchFamily="18" charset="0"/>
                <a:ea typeface="Microsoft YaHei UI" pitchFamily="34" charset="-122"/>
              </a:rPr>
              <a:t>所需要上传的</a:t>
            </a:r>
            <a:r>
              <a:rPr lang="en-US" altLang="zh-CN" kern="1000" dirty="0">
                <a:latin typeface="Times New Roman" pitchFamily="18" charset="0"/>
                <a:ea typeface="Microsoft YaHei UI" pitchFamily="34" charset="-122"/>
              </a:rPr>
              <a:t>log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字符串</a:t>
            </a:r>
            <a:endParaRPr lang="en-US" altLang="zh-CN" kern="1000" dirty="0" smtClean="0">
              <a:latin typeface="Times New Roman" pitchFamily="18" charset="0"/>
              <a:ea typeface="Microsoft YaHei UI" pitchFamily="34" charset="-122"/>
            </a:endParaRP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zh-CN" altLang="en-US" kern="1000" dirty="0">
                <a:latin typeface="Times New Roman" pitchFamily="18" charset="0"/>
                <a:ea typeface="Microsoft YaHei UI" pitchFamily="34" charset="-122"/>
              </a:rPr>
              <a:t> 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  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PushParameter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参数是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key-value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键值对；</a:t>
            </a:r>
            <a:r>
              <a:rPr lang="en-US" altLang="zh-CN" kern="1000" dirty="0">
                <a:latin typeface="Times New Roman" pitchFamily="18" charset="0"/>
                <a:ea typeface="Microsoft YaHei UI" pitchFamily="34" charset="-122"/>
              </a:rPr>
              <a:t> 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PushParamsPackage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参数是一个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json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字符串，含有多个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key-value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对</a:t>
            </a:r>
            <a:endParaRPr lang="en-US" altLang="zh-CN" kern="1000" dirty="0">
              <a:latin typeface="Times New Roman" pitchFamily="18" charset="0"/>
              <a:ea typeface="Microsoft YaHei UI" pitchFamily="34" charset="-122"/>
            </a:endParaRP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>
                <a:latin typeface="Times New Roman" pitchFamily="18" charset="0"/>
                <a:ea typeface="Microsoft YaHei UI" pitchFamily="34" charset="-122"/>
              </a:rPr>
              <a:t>2</a:t>
            </a:r>
            <a:r>
              <a:rPr lang="zh-CN" altLang="en-US" kern="1000" dirty="0">
                <a:latin typeface="Times New Roman" pitchFamily="18" charset="0"/>
                <a:ea typeface="Microsoft YaHei UI" pitchFamily="34" charset="-122"/>
              </a:rPr>
              <a:t>、构建</a:t>
            </a:r>
            <a:r>
              <a:rPr lang="en-US" altLang="zh-CN" kern="1000" dirty="0" err="1">
                <a:latin typeface="Times New Roman" pitchFamily="18" charset="0"/>
                <a:ea typeface="Microsoft YaHei UI" pitchFamily="34" charset="-122"/>
              </a:rPr>
              <a:t>uploader</a:t>
            </a:r>
            <a:r>
              <a:rPr lang="zh-CN" altLang="en-US" kern="1000" dirty="0">
                <a:latin typeface="Times New Roman" pitchFamily="18" charset="0"/>
                <a:ea typeface="Microsoft YaHei UI" pitchFamily="34" charset="-122"/>
              </a:rPr>
              <a:t>，上传</a:t>
            </a:r>
            <a:r>
              <a:rPr lang="en-US" altLang="zh-CN" kern="1000" dirty="0" err="1">
                <a:latin typeface="Times New Roman" pitchFamily="18" charset="0"/>
                <a:ea typeface="Microsoft YaHei UI" pitchFamily="34" charset="-122"/>
              </a:rPr>
              <a:t>bilog</a:t>
            </a:r>
            <a:endParaRPr lang="en-US" altLang="zh-CN" kern="1000" dirty="0">
              <a:latin typeface="Times New Roman" pitchFamily="18" charset="0"/>
              <a:ea typeface="Microsoft YaHei UI" pitchFamily="34" charset="-122"/>
            </a:endParaRP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>
                <a:latin typeface="Times New Roman" pitchFamily="18" charset="0"/>
                <a:ea typeface="Microsoft YaHei UI" pitchFamily="34" charset="-122"/>
              </a:rPr>
              <a:t>    A</a:t>
            </a:r>
            <a:r>
              <a:rPr lang="zh-CN" altLang="en-US" kern="1000" dirty="0">
                <a:latin typeface="Times New Roman" pitchFamily="18" charset="0"/>
                <a:ea typeface="Microsoft YaHei UI" pitchFamily="34" charset="-122"/>
              </a:rPr>
              <a:t>、构建</a:t>
            </a:r>
            <a:r>
              <a:rPr lang="en-US" altLang="zh-CN" kern="1000" dirty="0" err="1">
                <a:latin typeface="Times New Roman" pitchFamily="18" charset="0"/>
                <a:ea typeface="Microsoft YaHei UI" pitchFamily="34" charset="-122"/>
              </a:rPr>
              <a:t>uploader</a:t>
            </a:r>
            <a:r>
              <a:rPr lang="zh-CN" altLang="en-US" kern="1000" dirty="0">
                <a:latin typeface="Times New Roman" pitchFamily="18" charset="0"/>
                <a:ea typeface="Microsoft YaHei UI" pitchFamily="34" charset="-122"/>
              </a:rPr>
              <a:t>对象。</a:t>
            </a:r>
            <a:r>
              <a:rPr lang="en-US" altLang="zh-CN" kern="1000" dirty="0">
                <a:latin typeface="Times New Roman" pitchFamily="18" charset="0"/>
                <a:ea typeface="Microsoft YaHei UI" pitchFamily="34" charset="-122"/>
              </a:rPr>
              <a:t>B</a:t>
            </a:r>
            <a:r>
              <a:rPr lang="zh-CN" altLang="en-US" kern="1000" dirty="0">
                <a:latin typeface="Times New Roman" pitchFamily="18" charset="0"/>
                <a:ea typeface="Microsoft YaHei UI" pitchFamily="34" charset="-122"/>
              </a:rPr>
              <a:t>、调用</a:t>
            </a:r>
            <a:r>
              <a:rPr lang="en-US" altLang="zh-CN" kern="1000" dirty="0">
                <a:latin typeface="Times New Roman" pitchFamily="18" charset="0"/>
                <a:ea typeface="Microsoft YaHei UI" pitchFamily="34" charset="-122"/>
              </a:rPr>
              <a:t>submit</a:t>
            </a:r>
            <a:r>
              <a:rPr lang="zh-CN" altLang="en-US" kern="1000" dirty="0">
                <a:latin typeface="Times New Roman" pitchFamily="18" charset="0"/>
                <a:ea typeface="Microsoft YaHei UI" pitchFamily="34" charset="-122"/>
              </a:rPr>
              <a:t>接口上传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bilog</a:t>
            </a:r>
            <a:endParaRPr lang="en-US" altLang="zh-CN" kern="1000" dirty="0">
              <a:latin typeface="Times New Roman" pitchFamily="18" charset="0"/>
              <a:ea typeface="Microsoft YaHei UI" pitchFamily="34" charset="-122"/>
            </a:endParaRP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3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、</a:t>
            </a:r>
            <a:r>
              <a:rPr lang="en-US" altLang="zh-CN" kern="1000" dirty="0">
                <a:latin typeface="Times New Roman" pitchFamily="18" charset="0"/>
                <a:ea typeface="Microsoft YaHei UI" pitchFamily="34" charset="-122"/>
              </a:rPr>
              <a:t> 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PushParamsPackage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接口使用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demo</a:t>
            </a:r>
            <a:endParaRPr lang="en-US" altLang="zh-CN" kern="1000" dirty="0" smtClean="0">
              <a:latin typeface="Times New Roman" pitchFamily="18" charset="0"/>
              <a:ea typeface="Microsoft YaHei UI" pitchFamily="34" charset="-122"/>
            </a:endParaRP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err="1">
                <a:latin typeface="Times New Roman" pitchFamily="18" charset="0"/>
                <a:ea typeface="Microsoft YaHei UI" pitchFamily="34" charset="-122"/>
              </a:rPr>
              <a:t>IBiLog</a:t>
            </a:r>
            <a:r>
              <a:rPr lang="en-US" altLang="zh-CN" kern="1000" dirty="0">
                <a:latin typeface="Times New Roman" pitchFamily="18" charset="0"/>
                <a:ea typeface="Microsoft YaHei UI" pitchFamily="34" charset="-122"/>
              </a:rPr>
              <a:t> </a:t>
            </a:r>
            <a:r>
              <a:rPr lang="en-US" altLang="zh-CN" kern="1000" dirty="0" err="1">
                <a:latin typeface="Times New Roman" pitchFamily="18" charset="0"/>
                <a:ea typeface="Microsoft YaHei UI" pitchFamily="34" charset="-122"/>
              </a:rPr>
              <a:t>bilog</a:t>
            </a:r>
            <a:r>
              <a:rPr lang="en-US" altLang="zh-CN" kern="1000" dirty="0">
                <a:latin typeface="Times New Roman" pitchFamily="18" charset="0"/>
                <a:ea typeface="Microsoft YaHei UI" pitchFamily="34" charset="-122"/>
              </a:rPr>
              <a:t> = </a:t>
            </a:r>
            <a:r>
              <a:rPr lang="en-US" altLang="zh-CN" kern="1000" dirty="0" err="1">
                <a:latin typeface="Times New Roman" pitchFamily="18" charset="0"/>
                <a:ea typeface="Microsoft YaHei UI" pitchFamily="34" charset="-122"/>
              </a:rPr>
              <a:t>BiLogFactory.CreateLog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(“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whaley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-rom-multimedia-info”);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构造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bilog</a:t>
            </a:r>
            <a:endParaRPr lang="en-US" altLang="zh-CN" kern="1000" dirty="0" smtClean="0">
              <a:latin typeface="Times New Roman" pitchFamily="18" charset="0"/>
              <a:ea typeface="Microsoft YaHei UI" pitchFamily="34" charset="-122"/>
            </a:endParaRP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JSONObject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 test = new </a:t>
            </a:r>
            <a:r>
              <a:rPr lang="en-US" altLang="zh-CN" kern="1000" dirty="0" err="1">
                <a:latin typeface="Times New Roman" pitchFamily="18" charset="0"/>
                <a:ea typeface="Microsoft YaHei UI" pitchFamily="34" charset="-122"/>
              </a:rPr>
              <a:t>JSONObject</a:t>
            </a:r>
            <a:r>
              <a:rPr lang="en-US" altLang="zh-CN" kern="1000" dirty="0">
                <a:latin typeface="Times New Roman" pitchFamily="18" charset="0"/>
                <a:ea typeface="Microsoft YaHei UI" pitchFamily="34" charset="-122"/>
              </a:rPr>
              <a:t>(value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);</a:t>
            </a: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test.put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();//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填充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test</a:t>
            </a: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Bilog.PushParamsPackage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(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test.toString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());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填充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bilog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的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parmas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部分</a:t>
            </a:r>
            <a:endParaRPr lang="en-US" altLang="zh-CN" kern="1000" dirty="0" smtClean="0">
              <a:latin typeface="Times New Roman" pitchFamily="18" charset="0"/>
              <a:ea typeface="Microsoft YaHei UI" pitchFamily="34" charset="-122"/>
            </a:endParaRP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IBiLogUploader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 </a:t>
            </a:r>
            <a:r>
              <a:rPr lang="en-US" altLang="zh-CN" kern="1000" dirty="0" err="1">
                <a:latin typeface="Times New Roman" pitchFamily="18" charset="0"/>
                <a:ea typeface="Microsoft YaHei UI" pitchFamily="34" charset="-122"/>
              </a:rPr>
              <a:t>uploader</a:t>
            </a:r>
            <a:r>
              <a:rPr lang="en-US" altLang="zh-CN" kern="1000" dirty="0">
                <a:latin typeface="Times New Roman" pitchFamily="18" charset="0"/>
                <a:ea typeface="Microsoft YaHei UI" pitchFamily="34" charset="-122"/>
              </a:rPr>
              <a:t> = </a:t>
            </a:r>
            <a:r>
              <a:rPr lang="en-US" altLang="zh-CN" kern="1000" dirty="0" err="1">
                <a:latin typeface="Times New Roman" pitchFamily="18" charset="0"/>
                <a:ea typeface="Microsoft YaHei UI" pitchFamily="34" charset="-122"/>
              </a:rPr>
              <a:t>BiLogUploaderFactory.CreateBiLogUploader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();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构造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uploader</a:t>
            </a:r>
            <a:endParaRPr lang="en-US" altLang="zh-CN" kern="1000" dirty="0">
              <a:latin typeface="Times New Roman" pitchFamily="18" charset="0"/>
              <a:ea typeface="Microsoft YaHei UI" pitchFamily="34" charset="-122"/>
            </a:endParaRP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uploader.Submit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(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bilog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);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上传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bilog</a:t>
            </a:r>
            <a:endParaRPr lang="en-US" altLang="zh-CN" kern="1000" dirty="0">
              <a:latin typeface="Times New Roman" pitchFamily="18" charset="0"/>
              <a:ea typeface="Microsoft YaHei UI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893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BI JAVA common interface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38084" y="1357298"/>
            <a:ext cx="27146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 smtClean="0"/>
              <a:t>Intent mode</a:t>
            </a:r>
            <a:endParaRPr lang="zh-CN" altLang="en-US" sz="24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0" y="1857364"/>
            <a:ext cx="12192000" cy="4157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1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、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LOG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日志上传格式参考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wiki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文档：</a:t>
            </a:r>
            <a:endParaRPr lang="en-US" altLang="zh-CN" kern="1000" dirty="0" smtClean="0">
              <a:latin typeface="Times New Roman" pitchFamily="18" charset="0"/>
              <a:ea typeface="Microsoft YaHei UI" pitchFamily="34" charset="-122"/>
            </a:endParaRP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    http://wiki.moretv.cn/wiki/pj/backend/bi/middleware-bi-api</a:t>
            </a: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    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  <a:hlinkClick r:id="rId3"/>
              </a:rPr>
              <a:t>http://wiki.moretv.cn/wiki/pj/backend/bi/log-format-definition/helios/new-log</a:t>
            </a:r>
            <a:endParaRPr lang="en-US" altLang="zh-CN" kern="1000" dirty="0" smtClean="0">
              <a:latin typeface="Times New Roman" pitchFamily="18" charset="0"/>
              <a:ea typeface="Microsoft YaHei UI" pitchFamily="34" charset="-122"/>
            </a:endParaRP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2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、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 import java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包名：</a:t>
            </a:r>
            <a:endParaRPr lang="en-US" altLang="zh-CN" kern="1000" dirty="0" smtClean="0">
              <a:latin typeface="Times New Roman" pitchFamily="18" charset="0"/>
              <a:ea typeface="Microsoft YaHei UI" pitchFamily="34" charset="-122"/>
            </a:endParaRP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    import 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com.whaley.biutil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.*;</a:t>
            </a: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   或：</a:t>
            </a:r>
            <a:endParaRPr lang="en-US" altLang="zh-CN" kern="1000" dirty="0" smtClean="0">
              <a:latin typeface="Times New Roman" pitchFamily="18" charset="0"/>
              <a:ea typeface="Microsoft YaHei UI" pitchFamily="34" charset="-122"/>
            </a:endParaRP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    import 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com.whaley.biutil.IBiLog</a:t>
            </a:r>
            <a:endParaRPr lang="en-US" altLang="zh-CN" kern="1000" dirty="0" smtClean="0">
              <a:latin typeface="Times New Roman" pitchFamily="18" charset="0"/>
              <a:ea typeface="Microsoft YaHei UI" pitchFamily="34" charset="-122"/>
            </a:endParaRP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    import 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com.whaley.biutil.IBiLogPair</a:t>
            </a:r>
            <a:endParaRPr lang="en-US" altLang="zh-CN" kern="1000" dirty="0" smtClean="0">
              <a:latin typeface="Times New Roman" pitchFamily="18" charset="0"/>
              <a:ea typeface="Microsoft YaHei UI" pitchFamily="34" charset="-122"/>
            </a:endParaRP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    import 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com.whaley.biutil.IBiLogUploader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;</a:t>
            </a: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    import 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com.whaley.biutil.BiLogFactory</a:t>
            </a:r>
            <a:endParaRPr lang="en-US" altLang="zh-CN" kern="1000" dirty="0" smtClean="0">
              <a:latin typeface="Times New Roman" pitchFamily="18" charset="0"/>
              <a:ea typeface="Microsoft YaHei UI" pitchFamily="34" charset="-122"/>
            </a:endParaRP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    </a:t>
            </a:r>
            <a:r>
              <a:rPr lang="en-US" altLang="zh-CN" kern="1000" dirty="0" smtClean="0">
                <a:solidFill>
                  <a:srgbClr val="FF0000"/>
                </a:solidFill>
                <a:latin typeface="Times New Roman" pitchFamily="18" charset="0"/>
                <a:ea typeface="Microsoft YaHei UI" pitchFamily="34" charset="-122"/>
              </a:rPr>
              <a:t>import </a:t>
            </a:r>
            <a:r>
              <a:rPr lang="en-US" altLang="zh-CN" kern="1000" dirty="0" err="1" smtClean="0">
                <a:solidFill>
                  <a:srgbClr val="FF0000"/>
                </a:solidFill>
                <a:latin typeface="Times New Roman" pitchFamily="18" charset="0"/>
                <a:ea typeface="Microsoft YaHei UI" pitchFamily="34" charset="-122"/>
              </a:rPr>
              <a:t>com.whaley.biutil.BiLogUploaderFactory</a:t>
            </a:r>
            <a:endParaRPr lang="en-US" altLang="zh-CN" kern="1000" dirty="0" smtClean="0">
              <a:solidFill>
                <a:srgbClr val="FF0000"/>
              </a:solidFill>
              <a:latin typeface="Times New Roman" pitchFamily="18" charset="0"/>
              <a:ea typeface="Microsoft YaHei UI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827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BI JAVA common interface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357298"/>
            <a:ext cx="12192000" cy="4529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4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、创建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event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类型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BiLog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对象</a:t>
            </a:r>
            <a:endParaRPr lang="en-US" altLang="zh-CN" kern="1000" dirty="0" smtClean="0">
              <a:latin typeface="Times New Roman" pitchFamily="18" charset="0"/>
              <a:ea typeface="Microsoft YaHei UI" pitchFamily="34" charset="-122"/>
            </a:endParaRP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       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IBiLog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 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bilog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 = 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BiLogFactory.CreateLog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(“ 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eventId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 ”);//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自定义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eventID</a:t>
            </a:r>
            <a:endParaRPr lang="en-US" altLang="zh-CN" kern="1000" dirty="0" smtClean="0">
              <a:latin typeface="Times New Roman" pitchFamily="18" charset="0"/>
              <a:ea typeface="Microsoft YaHei UI" pitchFamily="34" charset="-122"/>
            </a:endParaRP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        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bilog.PushParameter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(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自定义所需上传参数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ID ,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自定义上传参数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);</a:t>
            </a: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        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PushParameter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的两个参数均为字符串类型。可上传多组参数。</a:t>
            </a:r>
            <a:endParaRPr lang="en-US" altLang="zh-CN" kern="1000" dirty="0" smtClean="0">
              <a:latin typeface="Times New Roman" pitchFamily="18" charset="0"/>
              <a:ea typeface="Microsoft YaHei UI" pitchFamily="34" charset="-122"/>
            </a:endParaRP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5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、创建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start-end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类型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BiLog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对象</a:t>
            </a:r>
            <a:endParaRPr lang="en-US" altLang="zh-CN" kern="1000" dirty="0" smtClean="0">
              <a:latin typeface="Times New Roman" pitchFamily="18" charset="0"/>
              <a:ea typeface="Microsoft YaHei UI" pitchFamily="34" charset="-122"/>
            </a:endParaRP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       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IBiLogPair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 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bilogpair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 = 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BiLogFactory.CreateLogPair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(“ 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eventId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 ");// 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自定义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eventId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 </a:t>
            </a: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      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填充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start log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：</a:t>
            </a:r>
            <a:endParaRPr lang="en-US" altLang="zh-CN" kern="1000" dirty="0" smtClean="0">
              <a:latin typeface="Times New Roman" pitchFamily="18" charset="0"/>
              <a:ea typeface="Microsoft YaHei UI" pitchFamily="34" charset="-122"/>
            </a:endParaRP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        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bilogpair.StartLog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().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PushParameter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(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自定义所需上传参数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ID ,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自定义上传参数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);</a:t>
            </a: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        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PushParameter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的两个参数均为字符串类型。可上传多组参数</a:t>
            </a:r>
            <a:endParaRPr lang="en-US" altLang="zh-CN" kern="1000" dirty="0" smtClean="0">
              <a:latin typeface="Times New Roman" pitchFamily="18" charset="0"/>
              <a:ea typeface="Microsoft YaHei UI" pitchFamily="34" charset="-122"/>
            </a:endParaRP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      填充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end log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：</a:t>
            </a:r>
            <a:endParaRPr lang="en-US" altLang="zh-CN" kern="1000" dirty="0" smtClean="0">
              <a:latin typeface="Times New Roman" pitchFamily="18" charset="0"/>
              <a:ea typeface="Microsoft YaHei UI" pitchFamily="34" charset="-122"/>
            </a:endParaRP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        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bilogpair.EndLog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().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PushParameter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(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自定义所需上传参数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ID ,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自定义上传参数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);</a:t>
            </a: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        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PushParameter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的两个参数均为字符串类型。可上传多组参数</a:t>
            </a:r>
            <a:endParaRPr lang="en-US" altLang="zh-CN" kern="1000" dirty="0" smtClean="0">
              <a:latin typeface="Times New Roman" pitchFamily="18" charset="0"/>
              <a:ea typeface="Microsoft YaHei UI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893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BI JAVA common interface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285860"/>
            <a:ext cx="12192000" cy="4529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  6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、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bilog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创建完成，创建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BiLogUploader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 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对象上传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log</a:t>
            </a: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        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IBiLogUploader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 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uploader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 = 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BiLogUploaderFactory.CreateBiLogUploader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();</a:t>
            </a: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      上传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bilog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：</a:t>
            </a:r>
            <a:endParaRPr lang="en-US" altLang="zh-CN" kern="1000" dirty="0" smtClean="0">
              <a:latin typeface="Times New Roman" pitchFamily="18" charset="0"/>
              <a:ea typeface="Microsoft YaHei UI" pitchFamily="34" charset="-122"/>
            </a:endParaRP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         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uploader.Submit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(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bilog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 );//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上传策略为默认值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1——STRATEGY_DEFAULT  1</a:t>
            </a: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         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uploader.Submit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(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bilog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 , strategy);//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上传策略为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strategy,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根据自己需要自定义</a:t>
            </a:r>
            <a:endParaRPr lang="en-US" altLang="zh-CN" kern="1000" dirty="0" smtClean="0">
              <a:latin typeface="Times New Roman" pitchFamily="18" charset="0"/>
              <a:ea typeface="Microsoft YaHei UI" pitchFamily="34" charset="-122"/>
            </a:endParaRP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      上传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start log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：</a:t>
            </a:r>
            <a:endParaRPr lang="en-US" altLang="zh-CN" kern="1000" dirty="0" smtClean="0">
              <a:latin typeface="Times New Roman" pitchFamily="18" charset="0"/>
              <a:ea typeface="Microsoft YaHei UI" pitchFamily="34" charset="-122"/>
            </a:endParaRP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        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uploader.Submit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(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bilogpair.StartLog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());//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上传策略为默认值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1——STRATEGY_DEFAULT  1</a:t>
            </a: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        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uploader.Submit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(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bilogpair.StartLog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(), strategy);//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上传策略为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strategy,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根据自己需要自定义</a:t>
            </a:r>
            <a:endParaRPr lang="en-US" altLang="zh-CN" kern="1000" dirty="0" smtClean="0">
              <a:latin typeface="Times New Roman" pitchFamily="18" charset="0"/>
              <a:ea typeface="Microsoft YaHei UI" pitchFamily="34" charset="-122"/>
            </a:endParaRP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      上传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end log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：</a:t>
            </a:r>
            <a:endParaRPr lang="en-US" altLang="zh-CN" kern="1000" dirty="0" smtClean="0">
              <a:latin typeface="Times New Roman" pitchFamily="18" charset="0"/>
              <a:ea typeface="Microsoft YaHei UI" pitchFamily="34" charset="-122"/>
            </a:endParaRP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        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uploader.Submit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(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bilogpair.EndLog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());//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上传策略为默认值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1——STRATEGY_DEFAULT  1</a:t>
            </a: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        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uploader.Submit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(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bilogpair.EndLog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(), strategy);//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上传策略为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strategy,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根据自己需要自定义</a:t>
            </a:r>
            <a:endParaRPr lang="en-US" altLang="zh-CN" kern="1000" dirty="0" smtClean="0">
              <a:latin typeface="Times New Roman" pitchFamily="18" charset="0"/>
              <a:ea typeface="Microsoft YaHei UI" pitchFamily="34" charset="-122"/>
            </a:endParaRP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endParaRPr lang="en-US" altLang="zh-CN" kern="1000" dirty="0" smtClean="0">
              <a:latin typeface="Times New Roman" pitchFamily="18" charset="0"/>
              <a:ea typeface="Microsoft YaHei UI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893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BI JAVA common interface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38084" y="1357298"/>
            <a:ext cx="119539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 smtClean="0"/>
              <a:t>Direct </a:t>
            </a:r>
            <a:r>
              <a:rPr lang="en-US" altLang="zh-CN" sz="2400" b="1" dirty="0" err="1" smtClean="0"/>
              <a:t>uploader</a:t>
            </a:r>
            <a:r>
              <a:rPr lang="en-US" altLang="zh-CN" sz="2400" b="1" dirty="0" smtClean="0"/>
              <a:t> mode</a:t>
            </a:r>
            <a:endParaRPr lang="zh-CN" altLang="en-US" sz="24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0" y="1779687"/>
            <a:ext cx="12192000" cy="4503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在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bilog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填充完成之后，直接调用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biService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提供的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API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，传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log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给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biservice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。</a:t>
            </a:r>
            <a:endParaRPr lang="en-US" altLang="zh-CN" kern="1000" dirty="0" smtClean="0">
              <a:latin typeface="Times New Roman" pitchFamily="18" charset="0"/>
              <a:ea typeface="Microsoft YaHei UI" pitchFamily="34" charset="-122"/>
            </a:endParaRP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这种上传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log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的模式目前还没有人使用。</a:t>
            </a:r>
            <a:endParaRPr lang="en-US" altLang="zh-CN" kern="1000" dirty="0" smtClean="0">
              <a:latin typeface="Times New Roman" pitchFamily="18" charset="0"/>
              <a:ea typeface="Microsoft YaHei UI" pitchFamily="34" charset="-122"/>
            </a:endParaRP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bilog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的填充和上传方式与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intent mode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完全相同，差别只在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import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部分。注意要引用到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com.whaley.biutil.directuploader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里面的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BiLogUploaderFactory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。</a:t>
            </a:r>
            <a:endParaRPr lang="en-US" altLang="zh-CN" kern="1000" dirty="0" smtClean="0">
              <a:latin typeface="Times New Roman" pitchFamily="18" charset="0"/>
              <a:ea typeface="Microsoft YaHei UI" pitchFamily="34" charset="-122"/>
            </a:endParaRP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1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、加载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java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库：</a:t>
            </a:r>
            <a:endParaRPr lang="en-US" altLang="zh-CN" kern="1000" dirty="0" smtClean="0">
              <a:latin typeface="Times New Roman" pitchFamily="18" charset="0"/>
              <a:ea typeface="Microsoft YaHei UI" pitchFamily="34" charset="-122"/>
            </a:endParaRP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    LOCAL_JAVA_LIBRARIES := 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com.whaley.biutil.direct-uploader</a:t>
            </a:r>
            <a:endParaRPr lang="en-US" altLang="zh-CN" kern="1000" dirty="0" smtClean="0">
              <a:latin typeface="Times New Roman" pitchFamily="18" charset="0"/>
              <a:ea typeface="Microsoft YaHei UI" pitchFamily="34" charset="-122"/>
            </a:endParaRP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2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、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 import java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包名：</a:t>
            </a:r>
            <a:endParaRPr lang="en-US" altLang="zh-CN" kern="1000" dirty="0" smtClean="0">
              <a:latin typeface="Times New Roman" pitchFamily="18" charset="0"/>
              <a:ea typeface="Microsoft YaHei UI" pitchFamily="34" charset="-122"/>
            </a:endParaRP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     import 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com.whaley.biutil.IBiLog</a:t>
            </a:r>
            <a:endParaRPr lang="en-US" altLang="zh-CN" kern="1000" dirty="0" smtClean="0">
              <a:latin typeface="Times New Roman" pitchFamily="18" charset="0"/>
              <a:ea typeface="Microsoft YaHei UI" pitchFamily="34" charset="-122"/>
            </a:endParaRP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     import 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com.whaley.biutil.IBiLogPair</a:t>
            </a:r>
            <a:endParaRPr lang="en-US" altLang="zh-CN" kern="1000" dirty="0" smtClean="0">
              <a:latin typeface="Times New Roman" pitchFamily="18" charset="0"/>
              <a:ea typeface="Microsoft YaHei UI" pitchFamily="34" charset="-122"/>
            </a:endParaRP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     import 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com.whaley.biutil.IBiLogUploader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;</a:t>
            </a: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     import 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com.whaley.biutil.BiLogFactory</a:t>
            </a:r>
            <a:endParaRPr lang="en-US" altLang="zh-CN" kern="1000" dirty="0" smtClean="0">
              <a:latin typeface="Times New Roman" pitchFamily="18" charset="0"/>
              <a:ea typeface="Microsoft YaHei UI" pitchFamily="34" charset="-122"/>
            </a:endParaRP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     </a:t>
            </a:r>
            <a:r>
              <a:rPr lang="en-US" altLang="zh-CN" kern="1000" dirty="0" smtClean="0">
                <a:solidFill>
                  <a:srgbClr val="FF0000"/>
                </a:solidFill>
                <a:latin typeface="Times New Roman" pitchFamily="18" charset="0"/>
                <a:ea typeface="Microsoft YaHei UI" pitchFamily="34" charset="-122"/>
              </a:rPr>
              <a:t>import </a:t>
            </a:r>
            <a:r>
              <a:rPr lang="en-US" altLang="zh-CN" kern="1000" dirty="0" err="1" smtClean="0">
                <a:solidFill>
                  <a:srgbClr val="FF0000"/>
                </a:solidFill>
                <a:latin typeface="Times New Roman" pitchFamily="18" charset="0"/>
                <a:ea typeface="Microsoft YaHei UI" pitchFamily="34" charset="-122"/>
              </a:rPr>
              <a:t>com.whaley.biutil.directuploader.BiLogUploaderFactory</a:t>
            </a:r>
            <a:endParaRPr lang="en-US" altLang="zh-CN" kern="1000" dirty="0" smtClean="0">
              <a:solidFill>
                <a:srgbClr val="FF0000"/>
              </a:solidFill>
              <a:latin typeface="Times New Roman" pitchFamily="18" charset="0"/>
              <a:ea typeface="Microsoft YaHei UI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893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BI JAVA common interface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38084" y="1357298"/>
            <a:ext cx="119539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 smtClean="0"/>
              <a:t>Direct </a:t>
            </a:r>
            <a:r>
              <a:rPr lang="en-US" altLang="zh-CN" sz="2400" b="1" dirty="0" err="1" smtClean="0"/>
              <a:t>uploader</a:t>
            </a:r>
            <a:r>
              <a:rPr lang="en-US" altLang="zh-CN" sz="2400" b="1" dirty="0" smtClean="0"/>
              <a:t> mode</a:t>
            </a:r>
            <a:endParaRPr lang="zh-CN" altLang="en-US" sz="24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0" y="1779687"/>
            <a:ext cx="12192000" cy="1926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3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、创建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event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类型、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start-end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类型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BiLog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对象，创建填充方法同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intent  mode</a:t>
            </a: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4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、上传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log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到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biservice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,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方法同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intent  mode</a:t>
            </a: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     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IBiLogUploader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 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uploader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 = 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BiLogUploaderFactory.CreateBiLogUploader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();</a:t>
            </a: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     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uploader.Submit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(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IBiLog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);//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上传策略为默认值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1——STRATEGY_DEFAULT  1</a:t>
            </a: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     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uploader.Submit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(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IBiLog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, strategy);//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上传策略为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strategy,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根据自己需要自定义</a:t>
            </a:r>
            <a:endParaRPr lang="en-US" altLang="zh-CN" kern="1000" dirty="0" smtClean="0">
              <a:latin typeface="Times New Roman" pitchFamily="18" charset="0"/>
              <a:ea typeface="Microsoft YaHei UI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893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BI C++ common interface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38084" y="1357298"/>
            <a:ext cx="119539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 smtClean="0"/>
              <a:t>Intent mode</a:t>
            </a:r>
            <a:r>
              <a:rPr altLang="en-US" sz="2400" b="1" dirty="0" smtClean="0"/>
              <a:t>，</a:t>
            </a:r>
            <a:r>
              <a:rPr lang="en-US" altLang="zh-CN" sz="2400" b="1" dirty="0" smtClean="0"/>
              <a:t>the only way for </a:t>
            </a:r>
            <a:r>
              <a:rPr lang="en-US" altLang="zh-CN" sz="2400" b="1" dirty="0" err="1" smtClean="0"/>
              <a:t>natvie</a:t>
            </a:r>
            <a:r>
              <a:rPr lang="en-US" altLang="zh-CN" sz="2400" b="1" dirty="0" smtClean="0"/>
              <a:t> code</a:t>
            </a:r>
            <a:endParaRPr lang="zh-CN" altLang="en-US" sz="24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0" y="1857364"/>
            <a:ext cx="1219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1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、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LOG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日志上传格式参考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wiki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文档：</a:t>
            </a:r>
            <a:endParaRPr lang="en-US" altLang="zh-CN" kern="1000" dirty="0" smtClean="0">
              <a:latin typeface="Times New Roman" pitchFamily="18" charset="0"/>
              <a:ea typeface="Microsoft YaHei UI" pitchFamily="34" charset="-122"/>
            </a:endParaRP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    http://wiki.moretv.cn/wiki/pj/backend/bi/middleware-bi-api</a:t>
            </a: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    http://wiki.moretv.cn/wiki/pj/backend/bi/log-format-definition/helios/new-log</a:t>
            </a: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2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、加载动态库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libbiutils.so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：</a:t>
            </a:r>
            <a:endParaRPr lang="en-US" altLang="zh-CN" kern="1000" dirty="0" smtClean="0">
              <a:latin typeface="Times New Roman" pitchFamily="18" charset="0"/>
              <a:ea typeface="Microsoft YaHei UI" pitchFamily="34" charset="-122"/>
            </a:endParaRP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    LOCAL_SHARED_LIBRARIES := 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libbiutils</a:t>
            </a:r>
            <a:endParaRPr lang="en-US" altLang="zh-CN" kern="1000" dirty="0" smtClean="0">
              <a:latin typeface="Times New Roman" pitchFamily="18" charset="0"/>
              <a:ea typeface="Microsoft YaHei UI" pitchFamily="34" charset="-122"/>
            </a:endParaRP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3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、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makefile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文件添加：</a:t>
            </a:r>
            <a:endParaRPr lang="en-US" altLang="zh-CN" kern="1000" dirty="0" smtClean="0">
              <a:latin typeface="Times New Roman" pitchFamily="18" charset="0"/>
              <a:ea typeface="Microsoft YaHei UI" pitchFamily="34" charset="-122"/>
            </a:endParaRP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    /device/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helios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/common/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bi_utils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/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common_native_lib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/include</a:t>
            </a: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4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、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include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头文件：</a:t>
            </a:r>
            <a:endParaRPr lang="en-US" altLang="zh-CN" kern="1000" dirty="0" smtClean="0">
              <a:latin typeface="Times New Roman" pitchFamily="18" charset="0"/>
              <a:ea typeface="Microsoft YaHei UI" pitchFamily="34" charset="-122"/>
            </a:endParaRP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    #include "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bilogfactory.h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"</a:t>
            </a: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    #include "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biloguploaderfactory.h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49893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BI C++ common interface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357298"/>
            <a:ext cx="12192000" cy="4529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5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、创建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event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类型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BiLog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对象</a:t>
            </a:r>
            <a:endParaRPr lang="en-US" altLang="zh-CN" kern="1000" dirty="0" smtClean="0">
              <a:latin typeface="Times New Roman" pitchFamily="18" charset="0"/>
              <a:ea typeface="Microsoft YaHei UI" pitchFamily="34" charset="-122"/>
            </a:endParaRP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>
                <a:latin typeface="Times New Roman" pitchFamily="18" charset="0"/>
                <a:ea typeface="Microsoft YaHei UI" pitchFamily="34" charset="-122"/>
              </a:rPr>
              <a:t> 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   android</a:t>
            </a:r>
            <a:r>
              <a:rPr lang="en-US" altLang="zh-CN" kern="1000" dirty="0">
                <a:latin typeface="Times New Roman" pitchFamily="18" charset="0"/>
                <a:ea typeface="Microsoft YaHei UI" pitchFamily="34" charset="-122"/>
              </a:rPr>
              <a:t>::</a:t>
            </a:r>
            <a:r>
              <a:rPr lang="en-US" altLang="zh-CN" kern="1000" dirty="0" err="1">
                <a:latin typeface="Times New Roman" pitchFamily="18" charset="0"/>
                <a:ea typeface="Microsoft YaHei UI" pitchFamily="34" charset="-122"/>
              </a:rPr>
              <a:t>sp</a:t>
            </a:r>
            <a:r>
              <a:rPr lang="en-US" altLang="zh-CN" kern="1000" dirty="0">
                <a:latin typeface="Times New Roman" pitchFamily="18" charset="0"/>
                <a:ea typeface="Microsoft YaHei UI" pitchFamily="34" charset="-122"/>
              </a:rPr>
              <a:t>&lt;</a:t>
            </a:r>
            <a:r>
              <a:rPr lang="en-US" altLang="zh-CN" kern="1000" dirty="0" err="1">
                <a:latin typeface="Times New Roman" pitchFamily="18" charset="0"/>
                <a:ea typeface="Microsoft YaHei UI" pitchFamily="34" charset="-122"/>
              </a:rPr>
              <a:t>IBiLog</a:t>
            </a:r>
            <a:r>
              <a:rPr lang="en-US" altLang="zh-CN" kern="1000" dirty="0">
                <a:latin typeface="Times New Roman" pitchFamily="18" charset="0"/>
                <a:ea typeface="Microsoft YaHei UI" pitchFamily="34" charset="-122"/>
              </a:rPr>
              <a:t>&gt; </a:t>
            </a:r>
            <a:r>
              <a:rPr lang="en-US" altLang="zh-CN" kern="1000" dirty="0" err="1">
                <a:latin typeface="Times New Roman" pitchFamily="18" charset="0"/>
                <a:ea typeface="Microsoft YaHei UI" pitchFamily="34" charset="-122"/>
              </a:rPr>
              <a:t>bilog</a:t>
            </a:r>
            <a:r>
              <a:rPr lang="en-US" altLang="zh-CN" kern="1000" dirty="0">
                <a:latin typeface="Times New Roman" pitchFamily="18" charset="0"/>
                <a:ea typeface="Microsoft YaHei UI" pitchFamily="34" charset="-122"/>
              </a:rPr>
              <a:t> = </a:t>
            </a:r>
            <a:r>
              <a:rPr lang="en-US" altLang="zh-CN" kern="1000" dirty="0" err="1">
                <a:latin typeface="Times New Roman" pitchFamily="18" charset="0"/>
                <a:ea typeface="Microsoft YaHei UI" pitchFamily="34" charset="-122"/>
              </a:rPr>
              <a:t>BiLogFactory</a:t>
            </a:r>
            <a:r>
              <a:rPr lang="en-US" altLang="zh-CN" kern="1000" dirty="0">
                <a:latin typeface="Times New Roman" pitchFamily="18" charset="0"/>
                <a:ea typeface="Microsoft YaHei UI" pitchFamily="34" charset="-122"/>
              </a:rPr>
              <a:t>::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CreateLog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(char * </a:t>
            </a:r>
            <a:r>
              <a:rPr lang="en-US" altLang="zh-CN" kern="1000" dirty="0" err="1">
                <a:latin typeface="Times New Roman" pitchFamily="18" charset="0"/>
                <a:ea typeface="Microsoft YaHei UI" pitchFamily="34" charset="-122"/>
              </a:rPr>
              <a:t>eventID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);//</a:t>
            </a:r>
            <a:r>
              <a:rPr lang="en-US" altLang="zh-CN" kern="1000" dirty="0" err="1">
                <a:latin typeface="Times New Roman" pitchFamily="18" charset="0"/>
                <a:ea typeface="Microsoft YaHei UI" pitchFamily="34" charset="-122"/>
              </a:rPr>
              <a:t>eventID</a:t>
            </a:r>
            <a:r>
              <a:rPr lang="zh-CN" altLang="en-US" kern="1000" dirty="0">
                <a:latin typeface="Times New Roman" pitchFamily="18" charset="0"/>
                <a:ea typeface="Microsoft YaHei UI" pitchFamily="34" charset="-122"/>
              </a:rPr>
              <a:t>自定义</a:t>
            </a: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    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bilog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-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&gt;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PushParameter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("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test","ok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");</a:t>
            </a: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    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填充参数到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bilog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，自定义参数，参数类型为字符串。</a:t>
            </a:r>
            <a:endParaRPr lang="en-US" altLang="zh-CN" kern="1000" dirty="0" smtClean="0">
              <a:latin typeface="Times New Roman" pitchFamily="18" charset="0"/>
              <a:ea typeface="Microsoft YaHei UI" pitchFamily="34" charset="-122"/>
            </a:endParaRP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6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、创建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start end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类型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BiLog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对象</a:t>
            </a:r>
            <a:endParaRPr lang="en-US" altLang="zh-CN" kern="1000" dirty="0">
              <a:latin typeface="Times New Roman" pitchFamily="18" charset="0"/>
              <a:ea typeface="Microsoft YaHei UI" pitchFamily="34" charset="-122"/>
            </a:endParaRP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>
                <a:latin typeface="Times New Roman" pitchFamily="18" charset="0"/>
                <a:ea typeface="Microsoft YaHei UI" pitchFamily="34" charset="-122"/>
              </a:rPr>
              <a:t> 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   android</a:t>
            </a:r>
            <a:r>
              <a:rPr lang="en-US" altLang="zh-CN" kern="1000" dirty="0">
                <a:latin typeface="Times New Roman" pitchFamily="18" charset="0"/>
                <a:ea typeface="Microsoft YaHei UI" pitchFamily="34" charset="-122"/>
              </a:rPr>
              <a:t>::</a:t>
            </a:r>
            <a:r>
              <a:rPr lang="en-US" altLang="zh-CN" kern="1000" dirty="0" err="1">
                <a:latin typeface="Times New Roman" pitchFamily="18" charset="0"/>
                <a:ea typeface="Microsoft YaHei UI" pitchFamily="34" charset="-122"/>
              </a:rPr>
              <a:t>sp</a:t>
            </a:r>
            <a:r>
              <a:rPr lang="en-US" altLang="zh-CN" kern="1000" dirty="0">
                <a:latin typeface="Times New Roman" pitchFamily="18" charset="0"/>
                <a:ea typeface="Microsoft YaHei UI" pitchFamily="34" charset="-122"/>
              </a:rPr>
              <a:t>&lt;</a:t>
            </a:r>
            <a:r>
              <a:rPr lang="en-US" altLang="zh-CN" kern="1000" dirty="0" err="1">
                <a:latin typeface="Times New Roman" pitchFamily="18" charset="0"/>
                <a:ea typeface="Microsoft YaHei UI" pitchFamily="34" charset="-122"/>
              </a:rPr>
              <a:t>IBiLog</a:t>
            </a:r>
            <a:r>
              <a:rPr lang="en-US" altLang="zh-CN" kern="1000" dirty="0">
                <a:latin typeface="Times New Roman" pitchFamily="18" charset="0"/>
                <a:ea typeface="Microsoft YaHei UI" pitchFamily="34" charset="-122"/>
              </a:rPr>
              <a:t>&gt; 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bilogpair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 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= </a:t>
            </a:r>
            <a:r>
              <a:rPr lang="en-US" altLang="zh-CN" kern="1000" dirty="0" err="1">
                <a:latin typeface="Times New Roman" pitchFamily="18" charset="0"/>
                <a:ea typeface="Microsoft YaHei UI" pitchFamily="34" charset="-122"/>
              </a:rPr>
              <a:t>BiLogFactory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::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CreateLogPair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 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(char * 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eventID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);//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eventID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自定义</a:t>
            </a:r>
            <a:endParaRPr lang="en-US" altLang="zh-CN" kern="1000" dirty="0" smtClean="0">
              <a:latin typeface="Times New Roman" pitchFamily="18" charset="0"/>
              <a:ea typeface="Microsoft YaHei UI" pitchFamily="34" charset="-122"/>
            </a:endParaRP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>
                <a:latin typeface="Times New Roman" pitchFamily="18" charset="0"/>
                <a:ea typeface="Microsoft YaHei UI" pitchFamily="34" charset="-122"/>
              </a:rPr>
              <a:t> 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   android</a:t>
            </a:r>
            <a:r>
              <a:rPr lang="en-US" altLang="zh-CN" kern="1000" dirty="0">
                <a:latin typeface="Times New Roman" pitchFamily="18" charset="0"/>
                <a:ea typeface="Microsoft YaHei UI" pitchFamily="34" charset="-122"/>
              </a:rPr>
              <a:t>::</a:t>
            </a:r>
            <a:r>
              <a:rPr lang="en-US" altLang="zh-CN" kern="1000" dirty="0" err="1">
                <a:latin typeface="Times New Roman" pitchFamily="18" charset="0"/>
                <a:ea typeface="Microsoft YaHei UI" pitchFamily="34" charset="-122"/>
              </a:rPr>
              <a:t>sp</a:t>
            </a:r>
            <a:r>
              <a:rPr lang="en-US" altLang="zh-CN" kern="1000" dirty="0">
                <a:latin typeface="Times New Roman" pitchFamily="18" charset="0"/>
                <a:ea typeface="Microsoft YaHei UI" pitchFamily="34" charset="-122"/>
              </a:rPr>
              <a:t>&lt;</a:t>
            </a:r>
            <a:r>
              <a:rPr lang="en-US" altLang="zh-CN" kern="1000" dirty="0" err="1">
                <a:latin typeface="Times New Roman" pitchFamily="18" charset="0"/>
                <a:ea typeface="Microsoft YaHei UI" pitchFamily="34" charset="-122"/>
              </a:rPr>
              <a:t>IBiLog</a:t>
            </a:r>
            <a:r>
              <a:rPr lang="en-US" altLang="zh-CN" kern="1000" dirty="0">
                <a:latin typeface="Times New Roman" pitchFamily="18" charset="0"/>
                <a:ea typeface="Microsoft YaHei UI" pitchFamily="34" charset="-122"/>
              </a:rPr>
              <a:t>&gt; 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startlog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 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= 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bilogpair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-&gt;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StartLog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();</a:t>
            </a: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>
                <a:latin typeface="Times New Roman" pitchFamily="18" charset="0"/>
                <a:ea typeface="Microsoft YaHei UI" pitchFamily="34" charset="-122"/>
              </a:rPr>
              <a:t> 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   android</a:t>
            </a:r>
            <a:r>
              <a:rPr lang="en-US" altLang="zh-CN" kern="1000" dirty="0">
                <a:latin typeface="Times New Roman" pitchFamily="18" charset="0"/>
                <a:ea typeface="Microsoft YaHei UI" pitchFamily="34" charset="-122"/>
              </a:rPr>
              <a:t>::</a:t>
            </a:r>
            <a:r>
              <a:rPr lang="en-US" altLang="zh-CN" kern="1000" dirty="0" err="1">
                <a:latin typeface="Times New Roman" pitchFamily="18" charset="0"/>
                <a:ea typeface="Microsoft YaHei UI" pitchFamily="34" charset="-122"/>
              </a:rPr>
              <a:t>sp</a:t>
            </a:r>
            <a:r>
              <a:rPr lang="en-US" altLang="zh-CN" kern="1000" dirty="0">
                <a:latin typeface="Times New Roman" pitchFamily="18" charset="0"/>
                <a:ea typeface="Microsoft YaHei UI" pitchFamily="34" charset="-122"/>
              </a:rPr>
              <a:t>&lt;</a:t>
            </a:r>
            <a:r>
              <a:rPr lang="en-US" altLang="zh-CN" kern="1000" dirty="0" err="1">
                <a:latin typeface="Times New Roman" pitchFamily="18" charset="0"/>
                <a:ea typeface="Microsoft YaHei UI" pitchFamily="34" charset="-122"/>
              </a:rPr>
              <a:t>IBiLog</a:t>
            </a:r>
            <a:r>
              <a:rPr lang="en-US" altLang="zh-CN" kern="1000" dirty="0">
                <a:latin typeface="Times New Roman" pitchFamily="18" charset="0"/>
                <a:ea typeface="Microsoft YaHei UI" pitchFamily="34" charset="-122"/>
              </a:rPr>
              <a:t>&gt; 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endlog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 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= 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bilogpair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-&gt;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EndLog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();</a:t>
            </a: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>
                <a:latin typeface="Times New Roman" pitchFamily="18" charset="0"/>
                <a:ea typeface="Microsoft YaHei UI" pitchFamily="34" charset="-122"/>
              </a:rPr>
              <a:t> 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   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startlog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-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&gt;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PushParameter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("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test","ok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");</a:t>
            </a: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         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填充参数到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startlog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，自定义参数，参数类型为字符串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。</a:t>
            </a:r>
            <a:endParaRPr lang="en-US" altLang="zh-CN" kern="1000" dirty="0">
              <a:latin typeface="Times New Roman" pitchFamily="18" charset="0"/>
              <a:ea typeface="Microsoft YaHei UI" pitchFamily="34" charset="-122"/>
            </a:endParaRP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 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   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endlog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-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&gt;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PushParameter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("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test","fail</a:t>
            </a: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");</a:t>
            </a:r>
          </a:p>
          <a:p>
            <a:pPr indent="45720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</a:pPr>
            <a:r>
              <a:rPr lang="en-US" altLang="zh-CN" kern="1000" dirty="0" smtClean="0">
                <a:latin typeface="Times New Roman" pitchFamily="18" charset="0"/>
                <a:ea typeface="Microsoft YaHei UI" pitchFamily="34" charset="-122"/>
              </a:rPr>
              <a:t>         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填充参数到</a:t>
            </a:r>
            <a:r>
              <a:rPr lang="en-US" altLang="zh-CN" kern="1000" dirty="0" err="1" smtClean="0">
                <a:latin typeface="Times New Roman" pitchFamily="18" charset="0"/>
                <a:ea typeface="Microsoft YaHei UI" pitchFamily="34" charset="-122"/>
              </a:rPr>
              <a:t>endlog</a:t>
            </a:r>
            <a:r>
              <a:rPr lang="zh-CN" altLang="en-US" kern="1000" dirty="0" smtClean="0">
                <a:latin typeface="Times New Roman" pitchFamily="18" charset="0"/>
                <a:ea typeface="Microsoft YaHei UI" pitchFamily="34" charset="-122"/>
              </a:rPr>
              <a:t>，自定义参数，参数类型为字符串。</a:t>
            </a:r>
            <a:endParaRPr lang="en-US" altLang="zh-CN" kern="1000" dirty="0" smtClean="0">
              <a:latin typeface="Times New Roman" pitchFamily="18" charset="0"/>
              <a:ea typeface="Microsoft YaHei UI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893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P_PPT_Standard_template_16x9">
  <a:themeElements>
    <a:clrScheme name="Custom 17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lice" id="{0507925B-6AC9-4358-8E18-C330545D08F8}" vid="{13FEC7C6-62A9-40C4-99D2-581AACACAA2F}"/>
    </a:ext>
  </a:extLst>
</a:theme>
</file>

<file path=ppt/theme/theme4.xml><?xml version="1.0" encoding="utf-8"?>
<a:theme xmlns:a="http://schemas.openxmlformats.org/drawingml/2006/main" name="1_HP_PPT_Standard_template_16x9">
  <a:themeElements>
    <a:clrScheme name="Custom 17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F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WelcomeDoc" id="{E1E7EDF9-8B79-4E5D-B508-2301E35CD219}" vid="{4342E303-0389-44F2-B6F0-C13C203CC598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关于微鲸_20150402</Template>
  <TotalTime>5397</TotalTime>
  <Words>1315</Words>
  <Application>Microsoft Office PowerPoint</Application>
  <PresentationFormat>自定义</PresentationFormat>
  <Paragraphs>175</Paragraphs>
  <Slides>13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5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HP_PPT_Standard_template_16x9</vt:lpstr>
      <vt:lpstr>CITY SKETCH 16X9</vt:lpstr>
      <vt:lpstr>切片</vt:lpstr>
      <vt:lpstr>1_HP_PPT_Standard_template_16x9</vt:lpstr>
      <vt:lpstr>WelcomeDoc</vt:lpstr>
      <vt:lpstr>BI common interface</vt:lpstr>
      <vt:lpstr>BI JAVA common interface</vt:lpstr>
      <vt:lpstr>BI JAVA common interface</vt:lpstr>
      <vt:lpstr>BI JAVA common interface</vt:lpstr>
      <vt:lpstr>BI JAVA common interface</vt:lpstr>
      <vt:lpstr>BI JAVA common interface</vt:lpstr>
      <vt:lpstr>BI JAVA common interface</vt:lpstr>
      <vt:lpstr>BI C++ common interface</vt:lpstr>
      <vt:lpstr>BI C++ common interface</vt:lpstr>
      <vt:lpstr>BI C++ common interface</vt:lpstr>
      <vt:lpstr>JAVA  不使用common接口</vt:lpstr>
      <vt:lpstr>JAVA  不使用common接口</vt:lpstr>
      <vt:lpstr>JAVA  不使用common接口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Helios ROM System Dashboard</dc:title>
  <dc:creator>Zhouhaibo</dc:creator>
  <cp:lastModifiedBy>sunyc</cp:lastModifiedBy>
  <cp:revision>1906</cp:revision>
  <dcterms:created xsi:type="dcterms:W3CDTF">2014-12-24T03:21:48Z</dcterms:created>
  <dcterms:modified xsi:type="dcterms:W3CDTF">2017-03-07T09:29:17Z</dcterms:modified>
</cp:coreProperties>
</file>