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
  </p:notesMasterIdLst>
  <p:handoutMasterIdLst>
    <p:handoutMasterId r:id="rId123"/>
  </p:handoutMasterIdLst>
  <p:sldIdLst>
    <p:sldId id="384" r:id="rId3"/>
    <p:sldId id="420" r:id="rId5"/>
    <p:sldId id="734" r:id="rId6"/>
    <p:sldId id="735" r:id="rId7"/>
    <p:sldId id="736" r:id="rId8"/>
    <p:sldId id="737" r:id="rId9"/>
    <p:sldId id="738" r:id="rId10"/>
    <p:sldId id="739" r:id="rId11"/>
    <p:sldId id="740" r:id="rId12"/>
    <p:sldId id="741" r:id="rId13"/>
    <p:sldId id="742" r:id="rId14"/>
    <p:sldId id="743" r:id="rId15"/>
    <p:sldId id="744" r:id="rId16"/>
    <p:sldId id="745" r:id="rId17"/>
    <p:sldId id="746" r:id="rId18"/>
    <p:sldId id="747" r:id="rId19"/>
    <p:sldId id="748" r:id="rId20"/>
    <p:sldId id="749" r:id="rId21"/>
    <p:sldId id="750" r:id="rId22"/>
    <p:sldId id="751" r:id="rId23"/>
    <p:sldId id="752" r:id="rId24"/>
    <p:sldId id="753" r:id="rId25"/>
    <p:sldId id="754" r:id="rId26"/>
    <p:sldId id="755" r:id="rId27"/>
    <p:sldId id="756" r:id="rId28"/>
    <p:sldId id="757" r:id="rId29"/>
    <p:sldId id="758" r:id="rId30"/>
    <p:sldId id="997" r:id="rId31"/>
    <p:sldId id="766" r:id="rId32"/>
    <p:sldId id="996" r:id="rId33"/>
    <p:sldId id="768" r:id="rId34"/>
    <p:sldId id="769" r:id="rId35"/>
    <p:sldId id="770" r:id="rId36"/>
    <p:sldId id="771" r:id="rId37"/>
    <p:sldId id="772" r:id="rId38"/>
    <p:sldId id="773" r:id="rId39"/>
    <p:sldId id="774" r:id="rId40"/>
    <p:sldId id="775" r:id="rId41"/>
    <p:sldId id="999" r:id="rId42"/>
    <p:sldId id="776" r:id="rId43"/>
    <p:sldId id="1003" r:id="rId44"/>
    <p:sldId id="1004" r:id="rId45"/>
    <p:sldId id="1005" r:id="rId46"/>
    <p:sldId id="1006" r:id="rId47"/>
    <p:sldId id="1007" r:id="rId48"/>
    <p:sldId id="1008" r:id="rId49"/>
    <p:sldId id="1009" r:id="rId50"/>
    <p:sldId id="1010" r:id="rId51"/>
    <p:sldId id="1011" r:id="rId52"/>
    <p:sldId id="1012" r:id="rId53"/>
    <p:sldId id="1013" r:id="rId54"/>
    <p:sldId id="1014" r:id="rId55"/>
    <p:sldId id="1015" r:id="rId56"/>
    <p:sldId id="1124" r:id="rId57"/>
    <p:sldId id="1125" r:id="rId58"/>
    <p:sldId id="1127" r:id="rId59"/>
    <p:sldId id="1128" r:id="rId60"/>
    <p:sldId id="1126" r:id="rId61"/>
    <p:sldId id="1129" r:id="rId62"/>
    <p:sldId id="1130" r:id="rId63"/>
    <p:sldId id="1134" r:id="rId64"/>
    <p:sldId id="1135" r:id="rId65"/>
    <p:sldId id="1136" r:id="rId66"/>
    <p:sldId id="1137" r:id="rId67"/>
    <p:sldId id="1138" r:id="rId68"/>
    <p:sldId id="1139" r:id="rId69"/>
    <p:sldId id="1023" r:id="rId70"/>
    <p:sldId id="1024" r:id="rId71"/>
    <p:sldId id="1025" r:id="rId72"/>
    <p:sldId id="1026" r:id="rId73"/>
    <p:sldId id="1027" r:id="rId74"/>
    <p:sldId id="1028" r:id="rId75"/>
    <p:sldId id="789" r:id="rId76"/>
    <p:sldId id="790" r:id="rId77"/>
    <p:sldId id="792" r:id="rId78"/>
    <p:sldId id="793" r:id="rId79"/>
    <p:sldId id="794" r:id="rId80"/>
    <p:sldId id="795" r:id="rId81"/>
    <p:sldId id="796" r:id="rId82"/>
    <p:sldId id="797" r:id="rId83"/>
    <p:sldId id="798" r:id="rId84"/>
    <p:sldId id="799" r:id="rId85"/>
    <p:sldId id="800" r:id="rId86"/>
    <p:sldId id="801" r:id="rId87"/>
    <p:sldId id="760" r:id="rId88"/>
    <p:sldId id="761" r:id="rId89"/>
    <p:sldId id="762" r:id="rId90"/>
    <p:sldId id="1140" r:id="rId91"/>
    <p:sldId id="1142" r:id="rId92"/>
    <p:sldId id="1192" r:id="rId93"/>
    <p:sldId id="1149" r:id="rId94"/>
    <p:sldId id="1141" r:id="rId95"/>
    <p:sldId id="1143" r:id="rId96"/>
    <p:sldId id="1144" r:id="rId97"/>
    <p:sldId id="1145" r:id="rId98"/>
    <p:sldId id="1146" r:id="rId99"/>
    <p:sldId id="1147" r:id="rId100"/>
    <p:sldId id="1148" r:id="rId101"/>
    <p:sldId id="1046" r:id="rId102"/>
    <p:sldId id="1047" r:id="rId103"/>
    <p:sldId id="1048" r:id="rId104"/>
    <p:sldId id="1049" r:id="rId105"/>
    <p:sldId id="1050" r:id="rId106"/>
    <p:sldId id="1051" r:id="rId107"/>
    <p:sldId id="1052" r:id="rId108"/>
    <p:sldId id="1053" r:id="rId109"/>
    <p:sldId id="1054" r:id="rId110"/>
    <p:sldId id="1055" r:id="rId111"/>
    <p:sldId id="1056" r:id="rId112"/>
    <p:sldId id="1057" r:id="rId113"/>
    <p:sldId id="1058" r:id="rId114"/>
    <p:sldId id="1059" r:id="rId115"/>
    <p:sldId id="1060" r:id="rId116"/>
    <p:sldId id="1061" r:id="rId117"/>
    <p:sldId id="1062" r:id="rId118"/>
    <p:sldId id="1063" r:id="rId119"/>
    <p:sldId id="1064" r:id="rId120"/>
    <p:sldId id="1065" r:id="rId121"/>
    <p:sldId id="612" r:id="rId122"/>
  </p:sldIdLst>
  <p:sldSz cx="12192000" cy="6858000"/>
  <p:notesSz cx="6845300" cy="93960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000099"/>
    <a:srgbClr val="FFFFCC"/>
    <a:srgbClr val="0000CC"/>
    <a:srgbClr val="DEF1DE"/>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57" autoAdjust="0"/>
    <p:restoredTop sz="93068" autoAdjust="0"/>
  </p:normalViewPr>
  <p:slideViewPr>
    <p:cSldViewPr>
      <p:cViewPr varScale="1">
        <p:scale>
          <a:sx n="80" d="100"/>
          <a:sy n="80" d="100"/>
        </p:scale>
        <p:origin x="638" y="62"/>
      </p:cViewPr>
      <p:guideLst>
        <p:guide orient="horz" pos="2229"/>
        <p:guide pos="3792"/>
      </p:guideLst>
    </p:cSldViewPr>
  </p:slideViewPr>
  <p:outlineViewPr>
    <p:cViewPr>
      <p:scale>
        <a:sx n="33" d="100"/>
        <a:sy n="33" d="100"/>
      </p:scale>
      <p:origin x="0" y="9846"/>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2" d="100"/>
          <a:sy n="62" d="100"/>
        </p:scale>
        <p:origin x="-2224" y="-112"/>
      </p:cViewPr>
      <p:guideLst>
        <p:guide orient="horz" pos="3054"/>
        <p:guide pos="2129"/>
      </p:guideLst>
    </p:cSldViewPr>
  </p:notes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6" Type="http://schemas.openxmlformats.org/officeDocument/2006/relationships/tableStyles" Target="tableStyles.xml"/><Relationship Id="rId125" Type="http://schemas.openxmlformats.org/officeDocument/2006/relationships/viewProps" Target="viewProps.xml"/><Relationship Id="rId124" Type="http://schemas.openxmlformats.org/officeDocument/2006/relationships/presProps" Target="presProps.xml"/><Relationship Id="rId123" Type="http://schemas.openxmlformats.org/officeDocument/2006/relationships/handoutMaster" Target="handoutMasters/handoutMaster1.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ln>
          <a:effectLst/>
        </p:spPr>
        <p:txBody>
          <a:bodyPr vert="horz" wrap="square" lIns="91440" tIns="45720" rIns="91440" bIns="45720" numCol="1" anchor="t" anchorCtr="0" compatLnSpc="1"/>
          <a:lstStyle>
            <a:lvl1pPr>
              <a:defRPr sz="1200">
                <a:latin typeface="Tahoma" panose="020B0604030504040204"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Tahoma" panose="020B0604030504040204"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ln>
          <a:effectLst/>
        </p:spPr>
        <p:txBody>
          <a:bodyPr vert="horz" wrap="square" lIns="91440" tIns="45720" rIns="91440" bIns="45720" numCol="1" anchor="b" anchorCtr="0" compatLnSpc="1"/>
          <a:lstStyle>
            <a:lvl1pPr>
              <a:defRPr sz="1200">
                <a:latin typeface="Tahoma" panose="020B0604030504040204"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Tahoma" panose="020B0604030504040204" charset="0"/>
              </a:defRPr>
            </a:lvl1pPr>
          </a:lstStyle>
          <a:p>
            <a:fld id="{8A029216-D615-3945-A1F3-D96FC886DA62}" type="slidenum">
              <a:rPr lang="en-US"/>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ln>
          <a:effectLst/>
        </p:spPr>
        <p:txBody>
          <a:bodyPr vert="horz" wrap="square" lIns="91440" tIns="45720" rIns="91440" bIns="45720" numCol="1" anchor="t" anchorCtr="0" compatLnSpc="1"/>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ln>
          <a:effectLst/>
        </p:spPr>
        <p:txBody>
          <a:bodyPr vert="horz" wrap="square" lIns="91440" tIns="45720" rIns="91440" bIns="45720" numCol="1" anchor="t" anchorCtr="0" compatLnSpc="1"/>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ln>
          <a:effectLst/>
        </p:spPr>
        <p:txBody>
          <a:bodyPr vert="horz" wrap="square" lIns="91440" tIns="45720" rIns="91440" bIns="45720" numCol="1" anchor="b" anchorCtr="0" compatLnSpc="1"/>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3EB9031F-EB71-7642-8F3C-6FDC1408CB92}" type="slidenum">
              <a:rPr lang="en-US"/>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S PGothic" panose="020B0600070205080204" pitchFamily="-65" charset="-128"/>
        <a:cs typeface="MS PGothic" panose="020B0600070205080204" pitchFamily="-65" charset="-128"/>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S PGothic" panose="020B0600070205080204"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S PGothic" panose="020B0600070205080204"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S PGothic" panose="020B0600070205080204"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S PGothic" panose="020B0600070205080204"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anose="020B0602030504020204" pitchFamily="-65" charset="0"/>
                <a:ea typeface="MS PGothic" panose="020B0600070205080204" pitchFamily="-65" charset="-128"/>
                <a:cs typeface="MS PGothic" panose="020B0600070205080204" pitchFamily="-65" charset="-128"/>
              </a:defRPr>
            </a:lvl1pPr>
            <a:lvl2pPr marL="37931725" indent="-37474525" eaLnBrk="0" hangingPunct="0">
              <a:defRPr sz="2400">
                <a:solidFill>
                  <a:schemeClr val="tx1"/>
                </a:solidFill>
                <a:latin typeface="Lucida Sans" panose="020B0602030504020204" pitchFamily="-65" charset="0"/>
                <a:ea typeface="MS PGothic" panose="020B0600070205080204" pitchFamily="-65" charset="-128"/>
              </a:defRPr>
            </a:lvl2pPr>
            <a:lvl3pPr eaLnBrk="0" hangingPunct="0">
              <a:defRPr sz="2400">
                <a:solidFill>
                  <a:schemeClr val="tx1"/>
                </a:solidFill>
                <a:latin typeface="Lucida Sans" panose="020B0602030504020204" pitchFamily="-65" charset="0"/>
                <a:ea typeface="MS PGothic" panose="020B0600070205080204" pitchFamily="-65" charset="-128"/>
              </a:defRPr>
            </a:lvl3pPr>
            <a:lvl4pPr eaLnBrk="0" hangingPunct="0">
              <a:defRPr sz="2400">
                <a:solidFill>
                  <a:schemeClr val="tx1"/>
                </a:solidFill>
                <a:latin typeface="Lucida Sans" panose="020B0602030504020204" pitchFamily="-65" charset="0"/>
                <a:ea typeface="MS PGothic" panose="020B0600070205080204" pitchFamily="-65" charset="-128"/>
              </a:defRPr>
            </a:lvl4pPr>
            <a:lvl5pPr eaLnBrk="0" hangingPunct="0">
              <a:defRPr sz="2400">
                <a:solidFill>
                  <a:schemeClr val="tx1"/>
                </a:solidFill>
                <a:latin typeface="Lucida Sans" panose="020B0602030504020204" pitchFamily="-65" charset="0"/>
                <a:ea typeface="MS PGothic" panose="020B0600070205080204" pitchFamily="-65" charset="-128"/>
              </a:defRPr>
            </a:lvl5pPr>
            <a:lvl6pPr marL="457200" eaLnBrk="0" fontAlgn="base" hangingPunct="0">
              <a:spcBef>
                <a:spcPct val="0"/>
              </a:spcBef>
              <a:spcAft>
                <a:spcPct val="0"/>
              </a:spcAft>
              <a:defRPr sz="2400">
                <a:solidFill>
                  <a:schemeClr val="tx1"/>
                </a:solidFill>
                <a:latin typeface="Lucida Sans" panose="020B0602030504020204" pitchFamily="-65" charset="0"/>
                <a:ea typeface="MS PGothic" panose="020B0600070205080204" pitchFamily="-65" charset="-128"/>
              </a:defRPr>
            </a:lvl6pPr>
            <a:lvl7pPr marL="914400" eaLnBrk="0" fontAlgn="base" hangingPunct="0">
              <a:spcBef>
                <a:spcPct val="0"/>
              </a:spcBef>
              <a:spcAft>
                <a:spcPct val="0"/>
              </a:spcAft>
              <a:defRPr sz="2400">
                <a:solidFill>
                  <a:schemeClr val="tx1"/>
                </a:solidFill>
                <a:latin typeface="Lucida Sans" panose="020B0602030504020204" pitchFamily="-65" charset="0"/>
                <a:ea typeface="MS PGothic" panose="020B0600070205080204" pitchFamily="-65" charset="-128"/>
              </a:defRPr>
            </a:lvl7pPr>
            <a:lvl8pPr marL="1371600" eaLnBrk="0" fontAlgn="base" hangingPunct="0">
              <a:spcBef>
                <a:spcPct val="0"/>
              </a:spcBef>
              <a:spcAft>
                <a:spcPct val="0"/>
              </a:spcAft>
              <a:defRPr sz="2400">
                <a:solidFill>
                  <a:schemeClr val="tx1"/>
                </a:solidFill>
                <a:latin typeface="Lucida Sans" panose="020B0602030504020204" pitchFamily="-65" charset="0"/>
                <a:ea typeface="MS PGothic" panose="020B0600070205080204" pitchFamily="-65" charset="-128"/>
              </a:defRPr>
            </a:lvl8pPr>
            <a:lvl9pPr marL="1828800" eaLnBrk="0" fontAlgn="base" hangingPunct="0">
              <a:spcBef>
                <a:spcPct val="0"/>
              </a:spcBef>
              <a:spcAft>
                <a:spcPct val="0"/>
              </a:spcAft>
              <a:defRPr sz="2400">
                <a:solidFill>
                  <a:schemeClr val="tx1"/>
                </a:solidFill>
                <a:latin typeface="Lucida Sans" panose="020B0602030504020204" pitchFamily="-65" charset="0"/>
                <a:ea typeface="MS PGothic" panose="020B0600070205080204" pitchFamily="-65" charset="-128"/>
              </a:defRPr>
            </a:lvl9pPr>
          </a:lstStyle>
          <a:p>
            <a:pPr eaLnBrk="1" hangingPunct="1"/>
            <a:fld id="{E69DF897-5E92-F241-9A21-E64EA536231D}" type="slidenum">
              <a:rPr lang="en-US" sz="1200"/>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p:spPr>
      </p:sp>
      <p:sp>
        <p:nvSpPr>
          <p:cNvPr id="174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a typeface="MS PGothic" panose="020B0600070205080204" pitchFamily="-65" charset="-128"/>
              <a:cs typeface="MS PGothic" panose="020B0600070205080204" pitchFamily="-65"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90513" y="704850"/>
            <a:ext cx="6264275" cy="35242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3EB9031F-EB71-7642-8F3C-6FDC1408CB92}"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3EB9031F-EB71-7642-8F3C-6FDC1408CB92}"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 y="482602"/>
            <a:ext cx="5217393"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5826" name="Rectangle 2"/>
          <p:cNvSpPr>
            <a:spLocks noGrp="1" noChangeArrowheads="1"/>
          </p:cNvSpPr>
          <p:nvPr>
            <p:ph type="ctrTitle"/>
          </p:nvPr>
        </p:nvSpPr>
        <p:spPr>
          <a:xfrm>
            <a:off x="5255493" y="457206"/>
            <a:ext cx="6817171" cy="1731963"/>
          </a:xfrm>
        </p:spPr>
        <p:txBody>
          <a:bodyPr/>
          <a:lstStyle>
            <a:lvl1pPr algn="ctr">
              <a:defRPr sz="4400" b="1">
                <a:solidFill>
                  <a:schemeClr val="tx1"/>
                </a:solidFill>
              </a:defRPr>
            </a:lvl1pPr>
          </a:lstStyle>
          <a:p>
            <a:r>
              <a:rPr lang="zh-CN" altLang="en-US"/>
              <a:t>单击此处编辑母版标题样式</a:t>
            </a:r>
            <a:endParaRPr lang="en-US" dirty="0"/>
          </a:p>
        </p:txBody>
      </p:sp>
      <p:sp>
        <p:nvSpPr>
          <p:cNvPr id="205827" name="Rectangle 3"/>
          <p:cNvSpPr>
            <a:spLocks noGrp="1" noChangeArrowheads="1"/>
          </p:cNvSpPr>
          <p:nvPr>
            <p:ph type="subTitle" idx="1"/>
          </p:nvPr>
        </p:nvSpPr>
        <p:spPr>
          <a:xfrm>
            <a:off x="5388268" y="2462872"/>
            <a:ext cx="6480047" cy="2235200"/>
          </a:xfrm>
        </p:spPr>
        <p:txBody>
          <a:bodyPr/>
          <a:lstStyle>
            <a:lvl1pPr marL="0" indent="0" algn="r">
              <a:spcBef>
                <a:spcPts val="505"/>
              </a:spcBef>
              <a:buFont typeface="Times" charset="0"/>
              <a:buNone/>
              <a:defRPr sz="3600"/>
            </a:lvl1pPr>
          </a:lstStyle>
          <a:p>
            <a:r>
              <a:rPr lang="zh-CN" altLang="en-US"/>
              <a:t>单击此处编辑母版副标题样式</a:t>
            </a:r>
            <a:endParaRPr lang="en-US" dirty="0"/>
          </a:p>
        </p:txBody>
      </p:sp>
      <p:sp>
        <p:nvSpPr>
          <p:cNvPr id="4" name="矩形 3"/>
          <p:cNvSpPr/>
          <p:nvPr/>
        </p:nvSpPr>
        <p:spPr bwMode="auto">
          <a:xfrm>
            <a:off x="5607170" y="2303161"/>
            <a:ext cx="6465494" cy="45719"/>
          </a:xfrm>
          <a:prstGeom prst="rect">
            <a:avLst/>
          </a:prstGeom>
          <a:gradFill flip="none" rotWithShape="1">
            <a:gsLst>
              <a:gs pos="0">
                <a:srgbClr val="03D4A8"/>
              </a:gs>
              <a:gs pos="86253">
                <a:srgbClr val="0060C0"/>
              </a:gs>
              <a:gs pos="74590">
                <a:srgbClr val="0063C0"/>
              </a:gs>
              <a:gs pos="59985">
                <a:srgbClr val="0067C0"/>
              </a:gs>
              <a:gs pos="44191">
                <a:srgbClr val="006BC0"/>
              </a:gs>
              <a:gs pos="35030">
                <a:srgbClr val="006EC0"/>
              </a:gs>
              <a:gs pos="16668">
                <a:srgbClr val="13ABD2"/>
              </a:gs>
              <a:gs pos="9000">
                <a:srgbClr val="21D6E0"/>
              </a:gs>
              <a:gs pos="27000">
                <a:srgbClr val="0070C0"/>
              </a:gs>
              <a:gs pos="100000">
                <a:srgbClr val="005CBF"/>
              </a:gs>
            </a:gsLst>
            <a:lin ang="5400000" scaled="0"/>
            <a:tileRect r="-100000" b="-100000"/>
          </a:gradFill>
          <a:ln w="9525" cap="flat" cmpd="sng" algn="ctr">
            <a:noFill/>
            <a:prstDash val="solid"/>
            <a:miter lim="800000"/>
            <a:headEnd type="none" w="med" len="med"/>
            <a:tailEnd type="none" w="med" len="med"/>
          </a:ln>
          <a:effectLst>
            <a:outerShdw blurRad="50800" dist="50800" dir="5400000" algn="ctr" rotWithShape="0">
              <a:srgbClr val="00B0F0">
                <a:alpha val="97000"/>
              </a:srgbClr>
            </a:outerShdw>
          </a:effectLst>
        </p:spPr>
        <p:txBody>
          <a:bodyPr vert="horz" wrap="none" lIns="51435" tIns="25718" rIns="51435" bIns="25718" numCol="1" rtlCol="0" anchor="ctr" anchorCtr="0" compatLnSpc="1"/>
          <a:lstStyle/>
          <a:p>
            <a:pPr marL="0" marR="0" indent="0" algn="l" defTabSz="514350" rtl="0" eaLnBrk="1" fontAlgn="base" latinLnBrk="0" hangingPunct="1">
              <a:lnSpc>
                <a:spcPct val="100000"/>
              </a:lnSpc>
              <a:spcBef>
                <a:spcPct val="0"/>
              </a:spcBef>
              <a:spcAft>
                <a:spcPct val="0"/>
              </a:spcAft>
              <a:buClrTx/>
              <a:buSzTx/>
              <a:buFontTx/>
              <a:buNone/>
            </a:pPr>
            <a:endParaRPr kumimoji="0" lang="zh-CN" altLang="en-US" sz="1350" b="0" i="0" u="none" strike="noStrike" cap="none" normalizeH="0" baseline="0">
              <a:ln>
                <a:noFill/>
              </a:ln>
              <a:solidFill>
                <a:schemeClr val="tx1"/>
              </a:solidFill>
              <a:effectLst/>
              <a:latin typeface="Lucida Sans" panose="020B0602030504020204" pitchFamily="-65" charset="0"/>
            </a:endParaRPr>
          </a:p>
        </p:txBody>
      </p:sp>
      <p:pic>
        <p:nvPicPr>
          <p:cNvPr id="3" name="图片 2"/>
          <p:cNvPicPr>
            <a:picLocks noChangeAspect="1"/>
          </p:cNvPicPr>
          <p:nvPr/>
        </p:nvPicPr>
        <p:blipFill>
          <a:blip r:embed="rId3">
            <a:alphaModFix amt="35000"/>
            <a:duotone>
              <a:schemeClr val="accent3">
                <a:shade val="45000"/>
                <a:satMod val="135000"/>
              </a:schemeClr>
              <a:prstClr val="white"/>
            </a:duotone>
          </a:blip>
          <a:stretch>
            <a:fillRect/>
          </a:stretch>
        </p:blipFill>
        <p:spPr>
          <a:xfrm>
            <a:off x="6783063" y="2815728"/>
            <a:ext cx="3615358" cy="3615358"/>
          </a:xfrm>
          <a:prstGeom prst="rect">
            <a:avLst/>
          </a:prstGeom>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914403" y="152400"/>
            <a:ext cx="10871201" cy="609600"/>
          </a:xfrm>
        </p:spPr>
        <p:txBody>
          <a:bodyPr/>
          <a:lstStyle>
            <a:lvl1pPr>
              <a:defRPr sz="3600">
                <a:latin typeface="华文新魏" panose="02010800040101010101" pitchFamily="2" charset="-122"/>
                <a:ea typeface="华文新魏" panose="02010800040101010101" pitchFamily="2" charset="-122"/>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335360" y="908720"/>
            <a:ext cx="11404599" cy="5339680"/>
          </a:xfrm>
        </p:spPr>
        <p:txBody>
          <a:bodyPr vert="eaVert"/>
          <a:lstStyle>
            <a:lvl1pPr>
              <a:defRPr sz="3600">
                <a:latin typeface="+mn-ea"/>
                <a:ea typeface="+mn-ea"/>
              </a:defRPr>
            </a:lvl1pPr>
            <a:lvl2pPr>
              <a:defRPr sz="2800">
                <a:latin typeface="+mn-ea"/>
                <a:ea typeface="+mn-ea"/>
              </a:defRPr>
            </a:lvl2pPr>
            <a:lvl3pPr>
              <a:defRPr sz="2800">
                <a:latin typeface="+mn-ea"/>
                <a:ea typeface="+mn-ea"/>
              </a:defRPr>
            </a:lvl3pPr>
            <a:lvl4pPr>
              <a:defRPr sz="2400">
                <a:latin typeface="+mn-ea"/>
                <a:ea typeface="+mn-ea"/>
              </a:defRPr>
            </a:lvl4pPr>
            <a:lvl5pPr>
              <a:defRPr sz="2400">
                <a:latin typeface="+mn-ea"/>
                <a:ea typeface="+mn-ea"/>
              </a:defRPr>
            </a:lvl5pPr>
          </a:lstStyle>
          <a:p>
            <a:pPr lvl="0"/>
            <a:r>
              <a:rPr lang="zh-CN" altLang="en-US"/>
              <a:t>单击此处编辑母版文本样式</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9" y="381000"/>
            <a:ext cx="2819399" cy="5867400"/>
          </a:xfrm>
        </p:spPr>
        <p:txBody>
          <a:bodyPr vert="eaVert"/>
          <a:lstStyle>
            <a:lvl1pPr>
              <a:defRPr>
                <a:solidFill>
                  <a:schemeClr val="tx1"/>
                </a:solidFill>
                <a:latin typeface="+mj-ea"/>
                <a:ea typeface="+mj-ea"/>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14401" y="381000"/>
            <a:ext cx="8255000" cy="5867400"/>
          </a:xfrm>
        </p:spPr>
        <p:txBody>
          <a:bodyPr vert="eaVert"/>
          <a:lstStyle>
            <a:lvl1pPr>
              <a:defRPr sz="4000">
                <a:latin typeface="+mn-ea"/>
                <a:ea typeface="+mn-ea"/>
              </a:defRPr>
            </a:lvl1pPr>
            <a:lvl2pPr>
              <a:defRPr sz="3200">
                <a:latin typeface="+mn-ea"/>
                <a:ea typeface="+mn-ea"/>
              </a:defRPr>
            </a:lvl2pPr>
            <a:lvl3pPr>
              <a:defRPr sz="3200">
                <a:latin typeface="+mn-ea"/>
                <a:ea typeface="+mn-ea"/>
              </a:defRPr>
            </a:lvl3pPr>
            <a:lvl4pPr>
              <a:defRPr sz="2800">
                <a:latin typeface="+mn-ea"/>
                <a:ea typeface="+mn-ea"/>
              </a:defRPr>
            </a:lvl4pPr>
            <a:lvl5pPr>
              <a:defRPr sz="2800">
                <a:latin typeface="+mn-ea"/>
                <a:ea typeface="+mn-ea"/>
              </a:defRPr>
            </a:lvl5pPr>
          </a:lstStyle>
          <a:p>
            <a:pPr lvl="0"/>
            <a:r>
              <a:rPr lang="zh-CN" altLang="en-US"/>
              <a:t>单击此处编辑母版文本样式</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标题和内容在文本之上">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9165" y="1052736"/>
            <a:ext cx="10363200" cy="2171700"/>
          </a:xfrm>
        </p:spPr>
        <p:txBody>
          <a:bodyPr/>
          <a:lstStyle>
            <a:lvl1pPr>
              <a:defRPr sz="28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stStyle>
          <a:p>
            <a:pPr lvl="0"/>
            <a:r>
              <a:rPr lang="zh-CN" altLang="en-US"/>
              <a:t>单击此处编辑母版文本样式</a:t>
            </a:r>
            <a:endParaRPr lang="zh-CN" altLang="en-US"/>
          </a:p>
        </p:txBody>
      </p:sp>
      <p:sp>
        <p:nvSpPr>
          <p:cNvPr id="4" name="Text Placeholder 3"/>
          <p:cNvSpPr>
            <a:spLocks noGrp="1"/>
          </p:cNvSpPr>
          <p:nvPr>
            <p:ph type="body" sz="half" idx="2"/>
          </p:nvPr>
        </p:nvSpPr>
        <p:spPr>
          <a:xfrm>
            <a:off x="406401" y="3591367"/>
            <a:ext cx="10363200" cy="2171700"/>
          </a:xfrm>
        </p:spPr>
        <p:txBody>
          <a:bodyPr/>
          <a:lstStyle>
            <a:lvl1pPr>
              <a:defRPr sz="28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stStyle>
          <a:p>
            <a:pPr lvl="0"/>
            <a:r>
              <a:rPr lang="zh-CN" altLang="en-US"/>
              <a:t>单击此处编辑母版文本样式</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0" name="Title 1"/>
          <p:cNvSpPr>
            <a:spLocks noGrp="1"/>
          </p:cNvSpPr>
          <p:nvPr>
            <p:ph type="title"/>
          </p:nvPr>
        </p:nvSpPr>
        <p:spPr>
          <a:xfrm>
            <a:off x="812800" y="73860"/>
            <a:ext cx="9956800" cy="611945"/>
          </a:xfrm>
        </p:spPr>
        <p:txBody>
          <a:bodyPr/>
          <a:lstStyle>
            <a:lvl1pPr>
              <a:defRPr sz="3600">
                <a:latin typeface="华文新魏" panose="02010800040101010101" pitchFamily="2" charset="-122"/>
                <a:ea typeface="华文新魏" panose="02010800040101010101" pitchFamily="2" charset="-122"/>
              </a:defRPr>
            </a:lvl1pPr>
          </a:lstStyle>
          <a:p>
            <a:r>
              <a:rPr lang="zh-CN" altLang="en-US"/>
              <a:t>单击此处编辑母版标题样式</a:t>
            </a:r>
            <a:endParaRPr lang="en-US" dirty="0"/>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Narrow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0"/>
            <a:ext cx="9956800" cy="685800"/>
          </a:xfrm>
        </p:spPr>
        <p:txBody>
          <a:bodyPr/>
          <a:lstStyle>
            <a:lvl1pPr>
              <a:defRPr sz="2250">
                <a:latin typeface="+mj-ea"/>
                <a:ea typeface="+mj-ea"/>
              </a:defRPr>
            </a:lvl1pPr>
          </a:lstStyle>
          <a:p>
            <a:r>
              <a:rPr lang="zh-CN" altLang="en-US"/>
              <a:t>单击此处编辑母版标题样式</a:t>
            </a:r>
            <a:endParaRPr lang="en-US" dirty="0"/>
          </a:p>
        </p:txBody>
      </p:sp>
      <p:sp>
        <p:nvSpPr>
          <p:cNvPr id="3" name="Content Placeholder 2"/>
          <p:cNvSpPr>
            <a:spLocks noGrp="1"/>
          </p:cNvSpPr>
          <p:nvPr>
            <p:ph idx="1"/>
          </p:nvPr>
        </p:nvSpPr>
        <p:spPr>
          <a:xfrm>
            <a:off x="406401" y="914400"/>
            <a:ext cx="9144000" cy="53340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p:txBody>
      </p:sp>
      <p:sp>
        <p:nvSpPr>
          <p:cNvPr id="4" name="Rectangle 5"/>
          <p:cNvSpPr>
            <a:spLocks noGrp="1" noChangeArrowheads="1"/>
          </p:cNvSpPr>
          <p:nvPr>
            <p:ph type="dt" sz="half" idx="10"/>
          </p:nvPr>
        </p:nvSpPr>
        <p:spPr>
          <a:xfrm>
            <a:off x="6908801" y="6273800"/>
            <a:ext cx="2641600" cy="457200"/>
          </a:xfrm>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xfrm>
            <a:off x="3048001" y="6273800"/>
            <a:ext cx="3860800" cy="457200"/>
          </a:xfrm>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p:txBody>
          <a:bodyPr/>
          <a:lstStyle>
            <a:lvl1pPr>
              <a:defRPr/>
            </a:lvl1pPr>
          </a:lstStyle>
          <a:p>
            <a:fld id="{10F35DC5-7E65-8247-99AB-4E984F8A921E}"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570037"/>
            <a:ext cx="5386917" cy="639763"/>
          </a:xfrm>
        </p:spPr>
        <p:txBody>
          <a:bodyPr anchor="b"/>
          <a:lstStyle>
            <a:lvl1pPr marL="0" indent="0">
              <a:buNone/>
              <a:defRPr sz="1350" b="1">
                <a:latin typeface="+mn-ea"/>
                <a:ea typeface="+mn-ea"/>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406400" y="2209800"/>
            <a:ext cx="5386917" cy="3962400"/>
          </a:xfrm>
        </p:spPr>
        <p:txBody>
          <a:bodyPr/>
          <a:lstStyle>
            <a:lvl1pPr>
              <a:defRPr sz="1350">
                <a:latin typeface="+mn-ea"/>
                <a:ea typeface="+mn-ea"/>
              </a:defRPr>
            </a:lvl1pPr>
            <a:lvl2pPr>
              <a:defRPr sz="1125">
                <a:latin typeface="+mn-ea"/>
                <a:ea typeface="+mn-ea"/>
              </a:defRPr>
            </a:lvl2pPr>
            <a:lvl3pPr>
              <a:defRPr sz="1125">
                <a:latin typeface="+mn-ea"/>
                <a:ea typeface="+mn-ea"/>
              </a:defRPr>
            </a:lvl3pPr>
            <a:lvl4pPr>
              <a:defRPr sz="1015">
                <a:latin typeface="+mn-ea"/>
                <a:ea typeface="+mn-ea"/>
              </a:defRPr>
            </a:lvl4pPr>
            <a:lvl5pPr>
              <a:defRPr sz="1015">
                <a:latin typeface="+mn-ea"/>
                <a:ea typeface="+mn-ea"/>
              </a:defRPr>
            </a:lvl5pPr>
            <a:lvl6pPr>
              <a:defRPr sz="900"/>
            </a:lvl6pPr>
            <a:lvl7pPr>
              <a:defRPr sz="900"/>
            </a:lvl7pPr>
            <a:lvl8pPr>
              <a:defRPr sz="900"/>
            </a:lvl8pPr>
            <a:lvl9pPr>
              <a:defRPr sz="900"/>
            </a:lvl9pPr>
          </a:lstStyle>
          <a:p>
            <a:pPr lvl="0"/>
            <a:r>
              <a:rPr lang="zh-CN" altLang="en-US"/>
              <a:t>单击此处编辑母版文本样式</a:t>
            </a:r>
            <a:endParaRPr lang="zh-CN" altLang="en-US"/>
          </a:p>
        </p:txBody>
      </p:sp>
      <p:sp>
        <p:nvSpPr>
          <p:cNvPr id="5" name="Text Placeholder 4"/>
          <p:cNvSpPr>
            <a:spLocks noGrp="1"/>
          </p:cNvSpPr>
          <p:nvPr>
            <p:ph type="body" sz="quarter" idx="3"/>
          </p:nvPr>
        </p:nvSpPr>
        <p:spPr>
          <a:xfrm>
            <a:off x="5990171" y="1570037"/>
            <a:ext cx="5389032" cy="639763"/>
          </a:xfrm>
        </p:spPr>
        <p:txBody>
          <a:bodyPr anchor="b"/>
          <a:lstStyle>
            <a:lvl1pPr marL="0" indent="0">
              <a:buNone/>
              <a:defRPr sz="1350" b="1">
                <a:latin typeface="+mn-ea"/>
                <a:ea typeface="+mn-ea"/>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990171" y="2209800"/>
            <a:ext cx="5389032" cy="3962400"/>
          </a:xfrm>
        </p:spPr>
        <p:txBody>
          <a:bodyPr/>
          <a:lstStyle>
            <a:lvl1pPr>
              <a:defRPr sz="1350">
                <a:latin typeface="+mn-ea"/>
                <a:ea typeface="+mn-ea"/>
              </a:defRPr>
            </a:lvl1pPr>
            <a:lvl2pPr>
              <a:defRPr sz="1125">
                <a:latin typeface="+mn-ea"/>
                <a:ea typeface="+mn-ea"/>
              </a:defRPr>
            </a:lvl2pPr>
            <a:lvl3pPr>
              <a:defRPr sz="1125">
                <a:latin typeface="+mn-ea"/>
                <a:ea typeface="+mn-ea"/>
              </a:defRPr>
            </a:lvl3pPr>
            <a:lvl4pPr>
              <a:defRPr sz="1015">
                <a:latin typeface="+mn-ea"/>
                <a:ea typeface="+mn-ea"/>
              </a:defRPr>
            </a:lvl4pPr>
            <a:lvl5pPr>
              <a:defRPr sz="1015">
                <a:latin typeface="+mn-ea"/>
                <a:ea typeface="+mn-ea"/>
              </a:defRPr>
            </a:lvl5pPr>
            <a:lvl6pPr>
              <a:defRPr sz="900"/>
            </a:lvl6pPr>
            <a:lvl7pPr>
              <a:defRPr sz="900"/>
            </a:lvl7pPr>
            <a:lvl8pPr>
              <a:defRPr sz="900"/>
            </a:lvl8pPr>
            <a:lvl9pPr>
              <a:defRPr sz="900"/>
            </a:lvl9pPr>
          </a:lstStyle>
          <a:p>
            <a:pPr lvl="0"/>
            <a:r>
              <a:rPr lang="zh-CN" altLang="en-US"/>
              <a:t>单击此处编辑母版文本样式</a:t>
            </a:r>
            <a:endParaRPr lang="zh-CN" altLang="en-US"/>
          </a:p>
        </p:txBody>
      </p:sp>
      <p:sp>
        <p:nvSpPr>
          <p:cNvPr id="7" name="Rectangle 5"/>
          <p:cNvSpPr>
            <a:spLocks noGrp="1" noChangeArrowheads="1"/>
          </p:cNvSpPr>
          <p:nvPr>
            <p:ph type="dt" sz="half" idx="10"/>
          </p:nvPr>
        </p:nvSpPr>
        <p:spPr>
          <a:xfrm>
            <a:off x="8331201" y="6273800"/>
            <a:ext cx="2641600" cy="457200"/>
          </a:xfrm>
          <a:prstGeom prst="rect">
            <a:avLst/>
          </a:prstGeom>
        </p:spPr>
        <p:txBody>
          <a:bodyPr/>
          <a:lstStyle>
            <a:lvl1pPr>
              <a:defRPr/>
            </a:lvl1pPr>
          </a:lstStyle>
          <a:p>
            <a:pPr>
              <a:defRPr/>
            </a:pPr>
            <a:endParaRPr lang="en-US" dirty="0"/>
          </a:p>
        </p:txBody>
      </p:sp>
      <p:sp>
        <p:nvSpPr>
          <p:cNvPr id="8" name="Rectangle 6"/>
          <p:cNvSpPr>
            <a:spLocks noGrp="1" noChangeArrowheads="1"/>
          </p:cNvSpPr>
          <p:nvPr>
            <p:ph type="ftr" sz="quarter" idx="11"/>
          </p:nvPr>
        </p:nvSpPr>
        <p:spPr>
          <a:xfrm>
            <a:off x="3759203" y="6273800"/>
            <a:ext cx="3860800" cy="457200"/>
          </a:xfrm>
          <a:prstGeom prst="rect">
            <a:avLst/>
          </a:prstGeom>
        </p:spPr>
        <p:txBody>
          <a:bodyPr/>
          <a:lstStyle>
            <a:lvl1pPr>
              <a:defRPr/>
            </a:lvl1pPr>
          </a:lstStyle>
          <a:p>
            <a:pPr>
              <a:defRPr/>
            </a:pPr>
            <a:endParaRPr lang="en-US" dirty="0"/>
          </a:p>
        </p:txBody>
      </p:sp>
      <p:sp>
        <p:nvSpPr>
          <p:cNvPr id="9"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1" name="Title 1"/>
          <p:cNvSpPr>
            <a:spLocks noGrp="1"/>
          </p:cNvSpPr>
          <p:nvPr>
            <p:ph type="title"/>
          </p:nvPr>
        </p:nvSpPr>
        <p:spPr>
          <a:xfrm>
            <a:off x="812800" y="152400"/>
            <a:ext cx="9956800" cy="533400"/>
          </a:xfrm>
        </p:spPr>
        <p:txBody>
          <a:bodyPr/>
          <a:lstStyle>
            <a:lvl1pPr>
              <a:defRPr>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标题和内容在文本之上">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401" y="17526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p:txBody>
      </p:sp>
      <p:sp>
        <p:nvSpPr>
          <p:cNvPr id="4" name="Text Placeholder 3"/>
          <p:cNvSpPr>
            <a:spLocks noGrp="1"/>
          </p:cNvSpPr>
          <p:nvPr>
            <p:ph type="body" sz="half" idx="2"/>
          </p:nvPr>
        </p:nvSpPr>
        <p:spPr>
          <a:xfrm>
            <a:off x="406401" y="40767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p:txBody>
      </p:sp>
      <p:sp>
        <p:nvSpPr>
          <p:cNvPr id="5" name="Rectangle 5"/>
          <p:cNvSpPr>
            <a:spLocks noGrp="1" noChangeArrowheads="1"/>
          </p:cNvSpPr>
          <p:nvPr>
            <p:ph type="dt" sz="half" idx="10"/>
          </p:nvPr>
        </p:nvSpPr>
        <p:spPr>
          <a:xfrm>
            <a:off x="8128001" y="6273800"/>
            <a:ext cx="2641600" cy="457200"/>
          </a:xfrm>
          <a:prstGeom prst="rect">
            <a:avLst/>
          </a:prstGeom>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xfrm>
            <a:off x="3657601" y="6248400"/>
            <a:ext cx="3860800" cy="457200"/>
          </a:xfrm>
          <a:prstGeom prst="rect">
            <a:avLst/>
          </a:prstGeom>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0" name="Title 1"/>
          <p:cNvSpPr>
            <a:spLocks noGrp="1"/>
          </p:cNvSpPr>
          <p:nvPr>
            <p:ph type="title"/>
          </p:nvPr>
        </p:nvSpPr>
        <p:spPr>
          <a:xfrm>
            <a:off x="914400" y="76200"/>
            <a:ext cx="9956800" cy="609600"/>
          </a:xfrm>
        </p:spPr>
        <p:txBody>
          <a:bodyPr/>
          <a:lstStyle>
            <a:lvl1pPr>
              <a:defRPr>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570037"/>
            <a:ext cx="5386917" cy="639763"/>
          </a:xfrm>
        </p:spPr>
        <p:txBody>
          <a:bodyPr anchor="b"/>
          <a:lstStyle>
            <a:lvl1pPr marL="0" indent="0">
              <a:buNone/>
              <a:defRPr sz="1350" b="1">
                <a:latin typeface="+mn-ea"/>
                <a:ea typeface="+mn-ea"/>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406400" y="2209800"/>
            <a:ext cx="5386917" cy="3962400"/>
          </a:xfrm>
        </p:spPr>
        <p:txBody>
          <a:bodyPr/>
          <a:lstStyle>
            <a:lvl1pPr>
              <a:defRPr sz="1350">
                <a:latin typeface="+mn-ea"/>
                <a:ea typeface="+mn-ea"/>
              </a:defRPr>
            </a:lvl1pPr>
            <a:lvl2pPr>
              <a:defRPr sz="1125">
                <a:latin typeface="+mn-ea"/>
                <a:ea typeface="+mn-ea"/>
              </a:defRPr>
            </a:lvl2pPr>
            <a:lvl3pPr>
              <a:defRPr sz="1125">
                <a:latin typeface="+mn-ea"/>
                <a:ea typeface="+mn-ea"/>
              </a:defRPr>
            </a:lvl3pPr>
            <a:lvl4pPr>
              <a:defRPr sz="1015">
                <a:latin typeface="+mn-ea"/>
                <a:ea typeface="+mn-ea"/>
              </a:defRPr>
            </a:lvl4pPr>
            <a:lvl5pPr>
              <a:defRPr sz="1015">
                <a:latin typeface="+mn-ea"/>
                <a:ea typeface="+mn-ea"/>
              </a:defRPr>
            </a:lvl5pPr>
            <a:lvl6pPr>
              <a:defRPr sz="900"/>
            </a:lvl6pPr>
            <a:lvl7pPr>
              <a:defRPr sz="900"/>
            </a:lvl7pPr>
            <a:lvl8pPr>
              <a:defRPr sz="900"/>
            </a:lvl8pPr>
            <a:lvl9pPr>
              <a:defRPr sz="900"/>
            </a:lvl9pPr>
          </a:lstStyle>
          <a:p>
            <a:pPr lvl="0"/>
            <a:r>
              <a:rPr lang="zh-CN" altLang="en-US"/>
              <a:t>单击此处编辑母版文本样式</a:t>
            </a:r>
            <a:endParaRPr lang="zh-CN" altLang="en-US"/>
          </a:p>
        </p:txBody>
      </p:sp>
      <p:sp>
        <p:nvSpPr>
          <p:cNvPr id="5" name="Text Placeholder 4"/>
          <p:cNvSpPr>
            <a:spLocks noGrp="1"/>
          </p:cNvSpPr>
          <p:nvPr>
            <p:ph type="body" sz="quarter" idx="3"/>
          </p:nvPr>
        </p:nvSpPr>
        <p:spPr>
          <a:xfrm>
            <a:off x="5990171" y="1570037"/>
            <a:ext cx="5389032" cy="639763"/>
          </a:xfrm>
        </p:spPr>
        <p:txBody>
          <a:bodyPr anchor="b"/>
          <a:lstStyle>
            <a:lvl1pPr marL="0" indent="0">
              <a:buNone/>
              <a:defRPr sz="1350" b="1">
                <a:latin typeface="+mn-ea"/>
                <a:ea typeface="+mn-ea"/>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990171" y="2209800"/>
            <a:ext cx="5389032" cy="3962400"/>
          </a:xfrm>
        </p:spPr>
        <p:txBody>
          <a:bodyPr/>
          <a:lstStyle>
            <a:lvl1pPr>
              <a:defRPr sz="1350">
                <a:latin typeface="+mn-ea"/>
                <a:ea typeface="+mn-ea"/>
              </a:defRPr>
            </a:lvl1pPr>
            <a:lvl2pPr>
              <a:defRPr sz="1125">
                <a:latin typeface="+mn-ea"/>
                <a:ea typeface="+mn-ea"/>
              </a:defRPr>
            </a:lvl2pPr>
            <a:lvl3pPr>
              <a:defRPr sz="1125">
                <a:latin typeface="+mn-ea"/>
                <a:ea typeface="+mn-ea"/>
              </a:defRPr>
            </a:lvl3pPr>
            <a:lvl4pPr>
              <a:defRPr sz="1015">
                <a:latin typeface="+mn-ea"/>
                <a:ea typeface="+mn-ea"/>
              </a:defRPr>
            </a:lvl4pPr>
            <a:lvl5pPr>
              <a:defRPr sz="1015">
                <a:latin typeface="+mn-ea"/>
                <a:ea typeface="+mn-ea"/>
              </a:defRPr>
            </a:lvl5pPr>
            <a:lvl6pPr>
              <a:defRPr sz="900"/>
            </a:lvl6pPr>
            <a:lvl7pPr>
              <a:defRPr sz="900"/>
            </a:lvl7pPr>
            <a:lvl8pPr>
              <a:defRPr sz="900"/>
            </a:lvl8pPr>
            <a:lvl9pPr>
              <a:defRPr sz="900"/>
            </a:lvl9pPr>
          </a:lstStyle>
          <a:p>
            <a:pPr lvl="0"/>
            <a:r>
              <a:rPr lang="zh-CN" altLang="en-US"/>
              <a:t>单击此处编辑母版文本样式</a:t>
            </a:r>
            <a:endParaRPr lang="zh-CN" altLang="en-US"/>
          </a:p>
        </p:txBody>
      </p:sp>
      <p:sp>
        <p:nvSpPr>
          <p:cNvPr id="7" name="Rectangle 5"/>
          <p:cNvSpPr>
            <a:spLocks noGrp="1" noChangeArrowheads="1"/>
          </p:cNvSpPr>
          <p:nvPr>
            <p:ph type="dt" sz="half" idx="10"/>
          </p:nvPr>
        </p:nvSpPr>
        <p:spPr>
          <a:xfrm>
            <a:off x="8331201" y="6273800"/>
            <a:ext cx="2641600" cy="457200"/>
          </a:xfrm>
        </p:spPr>
        <p:txBody>
          <a:bodyPr/>
          <a:lstStyle>
            <a:lvl1pPr>
              <a:defRPr/>
            </a:lvl1pPr>
          </a:lstStyle>
          <a:p>
            <a:pPr>
              <a:defRPr/>
            </a:pPr>
            <a:endParaRPr lang="en-US" dirty="0"/>
          </a:p>
        </p:txBody>
      </p:sp>
      <p:sp>
        <p:nvSpPr>
          <p:cNvPr id="8" name="Rectangle 6"/>
          <p:cNvSpPr>
            <a:spLocks noGrp="1" noChangeArrowheads="1"/>
          </p:cNvSpPr>
          <p:nvPr>
            <p:ph type="ftr" sz="quarter" idx="11"/>
          </p:nvPr>
        </p:nvSpPr>
        <p:spPr>
          <a:xfrm>
            <a:off x="3759203" y="6273800"/>
            <a:ext cx="3860800" cy="457200"/>
          </a:xfrm>
        </p:spPr>
        <p:txBody>
          <a:bodyPr/>
          <a:lstStyle>
            <a:lvl1pPr>
              <a:defRPr/>
            </a:lvl1pPr>
          </a:lstStyle>
          <a:p>
            <a:pPr>
              <a:defRPr/>
            </a:pPr>
            <a:endParaRPr lang="en-US" dirty="0"/>
          </a:p>
        </p:txBody>
      </p:sp>
      <p:sp>
        <p:nvSpPr>
          <p:cNvPr id="9"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1" name="Title 1"/>
          <p:cNvSpPr>
            <a:spLocks noGrp="1"/>
          </p:cNvSpPr>
          <p:nvPr>
            <p:ph type="title"/>
          </p:nvPr>
        </p:nvSpPr>
        <p:spPr>
          <a:xfrm>
            <a:off x="1828801" y="228600"/>
            <a:ext cx="9956800" cy="990600"/>
          </a:xfrm>
        </p:spPr>
        <p:txBody>
          <a:bodyPr/>
          <a:lstStyle>
            <a:lvl1pPr>
              <a:defRPr>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标题和内容在文本之上">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401" y="17526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p:txBody>
      </p:sp>
      <p:sp>
        <p:nvSpPr>
          <p:cNvPr id="4" name="Text Placeholder 3"/>
          <p:cNvSpPr>
            <a:spLocks noGrp="1"/>
          </p:cNvSpPr>
          <p:nvPr>
            <p:ph type="body" sz="half" idx="2"/>
          </p:nvPr>
        </p:nvSpPr>
        <p:spPr>
          <a:xfrm>
            <a:off x="406401" y="40767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0" name="Title 1"/>
          <p:cNvSpPr>
            <a:spLocks noGrp="1"/>
          </p:cNvSpPr>
          <p:nvPr>
            <p:ph type="title"/>
          </p:nvPr>
        </p:nvSpPr>
        <p:spPr>
          <a:xfrm>
            <a:off x="1828801" y="152400"/>
            <a:ext cx="9956800" cy="990600"/>
          </a:xfrm>
        </p:spPr>
        <p:txBody>
          <a:bodyPr/>
          <a:lstStyle>
            <a:lvl1pPr>
              <a:defRPr>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showMasterSp="0">
  <p:cSld name="Completely 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570037"/>
            <a:ext cx="5386917" cy="639763"/>
          </a:xfrm>
        </p:spPr>
        <p:txBody>
          <a:bodyPr anchor="b"/>
          <a:lstStyle>
            <a:lvl1pPr marL="0" indent="0">
              <a:buNone/>
              <a:defRPr sz="1350" b="1">
                <a:latin typeface="+mn-ea"/>
                <a:ea typeface="+mn-ea"/>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406400" y="2209800"/>
            <a:ext cx="5386917" cy="3962400"/>
          </a:xfrm>
        </p:spPr>
        <p:txBody>
          <a:bodyPr/>
          <a:lstStyle>
            <a:lvl1pPr>
              <a:defRPr sz="1350">
                <a:latin typeface="+mn-ea"/>
                <a:ea typeface="+mn-ea"/>
              </a:defRPr>
            </a:lvl1pPr>
            <a:lvl2pPr>
              <a:defRPr sz="1125">
                <a:latin typeface="+mn-ea"/>
                <a:ea typeface="+mn-ea"/>
              </a:defRPr>
            </a:lvl2pPr>
            <a:lvl3pPr>
              <a:defRPr sz="1125">
                <a:latin typeface="+mn-ea"/>
                <a:ea typeface="+mn-ea"/>
              </a:defRPr>
            </a:lvl3pPr>
            <a:lvl4pPr>
              <a:defRPr sz="1015">
                <a:latin typeface="+mn-ea"/>
                <a:ea typeface="+mn-ea"/>
              </a:defRPr>
            </a:lvl4pPr>
            <a:lvl5pPr>
              <a:defRPr sz="1015">
                <a:latin typeface="+mn-ea"/>
                <a:ea typeface="+mn-ea"/>
              </a:defRPr>
            </a:lvl5pPr>
            <a:lvl6pPr>
              <a:defRPr sz="900"/>
            </a:lvl6pPr>
            <a:lvl7pPr>
              <a:defRPr sz="900"/>
            </a:lvl7pPr>
            <a:lvl8pPr>
              <a:defRPr sz="900"/>
            </a:lvl8pPr>
            <a:lvl9pPr>
              <a:defRPr sz="900"/>
            </a:lvl9pPr>
          </a:lstStyle>
          <a:p>
            <a:pPr lvl="0"/>
            <a:r>
              <a:rPr lang="zh-CN" altLang="en-US"/>
              <a:t>单击此处编辑母版文本样式</a:t>
            </a:r>
            <a:endParaRPr lang="zh-CN" altLang="en-US"/>
          </a:p>
        </p:txBody>
      </p:sp>
      <p:sp>
        <p:nvSpPr>
          <p:cNvPr id="5" name="Text Placeholder 4"/>
          <p:cNvSpPr>
            <a:spLocks noGrp="1"/>
          </p:cNvSpPr>
          <p:nvPr>
            <p:ph type="body" sz="quarter" idx="3"/>
          </p:nvPr>
        </p:nvSpPr>
        <p:spPr>
          <a:xfrm>
            <a:off x="5990171" y="1570037"/>
            <a:ext cx="5389032" cy="639763"/>
          </a:xfrm>
        </p:spPr>
        <p:txBody>
          <a:bodyPr anchor="b"/>
          <a:lstStyle>
            <a:lvl1pPr marL="0" indent="0">
              <a:buNone/>
              <a:defRPr sz="1350" b="1">
                <a:latin typeface="+mn-ea"/>
                <a:ea typeface="+mn-ea"/>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990171" y="2209800"/>
            <a:ext cx="5389032" cy="3962400"/>
          </a:xfrm>
        </p:spPr>
        <p:txBody>
          <a:bodyPr/>
          <a:lstStyle>
            <a:lvl1pPr>
              <a:defRPr sz="1350">
                <a:latin typeface="+mn-ea"/>
                <a:ea typeface="+mn-ea"/>
              </a:defRPr>
            </a:lvl1pPr>
            <a:lvl2pPr>
              <a:defRPr sz="1125">
                <a:latin typeface="+mn-ea"/>
                <a:ea typeface="+mn-ea"/>
              </a:defRPr>
            </a:lvl2pPr>
            <a:lvl3pPr>
              <a:defRPr sz="1125">
                <a:latin typeface="+mn-ea"/>
                <a:ea typeface="+mn-ea"/>
              </a:defRPr>
            </a:lvl3pPr>
            <a:lvl4pPr>
              <a:defRPr sz="1015">
                <a:latin typeface="+mn-ea"/>
                <a:ea typeface="+mn-ea"/>
              </a:defRPr>
            </a:lvl4pPr>
            <a:lvl5pPr>
              <a:defRPr sz="1015">
                <a:latin typeface="+mn-ea"/>
                <a:ea typeface="+mn-ea"/>
              </a:defRPr>
            </a:lvl5pPr>
            <a:lvl6pPr>
              <a:defRPr sz="900"/>
            </a:lvl6pPr>
            <a:lvl7pPr>
              <a:defRPr sz="900"/>
            </a:lvl7pPr>
            <a:lvl8pPr>
              <a:defRPr sz="900"/>
            </a:lvl8pPr>
            <a:lvl9pPr>
              <a:defRPr sz="900"/>
            </a:lvl9pPr>
          </a:lstStyle>
          <a:p>
            <a:pPr lvl="0"/>
            <a:r>
              <a:rPr lang="zh-CN" altLang="en-US"/>
              <a:t>单击此处编辑母版文本样式</a:t>
            </a:r>
            <a:endParaRPr lang="zh-CN" altLang="en-US"/>
          </a:p>
        </p:txBody>
      </p:sp>
      <p:sp>
        <p:nvSpPr>
          <p:cNvPr id="7" name="Rectangle 5"/>
          <p:cNvSpPr>
            <a:spLocks noGrp="1" noChangeArrowheads="1"/>
          </p:cNvSpPr>
          <p:nvPr>
            <p:ph type="dt" sz="half" idx="10"/>
          </p:nvPr>
        </p:nvSpPr>
        <p:spPr>
          <a:xfrm>
            <a:off x="8331201" y="6273800"/>
            <a:ext cx="2641600" cy="457200"/>
          </a:xfrm>
        </p:spPr>
        <p:txBody>
          <a:bodyPr/>
          <a:lstStyle>
            <a:lvl1pPr>
              <a:defRPr/>
            </a:lvl1pPr>
          </a:lstStyle>
          <a:p>
            <a:pPr>
              <a:defRPr/>
            </a:pPr>
            <a:endParaRPr lang="en-US" dirty="0"/>
          </a:p>
        </p:txBody>
      </p:sp>
      <p:sp>
        <p:nvSpPr>
          <p:cNvPr id="8" name="Rectangle 6"/>
          <p:cNvSpPr>
            <a:spLocks noGrp="1" noChangeArrowheads="1"/>
          </p:cNvSpPr>
          <p:nvPr>
            <p:ph type="ftr" sz="quarter" idx="11"/>
          </p:nvPr>
        </p:nvSpPr>
        <p:spPr>
          <a:xfrm>
            <a:off x="3759203" y="6273800"/>
            <a:ext cx="3860800" cy="457200"/>
          </a:xfrm>
        </p:spPr>
        <p:txBody>
          <a:bodyPr/>
          <a:lstStyle>
            <a:lvl1pPr>
              <a:defRPr/>
            </a:lvl1pPr>
          </a:lstStyle>
          <a:p>
            <a:pPr>
              <a:defRPr/>
            </a:pPr>
            <a:endParaRPr lang="en-US" dirty="0"/>
          </a:p>
        </p:txBody>
      </p:sp>
      <p:sp>
        <p:nvSpPr>
          <p:cNvPr id="9"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1" name="Title 1"/>
          <p:cNvSpPr>
            <a:spLocks noGrp="1"/>
          </p:cNvSpPr>
          <p:nvPr>
            <p:ph type="title"/>
          </p:nvPr>
        </p:nvSpPr>
        <p:spPr>
          <a:xfrm>
            <a:off x="711200" y="0"/>
            <a:ext cx="9956800" cy="769144"/>
          </a:xfrm>
        </p:spPr>
        <p:txBody>
          <a:bodyPr/>
          <a:lstStyle>
            <a:lvl1pPr>
              <a:defRPr>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990600"/>
            <a:ext cx="11379200" cy="4978400"/>
          </a:xfrm>
        </p:spPr>
        <p:txBody>
          <a:bodyPr/>
          <a:lstStyle>
            <a:lvl1pPr>
              <a:defRPr sz="3600">
                <a:latin typeface="Times New Roman" panose="02020603050405020304" charset="0"/>
                <a:ea typeface="华文新魏" panose="02010800040101010101" pitchFamily="2" charset="-122"/>
                <a:cs typeface="Times New Roman" panose="02020603050405020304" charset="0"/>
              </a:defRPr>
            </a:lvl1pPr>
            <a:lvl2pPr>
              <a:defRPr sz="2800">
                <a:latin typeface="Times New Roman" panose="02020603050405020304" charset="0"/>
                <a:ea typeface="华文新魏" panose="02010800040101010101" pitchFamily="2" charset="-122"/>
                <a:cs typeface="Times New Roman" panose="02020603050405020304" charset="0"/>
              </a:defRPr>
            </a:lvl2pPr>
            <a:lvl3pPr>
              <a:defRPr sz="2800">
                <a:latin typeface="Times New Roman" panose="02020603050405020304" charset="0"/>
                <a:ea typeface="华文新魏" panose="02010800040101010101" pitchFamily="2" charset="-122"/>
                <a:cs typeface="Times New Roman" panose="02020603050405020304" charset="0"/>
              </a:defRPr>
            </a:lvl3pPr>
            <a:lvl4pPr>
              <a:defRPr sz="2400">
                <a:latin typeface="Times New Roman" panose="02020603050405020304" charset="0"/>
                <a:ea typeface="华文新魏" panose="02010800040101010101" pitchFamily="2" charset="-122"/>
                <a:cs typeface="Times New Roman" panose="02020603050405020304" charset="0"/>
              </a:defRPr>
            </a:lvl4pPr>
            <a:lvl5pPr>
              <a:defRPr sz="2400">
                <a:latin typeface="Times New Roman" panose="02020603050405020304" charset="0"/>
                <a:ea typeface="华文新魏" panose="02010800040101010101" pitchFamily="2" charset="-122"/>
                <a:cs typeface="Times New Roman" panose="02020603050405020304" charset="0"/>
              </a:defRPr>
            </a:lvl5pPr>
          </a:lstStyle>
          <a:p>
            <a:pPr lvl="0"/>
            <a:r>
              <a:rPr lang="zh-CN" altLang="en-US"/>
              <a:t>单击此处编辑母版文本样式</a:t>
            </a:r>
            <a:endParaRPr lang="zh-CN" altLang="en-US"/>
          </a:p>
        </p:txBody>
      </p:sp>
      <p:sp>
        <p:nvSpPr>
          <p:cNvPr id="4" name="Rectangle 5"/>
          <p:cNvSpPr>
            <a:spLocks noGrp="1" noChangeArrowheads="1"/>
          </p:cNvSpPr>
          <p:nvPr>
            <p:ph type="dt" sz="half" idx="10"/>
          </p:nvPr>
        </p:nvSpPr>
        <p:spPr>
          <a:xfrm>
            <a:off x="9144001" y="6320656"/>
            <a:ext cx="2641600" cy="457200"/>
          </a:xfrm>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xfrm>
            <a:off x="143339" y="6356176"/>
            <a:ext cx="3860800" cy="457200"/>
          </a:xfrm>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xfrm>
            <a:off x="4489715" y="6356176"/>
            <a:ext cx="2641600" cy="457200"/>
          </a:xfrm>
        </p:spPr>
        <p:txBody>
          <a:bodyPr anchor="ctr" anchorCtr="0"/>
          <a:lstStyle>
            <a:lvl1pPr algn="ctr">
              <a:defRPr/>
            </a:lvl1pPr>
          </a:lstStyle>
          <a:p>
            <a:fld id="{91F816EA-24CC-2048-859A-C5EA9F275392}" type="slidenum">
              <a:rPr lang="en-US" smtClean="0"/>
            </a:fld>
            <a:endParaRPr lang="en-US" dirty="0"/>
          </a:p>
        </p:txBody>
      </p:sp>
      <p:sp>
        <p:nvSpPr>
          <p:cNvPr id="10" name="Rectangle 3"/>
          <p:cNvSpPr>
            <a:spLocks noGrp="1" noChangeArrowheads="1"/>
          </p:cNvSpPr>
          <p:nvPr>
            <p:ph type="title"/>
          </p:nvPr>
        </p:nvSpPr>
        <p:spPr bwMode="auto">
          <a:xfrm>
            <a:off x="796507" y="42508"/>
            <a:ext cx="11023600" cy="722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a:defRPr sz="4000"/>
            </a:lvl1pPr>
          </a:lstStyle>
          <a:p>
            <a:pPr lvl="0"/>
            <a:r>
              <a:rPr lang="zh-CN" altLang="en-US"/>
              <a:t>单击此处编辑母版标题样式</a:t>
            </a:r>
            <a:endParaRPr lang="en-US" dirty="0"/>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标题和内容在文本之上">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401" y="838200"/>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p:txBody>
      </p:sp>
      <p:sp>
        <p:nvSpPr>
          <p:cNvPr id="4" name="Text Placeholder 3"/>
          <p:cNvSpPr>
            <a:spLocks noGrp="1"/>
          </p:cNvSpPr>
          <p:nvPr>
            <p:ph type="body" sz="half" idx="2"/>
          </p:nvPr>
        </p:nvSpPr>
        <p:spPr>
          <a:xfrm>
            <a:off x="406401" y="3162300"/>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0" name="Title 1"/>
          <p:cNvSpPr>
            <a:spLocks noGrp="1"/>
          </p:cNvSpPr>
          <p:nvPr>
            <p:ph type="title"/>
          </p:nvPr>
        </p:nvSpPr>
        <p:spPr>
          <a:xfrm>
            <a:off x="812801" y="76204"/>
            <a:ext cx="9956800" cy="658091"/>
          </a:xfrm>
        </p:spPr>
        <p:txBody>
          <a:bodyPr/>
          <a:lstStyle>
            <a:lvl1pPr>
              <a:defRPr>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4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036642"/>
            <a:ext cx="5386917" cy="639763"/>
          </a:xfrm>
        </p:spPr>
        <p:txBody>
          <a:bodyPr anchor="b"/>
          <a:lstStyle>
            <a:lvl1pPr marL="0" indent="0">
              <a:buNone/>
              <a:defRPr sz="1350" b="1">
                <a:latin typeface="+mn-ea"/>
                <a:ea typeface="+mn-ea"/>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406400" y="1676400"/>
            <a:ext cx="5386917" cy="3962400"/>
          </a:xfrm>
        </p:spPr>
        <p:txBody>
          <a:bodyPr/>
          <a:lstStyle>
            <a:lvl1pPr>
              <a:defRPr sz="1350">
                <a:latin typeface="+mn-ea"/>
                <a:ea typeface="+mn-ea"/>
              </a:defRPr>
            </a:lvl1pPr>
            <a:lvl2pPr>
              <a:defRPr sz="1125">
                <a:latin typeface="+mn-ea"/>
                <a:ea typeface="+mn-ea"/>
              </a:defRPr>
            </a:lvl2pPr>
            <a:lvl3pPr>
              <a:defRPr sz="1125">
                <a:latin typeface="+mn-ea"/>
                <a:ea typeface="+mn-ea"/>
              </a:defRPr>
            </a:lvl3pPr>
            <a:lvl4pPr>
              <a:defRPr sz="1015">
                <a:latin typeface="+mn-ea"/>
                <a:ea typeface="+mn-ea"/>
              </a:defRPr>
            </a:lvl4pPr>
            <a:lvl5pPr>
              <a:defRPr sz="1015">
                <a:latin typeface="+mn-ea"/>
                <a:ea typeface="+mn-ea"/>
              </a:defRPr>
            </a:lvl5pPr>
            <a:lvl6pPr>
              <a:defRPr sz="900"/>
            </a:lvl6pPr>
            <a:lvl7pPr>
              <a:defRPr sz="900"/>
            </a:lvl7pPr>
            <a:lvl8pPr>
              <a:defRPr sz="900"/>
            </a:lvl8pPr>
            <a:lvl9pPr>
              <a:defRPr sz="900"/>
            </a:lvl9pPr>
          </a:lstStyle>
          <a:p>
            <a:pPr lvl="0"/>
            <a:r>
              <a:rPr lang="zh-CN" altLang="en-US"/>
              <a:t>单击此处编辑母版文本样式</a:t>
            </a:r>
            <a:endParaRPr lang="zh-CN" altLang="en-US"/>
          </a:p>
        </p:txBody>
      </p:sp>
      <p:sp>
        <p:nvSpPr>
          <p:cNvPr id="5" name="Text Placeholder 4"/>
          <p:cNvSpPr>
            <a:spLocks noGrp="1"/>
          </p:cNvSpPr>
          <p:nvPr>
            <p:ph type="body" sz="quarter" idx="3"/>
          </p:nvPr>
        </p:nvSpPr>
        <p:spPr>
          <a:xfrm>
            <a:off x="5990171" y="1036642"/>
            <a:ext cx="5389032" cy="639763"/>
          </a:xfrm>
        </p:spPr>
        <p:txBody>
          <a:bodyPr anchor="b"/>
          <a:lstStyle>
            <a:lvl1pPr marL="0" indent="0">
              <a:buNone/>
              <a:defRPr sz="1350" b="1">
                <a:latin typeface="+mn-ea"/>
                <a:ea typeface="+mn-ea"/>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990171" y="1676400"/>
            <a:ext cx="5389032" cy="3962400"/>
          </a:xfrm>
        </p:spPr>
        <p:txBody>
          <a:bodyPr/>
          <a:lstStyle>
            <a:lvl1pPr>
              <a:defRPr sz="1350">
                <a:latin typeface="+mn-ea"/>
                <a:ea typeface="+mn-ea"/>
              </a:defRPr>
            </a:lvl1pPr>
            <a:lvl2pPr>
              <a:defRPr sz="1125">
                <a:latin typeface="+mn-ea"/>
                <a:ea typeface="+mn-ea"/>
              </a:defRPr>
            </a:lvl2pPr>
            <a:lvl3pPr>
              <a:defRPr sz="1125">
                <a:latin typeface="+mn-ea"/>
                <a:ea typeface="+mn-ea"/>
              </a:defRPr>
            </a:lvl3pPr>
            <a:lvl4pPr>
              <a:defRPr sz="1015">
                <a:latin typeface="+mn-ea"/>
                <a:ea typeface="+mn-ea"/>
              </a:defRPr>
            </a:lvl4pPr>
            <a:lvl5pPr>
              <a:defRPr sz="1015">
                <a:latin typeface="+mn-ea"/>
                <a:ea typeface="+mn-ea"/>
              </a:defRPr>
            </a:lvl5pPr>
            <a:lvl6pPr>
              <a:defRPr sz="900"/>
            </a:lvl6pPr>
            <a:lvl7pPr>
              <a:defRPr sz="900"/>
            </a:lvl7pPr>
            <a:lvl8pPr>
              <a:defRPr sz="900"/>
            </a:lvl8pPr>
            <a:lvl9pPr>
              <a:defRPr sz="900"/>
            </a:lvl9pPr>
          </a:lstStyle>
          <a:p>
            <a:pPr lvl="0"/>
            <a:r>
              <a:rPr lang="zh-CN" altLang="en-US"/>
              <a:t>单击此处编辑母版文本样式</a:t>
            </a:r>
            <a:endParaRPr lang="zh-CN" altLang="en-US"/>
          </a:p>
        </p:txBody>
      </p:sp>
      <p:sp>
        <p:nvSpPr>
          <p:cNvPr id="7" name="Rectangle 5"/>
          <p:cNvSpPr>
            <a:spLocks noGrp="1" noChangeArrowheads="1"/>
          </p:cNvSpPr>
          <p:nvPr>
            <p:ph type="dt" sz="half" idx="10"/>
          </p:nvPr>
        </p:nvSpPr>
        <p:spPr>
          <a:xfrm>
            <a:off x="8331201" y="6273800"/>
            <a:ext cx="2641600" cy="457200"/>
          </a:xfrm>
        </p:spPr>
        <p:txBody>
          <a:bodyPr/>
          <a:lstStyle>
            <a:lvl1pPr>
              <a:defRPr/>
            </a:lvl1pPr>
          </a:lstStyle>
          <a:p>
            <a:pPr>
              <a:defRPr/>
            </a:pPr>
            <a:endParaRPr lang="en-US" dirty="0"/>
          </a:p>
        </p:txBody>
      </p:sp>
      <p:sp>
        <p:nvSpPr>
          <p:cNvPr id="8" name="Rectangle 6"/>
          <p:cNvSpPr>
            <a:spLocks noGrp="1" noChangeArrowheads="1"/>
          </p:cNvSpPr>
          <p:nvPr>
            <p:ph type="ftr" sz="quarter" idx="11"/>
          </p:nvPr>
        </p:nvSpPr>
        <p:spPr>
          <a:xfrm>
            <a:off x="3759203" y="6273800"/>
            <a:ext cx="3860800" cy="457200"/>
          </a:xfrm>
        </p:spPr>
        <p:txBody>
          <a:bodyPr/>
          <a:lstStyle>
            <a:lvl1pPr>
              <a:defRPr/>
            </a:lvl1pPr>
          </a:lstStyle>
          <a:p>
            <a:pPr>
              <a:defRPr/>
            </a:pPr>
            <a:endParaRPr lang="en-US" dirty="0"/>
          </a:p>
        </p:txBody>
      </p:sp>
      <p:sp>
        <p:nvSpPr>
          <p:cNvPr id="9"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1" name="Title 1"/>
          <p:cNvSpPr>
            <a:spLocks noGrp="1"/>
          </p:cNvSpPr>
          <p:nvPr>
            <p:ph type="title"/>
          </p:nvPr>
        </p:nvSpPr>
        <p:spPr>
          <a:xfrm>
            <a:off x="1117600" y="76200"/>
            <a:ext cx="9956800" cy="685800"/>
          </a:xfrm>
        </p:spPr>
        <p:txBody>
          <a:bodyPr/>
          <a:lstStyle>
            <a:lvl1pPr>
              <a:defRPr>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_标题和内容在文本之上">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400" y="990600"/>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p:txBody>
      </p:sp>
      <p:sp>
        <p:nvSpPr>
          <p:cNvPr id="4" name="Text Placeholder 3"/>
          <p:cNvSpPr>
            <a:spLocks noGrp="1"/>
          </p:cNvSpPr>
          <p:nvPr>
            <p:ph type="body" sz="half" idx="2"/>
          </p:nvPr>
        </p:nvSpPr>
        <p:spPr>
          <a:xfrm>
            <a:off x="406400" y="3505200"/>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0" name="Title 1"/>
          <p:cNvSpPr>
            <a:spLocks noGrp="1"/>
          </p:cNvSpPr>
          <p:nvPr>
            <p:ph type="title"/>
          </p:nvPr>
        </p:nvSpPr>
        <p:spPr>
          <a:xfrm>
            <a:off x="1016000" y="76200"/>
            <a:ext cx="9956800" cy="685800"/>
          </a:xfrm>
        </p:spPr>
        <p:txBody>
          <a:bodyPr/>
          <a:lstStyle>
            <a:lvl1pPr>
              <a:defRPr>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990600"/>
            <a:ext cx="11379200" cy="4978400"/>
          </a:xfrm>
        </p:spPr>
        <p:txBody>
          <a:bodyPr/>
          <a:lstStyle>
            <a:lvl1pPr>
              <a:defRPr sz="1800">
                <a:latin typeface="华文新魏" panose="02010800040101010101" pitchFamily="2" charset="-122"/>
                <a:ea typeface="华文新魏" panose="02010800040101010101" pitchFamily="2" charset="-122"/>
              </a:defRPr>
            </a:lvl1pPr>
            <a:lvl2pPr>
              <a:defRPr sz="1575">
                <a:latin typeface="华文新魏" panose="02010800040101010101" pitchFamily="2" charset="-122"/>
                <a:ea typeface="华文新魏" panose="02010800040101010101" pitchFamily="2" charset="-122"/>
              </a:defRPr>
            </a:lvl2pPr>
            <a:lvl3pPr>
              <a:defRPr sz="1575">
                <a:latin typeface="华文新魏" panose="02010800040101010101" pitchFamily="2" charset="-122"/>
                <a:ea typeface="华文新魏" panose="02010800040101010101" pitchFamily="2" charset="-122"/>
              </a:defRPr>
            </a:lvl3pPr>
            <a:lvl4pPr>
              <a:defRPr sz="1350">
                <a:latin typeface="华文新魏" panose="02010800040101010101" pitchFamily="2" charset="-122"/>
                <a:ea typeface="华文新魏" panose="02010800040101010101" pitchFamily="2" charset="-122"/>
              </a:defRPr>
            </a:lvl4pPr>
            <a:lvl5pPr>
              <a:defRPr sz="1350">
                <a:latin typeface="华文新魏" panose="02010800040101010101" pitchFamily="2" charset="-122"/>
                <a:ea typeface="华文新魏" panose="02010800040101010101" pitchFamily="2" charset="-122"/>
              </a:defRPr>
            </a:lvl5pPr>
          </a:lstStyle>
          <a:p>
            <a:pPr lvl="0"/>
            <a:r>
              <a:rPr lang="zh-CN" altLang="en-US"/>
              <a:t>单击此处编辑母版文本样式</a:t>
            </a:r>
            <a:endParaRPr lang="zh-CN" altLang="en-US"/>
          </a:p>
        </p:txBody>
      </p:sp>
      <p:sp>
        <p:nvSpPr>
          <p:cNvPr id="4" name="Rectangle 5"/>
          <p:cNvSpPr>
            <a:spLocks noGrp="1" noChangeArrowheads="1"/>
          </p:cNvSpPr>
          <p:nvPr>
            <p:ph type="dt" sz="half" idx="10"/>
          </p:nvPr>
        </p:nvSpPr>
        <p:spPr>
          <a:xfrm>
            <a:off x="9144001" y="6273800"/>
            <a:ext cx="2641600" cy="457200"/>
          </a:xfrm>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xfrm>
            <a:off x="4064001" y="6273800"/>
            <a:ext cx="3860800" cy="457200"/>
          </a:xfrm>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0" name="Rectangle 3"/>
          <p:cNvSpPr>
            <a:spLocks noGrp="1" noChangeArrowheads="1"/>
          </p:cNvSpPr>
          <p:nvPr>
            <p:ph type="title"/>
          </p:nvPr>
        </p:nvSpPr>
        <p:spPr bwMode="auto">
          <a:xfrm>
            <a:off x="914400" y="30480"/>
            <a:ext cx="10160000" cy="722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2250"/>
            </a:lvl1pPr>
          </a:lstStyle>
          <a:p>
            <a:pPr lvl="0"/>
            <a:r>
              <a:rPr lang="zh-CN" altLang="en-US"/>
              <a:t>单击此处编辑母版标题样式</a:t>
            </a:r>
            <a:endParaRPr lang="en-US" dirty="0"/>
          </a:p>
        </p:txBody>
      </p:sp>
      <p:sp>
        <p:nvSpPr>
          <p:cNvPr id="8" name="日期占位符 3"/>
          <p:cNvSpPr txBox="1"/>
          <p:nvPr/>
        </p:nvSpPr>
        <p:spPr bwMode="auto">
          <a:xfrm>
            <a:off x="9620253" y="6381753"/>
            <a:ext cx="2000249" cy="309563"/>
          </a:xfrm>
          <a:prstGeom prst="rect">
            <a:avLst/>
          </a:prstGeom>
          <a:noFill/>
          <a:ln w="9525">
            <a:noFill/>
            <a:miter lim="800000"/>
          </a:ln>
        </p:spPr>
        <p:txBody>
          <a:bodyPr/>
          <a:lstStyle>
            <a:lvl1pPr>
              <a:defRPr/>
            </a:lvl1pPr>
          </a:lstStyle>
          <a:p>
            <a:pPr fontAlgn="base">
              <a:spcBef>
                <a:spcPct val="0"/>
              </a:spcBef>
              <a:spcAft>
                <a:spcPct val="0"/>
              </a:spcAft>
              <a:defRPr/>
            </a:pPr>
            <a:fld id="{D1E3F2E5-B40C-4CD3-B163-019C2CF60A70}" type="datetime1">
              <a:rPr lang="zh-CN" altLang="en-US" sz="1050" smtClean="0">
                <a:solidFill>
                  <a:srgbClr val="006699"/>
                </a:solidFill>
                <a:ea typeface="宋体" panose="02010600030101010101" pitchFamily="2" charset="-122"/>
              </a:rPr>
            </a:fld>
            <a:endParaRPr lang="zh-CN" altLang="en-US" sz="1350" dirty="0">
              <a:solidFill>
                <a:srgbClr val="006699"/>
              </a:solidFill>
              <a:ea typeface="宋体" panose="02010600030101010101" pitchFamily="2" charset="-122"/>
            </a:endParaRPr>
          </a:p>
        </p:txBody>
      </p:sp>
    </p:spTree>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5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570037"/>
            <a:ext cx="5386917" cy="639763"/>
          </a:xfrm>
        </p:spPr>
        <p:txBody>
          <a:bodyPr anchor="b"/>
          <a:lstStyle>
            <a:lvl1pPr marL="0" indent="0">
              <a:buNone/>
              <a:defRPr sz="1350" b="1">
                <a:latin typeface="+mn-ea"/>
                <a:ea typeface="+mn-ea"/>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406400" y="2209800"/>
            <a:ext cx="5386917" cy="3962400"/>
          </a:xfrm>
        </p:spPr>
        <p:txBody>
          <a:bodyPr/>
          <a:lstStyle>
            <a:lvl1pPr>
              <a:defRPr sz="1350">
                <a:latin typeface="+mn-ea"/>
                <a:ea typeface="+mn-ea"/>
              </a:defRPr>
            </a:lvl1pPr>
            <a:lvl2pPr>
              <a:defRPr sz="1125">
                <a:latin typeface="+mn-ea"/>
                <a:ea typeface="+mn-ea"/>
              </a:defRPr>
            </a:lvl2pPr>
            <a:lvl3pPr>
              <a:defRPr sz="1125">
                <a:latin typeface="+mn-ea"/>
                <a:ea typeface="+mn-ea"/>
              </a:defRPr>
            </a:lvl3pPr>
            <a:lvl4pPr>
              <a:defRPr sz="1015">
                <a:latin typeface="+mn-ea"/>
                <a:ea typeface="+mn-ea"/>
              </a:defRPr>
            </a:lvl4pPr>
            <a:lvl5pPr>
              <a:defRPr sz="1015">
                <a:latin typeface="+mn-ea"/>
                <a:ea typeface="+mn-ea"/>
              </a:defRPr>
            </a:lvl5pPr>
            <a:lvl6pPr>
              <a:defRPr sz="900"/>
            </a:lvl6pPr>
            <a:lvl7pPr>
              <a:defRPr sz="900"/>
            </a:lvl7pPr>
            <a:lvl8pPr>
              <a:defRPr sz="900"/>
            </a:lvl8pPr>
            <a:lvl9pPr>
              <a:defRPr sz="900"/>
            </a:lvl9pPr>
          </a:lstStyle>
          <a:p>
            <a:pPr lvl="0"/>
            <a:r>
              <a:rPr lang="zh-CN" altLang="en-US"/>
              <a:t>单击此处编辑母版文本样式</a:t>
            </a:r>
            <a:endParaRPr lang="zh-CN" altLang="en-US"/>
          </a:p>
        </p:txBody>
      </p:sp>
      <p:sp>
        <p:nvSpPr>
          <p:cNvPr id="5" name="Text Placeholder 4"/>
          <p:cNvSpPr>
            <a:spLocks noGrp="1"/>
          </p:cNvSpPr>
          <p:nvPr>
            <p:ph type="body" sz="quarter" idx="3"/>
          </p:nvPr>
        </p:nvSpPr>
        <p:spPr>
          <a:xfrm>
            <a:off x="5990171" y="1570037"/>
            <a:ext cx="5389032" cy="639763"/>
          </a:xfrm>
        </p:spPr>
        <p:txBody>
          <a:bodyPr anchor="b"/>
          <a:lstStyle>
            <a:lvl1pPr marL="0" indent="0">
              <a:buNone/>
              <a:defRPr sz="1350" b="1">
                <a:latin typeface="+mn-ea"/>
                <a:ea typeface="+mn-ea"/>
              </a:defRPr>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990171" y="2209800"/>
            <a:ext cx="5389032" cy="3962400"/>
          </a:xfrm>
        </p:spPr>
        <p:txBody>
          <a:bodyPr/>
          <a:lstStyle>
            <a:lvl1pPr>
              <a:defRPr sz="1350">
                <a:latin typeface="+mn-ea"/>
                <a:ea typeface="+mn-ea"/>
              </a:defRPr>
            </a:lvl1pPr>
            <a:lvl2pPr>
              <a:defRPr sz="1125">
                <a:latin typeface="+mn-ea"/>
                <a:ea typeface="+mn-ea"/>
              </a:defRPr>
            </a:lvl2pPr>
            <a:lvl3pPr>
              <a:defRPr sz="1125">
                <a:latin typeface="+mn-ea"/>
                <a:ea typeface="+mn-ea"/>
              </a:defRPr>
            </a:lvl3pPr>
            <a:lvl4pPr>
              <a:defRPr sz="1015">
                <a:latin typeface="+mn-ea"/>
                <a:ea typeface="+mn-ea"/>
              </a:defRPr>
            </a:lvl4pPr>
            <a:lvl5pPr>
              <a:defRPr sz="1015">
                <a:latin typeface="+mn-ea"/>
                <a:ea typeface="+mn-ea"/>
              </a:defRPr>
            </a:lvl5pPr>
            <a:lvl6pPr>
              <a:defRPr sz="900"/>
            </a:lvl6pPr>
            <a:lvl7pPr>
              <a:defRPr sz="900"/>
            </a:lvl7pPr>
            <a:lvl8pPr>
              <a:defRPr sz="900"/>
            </a:lvl8pPr>
            <a:lvl9pPr>
              <a:defRPr sz="900"/>
            </a:lvl9pPr>
          </a:lstStyle>
          <a:p>
            <a:pPr lvl="0"/>
            <a:r>
              <a:rPr lang="zh-CN" altLang="en-US"/>
              <a:t>单击此处编辑母版文本样式</a:t>
            </a:r>
            <a:endParaRPr lang="zh-CN" altLang="en-US"/>
          </a:p>
        </p:txBody>
      </p:sp>
      <p:sp>
        <p:nvSpPr>
          <p:cNvPr id="7" name="Rectangle 5"/>
          <p:cNvSpPr>
            <a:spLocks noGrp="1" noChangeArrowheads="1"/>
          </p:cNvSpPr>
          <p:nvPr>
            <p:ph type="dt" sz="half" idx="10"/>
          </p:nvPr>
        </p:nvSpPr>
        <p:spPr>
          <a:xfrm>
            <a:off x="8331201" y="6273800"/>
            <a:ext cx="2641600" cy="457200"/>
          </a:xfrm>
          <a:prstGeom prst="rect">
            <a:avLst/>
          </a:prstGeom>
        </p:spPr>
        <p:txBody>
          <a:bodyPr/>
          <a:lstStyle>
            <a:lvl1pPr>
              <a:defRPr/>
            </a:lvl1pPr>
          </a:lstStyle>
          <a:p>
            <a:pPr>
              <a:defRPr/>
            </a:pPr>
            <a:endParaRPr lang="en-US" dirty="0"/>
          </a:p>
        </p:txBody>
      </p:sp>
      <p:sp>
        <p:nvSpPr>
          <p:cNvPr id="8" name="Rectangle 6"/>
          <p:cNvSpPr>
            <a:spLocks noGrp="1" noChangeArrowheads="1"/>
          </p:cNvSpPr>
          <p:nvPr>
            <p:ph type="ftr" sz="quarter" idx="11"/>
          </p:nvPr>
        </p:nvSpPr>
        <p:spPr>
          <a:xfrm>
            <a:off x="3759203" y="6273800"/>
            <a:ext cx="3860800" cy="457200"/>
          </a:xfrm>
          <a:prstGeom prst="rect">
            <a:avLst/>
          </a:prstGeom>
        </p:spPr>
        <p:txBody>
          <a:bodyPr/>
          <a:lstStyle>
            <a:lvl1pPr>
              <a:defRPr/>
            </a:lvl1pPr>
          </a:lstStyle>
          <a:p>
            <a:pPr>
              <a:defRPr/>
            </a:pPr>
            <a:endParaRPr lang="en-US" dirty="0"/>
          </a:p>
        </p:txBody>
      </p:sp>
      <p:sp>
        <p:nvSpPr>
          <p:cNvPr id="9"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1" name="Title 1"/>
          <p:cNvSpPr>
            <a:spLocks noGrp="1"/>
          </p:cNvSpPr>
          <p:nvPr>
            <p:ph type="title"/>
          </p:nvPr>
        </p:nvSpPr>
        <p:spPr>
          <a:xfrm>
            <a:off x="812800" y="152400"/>
            <a:ext cx="9956800" cy="533400"/>
          </a:xfrm>
        </p:spPr>
        <p:txBody>
          <a:bodyPr/>
          <a:lstStyle>
            <a:lvl1pPr>
              <a:defRPr>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5_标题和内容在文本之上">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401" y="17526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p:txBody>
      </p:sp>
      <p:sp>
        <p:nvSpPr>
          <p:cNvPr id="4" name="Text Placeholder 3"/>
          <p:cNvSpPr>
            <a:spLocks noGrp="1"/>
          </p:cNvSpPr>
          <p:nvPr>
            <p:ph type="body" sz="half" idx="2"/>
          </p:nvPr>
        </p:nvSpPr>
        <p:spPr>
          <a:xfrm>
            <a:off x="406401" y="40767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p:txBody>
      </p:sp>
      <p:sp>
        <p:nvSpPr>
          <p:cNvPr id="5" name="Rectangle 5"/>
          <p:cNvSpPr>
            <a:spLocks noGrp="1" noChangeArrowheads="1"/>
          </p:cNvSpPr>
          <p:nvPr>
            <p:ph type="dt" sz="half" idx="10"/>
          </p:nvPr>
        </p:nvSpPr>
        <p:spPr>
          <a:xfrm>
            <a:off x="8128001" y="6273800"/>
            <a:ext cx="2641600" cy="457200"/>
          </a:xfrm>
          <a:prstGeom prst="rect">
            <a:avLst/>
          </a:prstGeom>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xfrm>
            <a:off x="3657601" y="6248400"/>
            <a:ext cx="3860800" cy="457200"/>
          </a:xfrm>
          <a:prstGeom prst="rect">
            <a:avLst/>
          </a:prstGeom>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0" name="Title 1"/>
          <p:cNvSpPr>
            <a:spLocks noGrp="1"/>
          </p:cNvSpPr>
          <p:nvPr>
            <p:ph type="title"/>
          </p:nvPr>
        </p:nvSpPr>
        <p:spPr>
          <a:xfrm>
            <a:off x="914400" y="76200"/>
            <a:ext cx="9956800" cy="609600"/>
          </a:xfrm>
        </p:spPr>
        <p:txBody>
          <a:bodyPr/>
          <a:lstStyle>
            <a:lvl1pPr>
              <a:defRPr>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节标题">
    <p:spTree>
      <p:nvGrpSpPr>
        <p:cNvPr id="1" name=""/>
        <p:cNvGrpSpPr/>
        <p:nvPr/>
      </p:nvGrpSpPr>
      <p:grpSpPr>
        <a:xfrm>
          <a:off x="0" y="0"/>
          <a:ext cx="0" cy="0"/>
          <a:chOff x="0" y="0"/>
          <a:chExt cx="0" cy="0"/>
        </a:xfrm>
      </p:grpSpPr>
      <p:sp>
        <p:nvSpPr>
          <p:cNvPr id="17" name="Rectangle 3"/>
          <p:cNvSpPr>
            <a:spLocks noGrp="1" noChangeArrowheads="1"/>
          </p:cNvSpPr>
          <p:nvPr>
            <p:ph type="subTitle" idx="1"/>
          </p:nvPr>
        </p:nvSpPr>
        <p:spPr>
          <a:xfrm>
            <a:off x="1319107" y="2924944"/>
            <a:ext cx="10249500" cy="1155576"/>
          </a:xfrm>
        </p:spPr>
        <p:txBody>
          <a:bodyPr/>
          <a:lstStyle>
            <a:lvl1pPr marL="0" indent="0" algn="l">
              <a:spcBef>
                <a:spcPts val="900"/>
              </a:spcBef>
              <a:buFont typeface="Times" charset="0"/>
              <a:buNone/>
              <a:defRPr sz="4400"/>
            </a:lvl1pPr>
          </a:lstStyle>
          <a:p>
            <a:r>
              <a:rPr lang="zh-CN" altLang="en-US"/>
              <a:t>单击此处编辑母版副标题样式</a:t>
            </a:r>
            <a:endParaRPr lang="en-US" dirty="0"/>
          </a:p>
        </p:txBody>
      </p:sp>
    </p:spTree>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570037"/>
            <a:ext cx="5386917"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406400" y="2209800"/>
            <a:ext cx="5386917"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5990171" y="1570037"/>
            <a:ext cx="5389032"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5990171" y="2209800"/>
            <a:ext cx="5389032"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Rectangle 5"/>
          <p:cNvSpPr>
            <a:spLocks noGrp="1" noChangeArrowheads="1"/>
          </p:cNvSpPr>
          <p:nvPr>
            <p:ph type="dt" sz="half" idx="10"/>
          </p:nvPr>
        </p:nvSpPr>
        <p:spPr>
          <a:xfrm>
            <a:off x="8331201" y="6273800"/>
            <a:ext cx="2641600" cy="457200"/>
          </a:xfrm>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3759203" y="6273800"/>
            <a:ext cx="3860800" cy="457200"/>
          </a:xfrm>
        </p:spPr>
        <p:txBody>
          <a:bodyPr/>
          <a:lstStyle>
            <a:lvl1pPr>
              <a:defRPr/>
            </a:lvl1pPr>
          </a:lstStyle>
          <a:p>
            <a:pPr>
              <a:defRPr/>
            </a:pPr>
            <a:endParaRPr lang="en-US"/>
          </a:p>
        </p:txBody>
      </p:sp>
      <p:sp>
        <p:nvSpPr>
          <p:cNvPr id="9" name="Rectangle 7"/>
          <p:cNvSpPr>
            <a:spLocks noGrp="1" noChangeArrowheads="1"/>
          </p:cNvSpPr>
          <p:nvPr>
            <p:ph type="sldNum" sz="quarter" idx="12"/>
          </p:nvPr>
        </p:nvSpPr>
        <p:spPr/>
        <p:txBody>
          <a:bodyPr/>
          <a:lstStyle>
            <a:lvl1pPr>
              <a:defRPr/>
            </a:lvl1pPr>
          </a:lstStyle>
          <a:p>
            <a:fld id="{231C68C3-6089-F349-9232-42643877B0CF}" type="slidenum">
              <a:rPr lang="en-US"/>
            </a:fld>
            <a:endParaRPr lang="en-US"/>
          </a:p>
        </p:txBody>
      </p:sp>
      <p:sp>
        <p:nvSpPr>
          <p:cNvPr id="11" name="Title 1"/>
          <p:cNvSpPr>
            <a:spLocks noGrp="1"/>
          </p:cNvSpPr>
          <p:nvPr>
            <p:ph type="title"/>
          </p:nvPr>
        </p:nvSpPr>
        <p:spPr>
          <a:xfrm>
            <a:off x="1828801" y="228600"/>
            <a:ext cx="9956800" cy="990600"/>
          </a:xfrm>
        </p:spPr>
        <p:txBody>
          <a:bodyPr/>
          <a:lstStyle>
            <a:lvl1pPr>
              <a:defRPr>
                <a:latin typeface="+mj-ea"/>
                <a:ea typeface="+mj-ea"/>
              </a:defRPr>
            </a:lvl1pPr>
          </a:lstStyle>
          <a:p>
            <a:r>
              <a:rPr lang="en-US" dirty="0"/>
              <a:t>Click to edit Master title style</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401" y="17526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406401" y="40767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Rectangle 5"/>
          <p:cNvSpPr>
            <a:spLocks noGrp="1" noChangeArrowheads="1"/>
          </p:cNvSpPr>
          <p:nvPr>
            <p:ph type="dt" sz="half" idx="10"/>
          </p:nvPr>
        </p:nvSpPr>
        <p:spPr/>
        <p:txBody>
          <a:bodyPr/>
          <a:lstStyle>
            <a:lvl1pPr>
              <a:defRPr/>
            </a:lvl1pPr>
          </a:lstStyle>
          <a:p>
            <a:pPr>
              <a:defRPr/>
            </a:pPr>
            <a:endParaRPr lang="en-US"/>
          </a:p>
        </p:txBody>
      </p:sp>
      <p:sp>
        <p:nvSpPr>
          <p:cNvPr id="6" name="Rectangle 6"/>
          <p:cNvSpPr>
            <a:spLocks noGrp="1" noChangeArrowheads="1"/>
          </p:cNvSpPr>
          <p:nvPr>
            <p:ph type="ftr" sz="quarter" idx="11"/>
          </p:nvPr>
        </p:nvSpPr>
        <p:spPr/>
        <p:txBody>
          <a:bodyPr/>
          <a:lstStyle>
            <a:lvl1pPr>
              <a:defRPr/>
            </a:lvl1pPr>
          </a:lstStyle>
          <a:p>
            <a:pPr>
              <a:defRPr/>
            </a:pPr>
            <a:endParaRPr lang="en-US"/>
          </a:p>
        </p:txBody>
      </p:sp>
      <p:sp>
        <p:nvSpPr>
          <p:cNvPr id="7" name="Rectangle 7"/>
          <p:cNvSpPr>
            <a:spLocks noGrp="1" noChangeArrowheads="1"/>
          </p:cNvSpPr>
          <p:nvPr>
            <p:ph type="sldNum" sz="quarter" idx="12"/>
          </p:nvPr>
        </p:nvSpPr>
        <p:spPr/>
        <p:txBody>
          <a:bodyPr/>
          <a:lstStyle>
            <a:lvl1pPr>
              <a:defRPr/>
            </a:lvl1pPr>
          </a:lstStyle>
          <a:p>
            <a:fld id="{E943D734-B240-FB4D-AF6E-6869FD669100}" type="slidenum">
              <a:rPr lang="en-US"/>
            </a:fld>
            <a:endParaRPr lang="en-US"/>
          </a:p>
        </p:txBody>
      </p:sp>
      <p:sp>
        <p:nvSpPr>
          <p:cNvPr id="10" name="Title 1"/>
          <p:cNvSpPr>
            <a:spLocks noGrp="1"/>
          </p:cNvSpPr>
          <p:nvPr>
            <p:ph type="title"/>
          </p:nvPr>
        </p:nvSpPr>
        <p:spPr>
          <a:xfrm>
            <a:off x="1828801" y="152400"/>
            <a:ext cx="9956800" cy="990600"/>
          </a:xfrm>
        </p:spPr>
        <p:txBody>
          <a:bodyPr/>
          <a:lstStyle>
            <a:lvl1pPr>
              <a:defRPr>
                <a:latin typeface="+mj-ea"/>
                <a:ea typeface="+mj-ea"/>
              </a:defRPr>
            </a:lvl1pPr>
          </a:lstStyle>
          <a:p>
            <a:r>
              <a:rPr lang="en-US" dirty="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63085" y="4406906"/>
            <a:ext cx="10363200" cy="1362075"/>
          </a:xfrm>
        </p:spPr>
        <p:txBody>
          <a:bodyPr anchor="t"/>
          <a:lstStyle>
            <a:lvl1pPr algn="l">
              <a:defRPr sz="1800" b="1" cap="all">
                <a:latin typeface="+mj-ea"/>
                <a:ea typeface="+mj-ea"/>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63085" y="1784797"/>
            <a:ext cx="10363200" cy="1500187"/>
          </a:xfrm>
        </p:spPr>
        <p:txBody>
          <a:bodyPr anchor="b"/>
          <a:lstStyle>
            <a:lvl1pPr marL="0" indent="0">
              <a:buNone/>
              <a:defRPr sz="2800">
                <a:latin typeface="华文新魏" panose="02010800040101010101" pitchFamily="2" charset="-122"/>
                <a:ea typeface="华文新魏" panose="02010800040101010101" pitchFamily="2" charset="-122"/>
              </a:defRPr>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7400" indent="0">
              <a:buNone/>
              <a:defRPr sz="790"/>
            </a:lvl9pPr>
          </a:lstStyle>
          <a:p>
            <a:pPr lvl="0"/>
            <a:r>
              <a:rPr lang="zh-CN" altLang="en-US"/>
              <a:t>单击此处编辑母版文本样式</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p:txBody>
          <a:bodyPr anchor="ctr" anchorCtr="0"/>
          <a:lstStyle>
            <a:lvl1pPr>
              <a:defRPr/>
            </a:lvl1pPr>
          </a:lstStyle>
          <a:p>
            <a:pPr>
              <a:defRPr/>
            </a:pPr>
            <a:endParaRPr lang="en-US" dirty="0"/>
          </a:p>
        </p:txBody>
      </p:sp>
      <p:sp>
        <p:nvSpPr>
          <p:cNvPr id="6"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914403" y="76200"/>
            <a:ext cx="9056045" cy="685800"/>
          </a:xfrm>
        </p:spPr>
        <p:txBody>
          <a:bodyPr/>
          <a:lstStyle>
            <a:lvl1pPr>
              <a:defRPr sz="3600">
                <a:latin typeface="华文新魏" panose="02010800040101010101" pitchFamily="2" charset="-122"/>
                <a:ea typeface="华文新魏" panose="02010800040101010101" pitchFamily="2" charset="-122"/>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406401" y="990600"/>
            <a:ext cx="5080000" cy="5105400"/>
          </a:xfrm>
        </p:spPr>
        <p:txBody>
          <a:bodyPr/>
          <a:lstStyle>
            <a:lvl1pPr>
              <a:defRPr sz="3600">
                <a:latin typeface="华文新魏" panose="02010800040101010101" pitchFamily="2" charset="-122"/>
                <a:ea typeface="华文新魏" panose="02010800040101010101" pitchFamily="2" charset="-122"/>
              </a:defRPr>
            </a:lvl1pPr>
            <a:lvl2pPr>
              <a:defRPr sz="3200">
                <a:latin typeface="华文新魏" panose="02010800040101010101" pitchFamily="2" charset="-122"/>
                <a:ea typeface="华文新魏" panose="02010800040101010101" pitchFamily="2" charset="-122"/>
              </a:defRPr>
            </a:lvl2pPr>
            <a:lvl3pPr>
              <a:defRPr sz="3200">
                <a:latin typeface="华文新魏" panose="02010800040101010101" pitchFamily="2" charset="-122"/>
                <a:ea typeface="华文新魏" panose="02010800040101010101" pitchFamily="2" charset="-122"/>
              </a:defRPr>
            </a:lvl3pPr>
            <a:lvl4pPr>
              <a:defRPr sz="2400">
                <a:latin typeface="华文新魏" panose="02010800040101010101" pitchFamily="2" charset="-122"/>
                <a:ea typeface="华文新魏" panose="02010800040101010101" pitchFamily="2" charset="-122"/>
              </a:defRPr>
            </a:lvl4pPr>
            <a:lvl5pPr>
              <a:defRPr sz="2400">
                <a:latin typeface="华文新魏" panose="02010800040101010101" pitchFamily="2" charset="-122"/>
                <a:ea typeface="华文新魏" panose="02010800040101010101" pitchFamily="2" charset="-122"/>
              </a:defRPr>
            </a:lvl5pPr>
            <a:lvl6pPr>
              <a:defRPr sz="1015"/>
            </a:lvl6pPr>
            <a:lvl7pPr>
              <a:defRPr sz="1015"/>
            </a:lvl7pPr>
            <a:lvl8pPr>
              <a:defRPr sz="1015"/>
            </a:lvl8pPr>
            <a:lvl9pPr>
              <a:defRPr sz="1015"/>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5689601" y="990600"/>
            <a:ext cx="5080000" cy="5105400"/>
          </a:xfrm>
        </p:spPr>
        <p:txBody>
          <a:bodyPr/>
          <a:lstStyle>
            <a:lvl1pPr>
              <a:defRPr sz="3600">
                <a:latin typeface="华文新魏" panose="02010800040101010101" pitchFamily="2" charset="-122"/>
                <a:ea typeface="华文新魏" panose="02010800040101010101" pitchFamily="2" charset="-122"/>
              </a:defRPr>
            </a:lvl1pPr>
            <a:lvl2pPr>
              <a:defRPr sz="3200">
                <a:latin typeface="华文新魏" panose="02010800040101010101" pitchFamily="2" charset="-122"/>
                <a:ea typeface="华文新魏" panose="02010800040101010101" pitchFamily="2" charset="-122"/>
              </a:defRPr>
            </a:lvl2pPr>
            <a:lvl3pPr>
              <a:defRPr sz="3200">
                <a:latin typeface="华文新魏" panose="02010800040101010101" pitchFamily="2" charset="-122"/>
                <a:ea typeface="华文新魏" panose="02010800040101010101" pitchFamily="2" charset="-122"/>
              </a:defRPr>
            </a:lvl3pPr>
            <a:lvl4pPr>
              <a:defRPr sz="2400">
                <a:latin typeface="华文新魏" panose="02010800040101010101" pitchFamily="2" charset="-122"/>
                <a:ea typeface="华文新魏" panose="02010800040101010101" pitchFamily="2" charset="-122"/>
              </a:defRPr>
            </a:lvl4pPr>
            <a:lvl5pPr>
              <a:defRPr sz="2400">
                <a:latin typeface="华文新魏" panose="02010800040101010101" pitchFamily="2" charset="-122"/>
                <a:ea typeface="华文新魏" panose="02010800040101010101" pitchFamily="2" charset="-122"/>
              </a:defRPr>
            </a:lvl5pPr>
            <a:lvl6pPr>
              <a:defRPr sz="1015"/>
            </a:lvl6pPr>
            <a:lvl7pPr>
              <a:defRPr sz="1015"/>
            </a:lvl7pPr>
            <a:lvl8pPr>
              <a:defRPr sz="1015"/>
            </a:lvl8pPr>
            <a:lvl9pPr>
              <a:defRPr sz="1015"/>
            </a:lvl9pPr>
          </a:lstStyle>
          <a:p>
            <a:pPr lvl="0"/>
            <a:r>
              <a:rPr lang="zh-CN" altLang="en-US"/>
              <a:t>单击此处编辑母版文本样式</a:t>
            </a:r>
            <a:endParaRPr lang="zh-CN" altLang="en-US"/>
          </a:p>
        </p:txBody>
      </p:sp>
      <p:sp>
        <p:nvSpPr>
          <p:cNvPr id="5" name="Rectangle 5"/>
          <p:cNvSpPr>
            <a:spLocks noGrp="1" noChangeArrowheads="1"/>
          </p:cNvSpPr>
          <p:nvPr>
            <p:ph type="dt" sz="half" idx="10"/>
          </p:nvPr>
        </p:nvSpPr>
        <p:spPr>
          <a:xfrm>
            <a:off x="8128001" y="6273800"/>
            <a:ext cx="2641600" cy="457200"/>
          </a:xfrm>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xfrm>
            <a:off x="3556003" y="6248400"/>
            <a:ext cx="3860800" cy="457200"/>
          </a:xfrm>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1789" y="1698848"/>
            <a:ext cx="5386917" cy="3962400"/>
          </a:xfrm>
        </p:spPr>
        <p:txBody>
          <a:bodyPr/>
          <a:lstStyle>
            <a:lvl1pPr>
              <a:defRPr sz="3600">
                <a:latin typeface="华文新魏" panose="02010800040101010101" pitchFamily="2" charset="-122"/>
                <a:ea typeface="华文新魏" panose="02010800040101010101" pitchFamily="2" charset="-122"/>
              </a:defRPr>
            </a:lvl1pPr>
            <a:lvl2pPr>
              <a:defRPr sz="3200">
                <a:latin typeface="华文新魏" panose="02010800040101010101" pitchFamily="2" charset="-122"/>
                <a:ea typeface="华文新魏" panose="02010800040101010101" pitchFamily="2" charset="-122"/>
              </a:defRPr>
            </a:lvl2pPr>
            <a:lvl3pPr>
              <a:defRPr sz="3200">
                <a:latin typeface="华文新魏" panose="02010800040101010101" pitchFamily="2" charset="-122"/>
                <a:ea typeface="华文新魏" panose="02010800040101010101" pitchFamily="2" charset="-122"/>
              </a:defRPr>
            </a:lvl3pPr>
            <a:lvl4pPr>
              <a:defRPr sz="2400">
                <a:latin typeface="华文新魏" panose="02010800040101010101" pitchFamily="2" charset="-122"/>
                <a:ea typeface="华文新魏" panose="02010800040101010101" pitchFamily="2" charset="-122"/>
              </a:defRPr>
            </a:lvl4pPr>
            <a:lvl5pPr>
              <a:defRPr sz="2400">
                <a:latin typeface="华文新魏" panose="02010800040101010101" pitchFamily="2" charset="-122"/>
                <a:ea typeface="华文新魏" panose="02010800040101010101" pitchFamily="2" charset="-122"/>
              </a:defRPr>
            </a:lvl5pPr>
            <a:lvl6pPr>
              <a:defRPr sz="900"/>
            </a:lvl6pPr>
            <a:lvl7pPr>
              <a:defRPr sz="900"/>
            </a:lvl7pPr>
            <a:lvl8pPr>
              <a:defRPr sz="900"/>
            </a:lvl8pPr>
            <a:lvl9pPr>
              <a:defRPr sz="900"/>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035560" y="1698848"/>
            <a:ext cx="5389032" cy="3962400"/>
          </a:xfrm>
        </p:spPr>
        <p:txBody>
          <a:bodyPr/>
          <a:lstStyle>
            <a:lvl1pPr>
              <a:defRPr sz="3600">
                <a:latin typeface="华文新魏" panose="02010800040101010101" pitchFamily="2" charset="-122"/>
                <a:ea typeface="华文新魏" panose="02010800040101010101" pitchFamily="2" charset="-122"/>
              </a:defRPr>
            </a:lvl1pPr>
            <a:lvl2pPr>
              <a:defRPr sz="3200">
                <a:latin typeface="华文新魏" panose="02010800040101010101" pitchFamily="2" charset="-122"/>
                <a:ea typeface="华文新魏" panose="02010800040101010101" pitchFamily="2" charset="-122"/>
              </a:defRPr>
            </a:lvl2pPr>
            <a:lvl3pPr>
              <a:defRPr sz="3200">
                <a:latin typeface="华文新魏" panose="02010800040101010101" pitchFamily="2" charset="-122"/>
                <a:ea typeface="华文新魏" panose="02010800040101010101" pitchFamily="2" charset="-122"/>
              </a:defRPr>
            </a:lvl3pPr>
            <a:lvl4pPr>
              <a:defRPr sz="2400">
                <a:latin typeface="华文新魏" panose="02010800040101010101" pitchFamily="2" charset="-122"/>
                <a:ea typeface="华文新魏" panose="02010800040101010101" pitchFamily="2" charset="-122"/>
              </a:defRPr>
            </a:lvl4pPr>
            <a:lvl5pPr>
              <a:defRPr sz="2400">
                <a:latin typeface="华文新魏" panose="02010800040101010101" pitchFamily="2" charset="-122"/>
                <a:ea typeface="华文新魏" panose="02010800040101010101" pitchFamily="2" charset="-122"/>
              </a:defRPr>
            </a:lvl5pPr>
            <a:lvl6pPr>
              <a:defRPr sz="900"/>
            </a:lvl6pPr>
            <a:lvl7pPr>
              <a:defRPr sz="900"/>
            </a:lvl7pPr>
            <a:lvl8pPr>
              <a:defRPr sz="900"/>
            </a:lvl8pPr>
            <a:lvl9pPr>
              <a:defRPr sz="900"/>
            </a:lvl9pPr>
          </a:lstStyle>
          <a:p>
            <a:pPr lvl="0"/>
            <a:r>
              <a:rPr lang="zh-CN" altLang="en-US"/>
              <a:t>单击此处编辑母版文本样式</a:t>
            </a:r>
            <a:endParaRPr lang="zh-CN" altLang="en-US"/>
          </a:p>
        </p:txBody>
      </p:sp>
      <p:sp>
        <p:nvSpPr>
          <p:cNvPr id="7" name="Rectangle 5"/>
          <p:cNvSpPr>
            <a:spLocks noGrp="1" noChangeArrowheads="1"/>
          </p:cNvSpPr>
          <p:nvPr>
            <p:ph type="dt" sz="half" idx="10"/>
          </p:nvPr>
        </p:nvSpPr>
        <p:spPr>
          <a:xfrm>
            <a:off x="8331201" y="6273800"/>
            <a:ext cx="2641600" cy="457200"/>
          </a:xfrm>
        </p:spPr>
        <p:txBody>
          <a:bodyPr/>
          <a:lstStyle>
            <a:lvl1pPr>
              <a:defRPr/>
            </a:lvl1pPr>
          </a:lstStyle>
          <a:p>
            <a:pPr>
              <a:defRPr/>
            </a:pPr>
            <a:endParaRPr lang="en-US" dirty="0"/>
          </a:p>
        </p:txBody>
      </p:sp>
      <p:sp>
        <p:nvSpPr>
          <p:cNvPr id="8" name="Rectangle 6"/>
          <p:cNvSpPr>
            <a:spLocks noGrp="1" noChangeArrowheads="1"/>
          </p:cNvSpPr>
          <p:nvPr>
            <p:ph type="ftr" sz="quarter" idx="11"/>
          </p:nvPr>
        </p:nvSpPr>
        <p:spPr>
          <a:xfrm>
            <a:off x="3759203" y="6273800"/>
            <a:ext cx="3860800" cy="457200"/>
          </a:xfrm>
        </p:spPr>
        <p:txBody>
          <a:bodyPr/>
          <a:lstStyle>
            <a:lvl1pPr>
              <a:defRPr/>
            </a:lvl1pPr>
          </a:lstStyle>
          <a:p>
            <a:pPr>
              <a:defRPr/>
            </a:pPr>
            <a:endParaRPr lang="en-US" dirty="0"/>
          </a:p>
        </p:txBody>
      </p:sp>
      <p:sp>
        <p:nvSpPr>
          <p:cNvPr id="9"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1" name="Title 1"/>
          <p:cNvSpPr>
            <a:spLocks noGrp="1"/>
          </p:cNvSpPr>
          <p:nvPr>
            <p:ph type="title"/>
          </p:nvPr>
        </p:nvSpPr>
        <p:spPr>
          <a:xfrm>
            <a:off x="988327" y="83837"/>
            <a:ext cx="9956800" cy="762000"/>
          </a:xfrm>
        </p:spPr>
        <p:txBody>
          <a:bodyPr/>
          <a:lstStyle>
            <a:lvl1pPr>
              <a:defRPr sz="3600">
                <a:latin typeface="华文新魏" panose="02010800040101010101" pitchFamily="2" charset="-122"/>
                <a:ea typeface="华文新魏" panose="02010800040101010101" pitchFamily="2" charset="-122"/>
              </a:defRPr>
            </a:lvl1pPr>
          </a:lstStyle>
          <a:p>
            <a:r>
              <a:rPr lang="zh-CN" altLang="en-US"/>
              <a:t>单击此处编辑母版标题样式</a:t>
            </a:r>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812800" y="44624"/>
            <a:ext cx="10363200" cy="617984"/>
          </a:xfrm>
        </p:spPr>
        <p:txBody>
          <a:bodyPr/>
          <a:lstStyle>
            <a:lvl1pPr>
              <a:defRPr sz="3600"/>
            </a:lvl1pPr>
          </a:lstStyle>
          <a:p>
            <a:r>
              <a:rPr lang="zh-CN" altLang="en-US"/>
              <a:t>单击此处编辑母版标题样式</a:t>
            </a:r>
            <a:endParaRPr lang="en-US" dirty="0"/>
          </a:p>
        </p:txBody>
      </p:sp>
      <p:sp>
        <p:nvSpPr>
          <p:cNvPr id="3" name="Rectangle 5"/>
          <p:cNvSpPr>
            <a:spLocks noGrp="1" noChangeArrowheads="1"/>
          </p:cNvSpPr>
          <p:nvPr>
            <p:ph type="dt" sz="half" idx="10"/>
          </p:nvPr>
        </p:nvSpPr>
        <p:spPr/>
        <p:txBody>
          <a:bodyPr/>
          <a:lstStyle>
            <a:lvl1pPr>
              <a:defRPr/>
            </a:lvl1pPr>
          </a:lstStyle>
          <a:p>
            <a:pPr>
              <a:defRPr/>
            </a:pPr>
            <a:endParaRPr lang="en-US" dirty="0"/>
          </a:p>
        </p:txBody>
      </p:sp>
      <p:sp>
        <p:nvSpPr>
          <p:cNvPr id="4" name="Rectangle 6"/>
          <p:cNvSpPr>
            <a:spLocks noGrp="1" noChangeArrowheads="1"/>
          </p:cNvSpPr>
          <p:nvPr>
            <p:ph type="ftr" sz="quarter" idx="11"/>
          </p:nvPr>
        </p:nvSpPr>
        <p:spPr/>
        <p:txBody>
          <a:bodyPr/>
          <a:lstStyle>
            <a:lvl1pPr>
              <a:defRPr/>
            </a:lvl1pPr>
          </a:lstStyle>
          <a:p>
            <a:pPr>
              <a:defRPr/>
            </a:pPr>
            <a:endParaRPr lang="en-US" dirty="0"/>
          </a:p>
        </p:txBody>
      </p:sp>
      <p:sp>
        <p:nvSpPr>
          <p:cNvPr id="5"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endParaRPr lang="en-US" dirty="0"/>
          </a:p>
        </p:txBody>
      </p:sp>
      <p:sp>
        <p:nvSpPr>
          <p:cNvPr id="3" name="Rectangle 6"/>
          <p:cNvSpPr>
            <a:spLocks noGrp="1" noChangeArrowheads="1"/>
          </p:cNvSpPr>
          <p:nvPr>
            <p:ph type="ftr" sz="quarter" idx="11"/>
          </p:nvPr>
        </p:nvSpPr>
        <p:spPr/>
        <p:txBody>
          <a:bodyPr/>
          <a:lstStyle>
            <a:lvl1pPr>
              <a:defRPr/>
            </a:lvl1pPr>
          </a:lstStyle>
          <a:p>
            <a:pPr>
              <a:defRPr/>
            </a:pPr>
            <a:endParaRPr lang="en-US" dirty="0"/>
          </a:p>
        </p:txBody>
      </p:sp>
      <p:sp>
        <p:nvSpPr>
          <p:cNvPr id="4"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607" y="1905006"/>
            <a:ext cx="4011084" cy="1162051"/>
          </a:xfrm>
        </p:spPr>
        <p:txBody>
          <a:bodyPr/>
          <a:lstStyle>
            <a:lvl1pPr algn="l">
              <a:defRPr sz="1125" b="1">
                <a:latin typeface="+mj-ea"/>
                <a:ea typeface="+mj-ea"/>
              </a:defRPr>
            </a:lvl1pPr>
          </a:lstStyle>
          <a:p>
            <a:r>
              <a:rPr lang="zh-CN" altLang="en-US"/>
              <a:t>单击此处编辑母版标题样式</a:t>
            </a:r>
            <a:endParaRPr lang="en-US" dirty="0"/>
          </a:p>
        </p:txBody>
      </p:sp>
      <p:sp>
        <p:nvSpPr>
          <p:cNvPr id="3" name="Content Placeholder 2"/>
          <p:cNvSpPr>
            <a:spLocks noGrp="1"/>
          </p:cNvSpPr>
          <p:nvPr>
            <p:ph idx="1"/>
          </p:nvPr>
        </p:nvSpPr>
        <p:spPr>
          <a:xfrm>
            <a:off x="4766744" y="273059"/>
            <a:ext cx="6815665" cy="5853113"/>
          </a:xfrm>
        </p:spPr>
        <p:txBody>
          <a:bodyPr/>
          <a:lstStyle>
            <a:lvl1pPr>
              <a:defRPr sz="1800">
                <a:latin typeface="+mn-ea"/>
                <a:ea typeface="+mn-ea"/>
              </a:defRPr>
            </a:lvl1pPr>
            <a:lvl2pPr>
              <a:defRPr sz="1575">
                <a:latin typeface="+mn-ea"/>
                <a:ea typeface="+mn-ea"/>
              </a:defRPr>
            </a:lvl2pPr>
            <a:lvl3pPr>
              <a:defRPr sz="1350">
                <a:latin typeface="+mn-ea"/>
                <a:ea typeface="+mn-ea"/>
              </a:defRPr>
            </a:lvl3pPr>
            <a:lvl4pPr>
              <a:defRPr sz="1125">
                <a:latin typeface="+mn-ea"/>
                <a:ea typeface="+mn-ea"/>
              </a:defRPr>
            </a:lvl4pPr>
            <a:lvl5pPr>
              <a:defRPr sz="1125">
                <a:latin typeface="+mn-ea"/>
                <a:ea typeface="+mn-ea"/>
              </a:defRPr>
            </a:lvl5pPr>
            <a:lvl6pPr>
              <a:defRPr sz="1125"/>
            </a:lvl6pPr>
            <a:lvl7pPr>
              <a:defRPr sz="1125"/>
            </a:lvl7pPr>
            <a:lvl8pPr>
              <a:defRPr sz="1125"/>
            </a:lvl8pPr>
            <a:lvl9pPr>
              <a:defRPr sz="1125"/>
            </a:lvl9pPr>
          </a:lstStyle>
          <a:p>
            <a:pPr lvl="0"/>
            <a:r>
              <a:rPr lang="zh-CN" altLang="en-US"/>
              <a:t>单击此处编辑母版文本样式</a:t>
            </a:r>
            <a:endParaRPr lang="zh-CN" altLang="en-US"/>
          </a:p>
        </p:txBody>
      </p:sp>
      <p:sp>
        <p:nvSpPr>
          <p:cNvPr id="4" name="Text Placeholder 3"/>
          <p:cNvSpPr>
            <a:spLocks noGrp="1"/>
          </p:cNvSpPr>
          <p:nvPr>
            <p:ph type="body" sz="half" idx="2"/>
          </p:nvPr>
        </p:nvSpPr>
        <p:spPr>
          <a:xfrm>
            <a:off x="609607" y="3124203"/>
            <a:ext cx="4011084" cy="3001964"/>
          </a:xfrm>
        </p:spPr>
        <p:txBody>
          <a:bodyPr/>
          <a:lstStyle>
            <a:lvl1pPr marL="0" indent="0">
              <a:buNone/>
              <a:defRPr sz="790">
                <a:latin typeface="+mn-ea"/>
                <a:ea typeface="+mn-ea"/>
              </a:defRPr>
            </a:lvl1pPr>
            <a:lvl2pPr marL="257175" indent="0">
              <a:buNone/>
              <a:defRPr sz="675"/>
            </a:lvl2pPr>
            <a:lvl3pPr marL="514350" indent="0">
              <a:buNone/>
              <a:defRPr sz="565"/>
            </a:lvl3pPr>
            <a:lvl4pPr marL="771525" indent="0">
              <a:buNone/>
              <a:defRPr sz="505"/>
            </a:lvl4pPr>
            <a:lvl5pPr marL="1028700" indent="0">
              <a:buNone/>
              <a:defRPr sz="505"/>
            </a:lvl5pPr>
            <a:lvl6pPr marL="1285875" indent="0">
              <a:buNone/>
              <a:defRPr sz="505"/>
            </a:lvl6pPr>
            <a:lvl7pPr marL="1543050" indent="0">
              <a:buNone/>
              <a:defRPr sz="505"/>
            </a:lvl7pPr>
            <a:lvl8pPr marL="1800225" indent="0">
              <a:buNone/>
              <a:defRPr sz="505"/>
            </a:lvl8pPr>
            <a:lvl9pPr marL="2057400" indent="0">
              <a:buNone/>
              <a:defRPr sz="505"/>
            </a:lvl9pPr>
          </a:lstStyle>
          <a:p>
            <a:pPr lvl="0"/>
            <a:r>
              <a:rPr lang="zh-CN" altLang="en-US"/>
              <a:t>单击此处编辑母版文本样式</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6"/>
            <a:ext cx="7315200" cy="566739"/>
          </a:xfrm>
        </p:spPr>
        <p:txBody>
          <a:bodyPr/>
          <a:lstStyle>
            <a:lvl1pPr algn="l">
              <a:defRPr sz="1125" b="1"/>
            </a:lvl1pPr>
          </a:lstStyle>
          <a:p>
            <a:r>
              <a:rPr lang="zh-CN" altLang="en-US"/>
              <a:t>单击此处编辑母版标题样式</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0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2389717" y="5367346"/>
            <a:ext cx="7315200" cy="804863"/>
          </a:xfrm>
        </p:spPr>
        <p:txBody>
          <a:bodyPr/>
          <a:lstStyle>
            <a:lvl1pPr marL="0" indent="0">
              <a:buNone/>
              <a:defRPr sz="2800"/>
            </a:lvl1pPr>
            <a:lvl2pPr marL="257175" indent="0">
              <a:buNone/>
              <a:defRPr sz="675"/>
            </a:lvl2pPr>
            <a:lvl3pPr marL="514350" indent="0">
              <a:buNone/>
              <a:defRPr sz="565"/>
            </a:lvl3pPr>
            <a:lvl4pPr marL="771525" indent="0">
              <a:buNone/>
              <a:defRPr sz="505"/>
            </a:lvl4pPr>
            <a:lvl5pPr marL="1028700" indent="0">
              <a:buNone/>
              <a:defRPr sz="505"/>
            </a:lvl5pPr>
            <a:lvl6pPr marL="1285875" indent="0">
              <a:buNone/>
              <a:defRPr sz="505"/>
            </a:lvl6pPr>
            <a:lvl7pPr marL="1543050" indent="0">
              <a:buNone/>
              <a:defRPr sz="505"/>
            </a:lvl7pPr>
            <a:lvl8pPr marL="1800225" indent="0">
              <a:buNone/>
              <a:defRPr sz="505"/>
            </a:lvl8pPr>
            <a:lvl9pPr marL="2057400" indent="0">
              <a:buNone/>
              <a:defRPr sz="505"/>
            </a:lvl9pPr>
          </a:lstStyle>
          <a:p>
            <a:pPr lvl="0"/>
            <a:r>
              <a:rPr lang="zh-CN" altLang="en-US"/>
              <a:t>单击此处编辑母版文本样式</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2" Type="http://schemas.openxmlformats.org/officeDocument/2006/relationships/theme" Target="../theme/theme1.xml"/><Relationship Id="rId31" Type="http://schemas.openxmlformats.org/officeDocument/2006/relationships/image" Target="../media/image5.png"/><Relationship Id="rId30" Type="http://schemas.microsoft.com/office/2007/relationships/hdphoto" Target="../media/image4.wdp"/><Relationship Id="rId3" Type="http://schemas.openxmlformats.org/officeDocument/2006/relationships/slideLayout" Target="../slideLayouts/slideLayout3.xml"/><Relationship Id="rId29" Type="http://schemas.openxmlformats.org/officeDocument/2006/relationships/image" Target="../media/image3.jpeg"/><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9">
            <a:duotone>
              <a:schemeClr val="bg2">
                <a:shade val="45000"/>
                <a:satMod val="135000"/>
              </a:schemeClr>
              <a:prstClr val="white"/>
            </a:duotone>
            <a:extLst>
              <a:ext uri="{BEBA8EAE-BF5A-486C-A8C5-ECC9F3942E4B}">
                <a14:imgProps xmlns:a14="http://schemas.microsoft.com/office/drawing/2010/main">
                  <a14:imgLayer r:embed="rId30">
                    <a14:imgEffect>
                      <a14:saturation sat="125000"/>
                    </a14:imgEffect>
                  </a14:imgLayer>
                </a14:imgProps>
              </a:ext>
            </a:extLst>
          </a:blip>
          <a:srcRect/>
          <a:stretch>
            <a:fillRect l="25000" t="11000" b="12000"/>
          </a:stretch>
        </a:blipFill>
        <a:effectLst/>
      </p:bgPr>
    </p:bg>
    <p:spTree>
      <p:nvGrpSpPr>
        <p:cNvPr id="1" name=""/>
        <p:cNvGrpSpPr/>
        <p:nvPr/>
      </p:nvGrpSpPr>
      <p:grpSpPr>
        <a:xfrm>
          <a:off x="0" y="0"/>
          <a:ext cx="0" cy="0"/>
          <a:chOff x="0" y="0"/>
          <a:chExt cx="0" cy="0"/>
        </a:xfrm>
      </p:grpSpPr>
      <p:sp>
        <p:nvSpPr>
          <p:cNvPr id="12" name="Rectangle 246"/>
          <p:cNvSpPr>
            <a:spLocks noChangeArrowheads="1"/>
          </p:cNvSpPr>
          <p:nvPr/>
        </p:nvSpPr>
        <p:spPr bwMode="gray">
          <a:xfrm>
            <a:off x="-48683" y="6381328"/>
            <a:ext cx="12240683" cy="476672"/>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a:effectLst/>
        </p:spPr>
        <p:txBody>
          <a:bodyPr wrap="none" anchor="ctr"/>
          <a:lstStyle/>
          <a:p>
            <a:pPr marL="0" marR="0" lvl="0" indent="0" defTabSz="514350" eaLnBrk="0" fontAlgn="auto" latinLnBrk="0" hangingPunct="0">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srgbClr val="000000"/>
              </a:solidFill>
              <a:effectLst/>
              <a:uLnTx/>
              <a:uFillTx/>
              <a:latin typeface="Times New Roman" panose="02020603050405020304" charset="0"/>
            </a:endParaRPr>
          </a:p>
        </p:txBody>
      </p:sp>
      <p:sp>
        <p:nvSpPr>
          <p:cNvPr id="14" name="Rectangle 246"/>
          <p:cNvSpPr>
            <a:spLocks noChangeArrowheads="1"/>
          </p:cNvSpPr>
          <p:nvPr/>
        </p:nvSpPr>
        <p:spPr bwMode="gray">
          <a:xfrm>
            <a:off x="-20362" y="19655"/>
            <a:ext cx="12212364" cy="791657"/>
          </a:xfrm>
          <a:prstGeom prst="rect">
            <a:avLst/>
          </a:prstGeom>
          <a:solidFill>
            <a:srgbClr val="00B0F0"/>
          </a:solidFill>
          <a:ln>
            <a:noFill/>
          </a:ln>
          <a:effectLst/>
        </p:spPr>
        <p:txBody>
          <a:bodyPr wrap="none" anchor="ctr"/>
          <a:lstStyle/>
          <a:p>
            <a:pPr marL="0" marR="0" lvl="0" indent="0" defTabSz="514350" eaLnBrk="0" fontAlgn="auto" latinLnBrk="0" hangingPunct="0">
              <a:lnSpc>
                <a:spcPct val="100000"/>
              </a:lnSpc>
              <a:spcBef>
                <a:spcPts val="0"/>
              </a:spcBef>
              <a:spcAft>
                <a:spcPts val="0"/>
              </a:spcAft>
              <a:buClrTx/>
              <a:buSzTx/>
              <a:buFontTx/>
              <a:buNone/>
              <a:defRPr/>
            </a:pPr>
            <a:endParaRPr kumimoji="0" lang="zh-CN" altLang="en-US" sz="1015" b="0" i="0" u="none" strike="noStrike" kern="0" cap="none" spc="0" normalizeH="0" baseline="0" noProof="0">
              <a:ln>
                <a:noFill/>
              </a:ln>
              <a:solidFill>
                <a:srgbClr val="000000"/>
              </a:solidFill>
              <a:effectLst/>
              <a:uLnTx/>
              <a:uFillTx/>
              <a:latin typeface="Times New Roman" panose="02020603050405020304" charset="0"/>
            </a:endParaRPr>
          </a:p>
        </p:txBody>
      </p:sp>
      <p:sp>
        <p:nvSpPr>
          <p:cNvPr id="1028" name="Rectangle 3"/>
          <p:cNvSpPr>
            <a:spLocks noGrp="1" noChangeArrowheads="1"/>
          </p:cNvSpPr>
          <p:nvPr>
            <p:ph type="title"/>
          </p:nvPr>
        </p:nvSpPr>
        <p:spPr bwMode="auto">
          <a:xfrm>
            <a:off x="911425" y="44624"/>
            <a:ext cx="10899577" cy="722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dirty="0"/>
              <a:t>单击此处编辑母版标题样式</a:t>
            </a:r>
            <a:endParaRPr lang="en-US" dirty="0"/>
          </a:p>
        </p:txBody>
      </p:sp>
      <p:sp>
        <p:nvSpPr>
          <p:cNvPr id="1029" name="Rectangle 4"/>
          <p:cNvSpPr>
            <a:spLocks noGrp="1" noChangeArrowheads="1"/>
          </p:cNvSpPr>
          <p:nvPr>
            <p:ph type="body" idx="1"/>
          </p:nvPr>
        </p:nvSpPr>
        <p:spPr bwMode="auto">
          <a:xfrm>
            <a:off x="406403" y="908720"/>
            <a:ext cx="11404599" cy="5339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204805" name="Rectangle 5"/>
          <p:cNvSpPr>
            <a:spLocks noGrp="1" noChangeArrowheads="1"/>
          </p:cNvSpPr>
          <p:nvPr>
            <p:ph type="dt" sz="half" idx="2"/>
          </p:nvPr>
        </p:nvSpPr>
        <p:spPr bwMode="auto">
          <a:xfrm>
            <a:off x="8727893" y="6320408"/>
            <a:ext cx="2641600" cy="457200"/>
          </a:xfrm>
          <a:prstGeom prst="rect">
            <a:avLst/>
          </a:prstGeom>
          <a:noFill/>
          <a:ln w="9525">
            <a:noFill/>
            <a:miter lim="800000"/>
          </a:ln>
          <a:effectLst/>
        </p:spPr>
        <p:txBody>
          <a:bodyPr vert="horz" wrap="square" lIns="91440" tIns="45720" rIns="91440" bIns="45720" numCol="1" anchor="ctr" anchorCtr="0" compatLnSpc="1"/>
          <a:lstStyle>
            <a:lvl1pPr>
              <a:defRPr sz="1100">
                <a:solidFill>
                  <a:schemeClr val="bg1"/>
                </a:solidFill>
                <a:latin typeface="+mn-lt"/>
                <a:ea typeface="+mn-ea"/>
                <a:cs typeface="+mn-cs"/>
              </a:defRPr>
            </a:lvl1pPr>
          </a:lstStyle>
          <a:p>
            <a:pPr>
              <a:defRPr/>
            </a:pPr>
            <a:endParaRPr lang="en-US" dirty="0"/>
          </a:p>
        </p:txBody>
      </p:sp>
      <p:sp>
        <p:nvSpPr>
          <p:cNvPr id="204806" name="Rectangle 6"/>
          <p:cNvSpPr>
            <a:spLocks noGrp="1" noChangeArrowheads="1"/>
          </p:cNvSpPr>
          <p:nvPr>
            <p:ph type="ftr" sz="quarter" idx="3"/>
          </p:nvPr>
        </p:nvSpPr>
        <p:spPr bwMode="auto">
          <a:xfrm>
            <a:off x="3657601" y="6320408"/>
            <a:ext cx="3860800" cy="457200"/>
          </a:xfrm>
          <a:prstGeom prst="rect">
            <a:avLst/>
          </a:prstGeom>
          <a:noFill/>
          <a:ln w="9525">
            <a:noFill/>
            <a:miter lim="800000"/>
          </a:ln>
          <a:effectLst/>
        </p:spPr>
        <p:txBody>
          <a:bodyPr vert="horz" wrap="square" lIns="91440" tIns="45720" rIns="91440" bIns="45720" numCol="1" anchor="ctr" anchorCtr="0" compatLnSpc="1"/>
          <a:lstStyle>
            <a:lvl1pPr algn="ctr">
              <a:defRPr sz="1100">
                <a:solidFill>
                  <a:schemeClr val="bg1"/>
                </a:solidFill>
                <a:latin typeface="+mn-lt"/>
                <a:ea typeface="+mn-ea"/>
                <a:cs typeface="+mn-cs"/>
              </a:defRPr>
            </a:lvl1pPr>
          </a:lstStyle>
          <a:p>
            <a:pPr>
              <a:defRPr/>
            </a:pPr>
            <a:endParaRPr lang="en-US" dirty="0"/>
          </a:p>
        </p:txBody>
      </p:sp>
      <p:sp>
        <p:nvSpPr>
          <p:cNvPr id="204807" name="Rectangle 7"/>
          <p:cNvSpPr>
            <a:spLocks noGrp="1" noChangeArrowheads="1"/>
          </p:cNvSpPr>
          <p:nvPr>
            <p:ph type="sldNum" sz="quarter" idx="4"/>
          </p:nvPr>
        </p:nvSpPr>
        <p:spPr bwMode="auto">
          <a:xfrm>
            <a:off x="406401" y="6345808"/>
            <a:ext cx="2641600" cy="457200"/>
          </a:xfrm>
          <a:prstGeom prst="rect">
            <a:avLst/>
          </a:prstGeom>
          <a:noFill/>
          <a:ln w="9525">
            <a:noFill/>
            <a:miter lim="800000"/>
          </a:ln>
          <a:effectLst/>
        </p:spPr>
        <p:txBody>
          <a:bodyPr vert="horz" wrap="square" lIns="91440" tIns="45720" rIns="91440" bIns="45720" numCol="1" anchor="ctr" anchorCtr="0" compatLnSpc="1"/>
          <a:lstStyle>
            <a:lvl1pPr algn="l">
              <a:defRPr sz="1100">
                <a:solidFill>
                  <a:schemeClr val="bg1"/>
                </a:solidFill>
                <a:latin typeface="+mn-lt"/>
              </a:defRPr>
            </a:lvl1pPr>
          </a:lstStyle>
          <a:p>
            <a:fld id="{91F816EA-24CC-2048-859A-C5EA9F275392}" type="slidenum">
              <a:rPr lang="en-US" smtClean="0"/>
            </a:fld>
            <a:endParaRPr lang="en-US" dirty="0"/>
          </a:p>
        </p:txBody>
      </p:sp>
      <p:pic>
        <p:nvPicPr>
          <p:cNvPr id="4" name="图片 3"/>
          <p:cNvPicPr>
            <a:picLocks noChangeAspect="1"/>
          </p:cNvPicPr>
          <p:nvPr/>
        </p:nvPicPr>
        <p:blipFill>
          <a:blip r:embed="rId31"/>
          <a:stretch>
            <a:fillRect/>
          </a:stretch>
        </p:blipFill>
        <p:spPr>
          <a:xfrm>
            <a:off x="40982" y="44624"/>
            <a:ext cx="739449" cy="7394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Lst>
  <p:hf hdr="0" ftr="0" dt="0"/>
  <p:txStyles>
    <p:titleStyle>
      <a:lvl1pPr algn="l" rtl="0" eaLnBrk="1" fontAlgn="base" hangingPunct="1">
        <a:spcBef>
          <a:spcPct val="0"/>
        </a:spcBef>
        <a:spcAft>
          <a:spcPct val="0"/>
        </a:spcAft>
        <a:defRPr sz="4000" b="1">
          <a:solidFill>
            <a:schemeClr val="bg1"/>
          </a:solidFill>
          <a:latin typeface="华文新魏" panose="02010800040101010101" pitchFamily="2" charset="-122"/>
          <a:ea typeface="华文新魏" panose="02010800040101010101" pitchFamily="2" charset="-122"/>
          <a:cs typeface="华文新魏" panose="02010800040101010101" pitchFamily="2" charset="-122"/>
        </a:defRPr>
      </a:lvl1pPr>
      <a:lvl2pPr algn="l" rtl="0" eaLnBrk="1" fontAlgn="base" hangingPunct="1">
        <a:spcBef>
          <a:spcPct val="0"/>
        </a:spcBef>
        <a:spcAft>
          <a:spcPct val="0"/>
        </a:spcAft>
        <a:defRPr sz="2025">
          <a:solidFill>
            <a:schemeClr val="tx1"/>
          </a:solidFill>
          <a:latin typeface="Lucida Sans" panose="020B0602030504020204" pitchFamily="-65" charset="0"/>
          <a:ea typeface="MS PGothic" panose="020B0600070205080204" pitchFamily="-65" charset="-128"/>
          <a:cs typeface="MS PGothic" panose="020B0600070205080204" pitchFamily="-65" charset="-128"/>
        </a:defRPr>
      </a:lvl2pPr>
      <a:lvl3pPr algn="l" rtl="0" eaLnBrk="1" fontAlgn="base" hangingPunct="1">
        <a:spcBef>
          <a:spcPct val="0"/>
        </a:spcBef>
        <a:spcAft>
          <a:spcPct val="0"/>
        </a:spcAft>
        <a:defRPr sz="2025">
          <a:solidFill>
            <a:schemeClr val="tx1"/>
          </a:solidFill>
          <a:latin typeface="Lucida Sans" panose="020B0602030504020204" pitchFamily="-65" charset="0"/>
          <a:ea typeface="MS PGothic" panose="020B0600070205080204" pitchFamily="-65" charset="-128"/>
          <a:cs typeface="MS PGothic" panose="020B0600070205080204" pitchFamily="-65" charset="-128"/>
        </a:defRPr>
      </a:lvl3pPr>
      <a:lvl4pPr algn="l" rtl="0" eaLnBrk="1" fontAlgn="base" hangingPunct="1">
        <a:spcBef>
          <a:spcPct val="0"/>
        </a:spcBef>
        <a:spcAft>
          <a:spcPct val="0"/>
        </a:spcAft>
        <a:defRPr sz="2025">
          <a:solidFill>
            <a:schemeClr val="tx1"/>
          </a:solidFill>
          <a:latin typeface="Lucida Sans" panose="020B0602030504020204" pitchFamily="-65" charset="0"/>
          <a:ea typeface="MS PGothic" panose="020B0600070205080204" pitchFamily="-65" charset="-128"/>
          <a:cs typeface="MS PGothic" panose="020B0600070205080204" pitchFamily="-65" charset="-128"/>
        </a:defRPr>
      </a:lvl4pPr>
      <a:lvl5pPr algn="l" rtl="0" eaLnBrk="1" fontAlgn="base" hangingPunct="1">
        <a:spcBef>
          <a:spcPct val="0"/>
        </a:spcBef>
        <a:spcAft>
          <a:spcPct val="0"/>
        </a:spcAft>
        <a:defRPr sz="2025">
          <a:solidFill>
            <a:schemeClr val="tx1"/>
          </a:solidFill>
          <a:latin typeface="Lucida Sans" panose="020B0602030504020204" pitchFamily="-65" charset="0"/>
          <a:ea typeface="MS PGothic" panose="020B0600070205080204" pitchFamily="-65" charset="-128"/>
          <a:cs typeface="MS PGothic" panose="020B0600070205080204" pitchFamily="-65" charset="-128"/>
        </a:defRPr>
      </a:lvl5pPr>
      <a:lvl6pPr marL="257175" algn="l" rtl="0" eaLnBrk="1" fontAlgn="base" hangingPunct="1">
        <a:spcBef>
          <a:spcPct val="0"/>
        </a:spcBef>
        <a:spcAft>
          <a:spcPct val="0"/>
        </a:spcAft>
        <a:defRPr sz="2025">
          <a:solidFill>
            <a:schemeClr val="tx1"/>
          </a:solidFill>
          <a:latin typeface="Lucida Sans" panose="020B0602030504020204" pitchFamily="-65" charset="0"/>
        </a:defRPr>
      </a:lvl6pPr>
      <a:lvl7pPr marL="514350" algn="l" rtl="0" eaLnBrk="1" fontAlgn="base" hangingPunct="1">
        <a:spcBef>
          <a:spcPct val="0"/>
        </a:spcBef>
        <a:spcAft>
          <a:spcPct val="0"/>
        </a:spcAft>
        <a:defRPr sz="2025">
          <a:solidFill>
            <a:schemeClr val="tx1"/>
          </a:solidFill>
          <a:latin typeface="Lucida Sans" panose="020B0602030504020204" pitchFamily="-65" charset="0"/>
        </a:defRPr>
      </a:lvl7pPr>
      <a:lvl8pPr marL="771525" algn="l" rtl="0" eaLnBrk="1" fontAlgn="base" hangingPunct="1">
        <a:spcBef>
          <a:spcPct val="0"/>
        </a:spcBef>
        <a:spcAft>
          <a:spcPct val="0"/>
        </a:spcAft>
        <a:defRPr sz="2025">
          <a:solidFill>
            <a:schemeClr val="tx1"/>
          </a:solidFill>
          <a:latin typeface="Lucida Sans" panose="020B0602030504020204" pitchFamily="-65" charset="0"/>
        </a:defRPr>
      </a:lvl8pPr>
      <a:lvl9pPr marL="1028700" algn="l" rtl="0" eaLnBrk="1" fontAlgn="base" hangingPunct="1">
        <a:spcBef>
          <a:spcPct val="0"/>
        </a:spcBef>
        <a:spcAft>
          <a:spcPct val="0"/>
        </a:spcAft>
        <a:defRPr sz="2025">
          <a:solidFill>
            <a:schemeClr val="tx1"/>
          </a:solidFill>
          <a:latin typeface="Lucida Sans" panose="020B0602030504020204" pitchFamily="-65" charset="0"/>
        </a:defRPr>
      </a:lvl9pPr>
    </p:titleStyle>
    <p:bodyStyle>
      <a:lvl1pPr marL="193040" indent="-193040" algn="l" rtl="0" eaLnBrk="1" fontAlgn="base" hangingPunct="1">
        <a:spcBef>
          <a:spcPct val="20000"/>
        </a:spcBef>
        <a:spcAft>
          <a:spcPct val="0"/>
        </a:spcAft>
        <a:buClr>
          <a:srgbClr val="CC0000"/>
        </a:buClr>
        <a:buFont typeface="Times" charset="0"/>
        <a:buChar char="•"/>
        <a:defRPr sz="3600">
          <a:solidFill>
            <a:schemeClr val="tx1"/>
          </a:solidFill>
          <a:latin typeface="Times New Roman" panose="02020603050405020304" charset="0"/>
          <a:ea typeface="华文新魏" panose="02010800040101010101" pitchFamily="2" charset="-122"/>
          <a:cs typeface="Times New Roman" panose="02020603050405020304" charset="0"/>
        </a:defRPr>
      </a:lvl1pPr>
      <a:lvl2pPr marL="386080" indent="-128905" algn="l" rtl="0" eaLnBrk="1" fontAlgn="base" hangingPunct="1">
        <a:spcBef>
          <a:spcPct val="20000"/>
        </a:spcBef>
        <a:spcAft>
          <a:spcPct val="0"/>
        </a:spcAft>
        <a:buClr>
          <a:schemeClr val="tx1"/>
        </a:buClr>
        <a:buFont typeface="Times" charset="0"/>
        <a:buChar char="•"/>
        <a:defRPr sz="2800">
          <a:solidFill>
            <a:schemeClr val="tx1"/>
          </a:solidFill>
          <a:latin typeface="Times New Roman" panose="02020603050405020304" charset="0"/>
          <a:ea typeface="华文新魏" panose="02010800040101010101" pitchFamily="2" charset="-122"/>
          <a:cs typeface="Times New Roman" panose="02020603050405020304" charset="0"/>
        </a:defRPr>
      </a:lvl2pPr>
      <a:lvl3pPr marL="578485" indent="-128905" algn="l" rtl="0" eaLnBrk="1" fontAlgn="base" hangingPunct="1">
        <a:spcBef>
          <a:spcPct val="20000"/>
        </a:spcBef>
        <a:spcAft>
          <a:spcPct val="0"/>
        </a:spcAft>
        <a:buClr>
          <a:srgbClr val="CC0000"/>
        </a:buClr>
        <a:buFont typeface="Times" charset="0"/>
        <a:buChar char="•"/>
        <a:defRPr sz="2800">
          <a:solidFill>
            <a:schemeClr val="tx1"/>
          </a:solidFill>
          <a:latin typeface="Times New Roman" panose="02020603050405020304" charset="0"/>
          <a:ea typeface="华文新魏" panose="02010800040101010101" pitchFamily="2" charset="-122"/>
          <a:cs typeface="Times New Roman" panose="02020603050405020304" charset="0"/>
        </a:defRPr>
      </a:lvl3pPr>
      <a:lvl4pPr marL="771525" indent="-128905" algn="l" rtl="0" eaLnBrk="1" fontAlgn="base" hangingPunct="1">
        <a:spcBef>
          <a:spcPct val="20000"/>
        </a:spcBef>
        <a:spcAft>
          <a:spcPct val="0"/>
        </a:spcAft>
        <a:buClr>
          <a:schemeClr val="tx1"/>
        </a:buClr>
        <a:buFont typeface="Times" charset="0"/>
        <a:buChar char="•"/>
        <a:defRPr sz="2400">
          <a:solidFill>
            <a:schemeClr val="tx1"/>
          </a:solidFill>
          <a:latin typeface="Times New Roman" panose="02020603050405020304" charset="0"/>
          <a:ea typeface="华文新魏" panose="02010800040101010101" pitchFamily="2" charset="-122"/>
          <a:cs typeface="Times New Roman" panose="02020603050405020304" charset="0"/>
        </a:defRPr>
      </a:lvl4pPr>
      <a:lvl5pPr marL="964565" indent="-128905" algn="l" rtl="0" eaLnBrk="1" fontAlgn="base" hangingPunct="1">
        <a:spcBef>
          <a:spcPct val="20000"/>
        </a:spcBef>
        <a:spcAft>
          <a:spcPct val="0"/>
        </a:spcAft>
        <a:buClr>
          <a:srgbClr val="CC0000"/>
        </a:buClr>
        <a:buFont typeface="Times" charset="0"/>
        <a:buChar char="•"/>
        <a:defRPr sz="2400">
          <a:solidFill>
            <a:schemeClr val="tx1"/>
          </a:solidFill>
          <a:latin typeface="Times New Roman" panose="02020603050405020304" charset="0"/>
          <a:ea typeface="华文新魏" panose="02010800040101010101" pitchFamily="2" charset="-122"/>
          <a:cs typeface="Times New Roman" panose="02020603050405020304" charset="0"/>
        </a:defRPr>
      </a:lvl5pPr>
      <a:lvl6pPr marL="1221740" indent="-128905" algn="l" rtl="0" eaLnBrk="1" fontAlgn="base" hangingPunct="1">
        <a:spcBef>
          <a:spcPct val="20000"/>
        </a:spcBef>
        <a:spcAft>
          <a:spcPct val="0"/>
        </a:spcAft>
        <a:buClr>
          <a:srgbClr val="CC0000"/>
        </a:buClr>
        <a:buFont typeface="Times" charset="0"/>
        <a:buChar char="•"/>
        <a:defRPr sz="790">
          <a:solidFill>
            <a:schemeClr val="tx1"/>
          </a:solidFill>
          <a:latin typeface="+mn-lt"/>
          <a:ea typeface="MS PGothic" panose="020B0600070205080204" pitchFamily="-65" charset="-128"/>
        </a:defRPr>
      </a:lvl6pPr>
      <a:lvl7pPr marL="1478915" indent="-128905" algn="l" rtl="0" eaLnBrk="1" fontAlgn="base" hangingPunct="1">
        <a:spcBef>
          <a:spcPct val="20000"/>
        </a:spcBef>
        <a:spcAft>
          <a:spcPct val="0"/>
        </a:spcAft>
        <a:buClr>
          <a:srgbClr val="CC0000"/>
        </a:buClr>
        <a:buFont typeface="Times" charset="0"/>
        <a:buChar char="•"/>
        <a:defRPr sz="790">
          <a:solidFill>
            <a:schemeClr val="tx1"/>
          </a:solidFill>
          <a:latin typeface="+mn-lt"/>
          <a:ea typeface="MS PGothic" panose="020B0600070205080204" pitchFamily="-65" charset="-128"/>
        </a:defRPr>
      </a:lvl7pPr>
      <a:lvl8pPr marL="1736090" indent="-128905" algn="l" rtl="0" eaLnBrk="1" fontAlgn="base" hangingPunct="1">
        <a:spcBef>
          <a:spcPct val="20000"/>
        </a:spcBef>
        <a:spcAft>
          <a:spcPct val="0"/>
        </a:spcAft>
        <a:buClr>
          <a:srgbClr val="CC0000"/>
        </a:buClr>
        <a:buFont typeface="Times" charset="0"/>
        <a:buChar char="•"/>
        <a:defRPr sz="790">
          <a:solidFill>
            <a:schemeClr val="tx1"/>
          </a:solidFill>
          <a:latin typeface="+mn-lt"/>
          <a:ea typeface="MS PGothic" panose="020B0600070205080204" pitchFamily="-65" charset="-128"/>
        </a:defRPr>
      </a:lvl8pPr>
      <a:lvl9pPr marL="1993265" indent="-128905" algn="l" rtl="0" eaLnBrk="1" fontAlgn="base" hangingPunct="1">
        <a:spcBef>
          <a:spcPct val="20000"/>
        </a:spcBef>
        <a:spcAft>
          <a:spcPct val="0"/>
        </a:spcAft>
        <a:buClr>
          <a:srgbClr val="CC0000"/>
        </a:buClr>
        <a:buFont typeface="Times" charset="0"/>
        <a:buChar char="•"/>
        <a:defRPr sz="790">
          <a:solidFill>
            <a:schemeClr val="tx1"/>
          </a:solidFill>
          <a:latin typeface="+mn-lt"/>
          <a:ea typeface="MS PGothic" panose="020B0600070205080204" pitchFamily="-65" charset="-128"/>
        </a:defRPr>
      </a:lvl9pPr>
    </p:bodyStyle>
    <p:otherStyle>
      <a:defPPr>
        <a:defRPr lang="en-US"/>
      </a:defPPr>
      <a:lvl1pPr marL="0" algn="l" defTabSz="257175" rtl="0" eaLnBrk="1" latinLnBrk="0" hangingPunct="1">
        <a:defRPr sz="1015" kern="1200">
          <a:solidFill>
            <a:schemeClr val="tx1"/>
          </a:solidFill>
          <a:latin typeface="+mn-lt"/>
          <a:ea typeface="+mn-ea"/>
          <a:cs typeface="+mn-cs"/>
        </a:defRPr>
      </a:lvl1pPr>
      <a:lvl2pPr marL="257175" algn="l" defTabSz="257175" rtl="0" eaLnBrk="1" latinLnBrk="0" hangingPunct="1">
        <a:defRPr sz="1015" kern="1200">
          <a:solidFill>
            <a:schemeClr val="tx1"/>
          </a:solidFill>
          <a:latin typeface="+mn-lt"/>
          <a:ea typeface="+mn-ea"/>
          <a:cs typeface="+mn-cs"/>
        </a:defRPr>
      </a:lvl2pPr>
      <a:lvl3pPr marL="514350" algn="l" defTabSz="257175" rtl="0" eaLnBrk="1" latinLnBrk="0" hangingPunct="1">
        <a:defRPr sz="1015" kern="1200">
          <a:solidFill>
            <a:schemeClr val="tx1"/>
          </a:solidFill>
          <a:latin typeface="+mn-lt"/>
          <a:ea typeface="+mn-ea"/>
          <a:cs typeface="+mn-cs"/>
        </a:defRPr>
      </a:lvl3pPr>
      <a:lvl4pPr marL="771525" algn="l" defTabSz="257175" rtl="0" eaLnBrk="1" latinLnBrk="0" hangingPunct="1">
        <a:defRPr sz="1015" kern="1200">
          <a:solidFill>
            <a:schemeClr val="tx1"/>
          </a:solidFill>
          <a:latin typeface="+mn-lt"/>
          <a:ea typeface="+mn-ea"/>
          <a:cs typeface="+mn-cs"/>
        </a:defRPr>
      </a:lvl4pPr>
      <a:lvl5pPr marL="1028700" algn="l" defTabSz="257175" rtl="0" eaLnBrk="1" latinLnBrk="0" hangingPunct="1">
        <a:defRPr sz="1015" kern="1200">
          <a:solidFill>
            <a:schemeClr val="tx1"/>
          </a:solidFill>
          <a:latin typeface="+mn-lt"/>
          <a:ea typeface="+mn-ea"/>
          <a:cs typeface="+mn-cs"/>
        </a:defRPr>
      </a:lvl5pPr>
      <a:lvl6pPr marL="1285875" algn="l" defTabSz="257175" rtl="0" eaLnBrk="1" latinLnBrk="0" hangingPunct="1">
        <a:defRPr sz="1015" kern="1200">
          <a:solidFill>
            <a:schemeClr val="tx1"/>
          </a:solidFill>
          <a:latin typeface="+mn-lt"/>
          <a:ea typeface="+mn-ea"/>
          <a:cs typeface="+mn-cs"/>
        </a:defRPr>
      </a:lvl6pPr>
      <a:lvl7pPr marL="1543050" algn="l" defTabSz="257175" rtl="0" eaLnBrk="1" latinLnBrk="0" hangingPunct="1">
        <a:defRPr sz="1015" kern="1200">
          <a:solidFill>
            <a:schemeClr val="tx1"/>
          </a:solidFill>
          <a:latin typeface="+mn-lt"/>
          <a:ea typeface="+mn-ea"/>
          <a:cs typeface="+mn-cs"/>
        </a:defRPr>
      </a:lvl7pPr>
      <a:lvl8pPr marL="1800225" algn="l" defTabSz="257175" rtl="0" eaLnBrk="1" latinLnBrk="0" hangingPunct="1">
        <a:defRPr sz="1015" kern="1200">
          <a:solidFill>
            <a:schemeClr val="tx1"/>
          </a:solidFill>
          <a:latin typeface="+mn-lt"/>
          <a:ea typeface="+mn-ea"/>
          <a:cs typeface="+mn-cs"/>
        </a:defRPr>
      </a:lvl8pPr>
      <a:lvl9pPr marL="2057400" algn="l" defTabSz="257175" rtl="0" eaLnBrk="1" latinLnBrk="0" hangingPunct="1">
        <a:defRPr sz="10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5.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7.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0.emf"/><Relationship Id="rId1" Type="http://schemas.openxmlformats.org/officeDocument/2006/relationships/oleObject" Target="../embeddings/oleObject1.bin"/></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1.emf"/><Relationship Id="rId1" Type="http://schemas.openxmlformats.org/officeDocument/2006/relationships/oleObject" Target="../embeddings/oleObject2.bin"/></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5715000" y="554038"/>
            <a:ext cx="6324600" cy="1731963"/>
          </a:xfrm>
        </p:spPr>
        <p:txBody>
          <a:bodyPr/>
          <a:lstStyle/>
          <a:p>
            <a:r>
              <a:rPr lang="zh-CN" altLang="en-US" sz="4000" dirty="0">
                <a:solidFill>
                  <a:prstClr val="black"/>
                </a:solidFill>
                <a:latin typeface="Consolas" panose="020B0609020204030204" pitchFamily="49" charset="0"/>
                <a:cs typeface="Consolas" panose="020B0609020204030204" pitchFamily="49" charset="0"/>
              </a:rPr>
              <a:t>编译原理</a:t>
            </a:r>
            <a:br>
              <a:rPr lang="en-US" altLang="zh-CN" sz="3600" dirty="0">
                <a:solidFill>
                  <a:prstClr val="black"/>
                </a:solidFill>
                <a:latin typeface="Consolas" panose="020B0609020204030204" pitchFamily="49" charset="0"/>
                <a:cs typeface="Consolas" panose="020B0609020204030204" pitchFamily="49" charset="0"/>
              </a:rPr>
            </a:br>
            <a:r>
              <a:rPr lang="en-US" altLang="zh-CN" sz="4000" dirty="0">
                <a:solidFill>
                  <a:prstClr val="black"/>
                </a:solidFill>
                <a:latin typeface="Consolas" panose="020B0609020204030204" pitchFamily="49" charset="0"/>
                <a:cs typeface="Consolas" panose="020B0609020204030204" pitchFamily="49" charset="0"/>
              </a:rPr>
              <a:t>Principle of Compiler</a:t>
            </a:r>
            <a:br>
              <a:rPr lang="en-US" altLang="zh-CN" sz="4000" dirty="0">
                <a:solidFill>
                  <a:prstClr val="black"/>
                </a:solidFill>
                <a:latin typeface="Consolas" panose="020B0609020204030204" pitchFamily="49" charset="0"/>
                <a:cs typeface="Consolas" panose="020B0609020204030204" pitchFamily="49" charset="0"/>
              </a:rPr>
            </a:br>
            <a:r>
              <a:rPr lang="en-US" altLang="zh-CN" sz="4000" dirty="0">
                <a:solidFill>
                  <a:prstClr val="black"/>
                </a:solidFill>
                <a:latin typeface="Consolas" panose="020B0609020204030204" pitchFamily="49" charset="0"/>
                <a:cs typeface="Consolas" panose="020B0609020204030204" pitchFamily="49" charset="0"/>
              </a:rPr>
              <a:t>2020-2021</a:t>
            </a:r>
            <a:r>
              <a:rPr lang="zh-CN" altLang="en-US" sz="4000" dirty="0">
                <a:solidFill>
                  <a:prstClr val="black"/>
                </a:solidFill>
                <a:latin typeface="Consolas" panose="020B0609020204030204" pitchFamily="49" charset="0"/>
                <a:cs typeface="Consolas" panose="020B0609020204030204" pitchFamily="49" charset="0"/>
              </a:rPr>
              <a:t>第</a:t>
            </a:r>
            <a:r>
              <a:rPr lang="en-US" altLang="zh-CN" sz="4000" dirty="0">
                <a:solidFill>
                  <a:prstClr val="black"/>
                </a:solidFill>
                <a:latin typeface="Consolas" panose="020B0609020204030204" pitchFamily="49" charset="0"/>
                <a:cs typeface="Consolas" panose="020B0609020204030204" pitchFamily="49" charset="0"/>
              </a:rPr>
              <a:t>2</a:t>
            </a:r>
            <a:r>
              <a:rPr lang="zh-CN" altLang="en-US" sz="4000" dirty="0">
                <a:solidFill>
                  <a:prstClr val="black"/>
                </a:solidFill>
                <a:latin typeface="Consolas" panose="020B0609020204030204" pitchFamily="49" charset="0"/>
                <a:cs typeface="Consolas" panose="020B0609020204030204" pitchFamily="49" charset="0"/>
              </a:rPr>
              <a:t>学期</a:t>
            </a:r>
            <a:endParaRPr lang="en-US" sz="3600" dirty="0">
              <a:latin typeface="Comic Sans MS" panose="030F0702030302020204" pitchFamily="66" charset="0"/>
            </a:endParaRPr>
          </a:p>
        </p:txBody>
      </p:sp>
      <p:sp>
        <p:nvSpPr>
          <p:cNvPr id="16387" name="Rectangle 6"/>
          <p:cNvSpPr>
            <a:spLocks noGrp="1" noChangeArrowheads="1"/>
          </p:cNvSpPr>
          <p:nvPr>
            <p:ph type="subTitle" idx="1"/>
          </p:nvPr>
        </p:nvSpPr>
        <p:spPr>
          <a:xfrm>
            <a:off x="5562600" y="2438400"/>
            <a:ext cx="6477000" cy="1524000"/>
          </a:xfrm>
        </p:spPr>
        <p:txBody>
          <a:bodyPr/>
          <a:lstStyle/>
          <a:p>
            <a:r>
              <a:rPr lang="zh-CN" altLang="en-US" sz="2800" dirty="0">
                <a:solidFill>
                  <a:srgbClr val="FF0000"/>
                </a:solidFill>
                <a:latin typeface="华文新魏" panose="02010800040101010101" pitchFamily="2" charset="-122"/>
              </a:rPr>
              <a:t>第四章 语法分析</a:t>
            </a:r>
            <a:r>
              <a:rPr lang="en-US" altLang="zh-CN" sz="2800" dirty="0">
                <a:solidFill>
                  <a:srgbClr val="FF0000"/>
                </a:solidFill>
                <a:latin typeface="华文新魏" panose="02010800040101010101" pitchFamily="2" charset="-122"/>
              </a:rPr>
              <a:t>(2)</a:t>
            </a:r>
            <a:endParaRPr lang="en-US" altLang="zh-CN" sz="2800" dirty="0">
              <a:solidFill>
                <a:srgbClr val="FF0000"/>
              </a:solidFill>
              <a:latin typeface="华文新魏" panose="02010800040101010101" pitchFamily="2" charset="-122"/>
            </a:endParaRPr>
          </a:p>
          <a:p>
            <a:r>
              <a:rPr lang="zh-CN" altLang="en-US" dirty="0">
                <a:latin typeface="华文新魏" panose="02010800040101010101" pitchFamily="2" charset="-122"/>
              </a:rPr>
              <a:t>谌志群</a:t>
            </a:r>
            <a:endParaRPr lang="en-US" dirty="0">
              <a:latin typeface="华文新魏" panose="0201080004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自底向上分析方法</a:t>
            </a:r>
            <a:r>
              <a:rPr lang="zh-CN" altLang="en-US" dirty="0">
                <a:sym typeface="+mn-ea"/>
              </a:rPr>
              <a:t>概述</a:t>
            </a:r>
            <a:endParaRPr lang="zh-CN" altLang="en-US" dirty="0"/>
          </a:p>
        </p:txBody>
      </p:sp>
      <p:sp>
        <p:nvSpPr>
          <p:cNvPr id="15363" name="Rectangle 3"/>
          <p:cNvSpPr/>
          <p:nvPr/>
        </p:nvSpPr>
        <p:spPr>
          <a:xfrm>
            <a:off x="250825" y="1143000"/>
            <a:ext cx="2017713" cy="914400"/>
          </a:xfrm>
          <a:prstGeom prst="rect">
            <a:avLst/>
          </a:prstGeom>
          <a:noFill/>
          <a:ln w="9525">
            <a:noFill/>
          </a:ln>
        </p:spPr>
        <p:txBody>
          <a:bodyPr anchor="ctr"/>
          <a:p>
            <a:r>
              <a:rPr lang="zh-CN" altLang="en-US" sz="3200" b="0" dirty="0">
                <a:solidFill>
                  <a:schemeClr val="tx2"/>
                </a:solidFill>
                <a:latin typeface="Comic Sans MS" panose="030F0702030302020204" pitchFamily="66" charset="0"/>
              </a:rPr>
              <a:t>步骤 </a:t>
            </a:r>
            <a:r>
              <a:rPr lang="en-US" altLang="zh-CN" sz="3200" b="0" dirty="0">
                <a:solidFill>
                  <a:schemeClr val="tx2"/>
                </a:solidFill>
                <a:latin typeface="Comic Sans MS" panose="030F0702030302020204" pitchFamily="66" charset="0"/>
              </a:rPr>
              <a:t>(6)</a:t>
            </a:r>
            <a:endParaRPr lang="en-US" altLang="zh-CN" sz="3200" b="0" dirty="0">
              <a:solidFill>
                <a:schemeClr val="tx2"/>
              </a:solidFill>
              <a:latin typeface="Comic Sans MS" panose="030F0702030302020204" pitchFamily="66" charset="0"/>
            </a:endParaRPr>
          </a:p>
        </p:txBody>
      </p:sp>
      <p:sp>
        <p:nvSpPr>
          <p:cNvPr id="15364" name="Text Box 4"/>
          <p:cNvSpPr txBox="1"/>
          <p:nvPr/>
        </p:nvSpPr>
        <p:spPr>
          <a:xfrm>
            <a:off x="6851650" y="4910138"/>
            <a:ext cx="457200" cy="519112"/>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a:t>
            </a:r>
            <a:endParaRPr lang="en-US" altLang="zh-CN" sz="2800" dirty="0">
              <a:solidFill>
                <a:schemeClr val="tx2"/>
              </a:solidFill>
              <a:latin typeface="Century Gothic" panose="020B0502020202020204" pitchFamily="34" charset="0"/>
            </a:endParaRPr>
          </a:p>
        </p:txBody>
      </p:sp>
      <p:sp>
        <p:nvSpPr>
          <p:cNvPr id="15365" name="Text Box 5"/>
          <p:cNvSpPr txBox="1"/>
          <p:nvPr/>
        </p:nvSpPr>
        <p:spPr>
          <a:xfrm>
            <a:off x="7994650" y="4924425"/>
            <a:ext cx="609600" cy="519113"/>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int</a:t>
            </a:r>
            <a:endParaRPr lang="en-US" altLang="zh-CN" sz="2800" dirty="0">
              <a:solidFill>
                <a:schemeClr val="tx2"/>
              </a:solidFill>
              <a:latin typeface="Century Gothic" panose="020B0502020202020204" pitchFamily="34" charset="0"/>
            </a:endParaRPr>
          </a:p>
        </p:txBody>
      </p:sp>
      <p:sp>
        <p:nvSpPr>
          <p:cNvPr id="15366" name="Text Box 6"/>
          <p:cNvSpPr txBox="1"/>
          <p:nvPr/>
        </p:nvSpPr>
        <p:spPr>
          <a:xfrm>
            <a:off x="5327650" y="4986338"/>
            <a:ext cx="457200" cy="519112"/>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a:t>
            </a:r>
            <a:endParaRPr lang="en-US" altLang="zh-CN" sz="2800" dirty="0">
              <a:solidFill>
                <a:schemeClr val="tx2"/>
              </a:solidFill>
              <a:latin typeface="Century Gothic" panose="020B0502020202020204" pitchFamily="34" charset="0"/>
            </a:endParaRPr>
          </a:p>
        </p:txBody>
      </p:sp>
      <p:sp>
        <p:nvSpPr>
          <p:cNvPr id="15367" name="Text Box 7"/>
          <p:cNvSpPr txBox="1"/>
          <p:nvPr/>
        </p:nvSpPr>
        <p:spPr>
          <a:xfrm>
            <a:off x="4337050" y="4924425"/>
            <a:ext cx="685800" cy="519113"/>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int</a:t>
            </a:r>
            <a:endParaRPr lang="en-US" altLang="zh-CN" sz="2800" dirty="0">
              <a:solidFill>
                <a:schemeClr val="tx2"/>
              </a:solidFill>
              <a:latin typeface="Century Gothic" panose="020B0502020202020204" pitchFamily="34" charset="0"/>
            </a:endParaRPr>
          </a:p>
        </p:txBody>
      </p:sp>
      <p:sp>
        <p:nvSpPr>
          <p:cNvPr id="15368" name="Text Box 8"/>
          <p:cNvSpPr txBox="1"/>
          <p:nvPr/>
        </p:nvSpPr>
        <p:spPr>
          <a:xfrm>
            <a:off x="6013450" y="4924425"/>
            <a:ext cx="609600" cy="519113"/>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int</a:t>
            </a:r>
            <a:endParaRPr lang="en-US" altLang="zh-CN" sz="2800" dirty="0">
              <a:solidFill>
                <a:schemeClr val="tx2"/>
              </a:solidFill>
              <a:latin typeface="Century Gothic" panose="020B0502020202020204" pitchFamily="34" charset="0"/>
            </a:endParaRPr>
          </a:p>
        </p:txBody>
      </p:sp>
      <p:sp>
        <p:nvSpPr>
          <p:cNvPr id="15369" name="Text Box 9"/>
          <p:cNvSpPr txBox="1"/>
          <p:nvPr/>
        </p:nvSpPr>
        <p:spPr>
          <a:xfrm>
            <a:off x="6559550" y="5367338"/>
            <a:ext cx="533400" cy="457200"/>
          </a:xfrm>
          <a:prstGeom prst="rect">
            <a:avLst/>
          </a:prstGeom>
          <a:noFill/>
          <a:ln w="9525">
            <a:noFill/>
          </a:ln>
        </p:spPr>
        <p:txBody>
          <a:bodyPr anchor="t">
            <a:spAutoFit/>
          </a:bodyPr>
          <a:p>
            <a:pPr eaLnBrk="0" hangingPunct="0">
              <a:spcBef>
                <a:spcPct val="50000"/>
              </a:spcBef>
            </a:pPr>
            <a:r>
              <a:rPr lang="en-US" altLang="zh-CN" b="0" dirty="0">
                <a:solidFill>
                  <a:srgbClr val="9900CC"/>
                </a:solidFill>
                <a:latin typeface="Math A"/>
                <a:sym typeface="Symbol" panose="05050102010706020507" pitchFamily="18" charset="2"/>
              </a:rPr>
              <a:t></a:t>
            </a:r>
            <a:endParaRPr lang="en-US" altLang="zh-CN" b="0" dirty="0">
              <a:solidFill>
                <a:srgbClr val="9900CC"/>
              </a:solidFill>
              <a:latin typeface="Math A"/>
            </a:endParaRPr>
          </a:p>
        </p:txBody>
      </p:sp>
      <p:sp>
        <p:nvSpPr>
          <p:cNvPr id="15370" name="Rectangle 10"/>
          <p:cNvSpPr/>
          <p:nvPr/>
        </p:nvSpPr>
        <p:spPr>
          <a:xfrm>
            <a:off x="538163" y="1622425"/>
            <a:ext cx="2971800" cy="455613"/>
          </a:xfrm>
          <a:prstGeom prst="rect">
            <a:avLst/>
          </a:prstGeom>
          <a:noFill/>
          <a:ln w="9525">
            <a:noFill/>
          </a:ln>
        </p:spPr>
        <p:txBody>
          <a:bodyPr anchor="t"/>
          <a:p>
            <a:pPr>
              <a:spcBef>
                <a:spcPct val="20000"/>
              </a:spcBef>
              <a:buClr>
                <a:schemeClr val="folHlink"/>
              </a:buClr>
              <a:buSzPct val="60000"/>
            </a:pPr>
            <a:endParaRPr lang="zh-CN" altLang="zh-CN" sz="2800" b="0" dirty="0">
              <a:solidFill>
                <a:schemeClr val="accent2"/>
              </a:solidFill>
              <a:latin typeface="Tahoma" panose="020B0604030504040204" charset="0"/>
            </a:endParaRPr>
          </a:p>
        </p:txBody>
      </p:sp>
      <p:sp>
        <p:nvSpPr>
          <p:cNvPr id="15371" name="Rectangle 11"/>
          <p:cNvSpPr/>
          <p:nvPr/>
        </p:nvSpPr>
        <p:spPr>
          <a:xfrm>
            <a:off x="538163" y="2078038"/>
            <a:ext cx="2971800" cy="455612"/>
          </a:xfrm>
          <a:prstGeom prst="rect">
            <a:avLst/>
          </a:prstGeom>
          <a:noFill/>
          <a:ln w="9525">
            <a:noFill/>
          </a:ln>
        </p:spPr>
        <p:txBody>
          <a:bodyPr anchor="t"/>
          <a:p>
            <a:pPr>
              <a:spcBef>
                <a:spcPct val="20000"/>
              </a:spcBef>
              <a:buClr>
                <a:schemeClr val="folHlink"/>
              </a:buClr>
              <a:buSzPct val="60000"/>
            </a:pPr>
            <a:endParaRPr lang="zh-CN" altLang="zh-CN" sz="2800" b="0" dirty="0">
              <a:solidFill>
                <a:schemeClr val="accent2"/>
              </a:solidFill>
              <a:latin typeface="Tahoma" panose="020B0604030504040204" charset="0"/>
            </a:endParaRPr>
          </a:p>
        </p:txBody>
      </p:sp>
      <p:sp>
        <p:nvSpPr>
          <p:cNvPr id="15372" name="Rectangle 12"/>
          <p:cNvSpPr/>
          <p:nvPr/>
        </p:nvSpPr>
        <p:spPr>
          <a:xfrm>
            <a:off x="393700" y="1839913"/>
            <a:ext cx="2971800" cy="455612"/>
          </a:xfrm>
          <a:prstGeom prst="rect">
            <a:avLst/>
          </a:prstGeom>
          <a:noFill/>
          <a:ln w="9525">
            <a:noFill/>
          </a:ln>
        </p:spPr>
        <p:txBody>
          <a:bodyPr anchor="t"/>
          <a:p>
            <a:pPr>
              <a:spcBef>
                <a:spcPct val="20000"/>
              </a:spcBef>
              <a:buClr>
                <a:schemeClr val="folHlink"/>
              </a:buClr>
              <a:buSzPct val="60000"/>
            </a:pPr>
            <a:r>
              <a:rPr lang="en-US" altLang="zh-CN" sz="2800" b="0" dirty="0">
                <a:solidFill>
                  <a:srgbClr val="9900CC"/>
                </a:solidFill>
                <a:latin typeface="Tahoma" panose="020B0604030504040204" charset="0"/>
              </a:rPr>
              <a:t>|</a:t>
            </a:r>
            <a:r>
              <a:rPr lang="en-US" altLang="zh-CN" sz="2800" b="0" dirty="0">
                <a:latin typeface="Tahoma" panose="020B0604030504040204" charset="0"/>
              </a:rPr>
              <a:t>int * int + int</a:t>
            </a:r>
            <a:endParaRPr lang="en-US" altLang="zh-CN" sz="2800" b="0" dirty="0">
              <a:latin typeface="Tahoma" panose="020B0604030504040204" charset="0"/>
            </a:endParaRPr>
          </a:p>
        </p:txBody>
      </p:sp>
      <p:sp>
        <p:nvSpPr>
          <p:cNvPr id="15373" name="Line 13"/>
          <p:cNvSpPr/>
          <p:nvPr/>
        </p:nvSpPr>
        <p:spPr>
          <a:xfrm>
            <a:off x="538163" y="1166813"/>
            <a:ext cx="2971800" cy="0"/>
          </a:xfrm>
          <a:prstGeom prst="line">
            <a:avLst/>
          </a:prstGeom>
          <a:ln w="12700">
            <a:noFill/>
          </a:ln>
        </p:spPr>
      </p:sp>
      <p:sp>
        <p:nvSpPr>
          <p:cNvPr id="15374" name="Line 15"/>
          <p:cNvSpPr/>
          <p:nvPr/>
        </p:nvSpPr>
        <p:spPr>
          <a:xfrm>
            <a:off x="538163" y="1166813"/>
            <a:ext cx="0" cy="1822450"/>
          </a:xfrm>
          <a:prstGeom prst="line">
            <a:avLst/>
          </a:prstGeom>
          <a:ln w="12700">
            <a:noFill/>
          </a:ln>
        </p:spPr>
      </p:sp>
      <p:sp>
        <p:nvSpPr>
          <p:cNvPr id="15375" name="Line 16"/>
          <p:cNvSpPr/>
          <p:nvPr/>
        </p:nvSpPr>
        <p:spPr>
          <a:xfrm>
            <a:off x="3509963" y="1166813"/>
            <a:ext cx="0" cy="1822450"/>
          </a:xfrm>
          <a:prstGeom prst="line">
            <a:avLst/>
          </a:prstGeom>
          <a:ln w="12700">
            <a:noFill/>
          </a:ln>
        </p:spPr>
      </p:sp>
      <p:sp>
        <p:nvSpPr>
          <p:cNvPr id="15376" name="Line 17"/>
          <p:cNvSpPr/>
          <p:nvPr/>
        </p:nvSpPr>
        <p:spPr>
          <a:xfrm>
            <a:off x="538163" y="2989263"/>
            <a:ext cx="0" cy="455612"/>
          </a:xfrm>
          <a:prstGeom prst="line">
            <a:avLst/>
          </a:prstGeom>
          <a:ln w="12700">
            <a:noFill/>
          </a:ln>
        </p:spPr>
      </p:sp>
      <p:sp>
        <p:nvSpPr>
          <p:cNvPr id="15377" name="Line 18"/>
          <p:cNvSpPr/>
          <p:nvPr/>
        </p:nvSpPr>
        <p:spPr>
          <a:xfrm>
            <a:off x="538163" y="3444875"/>
            <a:ext cx="0" cy="1366838"/>
          </a:xfrm>
          <a:prstGeom prst="line">
            <a:avLst/>
          </a:prstGeom>
          <a:ln w="12700">
            <a:noFill/>
          </a:ln>
        </p:spPr>
      </p:sp>
      <p:sp>
        <p:nvSpPr>
          <p:cNvPr id="15378" name="Line 19"/>
          <p:cNvSpPr/>
          <p:nvPr/>
        </p:nvSpPr>
        <p:spPr>
          <a:xfrm>
            <a:off x="3509963" y="3444875"/>
            <a:ext cx="0" cy="1366838"/>
          </a:xfrm>
          <a:prstGeom prst="line">
            <a:avLst/>
          </a:prstGeom>
          <a:ln w="12700">
            <a:noFill/>
          </a:ln>
        </p:spPr>
      </p:sp>
      <p:sp>
        <p:nvSpPr>
          <p:cNvPr id="15379" name="Line 20"/>
          <p:cNvSpPr/>
          <p:nvPr/>
        </p:nvSpPr>
        <p:spPr>
          <a:xfrm>
            <a:off x="538163" y="4811713"/>
            <a:ext cx="0" cy="461962"/>
          </a:xfrm>
          <a:prstGeom prst="line">
            <a:avLst/>
          </a:prstGeom>
          <a:ln w="12700">
            <a:noFill/>
          </a:ln>
        </p:spPr>
      </p:sp>
      <p:sp>
        <p:nvSpPr>
          <p:cNvPr id="15380" name="Line 21"/>
          <p:cNvSpPr/>
          <p:nvPr/>
        </p:nvSpPr>
        <p:spPr>
          <a:xfrm>
            <a:off x="3509963" y="4811713"/>
            <a:ext cx="0" cy="461962"/>
          </a:xfrm>
          <a:prstGeom prst="line">
            <a:avLst/>
          </a:prstGeom>
          <a:ln w="12700">
            <a:noFill/>
          </a:ln>
        </p:spPr>
      </p:sp>
      <p:sp>
        <p:nvSpPr>
          <p:cNvPr id="15381" name="Line 22"/>
          <p:cNvSpPr/>
          <p:nvPr/>
        </p:nvSpPr>
        <p:spPr>
          <a:xfrm>
            <a:off x="538163" y="5273675"/>
            <a:ext cx="0" cy="455613"/>
          </a:xfrm>
          <a:prstGeom prst="line">
            <a:avLst/>
          </a:prstGeom>
          <a:ln w="12700">
            <a:noFill/>
          </a:ln>
        </p:spPr>
      </p:sp>
      <p:sp>
        <p:nvSpPr>
          <p:cNvPr id="15382" name="Line 23"/>
          <p:cNvSpPr/>
          <p:nvPr/>
        </p:nvSpPr>
        <p:spPr>
          <a:xfrm>
            <a:off x="3509963" y="5273675"/>
            <a:ext cx="0" cy="455613"/>
          </a:xfrm>
          <a:prstGeom prst="line">
            <a:avLst/>
          </a:prstGeom>
          <a:ln w="12700">
            <a:noFill/>
          </a:ln>
        </p:spPr>
      </p:sp>
      <p:sp>
        <p:nvSpPr>
          <p:cNvPr id="15383" name="Line 26"/>
          <p:cNvSpPr/>
          <p:nvPr/>
        </p:nvSpPr>
        <p:spPr>
          <a:xfrm>
            <a:off x="3509963" y="2989263"/>
            <a:ext cx="0" cy="455612"/>
          </a:xfrm>
          <a:prstGeom prst="line">
            <a:avLst/>
          </a:prstGeom>
          <a:ln w="12700">
            <a:noFill/>
          </a:ln>
        </p:spPr>
      </p:sp>
      <p:sp>
        <p:nvSpPr>
          <p:cNvPr id="15384" name="Rectangle 27"/>
          <p:cNvSpPr/>
          <p:nvPr/>
        </p:nvSpPr>
        <p:spPr>
          <a:xfrm>
            <a:off x="395288" y="2224088"/>
            <a:ext cx="2971800" cy="455612"/>
          </a:xfrm>
          <a:prstGeom prst="rect">
            <a:avLst/>
          </a:prstGeom>
          <a:noFill/>
          <a:ln w="9525">
            <a:noFill/>
          </a:ln>
        </p:spPr>
        <p:txBody>
          <a:bodyPr anchor="t"/>
          <a:p>
            <a:pPr>
              <a:spcBef>
                <a:spcPct val="20000"/>
              </a:spcBef>
              <a:buClr>
                <a:schemeClr val="folHlink"/>
              </a:buClr>
              <a:buSzPct val="60000"/>
            </a:pPr>
            <a:r>
              <a:rPr lang="en-US" altLang="zh-CN" sz="2800" b="0" dirty="0">
                <a:latin typeface="Tahoma" panose="020B0604030504040204" charset="0"/>
              </a:rPr>
              <a:t>int</a:t>
            </a:r>
            <a:r>
              <a:rPr lang="en-US" altLang="zh-CN" sz="2800" b="0" dirty="0">
                <a:solidFill>
                  <a:schemeClr val="accent2"/>
                </a:solidFill>
                <a:latin typeface="Tahoma" panose="020B0604030504040204" charset="0"/>
              </a:rPr>
              <a:t> </a:t>
            </a:r>
            <a:r>
              <a:rPr lang="en-US" altLang="zh-CN" sz="2800" b="0" dirty="0">
                <a:solidFill>
                  <a:srgbClr val="9900CC"/>
                </a:solidFill>
                <a:latin typeface="Tahoma" panose="020B0604030504040204" charset="0"/>
              </a:rPr>
              <a:t>|</a:t>
            </a:r>
            <a:r>
              <a:rPr lang="en-US" altLang="zh-CN" sz="2800" b="0" dirty="0">
                <a:solidFill>
                  <a:schemeClr val="accent2"/>
                </a:solidFill>
                <a:latin typeface="Tahoma" panose="020B0604030504040204" charset="0"/>
              </a:rPr>
              <a:t> </a:t>
            </a:r>
            <a:r>
              <a:rPr lang="en-US" altLang="zh-CN" sz="2800" b="0" dirty="0">
                <a:latin typeface="Tahoma" panose="020B0604030504040204" charset="0"/>
              </a:rPr>
              <a:t>* int + int</a:t>
            </a:r>
            <a:endParaRPr lang="en-US" altLang="zh-CN" sz="2800" b="0" dirty="0">
              <a:latin typeface="Tahoma" panose="020B0604030504040204" charset="0"/>
            </a:endParaRPr>
          </a:p>
        </p:txBody>
      </p:sp>
      <p:sp>
        <p:nvSpPr>
          <p:cNvPr id="15385" name="Rectangle 28"/>
          <p:cNvSpPr/>
          <p:nvPr/>
        </p:nvSpPr>
        <p:spPr>
          <a:xfrm>
            <a:off x="376238" y="2584450"/>
            <a:ext cx="2971800" cy="455613"/>
          </a:xfrm>
          <a:prstGeom prst="rect">
            <a:avLst/>
          </a:prstGeom>
          <a:noFill/>
          <a:ln w="9525">
            <a:noFill/>
          </a:ln>
        </p:spPr>
        <p:txBody>
          <a:bodyPr anchor="t"/>
          <a:p>
            <a:pPr>
              <a:spcBef>
                <a:spcPct val="20000"/>
              </a:spcBef>
              <a:buClr>
                <a:schemeClr val="folHlink"/>
              </a:buClr>
              <a:buSzPct val="60000"/>
            </a:pPr>
            <a:r>
              <a:rPr lang="en-US" altLang="zh-CN" sz="2800" b="0" dirty="0">
                <a:latin typeface="Tahoma" panose="020B0604030504040204" charset="0"/>
              </a:rPr>
              <a:t>int  *</a:t>
            </a:r>
            <a:r>
              <a:rPr lang="en-US" altLang="zh-CN" sz="2800" b="0" dirty="0">
                <a:solidFill>
                  <a:schemeClr val="accent2"/>
                </a:solidFill>
                <a:latin typeface="Tahoma" panose="020B0604030504040204" charset="0"/>
              </a:rPr>
              <a:t> </a:t>
            </a:r>
            <a:r>
              <a:rPr lang="en-US" altLang="zh-CN" sz="2800" b="0" dirty="0">
                <a:solidFill>
                  <a:srgbClr val="9900CC"/>
                </a:solidFill>
                <a:latin typeface="Tahoma" panose="020B0604030504040204" charset="0"/>
              </a:rPr>
              <a:t>| </a:t>
            </a:r>
            <a:r>
              <a:rPr lang="en-US" altLang="zh-CN" sz="2800" b="0" dirty="0">
                <a:latin typeface="Tahoma" panose="020B0604030504040204" charset="0"/>
              </a:rPr>
              <a:t>int + int</a:t>
            </a:r>
            <a:endParaRPr lang="en-US" altLang="zh-CN" sz="2800" b="0" dirty="0">
              <a:latin typeface="Tahoma" panose="020B0604030504040204" charset="0"/>
            </a:endParaRPr>
          </a:p>
        </p:txBody>
      </p:sp>
      <p:sp>
        <p:nvSpPr>
          <p:cNvPr id="15386" name="Rectangle 29"/>
          <p:cNvSpPr/>
          <p:nvPr/>
        </p:nvSpPr>
        <p:spPr>
          <a:xfrm>
            <a:off x="376238" y="3016250"/>
            <a:ext cx="2971800" cy="455613"/>
          </a:xfrm>
          <a:prstGeom prst="rect">
            <a:avLst/>
          </a:prstGeom>
          <a:noFill/>
          <a:ln w="9525">
            <a:noFill/>
          </a:ln>
        </p:spPr>
        <p:txBody>
          <a:bodyPr anchor="t"/>
          <a:p>
            <a:pPr>
              <a:spcBef>
                <a:spcPct val="20000"/>
              </a:spcBef>
              <a:buClr>
                <a:schemeClr val="folHlink"/>
              </a:buClr>
              <a:buSzPct val="60000"/>
            </a:pPr>
            <a:r>
              <a:rPr lang="en-US" altLang="zh-CN" sz="2800" b="0" dirty="0">
                <a:latin typeface="Tahoma" panose="020B0604030504040204" charset="0"/>
              </a:rPr>
              <a:t>int * int</a:t>
            </a:r>
            <a:r>
              <a:rPr lang="en-US" altLang="zh-CN" sz="2800" b="0" dirty="0">
                <a:solidFill>
                  <a:srgbClr val="9900CC"/>
                </a:solidFill>
                <a:latin typeface="Tahoma" panose="020B0604030504040204" charset="0"/>
              </a:rPr>
              <a:t> |</a:t>
            </a:r>
            <a:r>
              <a:rPr lang="en-US" altLang="zh-CN" sz="2800" b="0" dirty="0">
                <a:solidFill>
                  <a:schemeClr val="accent2"/>
                </a:solidFill>
                <a:latin typeface="Tahoma" panose="020B0604030504040204" charset="0"/>
              </a:rPr>
              <a:t> </a:t>
            </a:r>
            <a:r>
              <a:rPr lang="en-US" altLang="zh-CN" sz="2800" b="0" dirty="0">
                <a:latin typeface="Tahoma" panose="020B0604030504040204" charset="0"/>
              </a:rPr>
              <a:t>+ int</a:t>
            </a:r>
            <a:endParaRPr lang="en-US" altLang="zh-CN" sz="2800" b="0" dirty="0">
              <a:latin typeface="Tahoma" panose="020B0604030504040204" charset="0"/>
            </a:endParaRPr>
          </a:p>
        </p:txBody>
      </p:sp>
      <p:sp>
        <p:nvSpPr>
          <p:cNvPr id="15387" name="Rectangle 30"/>
          <p:cNvSpPr/>
          <p:nvPr/>
        </p:nvSpPr>
        <p:spPr>
          <a:xfrm>
            <a:off x="376238" y="3448050"/>
            <a:ext cx="2971800" cy="455613"/>
          </a:xfrm>
          <a:prstGeom prst="rect">
            <a:avLst/>
          </a:prstGeom>
          <a:noFill/>
          <a:ln w="9525">
            <a:noFill/>
          </a:ln>
        </p:spPr>
        <p:txBody>
          <a:bodyPr anchor="t"/>
          <a:p>
            <a:pPr>
              <a:spcBef>
                <a:spcPct val="20000"/>
              </a:spcBef>
              <a:buClr>
                <a:schemeClr val="folHlink"/>
              </a:buClr>
              <a:buSzPct val="60000"/>
            </a:pPr>
            <a:r>
              <a:rPr lang="en-US" altLang="zh-CN" sz="2800" b="0" dirty="0">
                <a:latin typeface="Tahoma" panose="020B0604030504040204" charset="0"/>
              </a:rPr>
              <a:t>int * T</a:t>
            </a:r>
            <a:r>
              <a:rPr lang="en-US" altLang="zh-CN" sz="2800" b="0" dirty="0">
                <a:solidFill>
                  <a:schemeClr val="accent2"/>
                </a:solidFill>
                <a:latin typeface="Tahoma" panose="020B0604030504040204" charset="0"/>
              </a:rPr>
              <a:t> </a:t>
            </a:r>
            <a:r>
              <a:rPr lang="en-US" altLang="zh-CN" sz="2800" b="0" dirty="0">
                <a:solidFill>
                  <a:srgbClr val="9900CC"/>
                </a:solidFill>
                <a:latin typeface="Tahoma" panose="020B0604030504040204" charset="0"/>
              </a:rPr>
              <a:t>|</a:t>
            </a:r>
            <a:r>
              <a:rPr lang="en-US" altLang="zh-CN" sz="2800" b="0" dirty="0">
                <a:solidFill>
                  <a:schemeClr val="accent2"/>
                </a:solidFill>
                <a:latin typeface="Tahoma" panose="020B0604030504040204" charset="0"/>
              </a:rPr>
              <a:t> </a:t>
            </a:r>
            <a:r>
              <a:rPr lang="en-US" altLang="zh-CN" sz="2800" b="0" dirty="0">
                <a:latin typeface="Tahoma" panose="020B0604030504040204" charset="0"/>
              </a:rPr>
              <a:t>+ int</a:t>
            </a:r>
            <a:endParaRPr lang="en-US" altLang="zh-CN" sz="2800" b="0" dirty="0">
              <a:latin typeface="Tahoma" panose="020B0604030504040204" charset="0"/>
            </a:endParaRPr>
          </a:p>
        </p:txBody>
      </p:sp>
      <p:sp>
        <p:nvSpPr>
          <p:cNvPr id="15388" name="Text Box 31"/>
          <p:cNvSpPr txBox="1"/>
          <p:nvPr/>
        </p:nvSpPr>
        <p:spPr>
          <a:xfrm>
            <a:off x="6059488" y="3956050"/>
            <a:ext cx="457200" cy="519113"/>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T</a:t>
            </a:r>
            <a:endParaRPr lang="en-US" altLang="zh-CN" sz="2800" dirty="0">
              <a:solidFill>
                <a:schemeClr val="tx2"/>
              </a:solidFill>
              <a:latin typeface="Century Gothic" panose="020B0502020202020204" pitchFamily="34" charset="0"/>
            </a:endParaRPr>
          </a:p>
        </p:txBody>
      </p:sp>
      <p:cxnSp>
        <p:nvCxnSpPr>
          <p:cNvPr id="15389" name="AutoShape 32"/>
          <p:cNvCxnSpPr>
            <a:endCxn id="15388" idx="2"/>
          </p:cNvCxnSpPr>
          <p:nvPr/>
        </p:nvCxnSpPr>
        <p:spPr>
          <a:xfrm flipV="1">
            <a:off x="6288088" y="4475163"/>
            <a:ext cx="0" cy="485775"/>
          </a:xfrm>
          <a:prstGeom prst="straightConnector1">
            <a:avLst/>
          </a:prstGeom>
          <a:ln w="9525" cap="flat" cmpd="sng">
            <a:solidFill>
              <a:srgbClr val="FF0000"/>
            </a:solidFill>
            <a:prstDash val="solid"/>
            <a:round/>
            <a:headEnd type="none" w="med" len="med"/>
            <a:tailEnd type="none" w="med" len="med"/>
          </a:ln>
        </p:spPr>
      </p:cxnSp>
      <p:sp>
        <p:nvSpPr>
          <p:cNvPr id="15390" name="Rectangle 33"/>
          <p:cNvSpPr/>
          <p:nvPr/>
        </p:nvSpPr>
        <p:spPr>
          <a:xfrm>
            <a:off x="376238" y="3879850"/>
            <a:ext cx="2971800" cy="455613"/>
          </a:xfrm>
          <a:prstGeom prst="rect">
            <a:avLst/>
          </a:prstGeom>
          <a:noFill/>
          <a:ln w="9525">
            <a:noFill/>
          </a:ln>
        </p:spPr>
        <p:txBody>
          <a:bodyPr anchor="t"/>
          <a:p>
            <a:pPr>
              <a:spcBef>
                <a:spcPct val="20000"/>
              </a:spcBef>
              <a:buClr>
                <a:schemeClr val="folHlink"/>
              </a:buClr>
              <a:buSzPct val="60000"/>
            </a:pPr>
            <a:r>
              <a:rPr lang="en-US" altLang="zh-CN" sz="2800" b="0" dirty="0">
                <a:solidFill>
                  <a:srgbClr val="C00000"/>
                </a:solidFill>
                <a:latin typeface="Tahoma" panose="020B0604030504040204" charset="0"/>
              </a:rPr>
              <a:t>T | + int</a:t>
            </a:r>
            <a:endParaRPr lang="en-US" altLang="zh-CN" sz="2800" b="0" dirty="0">
              <a:solidFill>
                <a:srgbClr val="C00000"/>
              </a:solidFill>
              <a:latin typeface="Tahoma" panose="020B0604030504040204" charset="0"/>
            </a:endParaRPr>
          </a:p>
        </p:txBody>
      </p:sp>
      <p:cxnSp>
        <p:nvCxnSpPr>
          <p:cNvPr id="15391" name="AutoShape 34"/>
          <p:cNvCxnSpPr>
            <a:stCxn id="15392" idx="2"/>
            <a:endCxn id="15388" idx="2"/>
          </p:cNvCxnSpPr>
          <p:nvPr/>
        </p:nvCxnSpPr>
        <p:spPr>
          <a:xfrm flipH="1">
            <a:off x="4589463" y="3319463"/>
            <a:ext cx="876300" cy="1628775"/>
          </a:xfrm>
          <a:prstGeom prst="straightConnector1">
            <a:avLst/>
          </a:prstGeom>
          <a:ln w="9525" cap="flat" cmpd="sng">
            <a:solidFill>
              <a:srgbClr val="FF0000"/>
            </a:solidFill>
            <a:prstDash val="solid"/>
            <a:round/>
            <a:headEnd type="none" w="med" len="med"/>
            <a:tailEnd type="none" w="med" len="med"/>
          </a:ln>
        </p:spPr>
      </p:cxnSp>
      <p:sp>
        <p:nvSpPr>
          <p:cNvPr id="15392" name="Text Box 35"/>
          <p:cNvSpPr txBox="1"/>
          <p:nvPr/>
        </p:nvSpPr>
        <p:spPr>
          <a:xfrm>
            <a:off x="5237163" y="2800350"/>
            <a:ext cx="457200" cy="519113"/>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T</a:t>
            </a:r>
            <a:endParaRPr lang="en-US" altLang="zh-CN" sz="2800" dirty="0">
              <a:solidFill>
                <a:schemeClr val="tx2"/>
              </a:solidFill>
              <a:latin typeface="Century Gothic" panose="020B0502020202020204" pitchFamily="34" charset="0"/>
            </a:endParaRPr>
          </a:p>
        </p:txBody>
      </p:sp>
      <p:cxnSp>
        <p:nvCxnSpPr>
          <p:cNvPr id="15393" name="AutoShape 36"/>
          <p:cNvCxnSpPr>
            <a:stCxn id="15392" idx="2"/>
            <a:endCxn id="15388" idx="2"/>
          </p:cNvCxnSpPr>
          <p:nvPr/>
        </p:nvCxnSpPr>
        <p:spPr>
          <a:xfrm>
            <a:off x="5465763" y="3319463"/>
            <a:ext cx="762000" cy="623887"/>
          </a:xfrm>
          <a:prstGeom prst="straightConnector1">
            <a:avLst/>
          </a:prstGeom>
          <a:ln w="9525" cap="flat" cmpd="sng">
            <a:solidFill>
              <a:srgbClr val="FF0000"/>
            </a:solidFill>
            <a:prstDash val="solid"/>
            <a:round/>
            <a:headEnd type="none" w="med" len="med"/>
            <a:tailEnd type="none" w="med" len="med"/>
          </a:ln>
        </p:spPr>
      </p:cxnSp>
      <p:cxnSp>
        <p:nvCxnSpPr>
          <p:cNvPr id="15394" name="AutoShape 37"/>
          <p:cNvCxnSpPr>
            <a:stCxn id="15392" idx="2"/>
            <a:endCxn id="15388" idx="2"/>
          </p:cNvCxnSpPr>
          <p:nvPr/>
        </p:nvCxnSpPr>
        <p:spPr>
          <a:xfrm>
            <a:off x="5465763" y="3319463"/>
            <a:ext cx="0" cy="1690687"/>
          </a:xfrm>
          <a:prstGeom prst="straightConnector1">
            <a:avLst/>
          </a:prstGeom>
          <a:ln w="9525" cap="flat" cmpd="sng">
            <a:solidFill>
              <a:srgbClr val="FF0000"/>
            </a:solidFill>
            <a:prstDash val="solid"/>
            <a:round/>
            <a:headEnd type="none" w="med" len="med"/>
            <a:tailEnd type="none" w="med" len="med"/>
          </a:ln>
        </p:spPr>
      </p:cxnSp>
      <p:sp>
        <p:nvSpPr>
          <p:cNvPr id="10" name="Rectangle 7"/>
          <p:cNvSpPr txBox="1">
            <a:spLocks noChangeArrowheads="1"/>
          </p:cNvSpPr>
          <p:nvPr/>
        </p:nvSpPr>
        <p:spPr bwMode="auto">
          <a:xfrm>
            <a:off x="8390573" y="945833"/>
            <a:ext cx="3673475" cy="1657350"/>
          </a:xfrm>
          <a:prstGeom prst="rect">
            <a:avLst/>
          </a:prstGeom>
          <a:noFill/>
          <a:ln w="9525">
            <a:solidFill>
              <a:schemeClr val="tx1"/>
            </a:solidFill>
            <a:miter lim="800000"/>
          </a:ln>
        </p:spPr>
        <p:txBody>
          <a:bodyPr/>
          <a:p>
            <a:pPr marL="342900" marR="0" indent="-342900" defTabSz="914400" eaLnBrk="0" hangingPunct="0">
              <a:spcBef>
                <a:spcPct val="20000"/>
              </a:spcBef>
              <a:buSzTx/>
              <a:defRPr/>
            </a:pPr>
            <a:r>
              <a:rPr kumimoji="0" lang="zh-CN" altLang="en-US" sz="2400" b="0" kern="0" cap="none" spc="0" normalizeH="0" baseline="0" noProof="0">
                <a:latin typeface="华文新魏" panose="02010800040101010101" pitchFamily="2" charset="-122"/>
                <a:ea typeface="华文新魏" panose="02010800040101010101" pitchFamily="2" charset="-122"/>
                <a:cs typeface="+mn-cs"/>
              </a:rPr>
              <a:t>例：文法 </a:t>
            </a:r>
            <a:r>
              <a:rPr kumimoji="0" lang="en-US" altLang="zh-CN" sz="2400" b="0" kern="0" cap="none" spc="0" normalizeH="0" baseline="0" noProof="0">
                <a:latin typeface="华文新魏" panose="02010800040101010101" pitchFamily="2" charset="-122"/>
                <a:ea typeface="华文新魏" panose="02010800040101010101" pitchFamily="2" charset="-122"/>
                <a:cs typeface="+mn-cs"/>
              </a:rPr>
              <a:t>G</a:t>
            </a:r>
            <a:r>
              <a:rPr kumimoji="0" lang="zh-CN" altLang="en-US" sz="2400" b="0" kern="0" cap="none" spc="0" normalizeH="0" baseline="0" noProof="0">
                <a:latin typeface="华文新魏" panose="02010800040101010101" pitchFamily="2" charset="-122"/>
                <a:ea typeface="华文新魏" panose="02010800040101010101" pitchFamily="2" charset="-122"/>
                <a:cs typeface="+mn-cs"/>
              </a:rPr>
              <a:t>：</a:t>
            </a:r>
            <a:endParaRPr kumimoji="0" lang="zh-CN" altLang="en-US" sz="2400" b="0" kern="0" cap="none" spc="0" normalizeH="0" baseline="0" noProof="0">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E </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rPr>
              <a:t> T + E | T</a:t>
            </a:r>
            <a:endPar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endParaRPr>
          </a:p>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rPr>
              <a:t>T  int * T | int | (E)</a:t>
            </a:r>
            <a:endPar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a:xfrm>
            <a:off x="2133600" y="152400"/>
            <a:ext cx="7924800" cy="685800"/>
          </a:xfrm>
        </p:spPr>
        <p:txBody>
          <a:bodyPr/>
          <a:lstStyle/>
          <a:p>
            <a:r>
              <a:rPr lang="zh-CN" altLang="en-US" dirty="0">
                <a:latin typeface="Times New Roman" panose="02020603050405020304" charset="0"/>
                <a:cs typeface="Times New Roman" panose="02020603050405020304" charset="0"/>
              </a:rPr>
              <a:t>例</a:t>
            </a:r>
            <a:r>
              <a:rPr lang="en-US" altLang="zh-CN" dirty="0">
                <a:latin typeface="Times New Roman" panose="02020603050405020304" charset="0"/>
                <a:cs typeface="Times New Roman" panose="02020603050405020304" charset="0"/>
              </a:rPr>
              <a:t>: </a:t>
            </a:r>
            <a:r>
              <a:rPr lang="zh-CN" altLang="en-US" dirty="0">
                <a:latin typeface="Times New Roman" panose="02020603050405020304" charset="0"/>
                <a:cs typeface="Times New Roman" panose="02020603050405020304" charset="0"/>
              </a:rPr>
              <a:t>构造如下文法的</a:t>
            </a:r>
            <a:r>
              <a:rPr lang="en-US" altLang="zh-CN" dirty="0">
                <a:latin typeface="Times New Roman" panose="02020603050405020304" charset="0"/>
                <a:cs typeface="Times New Roman" panose="02020603050405020304" charset="0"/>
              </a:rPr>
              <a:t>SLR(1)</a:t>
            </a:r>
            <a:r>
              <a:rPr lang="zh-CN" altLang="en-US" dirty="0">
                <a:latin typeface="Times New Roman" panose="02020603050405020304" charset="0"/>
                <a:cs typeface="Times New Roman" panose="02020603050405020304" charset="0"/>
              </a:rPr>
              <a:t>分析表</a:t>
            </a:r>
            <a:endParaRPr lang="zh-CN" altLang="en-US" dirty="0">
              <a:latin typeface="Times New Roman" panose="02020603050405020304" charset="0"/>
              <a:cs typeface="Times New Roman" panose="02020603050405020304" charset="0"/>
            </a:endParaRPr>
          </a:p>
        </p:txBody>
      </p:sp>
      <p:sp>
        <p:nvSpPr>
          <p:cNvPr id="5" name="矩形 4"/>
          <p:cNvSpPr>
            <a:spLocks noChangeArrowheads="1"/>
          </p:cNvSpPr>
          <p:nvPr/>
        </p:nvSpPr>
        <p:spPr bwMode="auto">
          <a:xfrm>
            <a:off x="1524001" y="1513841"/>
            <a:ext cx="2449513" cy="403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marL="0" lvl="1" eaLnBrk="1" hangingPunct="1">
              <a:spcBef>
                <a:spcPct val="0"/>
              </a:spcBef>
              <a:buClr>
                <a:schemeClr val="hlink"/>
              </a:buClr>
              <a:buNone/>
            </a:pPr>
            <a:r>
              <a:rPr lang="zh-CN" altLang="en-US" sz="3200" dirty="0">
                <a:latin typeface="Times New Roman" panose="02020603050405020304" charset="0"/>
                <a:cs typeface="Times New Roman" panose="02020603050405020304" charset="0"/>
              </a:rPr>
              <a:t>文法</a:t>
            </a:r>
            <a:r>
              <a:rPr lang="en-US" altLang="zh-CN" sz="3200" dirty="0">
                <a:latin typeface="Times New Roman" panose="02020603050405020304" charset="0"/>
                <a:cs typeface="Times New Roman" panose="02020603050405020304" charset="0"/>
              </a:rPr>
              <a:t>G[S′]: </a:t>
            </a:r>
            <a:endParaRPr lang="en-US" altLang="zh-CN" sz="3200" dirty="0">
              <a:latin typeface="Times New Roman" panose="02020603050405020304" charset="0"/>
              <a:cs typeface="Times New Roman" panose="02020603050405020304" charset="0"/>
            </a:endParaRPr>
          </a:p>
          <a:p>
            <a:pPr marL="0" lvl="1" eaLnBrk="1" hangingPunct="1">
              <a:spcBef>
                <a:spcPct val="0"/>
              </a:spcBef>
              <a:buClr>
                <a:schemeClr val="hlink"/>
              </a:buClr>
              <a:buNone/>
            </a:pPr>
            <a:r>
              <a:rPr lang="en-US" altLang="zh-CN" sz="3200" dirty="0">
                <a:latin typeface="Times New Roman" panose="02020603050405020304" charset="0"/>
                <a:cs typeface="Times New Roman" panose="02020603050405020304" charset="0"/>
              </a:rPr>
              <a:t>(0) S′ </a:t>
            </a:r>
            <a:r>
              <a:rPr lang="zh-CN" altLang="en-US" sz="3200" dirty="0">
                <a:latin typeface="Times New Roman" panose="02020603050405020304" charset="0"/>
                <a:cs typeface="Times New Roman" panose="02020603050405020304" charset="0"/>
              </a:rPr>
              <a:t>→</a:t>
            </a:r>
            <a:r>
              <a:rPr lang="en-US" altLang="zh-CN" sz="3200" dirty="0">
                <a:latin typeface="Times New Roman" panose="02020603050405020304" charset="0"/>
                <a:cs typeface="Times New Roman" panose="02020603050405020304" charset="0"/>
              </a:rPr>
              <a:t>E     </a:t>
            </a:r>
            <a:endParaRPr lang="en-US" altLang="zh-CN" sz="3200" dirty="0">
              <a:latin typeface="Times New Roman" panose="02020603050405020304" charset="0"/>
              <a:cs typeface="Times New Roman" panose="02020603050405020304" charset="0"/>
            </a:endParaRPr>
          </a:p>
          <a:p>
            <a:pPr marL="0" lvl="1" eaLnBrk="1" hangingPunct="1">
              <a:spcBef>
                <a:spcPct val="0"/>
              </a:spcBef>
              <a:buClr>
                <a:schemeClr val="hlink"/>
              </a:buClr>
              <a:buNone/>
            </a:pPr>
            <a:r>
              <a:rPr lang="en-US" altLang="zh-CN" sz="3200" dirty="0">
                <a:latin typeface="Times New Roman" panose="02020603050405020304" charset="0"/>
                <a:cs typeface="Times New Roman" panose="02020603050405020304" charset="0"/>
              </a:rPr>
              <a:t>(1) E</a:t>
            </a:r>
            <a:r>
              <a:rPr lang="zh-CN" altLang="en-US" sz="3200" dirty="0">
                <a:latin typeface="Times New Roman" panose="02020603050405020304" charset="0"/>
                <a:cs typeface="Times New Roman" panose="02020603050405020304" charset="0"/>
              </a:rPr>
              <a:t> →</a:t>
            </a:r>
            <a:r>
              <a:rPr lang="en-US" altLang="zh-CN" sz="3200" dirty="0">
                <a:latin typeface="Times New Roman" panose="02020603050405020304" charset="0"/>
                <a:cs typeface="Times New Roman" panose="02020603050405020304" charset="0"/>
              </a:rPr>
              <a:t>E +T</a:t>
            </a:r>
            <a:endParaRPr lang="en-US" altLang="zh-CN" sz="3200" dirty="0">
              <a:latin typeface="Times New Roman" panose="02020603050405020304" charset="0"/>
              <a:cs typeface="Times New Roman" panose="02020603050405020304" charset="0"/>
            </a:endParaRPr>
          </a:p>
          <a:p>
            <a:pPr marL="0" lvl="1" eaLnBrk="1" hangingPunct="1">
              <a:spcBef>
                <a:spcPct val="0"/>
              </a:spcBef>
              <a:buClr>
                <a:schemeClr val="hlink"/>
              </a:buClr>
              <a:buNone/>
            </a:pPr>
            <a:r>
              <a:rPr lang="en-US" altLang="zh-CN" sz="3200" dirty="0">
                <a:latin typeface="Times New Roman" panose="02020603050405020304" charset="0"/>
                <a:cs typeface="Times New Roman" panose="02020603050405020304" charset="0"/>
              </a:rPr>
              <a:t>(2) E</a:t>
            </a:r>
            <a:r>
              <a:rPr lang="zh-CN" altLang="en-US" sz="3200" dirty="0">
                <a:latin typeface="Times New Roman" panose="02020603050405020304" charset="0"/>
                <a:cs typeface="Times New Roman" panose="02020603050405020304" charset="0"/>
              </a:rPr>
              <a:t> → </a:t>
            </a:r>
            <a:r>
              <a:rPr lang="en-US" altLang="zh-CN" sz="3200" dirty="0">
                <a:latin typeface="Times New Roman" panose="02020603050405020304" charset="0"/>
                <a:cs typeface="Times New Roman" panose="02020603050405020304" charset="0"/>
              </a:rPr>
              <a:t>T      </a:t>
            </a:r>
            <a:endParaRPr lang="en-US" altLang="zh-CN" sz="3200" dirty="0">
              <a:latin typeface="Times New Roman" panose="02020603050405020304" charset="0"/>
              <a:cs typeface="Times New Roman" panose="02020603050405020304" charset="0"/>
            </a:endParaRPr>
          </a:p>
          <a:p>
            <a:pPr marL="0" lvl="1" eaLnBrk="1" hangingPunct="1">
              <a:spcBef>
                <a:spcPct val="0"/>
              </a:spcBef>
              <a:buClr>
                <a:schemeClr val="hlink"/>
              </a:buClr>
              <a:buNone/>
            </a:pPr>
            <a:r>
              <a:rPr lang="en-US" altLang="zh-CN" sz="3200" dirty="0">
                <a:latin typeface="Times New Roman" panose="02020603050405020304" charset="0"/>
                <a:cs typeface="Times New Roman" panose="02020603050405020304" charset="0"/>
              </a:rPr>
              <a:t>(3) T</a:t>
            </a:r>
            <a:r>
              <a:rPr lang="zh-CN" altLang="en-US" sz="3200" dirty="0">
                <a:latin typeface="Times New Roman" panose="02020603050405020304" charset="0"/>
                <a:cs typeface="Times New Roman" panose="02020603050405020304" charset="0"/>
              </a:rPr>
              <a:t> → </a:t>
            </a:r>
            <a:r>
              <a:rPr lang="en-US" altLang="zh-CN" sz="3200" dirty="0">
                <a:latin typeface="Times New Roman" panose="02020603050405020304" charset="0"/>
                <a:cs typeface="Times New Roman" panose="02020603050405020304" charset="0"/>
              </a:rPr>
              <a:t>T*F</a:t>
            </a:r>
            <a:endParaRPr lang="en-US" altLang="zh-CN" sz="3200" dirty="0">
              <a:latin typeface="Times New Roman" panose="02020603050405020304" charset="0"/>
              <a:cs typeface="Times New Roman" panose="02020603050405020304" charset="0"/>
            </a:endParaRPr>
          </a:p>
          <a:p>
            <a:pPr marL="0" lvl="1" eaLnBrk="1" hangingPunct="1">
              <a:spcBef>
                <a:spcPct val="0"/>
              </a:spcBef>
              <a:buClr>
                <a:schemeClr val="hlink"/>
              </a:buClr>
              <a:buNone/>
            </a:pPr>
            <a:r>
              <a:rPr lang="en-US" altLang="zh-CN" sz="3200" dirty="0">
                <a:latin typeface="Times New Roman" panose="02020603050405020304" charset="0"/>
                <a:cs typeface="Times New Roman" panose="02020603050405020304" charset="0"/>
              </a:rPr>
              <a:t>(4) T</a:t>
            </a:r>
            <a:r>
              <a:rPr lang="zh-CN" altLang="en-US" sz="3200" dirty="0">
                <a:latin typeface="Times New Roman" panose="02020603050405020304" charset="0"/>
                <a:cs typeface="Times New Roman" panose="02020603050405020304" charset="0"/>
              </a:rPr>
              <a:t> → </a:t>
            </a:r>
            <a:r>
              <a:rPr lang="en-US" altLang="zh-CN" sz="3200" dirty="0">
                <a:latin typeface="Times New Roman" panose="02020603050405020304" charset="0"/>
                <a:cs typeface="Times New Roman" panose="02020603050405020304" charset="0"/>
              </a:rPr>
              <a:t>F      </a:t>
            </a:r>
            <a:endParaRPr lang="en-US" altLang="zh-CN" sz="3200" dirty="0">
              <a:latin typeface="Times New Roman" panose="02020603050405020304" charset="0"/>
              <a:cs typeface="Times New Roman" panose="02020603050405020304" charset="0"/>
            </a:endParaRPr>
          </a:p>
          <a:p>
            <a:pPr marL="0" lvl="1" eaLnBrk="1" hangingPunct="1">
              <a:spcBef>
                <a:spcPct val="0"/>
              </a:spcBef>
              <a:buClr>
                <a:schemeClr val="hlink"/>
              </a:buClr>
              <a:buNone/>
            </a:pPr>
            <a:r>
              <a:rPr lang="en-US" altLang="zh-CN" sz="3200" dirty="0">
                <a:latin typeface="Times New Roman" panose="02020603050405020304" charset="0"/>
                <a:cs typeface="Times New Roman" panose="02020603050405020304" charset="0"/>
              </a:rPr>
              <a:t>(5)  F</a:t>
            </a:r>
            <a:r>
              <a:rPr lang="zh-CN" altLang="en-US" sz="3200" dirty="0">
                <a:latin typeface="Times New Roman" panose="02020603050405020304" charset="0"/>
                <a:cs typeface="Times New Roman" panose="02020603050405020304" charset="0"/>
              </a:rPr>
              <a:t> →</a:t>
            </a:r>
            <a:r>
              <a:rPr lang="en-US" altLang="zh-CN" sz="3200" dirty="0">
                <a:latin typeface="Times New Roman" panose="02020603050405020304" charset="0"/>
                <a:cs typeface="Times New Roman" panose="02020603050405020304" charset="0"/>
              </a:rPr>
              <a:t>(E)</a:t>
            </a:r>
            <a:endParaRPr lang="en-US" altLang="zh-CN" sz="3200" dirty="0">
              <a:latin typeface="Times New Roman" panose="02020603050405020304" charset="0"/>
              <a:cs typeface="Times New Roman" panose="02020603050405020304" charset="0"/>
            </a:endParaRPr>
          </a:p>
          <a:p>
            <a:pPr marL="0" lvl="1" eaLnBrk="1" hangingPunct="1">
              <a:spcBef>
                <a:spcPct val="0"/>
              </a:spcBef>
              <a:buClr>
                <a:schemeClr val="hlink"/>
              </a:buClr>
              <a:buNone/>
            </a:pPr>
            <a:r>
              <a:rPr lang="en-US" altLang="zh-CN" sz="3200" dirty="0">
                <a:latin typeface="Times New Roman" panose="02020603050405020304" charset="0"/>
                <a:cs typeface="Times New Roman" panose="02020603050405020304" charset="0"/>
              </a:rPr>
              <a:t>(6) F</a:t>
            </a:r>
            <a:r>
              <a:rPr lang="zh-CN" altLang="en-US" sz="3200" dirty="0">
                <a:latin typeface="Times New Roman" panose="02020603050405020304" charset="0"/>
                <a:cs typeface="Times New Roman" panose="02020603050405020304" charset="0"/>
              </a:rPr>
              <a:t> → </a:t>
            </a:r>
            <a:r>
              <a:rPr lang="en-US" altLang="zh-CN" sz="3200" dirty="0">
                <a:latin typeface="Times New Roman" panose="02020603050405020304" charset="0"/>
                <a:cs typeface="Times New Roman" panose="02020603050405020304" charset="0"/>
              </a:rPr>
              <a:t>id      </a:t>
            </a:r>
            <a:endParaRPr lang="zh-CN" altLang="en-US" sz="3200" dirty="0">
              <a:latin typeface="Times New Roman" panose="02020603050405020304" charset="0"/>
              <a:cs typeface="Times New Roman" panose="02020603050405020304" charset="0"/>
            </a:endParaRPr>
          </a:p>
        </p:txBody>
      </p:sp>
      <p:sp>
        <p:nvSpPr>
          <p:cNvPr id="6" name="TextBox 5"/>
          <p:cNvSpPr txBox="1"/>
          <p:nvPr/>
        </p:nvSpPr>
        <p:spPr>
          <a:xfrm>
            <a:off x="4427538" y="1676401"/>
            <a:ext cx="6697662" cy="3322955"/>
          </a:xfrm>
          <a:prstGeom prst="rect">
            <a:avLst/>
          </a:prstGeom>
          <a:noFill/>
        </p:spPr>
        <p:txBody>
          <a:bodyPr>
            <a:spAutoFit/>
          </a:bodyPr>
          <a:lstStyle/>
          <a:p>
            <a:pPr algn="l">
              <a:lnSpc>
                <a:spcPct val="150000"/>
              </a:lnSpc>
              <a:defRPr/>
            </a:pPr>
            <a:r>
              <a:rPr lang="zh-CN" altLang="en-US" sz="2800" dirty="0">
                <a:latin typeface="Times New Roman" panose="02020603050405020304" charset="0"/>
                <a:ea typeface="华文新魏" panose="02010800040101010101" pitchFamily="2" charset="-122"/>
                <a:cs typeface="Times New Roman" panose="02020603050405020304" charset="0"/>
              </a:rPr>
              <a:t>步骤</a:t>
            </a:r>
            <a:r>
              <a:rPr lang="en-US" altLang="zh-CN" dirty="0">
                <a:latin typeface="Times New Roman" panose="02020603050405020304" charset="0"/>
                <a:ea typeface="华文新魏" panose="02010800040101010101" pitchFamily="2" charset="-122"/>
                <a:cs typeface="Times New Roman" panose="02020603050405020304" charset="0"/>
              </a:rPr>
              <a:t>:</a:t>
            </a:r>
            <a:endParaRPr lang="en-US" altLang="zh-CN" dirty="0">
              <a:latin typeface="Times New Roman" panose="02020603050405020304" charset="0"/>
              <a:ea typeface="华文新魏" panose="02010800040101010101" pitchFamily="2" charset="-122"/>
              <a:cs typeface="Times New Roman" panose="02020603050405020304" charset="0"/>
            </a:endParaRPr>
          </a:p>
          <a:p>
            <a:pPr algn="l">
              <a:lnSpc>
                <a:spcPct val="150000"/>
              </a:lnSpc>
              <a:buFontTx/>
              <a:buNone/>
              <a:defRPr/>
            </a:pPr>
            <a:r>
              <a:rPr lang="zh-CN" altLang="en-US" sz="2800" dirty="0">
                <a:latin typeface="Times New Roman" panose="02020603050405020304" charset="0"/>
                <a:ea typeface="华文新魏" panose="02010800040101010101" pitchFamily="2" charset="-122"/>
                <a:cs typeface="Times New Roman" panose="02020603050405020304" charset="0"/>
              </a:rPr>
              <a:t>①给出该文法的</a:t>
            </a:r>
            <a:r>
              <a:rPr lang="zh-CN" altLang="en-US" sz="2800" dirty="0">
                <a:latin typeface="Times New Roman" panose="02020603050405020304" charset="0"/>
                <a:ea typeface="华文新魏" panose="02010800040101010101" pitchFamily="2" charset="-122"/>
                <a:cs typeface="Times New Roman" panose="02020603050405020304" charset="0"/>
                <a:sym typeface="+mn-ea"/>
              </a:rPr>
              <a:t>规范</a:t>
            </a:r>
            <a:r>
              <a:rPr lang="en-US" altLang="zh-CN" sz="2800" dirty="0">
                <a:latin typeface="Times New Roman" panose="02020603050405020304" charset="0"/>
                <a:ea typeface="华文新魏" panose="02010800040101010101" pitchFamily="2" charset="-122"/>
                <a:cs typeface="Times New Roman" panose="02020603050405020304" charset="0"/>
              </a:rPr>
              <a:t>LR(0)</a:t>
            </a:r>
            <a:r>
              <a:rPr lang="zh-CN" altLang="en-US" sz="2800" dirty="0">
                <a:latin typeface="Times New Roman" panose="02020603050405020304" charset="0"/>
                <a:ea typeface="华文新魏" panose="02010800040101010101" pitchFamily="2" charset="-122"/>
                <a:cs typeface="Times New Roman" panose="02020603050405020304" charset="0"/>
              </a:rPr>
              <a:t>项目集族</a:t>
            </a:r>
            <a:endParaRPr lang="zh-CN" altLang="en-US" sz="2800" dirty="0">
              <a:latin typeface="Times New Roman" panose="02020603050405020304" charset="0"/>
              <a:ea typeface="华文新魏" panose="02010800040101010101" pitchFamily="2" charset="-122"/>
              <a:cs typeface="Times New Roman" panose="02020603050405020304" charset="0"/>
            </a:endParaRPr>
          </a:p>
          <a:p>
            <a:pPr marL="365125" indent="-365125">
              <a:lnSpc>
                <a:spcPct val="150000"/>
              </a:lnSpc>
              <a:defRPr/>
            </a:pPr>
            <a:r>
              <a:rPr lang="zh-CN" altLang="en-US" sz="2800" dirty="0">
                <a:latin typeface="Times New Roman" panose="02020603050405020304" charset="0"/>
                <a:ea typeface="华文新魏" panose="02010800040101010101" pitchFamily="2" charset="-122"/>
                <a:cs typeface="Times New Roman" panose="02020603050405020304" charset="0"/>
              </a:rPr>
              <a:t>②由这些项目集的转换函数</a:t>
            </a:r>
            <a:r>
              <a:rPr lang="en-US" altLang="zh-CN" sz="2800" dirty="0">
                <a:latin typeface="Times New Roman" panose="02020603050405020304" charset="0"/>
                <a:ea typeface="华文新魏" panose="02010800040101010101" pitchFamily="2" charset="-122"/>
                <a:cs typeface="Times New Roman" panose="02020603050405020304" charset="0"/>
              </a:rPr>
              <a:t>go</a:t>
            </a:r>
            <a:r>
              <a:rPr lang="zh-CN" altLang="en-US" sz="2800" dirty="0">
                <a:latin typeface="Times New Roman" panose="02020603050405020304" charset="0"/>
                <a:ea typeface="华文新魏" panose="02010800040101010101" pitchFamily="2" charset="-122"/>
                <a:cs typeface="Times New Roman" panose="02020603050405020304" charset="0"/>
              </a:rPr>
              <a:t>表示成</a:t>
            </a:r>
            <a:r>
              <a:rPr lang="en-US" altLang="zh-CN" sz="2800" dirty="0">
                <a:latin typeface="Times New Roman" panose="02020603050405020304" charset="0"/>
                <a:ea typeface="华文新魏" panose="02010800040101010101" pitchFamily="2" charset="-122"/>
                <a:cs typeface="Times New Roman" panose="02020603050405020304" charset="0"/>
              </a:rPr>
              <a:t>DFA</a:t>
            </a:r>
            <a:endParaRPr lang="en-US" altLang="zh-CN" sz="2800" dirty="0">
              <a:latin typeface="Times New Roman" panose="02020603050405020304" charset="0"/>
              <a:ea typeface="华文新魏" panose="02010800040101010101" pitchFamily="2" charset="-122"/>
              <a:cs typeface="Times New Roman" panose="02020603050405020304" charset="0"/>
            </a:endParaRPr>
          </a:p>
          <a:p>
            <a:pPr algn="l">
              <a:lnSpc>
                <a:spcPct val="150000"/>
              </a:lnSpc>
              <a:buFontTx/>
              <a:buNone/>
              <a:defRPr/>
            </a:pPr>
            <a:r>
              <a:rPr lang="zh-CN" altLang="en-US" sz="2800" dirty="0">
                <a:latin typeface="Times New Roman" panose="02020603050405020304" charset="0"/>
                <a:ea typeface="华文新魏" panose="02010800040101010101" pitchFamily="2" charset="-122"/>
                <a:cs typeface="Times New Roman" panose="02020603050405020304" charset="0"/>
              </a:rPr>
              <a:t>③求文法</a:t>
            </a:r>
            <a:r>
              <a:rPr lang="en-US" altLang="zh-CN" sz="2800" dirty="0">
                <a:latin typeface="Times New Roman" panose="02020603050405020304" charset="0"/>
                <a:ea typeface="华文新魏" panose="02010800040101010101" pitchFamily="2" charset="-122"/>
                <a:cs typeface="Times New Roman" panose="02020603050405020304" charset="0"/>
              </a:rPr>
              <a:t>G</a:t>
            </a:r>
            <a:r>
              <a:rPr lang="zh-CN" altLang="en-US" sz="2800" dirty="0">
                <a:latin typeface="Times New Roman" panose="02020603050405020304" charset="0"/>
                <a:ea typeface="华文新魏" panose="02010800040101010101" pitchFamily="2" charset="-122"/>
                <a:cs typeface="Times New Roman" panose="02020603050405020304" charset="0"/>
              </a:rPr>
              <a:t>的非终结符的</a:t>
            </a:r>
            <a:r>
              <a:rPr lang="en-US" altLang="zh-CN" sz="2800" dirty="0">
                <a:latin typeface="Times New Roman" panose="02020603050405020304" charset="0"/>
                <a:ea typeface="华文新魏" panose="02010800040101010101" pitchFamily="2" charset="-122"/>
                <a:cs typeface="Times New Roman" panose="02020603050405020304" charset="0"/>
              </a:rPr>
              <a:t>FOLLOW</a:t>
            </a:r>
            <a:r>
              <a:rPr lang="zh-CN" altLang="en-US" sz="2800" dirty="0">
                <a:latin typeface="Times New Roman" panose="02020603050405020304" charset="0"/>
                <a:ea typeface="华文新魏" panose="02010800040101010101" pitchFamily="2" charset="-122"/>
                <a:cs typeface="Times New Roman" panose="02020603050405020304" charset="0"/>
              </a:rPr>
              <a:t>集</a:t>
            </a:r>
            <a:endParaRPr lang="en-US" altLang="zh-CN" sz="2800" dirty="0">
              <a:latin typeface="Times New Roman" panose="02020603050405020304" charset="0"/>
              <a:ea typeface="华文新魏" panose="02010800040101010101" pitchFamily="2" charset="-122"/>
              <a:cs typeface="Times New Roman" panose="02020603050405020304" charset="0"/>
            </a:endParaRPr>
          </a:p>
          <a:p>
            <a:pPr algn="l">
              <a:lnSpc>
                <a:spcPct val="150000"/>
              </a:lnSpc>
              <a:buFontTx/>
              <a:buNone/>
              <a:defRPr/>
            </a:pPr>
            <a:r>
              <a:rPr lang="en-US" altLang="zh-CN" sz="2800" dirty="0">
                <a:latin typeface="Times New Roman" panose="02020603050405020304" charset="0"/>
                <a:ea typeface="华文新魏" panose="02010800040101010101" pitchFamily="2" charset="-122"/>
                <a:cs typeface="Times New Roman" panose="02020603050405020304" charset="0"/>
              </a:rPr>
              <a:t>④</a:t>
            </a:r>
            <a:r>
              <a:rPr lang="zh-CN" altLang="en-US" sz="2800" dirty="0">
                <a:latin typeface="Times New Roman" panose="02020603050405020304" charset="0"/>
                <a:ea typeface="华文新魏" panose="02010800040101010101" pitchFamily="2" charset="-122"/>
                <a:cs typeface="Times New Roman" panose="02020603050405020304" charset="0"/>
              </a:rPr>
              <a:t>根据算法构造</a:t>
            </a:r>
            <a:r>
              <a:rPr lang="en-US" altLang="zh-CN" sz="2800" dirty="0">
                <a:latin typeface="Times New Roman" panose="02020603050405020304" charset="0"/>
                <a:ea typeface="华文新魏" panose="02010800040101010101" pitchFamily="2" charset="-122"/>
                <a:cs typeface="Times New Roman" panose="02020603050405020304" charset="0"/>
              </a:rPr>
              <a:t>SLR</a:t>
            </a:r>
            <a:r>
              <a:rPr lang="zh-CN" altLang="en-US" sz="2800" dirty="0">
                <a:latin typeface="Times New Roman" panose="02020603050405020304" charset="0"/>
                <a:ea typeface="华文新魏" panose="02010800040101010101" pitchFamily="2" charset="-122"/>
                <a:cs typeface="Times New Roman" panose="02020603050405020304" charset="0"/>
              </a:rPr>
              <a:t>分析表</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a:xfrm>
            <a:off x="2133600" y="76200"/>
            <a:ext cx="7924800" cy="685800"/>
          </a:xfrm>
        </p:spPr>
        <p:txBody>
          <a:bodyPr/>
          <a:lstStyle/>
          <a:p>
            <a:r>
              <a:rPr lang="zh-CN" altLang="en-US" dirty="0">
                <a:latin typeface="Times New Roman" panose="02020603050405020304" charset="0"/>
                <a:cs typeface="Times New Roman" panose="02020603050405020304" charset="0"/>
              </a:rPr>
              <a:t>例</a:t>
            </a:r>
            <a:r>
              <a:rPr lang="en-US" altLang="zh-CN" dirty="0">
                <a:latin typeface="Times New Roman" panose="02020603050405020304" charset="0"/>
                <a:cs typeface="Times New Roman" panose="02020603050405020304" charset="0"/>
              </a:rPr>
              <a:t>: </a:t>
            </a:r>
            <a:r>
              <a:rPr lang="zh-CN" altLang="en-US" dirty="0">
                <a:latin typeface="Times New Roman" panose="02020603050405020304" charset="0"/>
                <a:cs typeface="Times New Roman" panose="02020603050405020304" charset="0"/>
              </a:rPr>
              <a:t>构造如下文法的</a:t>
            </a:r>
            <a:r>
              <a:rPr lang="en-US" altLang="zh-CN" dirty="0">
                <a:latin typeface="Times New Roman" panose="02020603050405020304" charset="0"/>
                <a:cs typeface="Times New Roman" panose="02020603050405020304" charset="0"/>
              </a:rPr>
              <a:t>SLR(1)</a:t>
            </a:r>
            <a:r>
              <a:rPr lang="zh-CN" altLang="en-US" dirty="0">
                <a:latin typeface="Times New Roman" panose="02020603050405020304" charset="0"/>
                <a:cs typeface="Times New Roman" panose="02020603050405020304" charset="0"/>
              </a:rPr>
              <a:t>分析表</a:t>
            </a:r>
            <a:endParaRPr lang="zh-CN" altLang="en-US" dirty="0"/>
          </a:p>
        </p:txBody>
      </p:sp>
      <p:sp>
        <p:nvSpPr>
          <p:cNvPr id="5" name="Rectangle 2"/>
          <p:cNvSpPr>
            <a:spLocks noChangeArrowheads="1"/>
          </p:cNvSpPr>
          <p:nvPr/>
        </p:nvSpPr>
        <p:spPr bwMode="auto">
          <a:xfrm>
            <a:off x="3914776" y="847726"/>
            <a:ext cx="2087563" cy="2613025"/>
          </a:xfrm>
          <a:prstGeom prst="rect">
            <a:avLst/>
          </a:prstGeom>
          <a:noFill/>
          <a:ln w="12700" cap="sq">
            <a:solidFill>
              <a:srgbClr val="0066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dirty="0">
                <a:latin typeface="Times New Roman" panose="02020603050405020304" charset="0"/>
              </a:rPr>
              <a:t>I</a:t>
            </a:r>
            <a:r>
              <a:rPr lang="en-US" altLang="zh-CN" sz="2400" baseline="-30000" dirty="0">
                <a:latin typeface="Times New Roman" panose="02020603050405020304" charset="0"/>
              </a:rPr>
              <a:t>0</a:t>
            </a:r>
            <a:r>
              <a:rPr lang="en-US" altLang="zh-CN" sz="2400" dirty="0">
                <a:latin typeface="Times New Roman" panose="02020603050405020304" charset="0"/>
              </a:rPr>
              <a:t>:S</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·E</a:t>
            </a:r>
            <a:endParaRPr lang="zh-CN" altLang="en-US"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E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·E + T </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E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·T</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T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·T </a:t>
            </a:r>
            <a:r>
              <a:rPr lang="en-US" altLang="zh-CN" sz="2400" dirty="0">
                <a:latin typeface="宋体" panose="02010600030101010101" pitchFamily="2" charset="-122"/>
              </a:rPr>
              <a:t>*</a:t>
            </a:r>
            <a:r>
              <a:rPr lang="en-US" altLang="zh-CN" sz="2400" dirty="0">
                <a:latin typeface="Times New Roman" panose="02020603050405020304" charset="0"/>
              </a:rPr>
              <a:t> F</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T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·F</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F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·(E)</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F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·id</a:t>
            </a:r>
            <a:endParaRPr lang="zh-CN" altLang="en-US" sz="2400" dirty="0">
              <a:latin typeface="Times New Roman" panose="02020603050405020304" charset="0"/>
            </a:endParaRPr>
          </a:p>
        </p:txBody>
      </p:sp>
      <p:sp>
        <p:nvSpPr>
          <p:cNvPr id="20" name="矩形 19"/>
          <p:cNvSpPr/>
          <p:nvPr/>
        </p:nvSpPr>
        <p:spPr>
          <a:xfrm>
            <a:off x="715964" y="838201"/>
            <a:ext cx="2162175" cy="2306955"/>
          </a:xfrm>
          <a:prstGeom prst="rect">
            <a:avLst/>
          </a:prstGeom>
          <a:solidFill>
            <a:schemeClr val="bg1">
              <a:lumMod val="95000"/>
            </a:schemeClr>
          </a:solidFill>
        </p:spPr>
        <p:txBody>
          <a:bodyPr wrap="square">
            <a:spAutoFit/>
          </a:bodyPr>
          <a:lstStyle/>
          <a:p>
            <a:pPr marL="0" lvl="1">
              <a:defRPr/>
            </a:pPr>
            <a:r>
              <a:rPr lang="zh-CN" altLang="en-US" dirty="0">
                <a:latin typeface="Times New Roman" panose="02020603050405020304" charset="0"/>
                <a:ea typeface="华文新魏" panose="02010800040101010101" pitchFamily="2" charset="-122"/>
                <a:cs typeface="Times New Roman" panose="02020603050405020304" charset="0"/>
              </a:rPr>
              <a:t>文法</a:t>
            </a:r>
            <a:r>
              <a:rPr lang="en-US" altLang="zh-CN" dirty="0">
                <a:latin typeface="Times New Roman" panose="02020603050405020304" charset="0"/>
                <a:ea typeface="华文新魏" panose="02010800040101010101" pitchFamily="2" charset="-122"/>
                <a:cs typeface="Times New Roman" panose="02020603050405020304" charset="0"/>
              </a:rPr>
              <a:t>G[S′]: </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(0) S′ </a:t>
            </a:r>
            <a:r>
              <a:rPr lang="zh-CN" altLang="en-US" dirty="0">
                <a:latin typeface="Times New Roman" panose="02020603050405020304" charset="0"/>
                <a:ea typeface="华文新魏" panose="02010800040101010101" pitchFamily="2" charset="-122"/>
                <a:cs typeface="Times New Roman" panose="02020603050405020304" charset="0"/>
              </a:rPr>
              <a:t>→</a:t>
            </a:r>
            <a:r>
              <a:rPr lang="en-US" altLang="zh-CN" dirty="0">
                <a:latin typeface="Times New Roman" panose="02020603050405020304" charset="0"/>
                <a:ea typeface="华文新魏" panose="02010800040101010101" pitchFamily="2" charset="-122"/>
                <a:cs typeface="Times New Roman" panose="02020603050405020304" charset="0"/>
              </a:rPr>
              <a:t>E     </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(1) E</a:t>
            </a:r>
            <a:r>
              <a:rPr lang="zh-CN" altLang="en-US" dirty="0">
                <a:latin typeface="Times New Roman" panose="02020603050405020304" charset="0"/>
                <a:ea typeface="华文新魏" panose="02010800040101010101" pitchFamily="2" charset="-122"/>
                <a:cs typeface="Times New Roman" panose="02020603050405020304" charset="0"/>
              </a:rPr>
              <a:t> →</a:t>
            </a:r>
            <a:r>
              <a:rPr lang="en-US" altLang="zh-CN" dirty="0">
                <a:latin typeface="Times New Roman" panose="02020603050405020304" charset="0"/>
                <a:ea typeface="华文新魏" panose="02010800040101010101" pitchFamily="2" charset="-122"/>
                <a:cs typeface="Times New Roman" panose="02020603050405020304" charset="0"/>
              </a:rPr>
              <a:t>E +T</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(2) E</a:t>
            </a:r>
            <a:r>
              <a:rPr lang="zh-CN" altLang="en-US" dirty="0">
                <a:latin typeface="Times New Roman" panose="02020603050405020304" charset="0"/>
                <a:ea typeface="华文新魏" panose="02010800040101010101" pitchFamily="2" charset="-122"/>
                <a:cs typeface="Times New Roman" panose="02020603050405020304" charset="0"/>
              </a:rPr>
              <a:t> → </a:t>
            </a:r>
            <a:r>
              <a:rPr lang="en-US" altLang="zh-CN" dirty="0">
                <a:latin typeface="Times New Roman" panose="02020603050405020304" charset="0"/>
                <a:ea typeface="华文新魏" panose="02010800040101010101" pitchFamily="2" charset="-122"/>
                <a:cs typeface="Times New Roman" panose="02020603050405020304" charset="0"/>
              </a:rPr>
              <a:t>T      </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(3) T</a:t>
            </a:r>
            <a:r>
              <a:rPr lang="zh-CN" altLang="en-US" dirty="0">
                <a:latin typeface="Times New Roman" panose="02020603050405020304" charset="0"/>
                <a:ea typeface="华文新魏" panose="02010800040101010101" pitchFamily="2" charset="-122"/>
                <a:cs typeface="Times New Roman" panose="02020603050405020304" charset="0"/>
              </a:rPr>
              <a:t> → </a:t>
            </a:r>
            <a:r>
              <a:rPr lang="en-US" altLang="zh-CN" dirty="0">
                <a:latin typeface="Times New Roman" panose="02020603050405020304" charset="0"/>
                <a:ea typeface="华文新魏" panose="02010800040101010101" pitchFamily="2" charset="-122"/>
                <a:cs typeface="Times New Roman" panose="02020603050405020304" charset="0"/>
              </a:rPr>
              <a:t>T*F</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(4) T</a:t>
            </a:r>
            <a:r>
              <a:rPr lang="zh-CN" altLang="en-US" dirty="0">
                <a:latin typeface="Times New Roman" panose="02020603050405020304" charset="0"/>
                <a:ea typeface="华文新魏" panose="02010800040101010101" pitchFamily="2" charset="-122"/>
                <a:cs typeface="Times New Roman" panose="02020603050405020304" charset="0"/>
              </a:rPr>
              <a:t> → </a:t>
            </a:r>
            <a:r>
              <a:rPr lang="en-US" altLang="zh-CN" dirty="0">
                <a:latin typeface="Times New Roman" panose="02020603050405020304" charset="0"/>
                <a:ea typeface="华文新魏" panose="02010800040101010101" pitchFamily="2" charset="-122"/>
                <a:cs typeface="Times New Roman" panose="02020603050405020304" charset="0"/>
              </a:rPr>
              <a:t>F      </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(5)  F</a:t>
            </a:r>
            <a:r>
              <a:rPr lang="zh-CN" altLang="en-US" dirty="0">
                <a:latin typeface="Times New Roman" panose="02020603050405020304" charset="0"/>
                <a:ea typeface="华文新魏" panose="02010800040101010101" pitchFamily="2" charset="-122"/>
                <a:cs typeface="Times New Roman" panose="02020603050405020304" charset="0"/>
              </a:rPr>
              <a:t> →</a:t>
            </a:r>
            <a:r>
              <a:rPr lang="en-US" altLang="zh-CN" dirty="0">
                <a:latin typeface="Times New Roman" panose="02020603050405020304" charset="0"/>
                <a:ea typeface="华文新魏" panose="02010800040101010101" pitchFamily="2" charset="-122"/>
                <a:cs typeface="Times New Roman" panose="02020603050405020304" charset="0"/>
              </a:rPr>
              <a:t>(E)</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(6) F</a:t>
            </a:r>
            <a:r>
              <a:rPr lang="zh-CN" altLang="en-US" dirty="0">
                <a:latin typeface="Times New Roman" panose="02020603050405020304" charset="0"/>
                <a:ea typeface="华文新魏" panose="02010800040101010101" pitchFamily="2" charset="-122"/>
                <a:cs typeface="Times New Roman" panose="02020603050405020304" charset="0"/>
              </a:rPr>
              <a:t> → </a:t>
            </a:r>
            <a:r>
              <a:rPr lang="en-US" altLang="zh-CN" dirty="0">
                <a:latin typeface="Times New Roman" panose="02020603050405020304" charset="0"/>
                <a:ea typeface="华文新魏" panose="02010800040101010101" pitchFamily="2" charset="-122"/>
                <a:cs typeface="Times New Roman" panose="02020603050405020304" charset="0"/>
              </a:rPr>
              <a:t>id      </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a:xfrm>
            <a:off x="2133600" y="152400"/>
            <a:ext cx="7924800" cy="685800"/>
          </a:xfrm>
        </p:spPr>
        <p:txBody>
          <a:bodyPr/>
          <a:lstStyle/>
          <a:p>
            <a:r>
              <a:rPr lang="zh-CN" altLang="en-US" dirty="0">
                <a:latin typeface="Times New Roman" panose="02020603050405020304" charset="0"/>
                <a:cs typeface="Times New Roman" panose="02020603050405020304" charset="0"/>
              </a:rPr>
              <a:t>例</a:t>
            </a:r>
            <a:r>
              <a:rPr lang="en-US" altLang="zh-CN" dirty="0">
                <a:latin typeface="Times New Roman" panose="02020603050405020304" charset="0"/>
                <a:cs typeface="Times New Roman" panose="02020603050405020304" charset="0"/>
              </a:rPr>
              <a:t>: </a:t>
            </a:r>
            <a:r>
              <a:rPr lang="zh-CN" altLang="en-US" dirty="0">
                <a:latin typeface="Times New Roman" panose="02020603050405020304" charset="0"/>
                <a:cs typeface="Times New Roman" panose="02020603050405020304" charset="0"/>
              </a:rPr>
              <a:t>构造如下文法的</a:t>
            </a:r>
            <a:r>
              <a:rPr lang="en-US" altLang="zh-CN" dirty="0">
                <a:latin typeface="Times New Roman" panose="02020603050405020304" charset="0"/>
                <a:cs typeface="Times New Roman" panose="02020603050405020304" charset="0"/>
              </a:rPr>
              <a:t>SLR(1)</a:t>
            </a:r>
            <a:r>
              <a:rPr lang="zh-CN" altLang="en-US" dirty="0">
                <a:latin typeface="Times New Roman" panose="02020603050405020304" charset="0"/>
                <a:cs typeface="Times New Roman" panose="02020603050405020304" charset="0"/>
              </a:rPr>
              <a:t>分析表</a:t>
            </a:r>
            <a:endParaRPr lang="zh-CN" altLang="en-US" dirty="0"/>
          </a:p>
        </p:txBody>
      </p:sp>
      <p:sp>
        <p:nvSpPr>
          <p:cNvPr id="5" name="Rectangle 2"/>
          <p:cNvSpPr>
            <a:spLocks noChangeArrowheads="1"/>
          </p:cNvSpPr>
          <p:nvPr/>
        </p:nvSpPr>
        <p:spPr bwMode="auto">
          <a:xfrm>
            <a:off x="3914776" y="847726"/>
            <a:ext cx="2087563" cy="2613025"/>
          </a:xfrm>
          <a:prstGeom prst="rect">
            <a:avLst/>
          </a:prstGeom>
          <a:noFill/>
          <a:ln w="12700" cap="sq">
            <a:solidFill>
              <a:srgbClr val="0066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dirty="0">
                <a:latin typeface="Times New Roman" panose="02020603050405020304" charset="0"/>
              </a:rPr>
              <a:t>I</a:t>
            </a:r>
            <a:r>
              <a:rPr lang="en-US" altLang="zh-CN" sz="2400" baseline="-30000" dirty="0">
                <a:latin typeface="Times New Roman" panose="02020603050405020304" charset="0"/>
              </a:rPr>
              <a:t>0</a:t>
            </a:r>
            <a:r>
              <a:rPr lang="en-US" altLang="zh-CN" sz="2400" dirty="0">
                <a:latin typeface="Times New Roman" panose="02020603050405020304" charset="0"/>
              </a:rPr>
              <a:t>:S</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·E</a:t>
            </a:r>
            <a:endParaRPr lang="zh-CN" altLang="en-US"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E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·E + T </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E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·T</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T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·T </a:t>
            </a:r>
            <a:r>
              <a:rPr lang="en-US" altLang="zh-CN" sz="2400" dirty="0">
                <a:latin typeface="宋体" panose="02010600030101010101" pitchFamily="2" charset="-122"/>
              </a:rPr>
              <a:t>*</a:t>
            </a:r>
            <a:r>
              <a:rPr lang="en-US" altLang="zh-CN" sz="2400" dirty="0">
                <a:latin typeface="Times New Roman" panose="02020603050405020304" charset="0"/>
              </a:rPr>
              <a:t> F</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T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·F</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F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·(E)</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F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·id</a:t>
            </a:r>
            <a:endParaRPr lang="zh-CN" altLang="en-US" sz="2400" dirty="0">
              <a:latin typeface="Times New Roman" panose="02020603050405020304" charset="0"/>
            </a:endParaRPr>
          </a:p>
        </p:txBody>
      </p:sp>
      <p:sp>
        <p:nvSpPr>
          <p:cNvPr id="6" name="Rectangle 3"/>
          <p:cNvSpPr>
            <a:spLocks noChangeArrowheads="1"/>
          </p:cNvSpPr>
          <p:nvPr/>
        </p:nvSpPr>
        <p:spPr bwMode="auto">
          <a:xfrm>
            <a:off x="3900488" y="3546475"/>
            <a:ext cx="2087562" cy="868362"/>
          </a:xfrm>
          <a:prstGeom prst="rect">
            <a:avLst/>
          </a:prstGeom>
          <a:solidFill>
            <a:srgbClr val="CCFFCC"/>
          </a:solidFill>
          <a:ln w="12700" cap="sq">
            <a:solidFill>
              <a:srgbClr val="0066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dirty="0">
                <a:latin typeface="Times New Roman" panose="02020603050405020304" charset="0"/>
              </a:rPr>
              <a:t>I</a:t>
            </a:r>
            <a:r>
              <a:rPr lang="en-US" altLang="zh-CN" sz="2400" baseline="-30000" dirty="0">
                <a:latin typeface="Times New Roman" panose="02020603050405020304" charset="0"/>
              </a:rPr>
              <a:t>1</a:t>
            </a:r>
            <a:r>
              <a:rPr lang="en-US" altLang="zh-CN" sz="2400" dirty="0">
                <a:latin typeface="Times New Roman" panose="02020603050405020304" charset="0"/>
              </a:rPr>
              <a:t>:S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E·</a:t>
            </a:r>
            <a:endParaRPr lang="zh-CN" altLang="en-US"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E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E · + T </a:t>
            </a:r>
            <a:endParaRPr lang="en-US" altLang="zh-CN" sz="2400" dirty="0">
              <a:latin typeface="Times New Roman" panose="02020603050405020304" charset="0"/>
            </a:endParaRPr>
          </a:p>
        </p:txBody>
      </p:sp>
      <p:sp>
        <p:nvSpPr>
          <p:cNvPr id="3" name="矩形 2"/>
          <p:cNvSpPr/>
          <p:nvPr/>
        </p:nvSpPr>
        <p:spPr>
          <a:xfrm>
            <a:off x="715964" y="838201"/>
            <a:ext cx="2162175" cy="2306955"/>
          </a:xfrm>
          <a:prstGeom prst="rect">
            <a:avLst/>
          </a:prstGeom>
          <a:solidFill>
            <a:schemeClr val="bg1">
              <a:lumMod val="95000"/>
            </a:schemeClr>
          </a:solidFill>
        </p:spPr>
        <p:txBody>
          <a:bodyPr wrap="square">
            <a:spAutoFit/>
          </a:bodyPr>
          <a:p>
            <a:pPr marL="0" lvl="1">
              <a:defRPr/>
            </a:pPr>
            <a:r>
              <a:rPr lang="zh-CN" altLang="en-US" dirty="0">
                <a:latin typeface="Times New Roman" panose="02020603050405020304" charset="0"/>
                <a:ea typeface="华文新魏" panose="02010800040101010101" pitchFamily="2" charset="-122"/>
                <a:cs typeface="Times New Roman" panose="02020603050405020304" charset="0"/>
              </a:rPr>
              <a:t>文法</a:t>
            </a:r>
            <a:r>
              <a:rPr lang="en-US" altLang="zh-CN" dirty="0">
                <a:latin typeface="Times New Roman" panose="02020603050405020304" charset="0"/>
                <a:ea typeface="华文新魏" panose="02010800040101010101" pitchFamily="2" charset="-122"/>
                <a:cs typeface="Times New Roman" panose="02020603050405020304" charset="0"/>
              </a:rPr>
              <a:t>G[S′]: </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(0) S′ </a:t>
            </a:r>
            <a:r>
              <a:rPr lang="zh-CN" altLang="en-US" dirty="0">
                <a:latin typeface="Times New Roman" panose="02020603050405020304" charset="0"/>
                <a:ea typeface="华文新魏" panose="02010800040101010101" pitchFamily="2" charset="-122"/>
                <a:cs typeface="Times New Roman" panose="02020603050405020304" charset="0"/>
              </a:rPr>
              <a:t>→</a:t>
            </a:r>
            <a:r>
              <a:rPr lang="en-US" altLang="zh-CN" dirty="0">
                <a:latin typeface="Times New Roman" panose="02020603050405020304" charset="0"/>
                <a:ea typeface="华文新魏" panose="02010800040101010101" pitchFamily="2" charset="-122"/>
                <a:cs typeface="Times New Roman" panose="02020603050405020304" charset="0"/>
              </a:rPr>
              <a:t>E     </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(1) E</a:t>
            </a:r>
            <a:r>
              <a:rPr lang="zh-CN" altLang="en-US" dirty="0">
                <a:latin typeface="Times New Roman" panose="02020603050405020304" charset="0"/>
                <a:ea typeface="华文新魏" panose="02010800040101010101" pitchFamily="2" charset="-122"/>
                <a:cs typeface="Times New Roman" panose="02020603050405020304" charset="0"/>
              </a:rPr>
              <a:t> →</a:t>
            </a:r>
            <a:r>
              <a:rPr lang="en-US" altLang="zh-CN" dirty="0">
                <a:latin typeface="Times New Roman" panose="02020603050405020304" charset="0"/>
                <a:ea typeface="华文新魏" panose="02010800040101010101" pitchFamily="2" charset="-122"/>
                <a:cs typeface="Times New Roman" panose="02020603050405020304" charset="0"/>
              </a:rPr>
              <a:t>E +T</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(2) E</a:t>
            </a:r>
            <a:r>
              <a:rPr lang="zh-CN" altLang="en-US" dirty="0">
                <a:latin typeface="Times New Roman" panose="02020603050405020304" charset="0"/>
                <a:ea typeface="华文新魏" panose="02010800040101010101" pitchFamily="2" charset="-122"/>
                <a:cs typeface="Times New Roman" panose="02020603050405020304" charset="0"/>
              </a:rPr>
              <a:t> → </a:t>
            </a:r>
            <a:r>
              <a:rPr lang="en-US" altLang="zh-CN" dirty="0">
                <a:latin typeface="Times New Roman" panose="02020603050405020304" charset="0"/>
                <a:ea typeface="华文新魏" panose="02010800040101010101" pitchFamily="2" charset="-122"/>
                <a:cs typeface="Times New Roman" panose="02020603050405020304" charset="0"/>
              </a:rPr>
              <a:t>T      </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(3) T</a:t>
            </a:r>
            <a:r>
              <a:rPr lang="zh-CN" altLang="en-US" dirty="0">
                <a:latin typeface="Times New Roman" panose="02020603050405020304" charset="0"/>
                <a:ea typeface="华文新魏" panose="02010800040101010101" pitchFamily="2" charset="-122"/>
                <a:cs typeface="Times New Roman" panose="02020603050405020304" charset="0"/>
              </a:rPr>
              <a:t> → </a:t>
            </a:r>
            <a:r>
              <a:rPr lang="en-US" altLang="zh-CN" dirty="0">
                <a:latin typeface="Times New Roman" panose="02020603050405020304" charset="0"/>
                <a:ea typeface="华文新魏" panose="02010800040101010101" pitchFamily="2" charset="-122"/>
                <a:cs typeface="Times New Roman" panose="02020603050405020304" charset="0"/>
              </a:rPr>
              <a:t>T*F</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(4) T</a:t>
            </a:r>
            <a:r>
              <a:rPr lang="zh-CN" altLang="en-US" dirty="0">
                <a:latin typeface="Times New Roman" panose="02020603050405020304" charset="0"/>
                <a:ea typeface="华文新魏" panose="02010800040101010101" pitchFamily="2" charset="-122"/>
                <a:cs typeface="Times New Roman" panose="02020603050405020304" charset="0"/>
              </a:rPr>
              <a:t> → </a:t>
            </a:r>
            <a:r>
              <a:rPr lang="en-US" altLang="zh-CN" dirty="0">
                <a:latin typeface="Times New Roman" panose="02020603050405020304" charset="0"/>
                <a:ea typeface="华文新魏" panose="02010800040101010101" pitchFamily="2" charset="-122"/>
                <a:cs typeface="Times New Roman" panose="02020603050405020304" charset="0"/>
              </a:rPr>
              <a:t>F      </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(5)  F</a:t>
            </a:r>
            <a:r>
              <a:rPr lang="zh-CN" altLang="en-US" dirty="0">
                <a:latin typeface="Times New Roman" panose="02020603050405020304" charset="0"/>
                <a:ea typeface="华文新魏" panose="02010800040101010101" pitchFamily="2" charset="-122"/>
                <a:cs typeface="Times New Roman" panose="02020603050405020304" charset="0"/>
              </a:rPr>
              <a:t> →</a:t>
            </a:r>
            <a:r>
              <a:rPr lang="en-US" altLang="zh-CN" dirty="0">
                <a:latin typeface="Times New Roman" panose="02020603050405020304" charset="0"/>
                <a:ea typeface="华文新魏" panose="02010800040101010101" pitchFamily="2" charset="-122"/>
                <a:cs typeface="Times New Roman" panose="02020603050405020304" charset="0"/>
              </a:rPr>
              <a:t>(E)</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(6) F</a:t>
            </a:r>
            <a:r>
              <a:rPr lang="zh-CN" altLang="en-US" dirty="0">
                <a:latin typeface="Times New Roman" panose="02020603050405020304" charset="0"/>
                <a:ea typeface="华文新魏" panose="02010800040101010101" pitchFamily="2" charset="-122"/>
                <a:cs typeface="Times New Roman" panose="02020603050405020304" charset="0"/>
              </a:rPr>
              <a:t> → </a:t>
            </a:r>
            <a:r>
              <a:rPr lang="en-US" altLang="zh-CN" dirty="0">
                <a:latin typeface="Times New Roman" panose="02020603050405020304" charset="0"/>
                <a:ea typeface="华文新魏" panose="02010800040101010101" pitchFamily="2" charset="-122"/>
                <a:cs typeface="Times New Roman" panose="02020603050405020304" charset="0"/>
              </a:rPr>
              <a:t>id      </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a:xfrm>
            <a:off x="2133600" y="76200"/>
            <a:ext cx="7924800" cy="685800"/>
          </a:xfrm>
        </p:spPr>
        <p:txBody>
          <a:bodyPr/>
          <a:lstStyle/>
          <a:p>
            <a:r>
              <a:rPr lang="zh-CN" altLang="en-US" dirty="0">
                <a:latin typeface="Times New Roman" panose="02020603050405020304" charset="0"/>
                <a:cs typeface="Times New Roman" panose="02020603050405020304" charset="0"/>
              </a:rPr>
              <a:t>例</a:t>
            </a:r>
            <a:r>
              <a:rPr lang="en-US" altLang="zh-CN" dirty="0">
                <a:latin typeface="Times New Roman" panose="02020603050405020304" charset="0"/>
                <a:cs typeface="Times New Roman" panose="02020603050405020304" charset="0"/>
              </a:rPr>
              <a:t>: </a:t>
            </a:r>
            <a:r>
              <a:rPr lang="zh-CN" altLang="en-US" dirty="0">
                <a:latin typeface="Times New Roman" panose="02020603050405020304" charset="0"/>
                <a:cs typeface="Times New Roman" panose="02020603050405020304" charset="0"/>
              </a:rPr>
              <a:t>构造如下文法的</a:t>
            </a:r>
            <a:r>
              <a:rPr lang="en-US" altLang="zh-CN" dirty="0">
                <a:latin typeface="Times New Roman" panose="02020603050405020304" charset="0"/>
                <a:cs typeface="Times New Roman" panose="02020603050405020304" charset="0"/>
              </a:rPr>
              <a:t>SLR(1)</a:t>
            </a:r>
            <a:r>
              <a:rPr lang="zh-CN" altLang="en-US" dirty="0">
                <a:latin typeface="Times New Roman" panose="02020603050405020304" charset="0"/>
                <a:cs typeface="Times New Roman" panose="02020603050405020304" charset="0"/>
              </a:rPr>
              <a:t>分析表</a:t>
            </a:r>
            <a:endParaRPr lang="zh-CN" altLang="en-US" dirty="0"/>
          </a:p>
        </p:txBody>
      </p:sp>
      <p:sp>
        <p:nvSpPr>
          <p:cNvPr id="5" name="Rectangle 2"/>
          <p:cNvSpPr>
            <a:spLocks noChangeArrowheads="1"/>
          </p:cNvSpPr>
          <p:nvPr/>
        </p:nvSpPr>
        <p:spPr bwMode="auto">
          <a:xfrm>
            <a:off x="3914776" y="847726"/>
            <a:ext cx="2087563" cy="2613025"/>
          </a:xfrm>
          <a:prstGeom prst="rect">
            <a:avLst/>
          </a:prstGeom>
          <a:noFill/>
          <a:ln w="12700" cap="sq">
            <a:solidFill>
              <a:srgbClr val="0066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dirty="0">
                <a:latin typeface="Times New Roman" panose="02020603050405020304" charset="0"/>
              </a:rPr>
              <a:t>I</a:t>
            </a:r>
            <a:r>
              <a:rPr lang="en-US" altLang="zh-CN" sz="2400" baseline="-30000" dirty="0">
                <a:latin typeface="Times New Roman" panose="02020603050405020304" charset="0"/>
              </a:rPr>
              <a:t>0</a:t>
            </a:r>
            <a:r>
              <a:rPr lang="en-US" altLang="zh-CN" sz="2400" dirty="0">
                <a:latin typeface="Times New Roman" panose="02020603050405020304" charset="0"/>
              </a:rPr>
              <a:t>:S</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·E</a:t>
            </a:r>
            <a:endParaRPr lang="zh-CN" altLang="en-US"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E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·E + T </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E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·T</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T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·T </a:t>
            </a:r>
            <a:r>
              <a:rPr lang="en-US" altLang="zh-CN" sz="2400" dirty="0">
                <a:latin typeface="宋体" panose="02010600030101010101" pitchFamily="2" charset="-122"/>
              </a:rPr>
              <a:t>*</a:t>
            </a:r>
            <a:r>
              <a:rPr lang="en-US" altLang="zh-CN" sz="2400" dirty="0">
                <a:latin typeface="Times New Roman" panose="02020603050405020304" charset="0"/>
              </a:rPr>
              <a:t> F</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T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·F</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F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·(E)</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F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·id</a:t>
            </a:r>
            <a:endParaRPr lang="zh-CN" altLang="en-US" sz="2400" dirty="0">
              <a:latin typeface="Times New Roman" panose="02020603050405020304" charset="0"/>
            </a:endParaRPr>
          </a:p>
        </p:txBody>
      </p:sp>
      <p:sp>
        <p:nvSpPr>
          <p:cNvPr id="6" name="Rectangle 3"/>
          <p:cNvSpPr>
            <a:spLocks noChangeArrowheads="1"/>
          </p:cNvSpPr>
          <p:nvPr/>
        </p:nvSpPr>
        <p:spPr bwMode="auto">
          <a:xfrm>
            <a:off x="3900488" y="3546475"/>
            <a:ext cx="2087562" cy="868362"/>
          </a:xfrm>
          <a:prstGeom prst="rect">
            <a:avLst/>
          </a:prstGeom>
          <a:solidFill>
            <a:srgbClr val="CCFFCC"/>
          </a:solidFill>
          <a:ln w="12700" cap="sq">
            <a:solidFill>
              <a:srgbClr val="0066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a:latin typeface="Times New Roman" panose="02020603050405020304" charset="0"/>
              </a:rPr>
              <a:t>I</a:t>
            </a:r>
            <a:r>
              <a:rPr lang="en-US" altLang="zh-CN" sz="2400" baseline="-30000">
                <a:latin typeface="Times New Roman" panose="02020603050405020304" charset="0"/>
              </a:rPr>
              <a:t>1</a:t>
            </a:r>
            <a:r>
              <a:rPr lang="en-US" altLang="zh-CN" sz="2400">
                <a:latin typeface="Times New Roman" panose="02020603050405020304" charset="0"/>
              </a:rPr>
              <a:t>:S </a:t>
            </a:r>
            <a:r>
              <a:rPr lang="en-US" altLang="zh-CN" sz="2400">
                <a:latin typeface="Times New Roman" panose="02020603050405020304" charset="0"/>
                <a:sym typeface="Symbol" panose="05050102010706020507" pitchFamily="18" charset="2"/>
              </a:rPr>
              <a:t> </a:t>
            </a:r>
            <a:r>
              <a:rPr lang="en-US" altLang="zh-CN" sz="2400">
                <a:latin typeface="Times New Roman" panose="02020603050405020304" charset="0"/>
              </a:rPr>
              <a:t>E·</a:t>
            </a:r>
            <a:endParaRPr lang="zh-CN" altLang="en-US" sz="2400">
              <a:latin typeface="Times New Roman" panose="02020603050405020304" charset="0"/>
            </a:endParaRPr>
          </a:p>
          <a:p>
            <a:pPr eaLnBrk="1" hangingPunct="1">
              <a:spcBef>
                <a:spcPct val="0"/>
              </a:spcBef>
              <a:buFont typeface="Wingdings" panose="05000000000000000000" pitchFamily="2" charset="2"/>
              <a:buNone/>
            </a:pPr>
            <a:r>
              <a:rPr lang="en-US" altLang="zh-CN" sz="2400">
                <a:latin typeface="Times New Roman" panose="02020603050405020304" charset="0"/>
              </a:rPr>
              <a:t>    E </a:t>
            </a:r>
            <a:r>
              <a:rPr lang="en-US" altLang="zh-CN" sz="2400">
                <a:latin typeface="Times New Roman" panose="02020603050405020304" charset="0"/>
                <a:sym typeface="Symbol" panose="05050102010706020507" pitchFamily="18" charset="2"/>
              </a:rPr>
              <a:t> </a:t>
            </a:r>
            <a:r>
              <a:rPr lang="en-US" altLang="zh-CN" sz="2400">
                <a:latin typeface="Times New Roman" panose="02020603050405020304" charset="0"/>
              </a:rPr>
              <a:t>E · + T </a:t>
            </a:r>
            <a:endParaRPr lang="en-US" altLang="zh-CN" sz="2400">
              <a:latin typeface="Times New Roman" panose="02020603050405020304" charset="0"/>
            </a:endParaRPr>
          </a:p>
        </p:txBody>
      </p:sp>
      <p:sp>
        <p:nvSpPr>
          <p:cNvPr id="7" name="Rectangle 4"/>
          <p:cNvSpPr>
            <a:spLocks noChangeArrowheads="1"/>
          </p:cNvSpPr>
          <p:nvPr/>
        </p:nvSpPr>
        <p:spPr bwMode="auto">
          <a:xfrm>
            <a:off x="3900488" y="4533901"/>
            <a:ext cx="2087562" cy="790575"/>
          </a:xfrm>
          <a:prstGeom prst="rect">
            <a:avLst/>
          </a:prstGeom>
          <a:solidFill>
            <a:srgbClr val="CCFFCC"/>
          </a:solidFill>
          <a:ln w="12700" cap="sq">
            <a:solidFill>
              <a:srgbClr val="0066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a:latin typeface="Times New Roman" panose="02020603050405020304" charset="0"/>
              </a:rPr>
              <a:t>I</a:t>
            </a:r>
            <a:r>
              <a:rPr lang="en-US" altLang="zh-CN" sz="2400" baseline="-30000">
                <a:latin typeface="Times New Roman" panose="02020603050405020304" charset="0"/>
              </a:rPr>
              <a:t>2</a:t>
            </a:r>
            <a:r>
              <a:rPr lang="en-US" altLang="zh-CN" sz="2400">
                <a:latin typeface="Times New Roman" panose="02020603050405020304" charset="0"/>
              </a:rPr>
              <a:t>:E </a:t>
            </a:r>
            <a:r>
              <a:rPr lang="en-US" altLang="zh-CN" sz="2400">
                <a:latin typeface="Times New Roman" panose="02020603050405020304" charset="0"/>
                <a:sym typeface="Symbol" panose="05050102010706020507" pitchFamily="18" charset="2"/>
              </a:rPr>
              <a:t> </a:t>
            </a:r>
            <a:r>
              <a:rPr lang="en-US" altLang="zh-CN" sz="2400">
                <a:latin typeface="Times New Roman" panose="02020603050405020304" charset="0"/>
              </a:rPr>
              <a:t>T ·</a:t>
            </a:r>
            <a:endParaRPr lang="en-US" altLang="zh-CN" sz="2400">
              <a:latin typeface="Times New Roman" panose="02020603050405020304" charset="0"/>
            </a:endParaRPr>
          </a:p>
          <a:p>
            <a:pPr eaLnBrk="1" hangingPunct="1">
              <a:spcBef>
                <a:spcPct val="0"/>
              </a:spcBef>
              <a:buFont typeface="Wingdings" panose="05000000000000000000" pitchFamily="2" charset="2"/>
              <a:buNone/>
            </a:pPr>
            <a:r>
              <a:rPr lang="en-US" altLang="zh-CN" sz="2400">
                <a:latin typeface="Times New Roman" panose="02020603050405020304" charset="0"/>
              </a:rPr>
              <a:t>    T </a:t>
            </a:r>
            <a:r>
              <a:rPr lang="en-US" altLang="zh-CN" sz="2400">
                <a:latin typeface="Times New Roman" panose="02020603050405020304" charset="0"/>
                <a:sym typeface="Symbol" panose="05050102010706020507" pitchFamily="18" charset="2"/>
              </a:rPr>
              <a:t> </a:t>
            </a:r>
            <a:r>
              <a:rPr lang="en-US" altLang="zh-CN" sz="2400">
                <a:latin typeface="Times New Roman" panose="02020603050405020304" charset="0"/>
              </a:rPr>
              <a:t>T · </a:t>
            </a:r>
            <a:r>
              <a:rPr lang="en-US" altLang="zh-CN" sz="2400">
                <a:latin typeface="宋体" panose="02010600030101010101" pitchFamily="2" charset="-122"/>
              </a:rPr>
              <a:t>*</a:t>
            </a:r>
            <a:r>
              <a:rPr lang="en-US" altLang="zh-CN" sz="2400">
                <a:latin typeface="Times New Roman" panose="02020603050405020304" charset="0"/>
              </a:rPr>
              <a:t> F</a:t>
            </a:r>
            <a:endParaRPr lang="en-US" altLang="zh-CN" sz="2400">
              <a:latin typeface="Times New Roman" panose="02020603050405020304" charset="0"/>
            </a:endParaRPr>
          </a:p>
        </p:txBody>
      </p:sp>
      <p:sp>
        <p:nvSpPr>
          <p:cNvPr id="18" name="AutoShape 29"/>
          <p:cNvSpPr/>
          <p:nvPr/>
        </p:nvSpPr>
        <p:spPr bwMode="auto">
          <a:xfrm>
            <a:off x="6629401" y="4198937"/>
            <a:ext cx="2732087" cy="431800"/>
          </a:xfrm>
          <a:prstGeom prst="accentCallout1">
            <a:avLst>
              <a:gd name="adj1" fmla="val 26472"/>
              <a:gd name="adj2" fmla="val -2787"/>
              <a:gd name="adj3" fmla="val 128380"/>
              <a:gd name="adj4" fmla="val -32828"/>
            </a:avLst>
          </a:prstGeom>
          <a:solidFill>
            <a:srgbClr val="FFFF99"/>
          </a:solidFill>
          <a:ln w="19050">
            <a:solidFill>
              <a:srgbClr val="FF0000"/>
            </a:solidFill>
            <a:prstDash val="sysDot"/>
            <a:miter lim="800000"/>
            <a:head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kumimoji="1" lang="zh-CN" altLang="en-US" sz="2800" dirty="0">
                <a:solidFill>
                  <a:srgbClr val="0000FF"/>
                </a:solidFill>
              </a:rPr>
              <a:t>移进</a:t>
            </a:r>
            <a:r>
              <a:rPr kumimoji="1" lang="en-US" altLang="zh-CN" sz="2800" dirty="0">
                <a:solidFill>
                  <a:srgbClr val="0000FF"/>
                </a:solidFill>
              </a:rPr>
              <a:t>-</a:t>
            </a:r>
            <a:r>
              <a:rPr kumimoji="1" lang="zh-CN" altLang="en-US" sz="2800" dirty="0">
                <a:solidFill>
                  <a:srgbClr val="0000FF"/>
                </a:solidFill>
              </a:rPr>
              <a:t>归约</a:t>
            </a:r>
            <a:r>
              <a:rPr kumimoji="1" lang="zh-CN" altLang="en-US" sz="2800" dirty="0"/>
              <a:t>冲突</a:t>
            </a:r>
            <a:endParaRPr kumimoji="1" lang="zh-CN" altLang="en-US" sz="2800" dirty="0"/>
          </a:p>
        </p:txBody>
      </p:sp>
      <p:sp>
        <p:nvSpPr>
          <p:cNvPr id="3" name="矩形 2"/>
          <p:cNvSpPr/>
          <p:nvPr/>
        </p:nvSpPr>
        <p:spPr>
          <a:xfrm>
            <a:off x="715964" y="838201"/>
            <a:ext cx="2162175" cy="2306955"/>
          </a:xfrm>
          <a:prstGeom prst="rect">
            <a:avLst/>
          </a:prstGeom>
          <a:solidFill>
            <a:schemeClr val="bg1">
              <a:lumMod val="95000"/>
            </a:schemeClr>
          </a:solidFill>
        </p:spPr>
        <p:txBody>
          <a:bodyPr wrap="square">
            <a:spAutoFit/>
          </a:bodyPr>
          <a:lstStyle/>
          <a:p>
            <a:pPr marL="0" lvl="1">
              <a:defRPr/>
            </a:pPr>
            <a:r>
              <a:rPr lang="zh-CN" altLang="en-US" dirty="0">
                <a:latin typeface="Times New Roman" panose="02020603050405020304" charset="0"/>
                <a:ea typeface="华文新魏" panose="02010800040101010101" pitchFamily="2" charset="-122"/>
                <a:cs typeface="Times New Roman" panose="02020603050405020304" charset="0"/>
              </a:rPr>
              <a:t>文法</a:t>
            </a:r>
            <a:r>
              <a:rPr lang="en-US" altLang="zh-CN" dirty="0">
                <a:latin typeface="Times New Roman" panose="02020603050405020304" charset="0"/>
                <a:ea typeface="华文新魏" panose="02010800040101010101" pitchFamily="2" charset="-122"/>
                <a:cs typeface="Times New Roman" panose="02020603050405020304" charset="0"/>
              </a:rPr>
              <a:t>G[S′]: </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(0) S′ </a:t>
            </a:r>
            <a:r>
              <a:rPr lang="zh-CN" altLang="en-US" dirty="0">
                <a:latin typeface="Times New Roman" panose="02020603050405020304" charset="0"/>
                <a:ea typeface="华文新魏" panose="02010800040101010101" pitchFamily="2" charset="-122"/>
                <a:cs typeface="Times New Roman" panose="02020603050405020304" charset="0"/>
              </a:rPr>
              <a:t>→</a:t>
            </a:r>
            <a:r>
              <a:rPr lang="en-US" altLang="zh-CN" dirty="0">
                <a:latin typeface="Times New Roman" panose="02020603050405020304" charset="0"/>
                <a:ea typeface="华文新魏" panose="02010800040101010101" pitchFamily="2" charset="-122"/>
                <a:cs typeface="Times New Roman" panose="02020603050405020304" charset="0"/>
              </a:rPr>
              <a:t>E     </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(1) E</a:t>
            </a:r>
            <a:r>
              <a:rPr lang="zh-CN" altLang="en-US" dirty="0">
                <a:latin typeface="Times New Roman" panose="02020603050405020304" charset="0"/>
                <a:ea typeface="华文新魏" panose="02010800040101010101" pitchFamily="2" charset="-122"/>
                <a:cs typeface="Times New Roman" panose="02020603050405020304" charset="0"/>
              </a:rPr>
              <a:t> →</a:t>
            </a:r>
            <a:r>
              <a:rPr lang="en-US" altLang="zh-CN" dirty="0">
                <a:latin typeface="Times New Roman" panose="02020603050405020304" charset="0"/>
                <a:ea typeface="华文新魏" panose="02010800040101010101" pitchFamily="2" charset="-122"/>
                <a:cs typeface="Times New Roman" panose="02020603050405020304" charset="0"/>
              </a:rPr>
              <a:t>E +T</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(2) E</a:t>
            </a:r>
            <a:r>
              <a:rPr lang="zh-CN" altLang="en-US" dirty="0">
                <a:latin typeface="Times New Roman" panose="02020603050405020304" charset="0"/>
                <a:ea typeface="华文新魏" panose="02010800040101010101" pitchFamily="2" charset="-122"/>
                <a:cs typeface="Times New Roman" panose="02020603050405020304" charset="0"/>
              </a:rPr>
              <a:t> → </a:t>
            </a:r>
            <a:r>
              <a:rPr lang="en-US" altLang="zh-CN" dirty="0">
                <a:latin typeface="Times New Roman" panose="02020603050405020304" charset="0"/>
                <a:ea typeface="华文新魏" panose="02010800040101010101" pitchFamily="2" charset="-122"/>
                <a:cs typeface="Times New Roman" panose="02020603050405020304" charset="0"/>
              </a:rPr>
              <a:t>T      </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(3) T</a:t>
            </a:r>
            <a:r>
              <a:rPr lang="zh-CN" altLang="en-US" dirty="0">
                <a:latin typeface="Times New Roman" panose="02020603050405020304" charset="0"/>
                <a:ea typeface="华文新魏" panose="02010800040101010101" pitchFamily="2" charset="-122"/>
                <a:cs typeface="Times New Roman" panose="02020603050405020304" charset="0"/>
              </a:rPr>
              <a:t> → </a:t>
            </a:r>
            <a:r>
              <a:rPr lang="en-US" altLang="zh-CN" dirty="0">
                <a:latin typeface="Times New Roman" panose="02020603050405020304" charset="0"/>
                <a:ea typeface="华文新魏" panose="02010800040101010101" pitchFamily="2" charset="-122"/>
                <a:cs typeface="Times New Roman" panose="02020603050405020304" charset="0"/>
              </a:rPr>
              <a:t>T*F</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(4) T</a:t>
            </a:r>
            <a:r>
              <a:rPr lang="zh-CN" altLang="en-US" dirty="0">
                <a:latin typeface="Times New Roman" panose="02020603050405020304" charset="0"/>
                <a:ea typeface="华文新魏" panose="02010800040101010101" pitchFamily="2" charset="-122"/>
                <a:cs typeface="Times New Roman" panose="02020603050405020304" charset="0"/>
              </a:rPr>
              <a:t> → </a:t>
            </a:r>
            <a:r>
              <a:rPr lang="en-US" altLang="zh-CN" dirty="0">
                <a:latin typeface="Times New Roman" panose="02020603050405020304" charset="0"/>
                <a:ea typeface="华文新魏" panose="02010800040101010101" pitchFamily="2" charset="-122"/>
                <a:cs typeface="Times New Roman" panose="02020603050405020304" charset="0"/>
              </a:rPr>
              <a:t>F      </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(5)  F</a:t>
            </a:r>
            <a:r>
              <a:rPr lang="zh-CN" altLang="en-US" dirty="0">
                <a:latin typeface="Times New Roman" panose="02020603050405020304" charset="0"/>
                <a:ea typeface="华文新魏" panose="02010800040101010101" pitchFamily="2" charset="-122"/>
                <a:cs typeface="Times New Roman" panose="02020603050405020304" charset="0"/>
              </a:rPr>
              <a:t> →</a:t>
            </a:r>
            <a:r>
              <a:rPr lang="en-US" altLang="zh-CN" dirty="0">
                <a:latin typeface="Times New Roman" panose="02020603050405020304" charset="0"/>
                <a:ea typeface="华文新魏" panose="02010800040101010101" pitchFamily="2" charset="-122"/>
                <a:cs typeface="Times New Roman" panose="02020603050405020304" charset="0"/>
              </a:rPr>
              <a:t>(E)</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(6) F</a:t>
            </a:r>
            <a:r>
              <a:rPr lang="zh-CN" altLang="en-US" dirty="0">
                <a:latin typeface="Times New Roman" panose="02020603050405020304" charset="0"/>
                <a:ea typeface="华文新魏" panose="02010800040101010101" pitchFamily="2" charset="-122"/>
                <a:cs typeface="Times New Roman" panose="02020603050405020304" charset="0"/>
              </a:rPr>
              <a:t> → </a:t>
            </a:r>
            <a:r>
              <a:rPr lang="en-US" altLang="zh-CN" dirty="0">
                <a:latin typeface="Times New Roman" panose="02020603050405020304" charset="0"/>
                <a:ea typeface="华文新魏" panose="02010800040101010101" pitchFamily="2" charset="-122"/>
                <a:cs typeface="Times New Roman" panose="02020603050405020304" charset="0"/>
              </a:rPr>
              <a:t>id      </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a:xfrm>
            <a:off x="2209800" y="152400"/>
            <a:ext cx="7924800" cy="609600"/>
          </a:xfrm>
        </p:spPr>
        <p:txBody>
          <a:bodyPr/>
          <a:lstStyle/>
          <a:p>
            <a:r>
              <a:rPr lang="zh-CN" altLang="en-US" dirty="0">
                <a:latin typeface="Times New Roman" panose="02020603050405020304" charset="0"/>
                <a:cs typeface="Times New Roman" panose="02020603050405020304" charset="0"/>
              </a:rPr>
              <a:t>例</a:t>
            </a:r>
            <a:r>
              <a:rPr lang="en-US" altLang="zh-CN" dirty="0">
                <a:latin typeface="Times New Roman" panose="02020603050405020304" charset="0"/>
                <a:cs typeface="Times New Roman" panose="02020603050405020304" charset="0"/>
              </a:rPr>
              <a:t>: </a:t>
            </a:r>
            <a:r>
              <a:rPr lang="zh-CN" altLang="en-US" dirty="0">
                <a:latin typeface="Times New Roman" panose="02020603050405020304" charset="0"/>
                <a:cs typeface="Times New Roman" panose="02020603050405020304" charset="0"/>
              </a:rPr>
              <a:t>构造如下文法的</a:t>
            </a:r>
            <a:r>
              <a:rPr lang="en-US" altLang="zh-CN" dirty="0">
                <a:latin typeface="Times New Roman" panose="02020603050405020304" charset="0"/>
                <a:cs typeface="Times New Roman" panose="02020603050405020304" charset="0"/>
              </a:rPr>
              <a:t>SLR(1)</a:t>
            </a:r>
            <a:r>
              <a:rPr lang="zh-CN" altLang="en-US" dirty="0">
                <a:latin typeface="Times New Roman" panose="02020603050405020304" charset="0"/>
                <a:cs typeface="Times New Roman" panose="02020603050405020304" charset="0"/>
              </a:rPr>
              <a:t>分析表</a:t>
            </a:r>
            <a:endParaRPr lang="zh-CN" altLang="en-US" dirty="0"/>
          </a:p>
        </p:txBody>
      </p:sp>
      <p:sp>
        <p:nvSpPr>
          <p:cNvPr id="5" name="Rectangle 2"/>
          <p:cNvSpPr>
            <a:spLocks noChangeArrowheads="1"/>
          </p:cNvSpPr>
          <p:nvPr/>
        </p:nvSpPr>
        <p:spPr bwMode="auto">
          <a:xfrm>
            <a:off x="3914776" y="849314"/>
            <a:ext cx="2087563" cy="2613025"/>
          </a:xfrm>
          <a:prstGeom prst="rect">
            <a:avLst/>
          </a:prstGeom>
          <a:noFill/>
          <a:ln w="12700" cap="sq">
            <a:solidFill>
              <a:srgbClr val="0066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dirty="0">
                <a:latin typeface="Times New Roman" panose="02020603050405020304" charset="0"/>
              </a:rPr>
              <a:t>I</a:t>
            </a:r>
            <a:r>
              <a:rPr lang="en-US" altLang="zh-CN" sz="2400" baseline="-30000" dirty="0">
                <a:latin typeface="Times New Roman" panose="02020603050405020304" charset="0"/>
              </a:rPr>
              <a:t>0</a:t>
            </a:r>
            <a:r>
              <a:rPr lang="en-US" altLang="zh-CN" sz="2400" dirty="0">
                <a:latin typeface="Times New Roman" panose="02020603050405020304" charset="0"/>
              </a:rPr>
              <a:t>:S</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·E</a:t>
            </a:r>
            <a:endParaRPr lang="zh-CN" altLang="en-US"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E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·E + T </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E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·T</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T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·T </a:t>
            </a:r>
            <a:r>
              <a:rPr lang="en-US" altLang="zh-CN" sz="2400" dirty="0">
                <a:latin typeface="宋体" panose="02010600030101010101" pitchFamily="2" charset="-122"/>
              </a:rPr>
              <a:t>*</a:t>
            </a:r>
            <a:r>
              <a:rPr lang="en-US" altLang="zh-CN" sz="2400" dirty="0">
                <a:latin typeface="Times New Roman" panose="02020603050405020304" charset="0"/>
              </a:rPr>
              <a:t> F</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T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·F</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F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·(E)</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F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·id</a:t>
            </a:r>
            <a:endParaRPr lang="zh-CN" altLang="en-US" sz="2400" dirty="0">
              <a:latin typeface="Times New Roman" panose="02020603050405020304" charset="0"/>
            </a:endParaRPr>
          </a:p>
        </p:txBody>
      </p:sp>
      <p:sp>
        <p:nvSpPr>
          <p:cNvPr id="6" name="Rectangle 3"/>
          <p:cNvSpPr>
            <a:spLocks noChangeArrowheads="1"/>
          </p:cNvSpPr>
          <p:nvPr/>
        </p:nvSpPr>
        <p:spPr bwMode="auto">
          <a:xfrm>
            <a:off x="3900488" y="3548063"/>
            <a:ext cx="2087562" cy="868362"/>
          </a:xfrm>
          <a:prstGeom prst="rect">
            <a:avLst/>
          </a:prstGeom>
          <a:solidFill>
            <a:srgbClr val="CCFFCC"/>
          </a:solidFill>
          <a:ln w="12700" cap="sq">
            <a:solidFill>
              <a:srgbClr val="0066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a:latin typeface="Times New Roman" panose="02020603050405020304" charset="0"/>
              </a:rPr>
              <a:t>I</a:t>
            </a:r>
            <a:r>
              <a:rPr lang="en-US" altLang="zh-CN" sz="2400" baseline="-30000">
                <a:latin typeface="Times New Roman" panose="02020603050405020304" charset="0"/>
              </a:rPr>
              <a:t>1</a:t>
            </a:r>
            <a:r>
              <a:rPr lang="en-US" altLang="zh-CN" sz="2400">
                <a:latin typeface="Times New Roman" panose="02020603050405020304" charset="0"/>
              </a:rPr>
              <a:t>:S </a:t>
            </a:r>
            <a:r>
              <a:rPr lang="en-US" altLang="zh-CN" sz="2400">
                <a:latin typeface="Times New Roman" panose="02020603050405020304" charset="0"/>
                <a:sym typeface="Symbol" panose="05050102010706020507" pitchFamily="18" charset="2"/>
              </a:rPr>
              <a:t> </a:t>
            </a:r>
            <a:r>
              <a:rPr lang="en-US" altLang="zh-CN" sz="2400">
                <a:latin typeface="Times New Roman" panose="02020603050405020304" charset="0"/>
              </a:rPr>
              <a:t>E·</a:t>
            </a:r>
            <a:endParaRPr lang="zh-CN" altLang="en-US" sz="2400">
              <a:latin typeface="Times New Roman" panose="02020603050405020304" charset="0"/>
            </a:endParaRPr>
          </a:p>
          <a:p>
            <a:pPr eaLnBrk="1" hangingPunct="1">
              <a:spcBef>
                <a:spcPct val="0"/>
              </a:spcBef>
              <a:buFont typeface="Wingdings" panose="05000000000000000000" pitchFamily="2" charset="2"/>
              <a:buNone/>
            </a:pPr>
            <a:r>
              <a:rPr lang="en-US" altLang="zh-CN" sz="2400">
                <a:latin typeface="Times New Roman" panose="02020603050405020304" charset="0"/>
              </a:rPr>
              <a:t>    E </a:t>
            </a:r>
            <a:r>
              <a:rPr lang="en-US" altLang="zh-CN" sz="2400">
                <a:latin typeface="Times New Roman" panose="02020603050405020304" charset="0"/>
                <a:sym typeface="Symbol" panose="05050102010706020507" pitchFamily="18" charset="2"/>
              </a:rPr>
              <a:t> </a:t>
            </a:r>
            <a:r>
              <a:rPr lang="en-US" altLang="zh-CN" sz="2400">
                <a:latin typeface="Times New Roman" panose="02020603050405020304" charset="0"/>
              </a:rPr>
              <a:t>E · + T </a:t>
            </a:r>
            <a:endParaRPr lang="en-US" altLang="zh-CN" sz="2400">
              <a:latin typeface="Times New Roman" panose="02020603050405020304" charset="0"/>
            </a:endParaRPr>
          </a:p>
        </p:txBody>
      </p:sp>
      <p:sp>
        <p:nvSpPr>
          <p:cNvPr id="7" name="Rectangle 4"/>
          <p:cNvSpPr>
            <a:spLocks noChangeArrowheads="1"/>
          </p:cNvSpPr>
          <p:nvPr/>
        </p:nvSpPr>
        <p:spPr bwMode="auto">
          <a:xfrm>
            <a:off x="3900488" y="4535489"/>
            <a:ext cx="2087562" cy="790575"/>
          </a:xfrm>
          <a:prstGeom prst="rect">
            <a:avLst/>
          </a:prstGeom>
          <a:solidFill>
            <a:srgbClr val="CCFFCC"/>
          </a:solidFill>
          <a:ln w="12700" cap="sq">
            <a:solidFill>
              <a:srgbClr val="0066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a:latin typeface="Times New Roman" panose="02020603050405020304" charset="0"/>
              </a:rPr>
              <a:t>I</a:t>
            </a:r>
            <a:r>
              <a:rPr lang="en-US" altLang="zh-CN" sz="2400" baseline="-30000">
                <a:latin typeface="Times New Roman" panose="02020603050405020304" charset="0"/>
              </a:rPr>
              <a:t>2</a:t>
            </a:r>
            <a:r>
              <a:rPr lang="en-US" altLang="zh-CN" sz="2400">
                <a:latin typeface="Times New Roman" panose="02020603050405020304" charset="0"/>
              </a:rPr>
              <a:t>:E </a:t>
            </a:r>
            <a:r>
              <a:rPr lang="en-US" altLang="zh-CN" sz="2400">
                <a:latin typeface="Times New Roman" panose="02020603050405020304" charset="0"/>
                <a:sym typeface="Symbol" panose="05050102010706020507" pitchFamily="18" charset="2"/>
              </a:rPr>
              <a:t> </a:t>
            </a:r>
            <a:r>
              <a:rPr lang="en-US" altLang="zh-CN" sz="2400">
                <a:latin typeface="Times New Roman" panose="02020603050405020304" charset="0"/>
              </a:rPr>
              <a:t>T ·</a:t>
            </a:r>
            <a:endParaRPr lang="en-US" altLang="zh-CN" sz="2400">
              <a:latin typeface="Times New Roman" panose="02020603050405020304" charset="0"/>
            </a:endParaRPr>
          </a:p>
          <a:p>
            <a:pPr eaLnBrk="1" hangingPunct="1">
              <a:spcBef>
                <a:spcPct val="0"/>
              </a:spcBef>
              <a:buFont typeface="Wingdings" panose="05000000000000000000" pitchFamily="2" charset="2"/>
              <a:buNone/>
            </a:pPr>
            <a:r>
              <a:rPr lang="en-US" altLang="zh-CN" sz="2400">
                <a:latin typeface="Times New Roman" panose="02020603050405020304" charset="0"/>
              </a:rPr>
              <a:t>    T </a:t>
            </a:r>
            <a:r>
              <a:rPr lang="en-US" altLang="zh-CN" sz="2400">
                <a:latin typeface="Times New Roman" panose="02020603050405020304" charset="0"/>
                <a:sym typeface="Symbol" panose="05050102010706020507" pitchFamily="18" charset="2"/>
              </a:rPr>
              <a:t> </a:t>
            </a:r>
            <a:r>
              <a:rPr lang="en-US" altLang="zh-CN" sz="2400">
                <a:latin typeface="Times New Roman" panose="02020603050405020304" charset="0"/>
              </a:rPr>
              <a:t>T · </a:t>
            </a:r>
            <a:r>
              <a:rPr lang="en-US" altLang="zh-CN" sz="2400">
                <a:latin typeface="宋体" panose="02010600030101010101" pitchFamily="2" charset="-122"/>
              </a:rPr>
              <a:t>*</a:t>
            </a:r>
            <a:r>
              <a:rPr lang="en-US" altLang="zh-CN" sz="2400">
                <a:latin typeface="Times New Roman" panose="02020603050405020304" charset="0"/>
              </a:rPr>
              <a:t> F</a:t>
            </a:r>
            <a:endParaRPr lang="en-US" altLang="zh-CN" sz="2400">
              <a:latin typeface="Times New Roman" panose="02020603050405020304" charset="0"/>
            </a:endParaRPr>
          </a:p>
        </p:txBody>
      </p:sp>
      <p:sp>
        <p:nvSpPr>
          <p:cNvPr id="9" name="Rectangle 5"/>
          <p:cNvSpPr>
            <a:spLocks noChangeArrowheads="1"/>
          </p:cNvSpPr>
          <p:nvPr/>
        </p:nvSpPr>
        <p:spPr bwMode="auto">
          <a:xfrm>
            <a:off x="3886201" y="5446714"/>
            <a:ext cx="2087563" cy="496887"/>
          </a:xfrm>
          <a:prstGeom prst="rect">
            <a:avLst/>
          </a:prstGeom>
          <a:noFill/>
          <a:ln w="12700" cap="sq">
            <a:solidFill>
              <a:srgbClr val="0066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a:latin typeface="Times New Roman" panose="02020603050405020304" charset="0"/>
              </a:rPr>
              <a:t>I</a:t>
            </a:r>
            <a:r>
              <a:rPr lang="en-US" altLang="zh-CN" sz="2400" baseline="-30000">
                <a:latin typeface="Times New Roman" panose="02020603050405020304" charset="0"/>
              </a:rPr>
              <a:t>3</a:t>
            </a:r>
            <a:r>
              <a:rPr lang="en-US" altLang="zh-CN" sz="2400">
                <a:latin typeface="Times New Roman" panose="02020603050405020304" charset="0"/>
              </a:rPr>
              <a:t>: T </a:t>
            </a:r>
            <a:r>
              <a:rPr lang="en-US" altLang="zh-CN" sz="2400">
                <a:latin typeface="Times New Roman" panose="02020603050405020304" charset="0"/>
                <a:sym typeface="Symbol" panose="05050102010706020507" pitchFamily="18" charset="2"/>
              </a:rPr>
              <a:t></a:t>
            </a:r>
            <a:r>
              <a:rPr lang="en-US" altLang="zh-CN" sz="2400">
                <a:latin typeface="Times New Roman" panose="02020603050405020304" charset="0"/>
              </a:rPr>
              <a:t> F ·</a:t>
            </a:r>
            <a:endParaRPr lang="en-US" altLang="zh-CN" sz="2400">
              <a:latin typeface="Times New Roman" panose="02020603050405020304" charset="0"/>
            </a:endParaRPr>
          </a:p>
        </p:txBody>
      </p:sp>
      <p:sp>
        <p:nvSpPr>
          <p:cNvPr id="3" name="矩形 2"/>
          <p:cNvSpPr/>
          <p:nvPr/>
        </p:nvSpPr>
        <p:spPr>
          <a:xfrm>
            <a:off x="715964" y="838201"/>
            <a:ext cx="2162175" cy="2306955"/>
          </a:xfrm>
          <a:prstGeom prst="rect">
            <a:avLst/>
          </a:prstGeom>
          <a:solidFill>
            <a:schemeClr val="bg1">
              <a:lumMod val="95000"/>
            </a:schemeClr>
          </a:solidFill>
        </p:spPr>
        <p:txBody>
          <a:bodyPr wrap="square">
            <a:spAutoFit/>
          </a:bodyPr>
          <a:lstStyle/>
          <a:p>
            <a:pPr marL="0" lvl="1">
              <a:defRPr/>
            </a:pPr>
            <a:r>
              <a:rPr lang="zh-CN" altLang="en-US" dirty="0">
                <a:latin typeface="Times New Roman" panose="02020603050405020304" charset="0"/>
                <a:ea typeface="华文新魏" panose="02010800040101010101" pitchFamily="2" charset="-122"/>
                <a:cs typeface="Times New Roman" panose="02020603050405020304" charset="0"/>
              </a:rPr>
              <a:t>文法</a:t>
            </a:r>
            <a:r>
              <a:rPr lang="en-US" altLang="zh-CN" dirty="0">
                <a:latin typeface="Times New Roman" panose="02020603050405020304" charset="0"/>
                <a:ea typeface="华文新魏" panose="02010800040101010101" pitchFamily="2" charset="-122"/>
                <a:cs typeface="Times New Roman" panose="02020603050405020304" charset="0"/>
              </a:rPr>
              <a:t>G[S′]: </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(0) S′ </a:t>
            </a:r>
            <a:r>
              <a:rPr lang="zh-CN" altLang="en-US" dirty="0">
                <a:latin typeface="Times New Roman" panose="02020603050405020304" charset="0"/>
                <a:ea typeface="华文新魏" panose="02010800040101010101" pitchFamily="2" charset="-122"/>
                <a:cs typeface="Times New Roman" panose="02020603050405020304" charset="0"/>
              </a:rPr>
              <a:t>→</a:t>
            </a:r>
            <a:r>
              <a:rPr lang="en-US" altLang="zh-CN" dirty="0">
                <a:latin typeface="Times New Roman" panose="02020603050405020304" charset="0"/>
                <a:ea typeface="华文新魏" panose="02010800040101010101" pitchFamily="2" charset="-122"/>
                <a:cs typeface="Times New Roman" panose="02020603050405020304" charset="0"/>
              </a:rPr>
              <a:t>E     </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(1) E</a:t>
            </a:r>
            <a:r>
              <a:rPr lang="zh-CN" altLang="en-US" dirty="0">
                <a:latin typeface="Times New Roman" panose="02020603050405020304" charset="0"/>
                <a:ea typeface="华文新魏" panose="02010800040101010101" pitchFamily="2" charset="-122"/>
                <a:cs typeface="Times New Roman" panose="02020603050405020304" charset="0"/>
              </a:rPr>
              <a:t> →</a:t>
            </a:r>
            <a:r>
              <a:rPr lang="en-US" altLang="zh-CN" dirty="0">
                <a:latin typeface="Times New Roman" panose="02020603050405020304" charset="0"/>
                <a:ea typeface="华文新魏" panose="02010800040101010101" pitchFamily="2" charset="-122"/>
                <a:cs typeface="Times New Roman" panose="02020603050405020304" charset="0"/>
              </a:rPr>
              <a:t>E +T</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(2) E</a:t>
            </a:r>
            <a:r>
              <a:rPr lang="zh-CN" altLang="en-US" dirty="0">
                <a:latin typeface="Times New Roman" panose="02020603050405020304" charset="0"/>
                <a:ea typeface="华文新魏" panose="02010800040101010101" pitchFamily="2" charset="-122"/>
                <a:cs typeface="Times New Roman" panose="02020603050405020304" charset="0"/>
              </a:rPr>
              <a:t> → </a:t>
            </a:r>
            <a:r>
              <a:rPr lang="en-US" altLang="zh-CN" dirty="0">
                <a:latin typeface="Times New Roman" panose="02020603050405020304" charset="0"/>
                <a:ea typeface="华文新魏" panose="02010800040101010101" pitchFamily="2" charset="-122"/>
                <a:cs typeface="Times New Roman" panose="02020603050405020304" charset="0"/>
              </a:rPr>
              <a:t>T      </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(3) T</a:t>
            </a:r>
            <a:r>
              <a:rPr lang="zh-CN" altLang="en-US" dirty="0">
                <a:latin typeface="Times New Roman" panose="02020603050405020304" charset="0"/>
                <a:ea typeface="华文新魏" panose="02010800040101010101" pitchFamily="2" charset="-122"/>
                <a:cs typeface="Times New Roman" panose="02020603050405020304" charset="0"/>
              </a:rPr>
              <a:t> → </a:t>
            </a:r>
            <a:r>
              <a:rPr lang="en-US" altLang="zh-CN" dirty="0">
                <a:latin typeface="Times New Roman" panose="02020603050405020304" charset="0"/>
                <a:ea typeface="华文新魏" panose="02010800040101010101" pitchFamily="2" charset="-122"/>
                <a:cs typeface="Times New Roman" panose="02020603050405020304" charset="0"/>
              </a:rPr>
              <a:t>T*F</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(4) T</a:t>
            </a:r>
            <a:r>
              <a:rPr lang="zh-CN" altLang="en-US" dirty="0">
                <a:latin typeface="Times New Roman" panose="02020603050405020304" charset="0"/>
                <a:ea typeface="华文新魏" panose="02010800040101010101" pitchFamily="2" charset="-122"/>
                <a:cs typeface="Times New Roman" panose="02020603050405020304" charset="0"/>
              </a:rPr>
              <a:t> → </a:t>
            </a:r>
            <a:r>
              <a:rPr lang="en-US" altLang="zh-CN" dirty="0">
                <a:latin typeface="Times New Roman" panose="02020603050405020304" charset="0"/>
                <a:ea typeface="华文新魏" panose="02010800040101010101" pitchFamily="2" charset="-122"/>
                <a:cs typeface="Times New Roman" panose="02020603050405020304" charset="0"/>
              </a:rPr>
              <a:t>F      </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(5)  F</a:t>
            </a:r>
            <a:r>
              <a:rPr lang="zh-CN" altLang="en-US" dirty="0">
                <a:latin typeface="Times New Roman" panose="02020603050405020304" charset="0"/>
                <a:ea typeface="华文新魏" panose="02010800040101010101" pitchFamily="2" charset="-122"/>
                <a:cs typeface="Times New Roman" panose="02020603050405020304" charset="0"/>
              </a:rPr>
              <a:t> →</a:t>
            </a:r>
            <a:r>
              <a:rPr lang="en-US" altLang="zh-CN" dirty="0">
                <a:latin typeface="Times New Roman" panose="02020603050405020304" charset="0"/>
                <a:ea typeface="华文新魏" panose="02010800040101010101" pitchFamily="2" charset="-122"/>
                <a:cs typeface="Times New Roman" panose="02020603050405020304" charset="0"/>
              </a:rPr>
              <a:t>(E)</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(6) F</a:t>
            </a:r>
            <a:r>
              <a:rPr lang="zh-CN" altLang="en-US" dirty="0">
                <a:latin typeface="Times New Roman" panose="02020603050405020304" charset="0"/>
                <a:ea typeface="华文新魏" panose="02010800040101010101" pitchFamily="2" charset="-122"/>
                <a:cs typeface="Times New Roman" panose="02020603050405020304" charset="0"/>
              </a:rPr>
              <a:t> → </a:t>
            </a:r>
            <a:r>
              <a:rPr lang="en-US" altLang="zh-CN" dirty="0">
                <a:latin typeface="Times New Roman" panose="02020603050405020304" charset="0"/>
                <a:ea typeface="华文新魏" panose="02010800040101010101" pitchFamily="2" charset="-122"/>
                <a:cs typeface="Times New Roman" panose="02020603050405020304" charset="0"/>
              </a:rPr>
              <a:t>id      </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a:xfrm>
            <a:off x="2133600" y="0"/>
            <a:ext cx="7924800" cy="762000"/>
          </a:xfrm>
        </p:spPr>
        <p:txBody>
          <a:bodyPr/>
          <a:lstStyle/>
          <a:p>
            <a:r>
              <a:rPr lang="zh-CN" altLang="en-US" dirty="0">
                <a:latin typeface="Times New Roman" panose="02020603050405020304" charset="0"/>
                <a:cs typeface="Times New Roman" panose="02020603050405020304" charset="0"/>
              </a:rPr>
              <a:t>例</a:t>
            </a:r>
            <a:r>
              <a:rPr lang="en-US" altLang="zh-CN" dirty="0">
                <a:latin typeface="Times New Roman" panose="02020603050405020304" charset="0"/>
                <a:cs typeface="Times New Roman" panose="02020603050405020304" charset="0"/>
              </a:rPr>
              <a:t>: </a:t>
            </a:r>
            <a:r>
              <a:rPr lang="zh-CN" altLang="en-US" dirty="0">
                <a:latin typeface="Times New Roman" panose="02020603050405020304" charset="0"/>
                <a:cs typeface="Times New Roman" panose="02020603050405020304" charset="0"/>
              </a:rPr>
              <a:t>构造如下文法的</a:t>
            </a:r>
            <a:r>
              <a:rPr lang="en-US" altLang="zh-CN" dirty="0">
                <a:latin typeface="Times New Roman" panose="02020603050405020304" charset="0"/>
                <a:cs typeface="Times New Roman" panose="02020603050405020304" charset="0"/>
              </a:rPr>
              <a:t>SLR(1)</a:t>
            </a:r>
            <a:r>
              <a:rPr lang="zh-CN" altLang="en-US" dirty="0">
                <a:latin typeface="Times New Roman" panose="02020603050405020304" charset="0"/>
                <a:cs typeface="Times New Roman" panose="02020603050405020304" charset="0"/>
              </a:rPr>
              <a:t>分析表</a:t>
            </a:r>
            <a:endParaRPr lang="zh-CN" altLang="en-US" dirty="0"/>
          </a:p>
        </p:txBody>
      </p:sp>
      <p:sp>
        <p:nvSpPr>
          <p:cNvPr id="5" name="Rectangle 2"/>
          <p:cNvSpPr>
            <a:spLocks noChangeArrowheads="1"/>
          </p:cNvSpPr>
          <p:nvPr/>
        </p:nvSpPr>
        <p:spPr bwMode="auto">
          <a:xfrm>
            <a:off x="3914776" y="847726"/>
            <a:ext cx="2087563" cy="2613025"/>
          </a:xfrm>
          <a:prstGeom prst="rect">
            <a:avLst/>
          </a:prstGeom>
          <a:noFill/>
          <a:ln w="12700" cap="sq">
            <a:solidFill>
              <a:srgbClr val="0066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dirty="0">
                <a:latin typeface="Times New Roman" panose="02020603050405020304" charset="0"/>
              </a:rPr>
              <a:t>I</a:t>
            </a:r>
            <a:r>
              <a:rPr lang="en-US" altLang="zh-CN" sz="2400" baseline="-30000" dirty="0">
                <a:latin typeface="Times New Roman" panose="02020603050405020304" charset="0"/>
              </a:rPr>
              <a:t>0</a:t>
            </a:r>
            <a:r>
              <a:rPr lang="en-US" altLang="zh-CN" sz="2400" dirty="0">
                <a:latin typeface="Times New Roman" panose="02020603050405020304" charset="0"/>
              </a:rPr>
              <a:t>:S</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·E</a:t>
            </a:r>
            <a:endParaRPr lang="zh-CN" altLang="en-US"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E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·E + T </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E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·T</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T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·T </a:t>
            </a:r>
            <a:r>
              <a:rPr lang="en-US" altLang="zh-CN" sz="2400" dirty="0">
                <a:latin typeface="宋体" panose="02010600030101010101" pitchFamily="2" charset="-122"/>
              </a:rPr>
              <a:t>*</a:t>
            </a:r>
            <a:r>
              <a:rPr lang="en-US" altLang="zh-CN" sz="2400" dirty="0">
                <a:latin typeface="Times New Roman" panose="02020603050405020304" charset="0"/>
              </a:rPr>
              <a:t> F</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T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·F</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F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·(E)</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F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·id</a:t>
            </a:r>
            <a:endParaRPr lang="zh-CN" altLang="en-US" sz="2400" dirty="0">
              <a:latin typeface="Times New Roman" panose="02020603050405020304" charset="0"/>
            </a:endParaRPr>
          </a:p>
        </p:txBody>
      </p:sp>
      <p:sp>
        <p:nvSpPr>
          <p:cNvPr id="6" name="Rectangle 3"/>
          <p:cNvSpPr>
            <a:spLocks noChangeArrowheads="1"/>
          </p:cNvSpPr>
          <p:nvPr/>
        </p:nvSpPr>
        <p:spPr bwMode="auto">
          <a:xfrm>
            <a:off x="3900488" y="3546475"/>
            <a:ext cx="2087562" cy="868362"/>
          </a:xfrm>
          <a:prstGeom prst="rect">
            <a:avLst/>
          </a:prstGeom>
          <a:solidFill>
            <a:srgbClr val="CCFFCC"/>
          </a:solidFill>
          <a:ln w="12700" cap="sq">
            <a:solidFill>
              <a:srgbClr val="0066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a:latin typeface="Times New Roman" panose="02020603050405020304" charset="0"/>
              </a:rPr>
              <a:t>I</a:t>
            </a:r>
            <a:r>
              <a:rPr lang="en-US" altLang="zh-CN" sz="2400" baseline="-30000">
                <a:latin typeface="Times New Roman" panose="02020603050405020304" charset="0"/>
              </a:rPr>
              <a:t>1</a:t>
            </a:r>
            <a:r>
              <a:rPr lang="en-US" altLang="zh-CN" sz="2400">
                <a:latin typeface="Times New Roman" panose="02020603050405020304" charset="0"/>
              </a:rPr>
              <a:t>:S </a:t>
            </a:r>
            <a:r>
              <a:rPr lang="en-US" altLang="zh-CN" sz="2400">
                <a:latin typeface="Times New Roman" panose="02020603050405020304" charset="0"/>
                <a:sym typeface="Symbol" panose="05050102010706020507" pitchFamily="18" charset="2"/>
              </a:rPr>
              <a:t> </a:t>
            </a:r>
            <a:r>
              <a:rPr lang="en-US" altLang="zh-CN" sz="2400">
                <a:latin typeface="Times New Roman" panose="02020603050405020304" charset="0"/>
              </a:rPr>
              <a:t>E·</a:t>
            </a:r>
            <a:endParaRPr lang="zh-CN" altLang="en-US" sz="2400">
              <a:latin typeface="Times New Roman" panose="02020603050405020304" charset="0"/>
            </a:endParaRPr>
          </a:p>
          <a:p>
            <a:pPr eaLnBrk="1" hangingPunct="1">
              <a:spcBef>
                <a:spcPct val="0"/>
              </a:spcBef>
              <a:buFont typeface="Wingdings" panose="05000000000000000000" pitchFamily="2" charset="2"/>
              <a:buNone/>
            </a:pPr>
            <a:r>
              <a:rPr lang="en-US" altLang="zh-CN" sz="2400">
                <a:latin typeface="Times New Roman" panose="02020603050405020304" charset="0"/>
              </a:rPr>
              <a:t>    E </a:t>
            </a:r>
            <a:r>
              <a:rPr lang="en-US" altLang="zh-CN" sz="2400">
                <a:latin typeface="Times New Roman" panose="02020603050405020304" charset="0"/>
                <a:sym typeface="Symbol" panose="05050102010706020507" pitchFamily="18" charset="2"/>
              </a:rPr>
              <a:t> </a:t>
            </a:r>
            <a:r>
              <a:rPr lang="en-US" altLang="zh-CN" sz="2400">
                <a:latin typeface="Times New Roman" panose="02020603050405020304" charset="0"/>
              </a:rPr>
              <a:t>E · + T </a:t>
            </a:r>
            <a:endParaRPr lang="en-US" altLang="zh-CN" sz="2400">
              <a:latin typeface="Times New Roman" panose="02020603050405020304" charset="0"/>
            </a:endParaRPr>
          </a:p>
        </p:txBody>
      </p:sp>
      <p:sp>
        <p:nvSpPr>
          <p:cNvPr id="7" name="Rectangle 4"/>
          <p:cNvSpPr>
            <a:spLocks noChangeArrowheads="1"/>
          </p:cNvSpPr>
          <p:nvPr/>
        </p:nvSpPr>
        <p:spPr bwMode="auto">
          <a:xfrm>
            <a:off x="3900488" y="4533901"/>
            <a:ext cx="2087562" cy="790575"/>
          </a:xfrm>
          <a:prstGeom prst="rect">
            <a:avLst/>
          </a:prstGeom>
          <a:solidFill>
            <a:srgbClr val="CCFFCC"/>
          </a:solidFill>
          <a:ln w="12700" cap="sq">
            <a:solidFill>
              <a:srgbClr val="0066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a:latin typeface="Times New Roman" panose="02020603050405020304" charset="0"/>
              </a:rPr>
              <a:t>I</a:t>
            </a:r>
            <a:r>
              <a:rPr lang="en-US" altLang="zh-CN" sz="2400" baseline="-30000">
                <a:latin typeface="Times New Roman" panose="02020603050405020304" charset="0"/>
              </a:rPr>
              <a:t>2</a:t>
            </a:r>
            <a:r>
              <a:rPr lang="en-US" altLang="zh-CN" sz="2400">
                <a:latin typeface="Times New Roman" panose="02020603050405020304" charset="0"/>
              </a:rPr>
              <a:t>:E </a:t>
            </a:r>
            <a:r>
              <a:rPr lang="en-US" altLang="zh-CN" sz="2400">
                <a:latin typeface="Times New Roman" panose="02020603050405020304" charset="0"/>
                <a:sym typeface="Symbol" panose="05050102010706020507" pitchFamily="18" charset="2"/>
              </a:rPr>
              <a:t> </a:t>
            </a:r>
            <a:r>
              <a:rPr lang="en-US" altLang="zh-CN" sz="2400">
                <a:latin typeface="Times New Roman" panose="02020603050405020304" charset="0"/>
              </a:rPr>
              <a:t>T ·</a:t>
            </a:r>
            <a:endParaRPr lang="en-US" altLang="zh-CN" sz="2400">
              <a:latin typeface="Times New Roman" panose="02020603050405020304" charset="0"/>
            </a:endParaRPr>
          </a:p>
          <a:p>
            <a:pPr eaLnBrk="1" hangingPunct="1">
              <a:spcBef>
                <a:spcPct val="0"/>
              </a:spcBef>
              <a:buFont typeface="Wingdings" panose="05000000000000000000" pitchFamily="2" charset="2"/>
              <a:buNone/>
            </a:pPr>
            <a:r>
              <a:rPr lang="en-US" altLang="zh-CN" sz="2400">
                <a:latin typeface="Times New Roman" panose="02020603050405020304" charset="0"/>
              </a:rPr>
              <a:t>    T </a:t>
            </a:r>
            <a:r>
              <a:rPr lang="en-US" altLang="zh-CN" sz="2400">
                <a:latin typeface="Times New Roman" panose="02020603050405020304" charset="0"/>
                <a:sym typeface="Symbol" panose="05050102010706020507" pitchFamily="18" charset="2"/>
              </a:rPr>
              <a:t> </a:t>
            </a:r>
            <a:r>
              <a:rPr lang="en-US" altLang="zh-CN" sz="2400">
                <a:latin typeface="Times New Roman" panose="02020603050405020304" charset="0"/>
              </a:rPr>
              <a:t>T · </a:t>
            </a:r>
            <a:r>
              <a:rPr lang="en-US" altLang="zh-CN" sz="2400">
                <a:latin typeface="宋体" panose="02010600030101010101" pitchFamily="2" charset="-122"/>
              </a:rPr>
              <a:t>*</a:t>
            </a:r>
            <a:r>
              <a:rPr lang="en-US" altLang="zh-CN" sz="2400">
                <a:latin typeface="Times New Roman" panose="02020603050405020304" charset="0"/>
              </a:rPr>
              <a:t> F</a:t>
            </a:r>
            <a:endParaRPr lang="en-US" altLang="zh-CN" sz="2400">
              <a:latin typeface="Times New Roman" panose="02020603050405020304" charset="0"/>
            </a:endParaRPr>
          </a:p>
        </p:txBody>
      </p:sp>
      <p:sp>
        <p:nvSpPr>
          <p:cNvPr id="9" name="Rectangle 5"/>
          <p:cNvSpPr>
            <a:spLocks noChangeArrowheads="1"/>
          </p:cNvSpPr>
          <p:nvPr/>
        </p:nvSpPr>
        <p:spPr bwMode="auto">
          <a:xfrm>
            <a:off x="3886201" y="5445126"/>
            <a:ext cx="2087563" cy="496887"/>
          </a:xfrm>
          <a:prstGeom prst="rect">
            <a:avLst/>
          </a:prstGeom>
          <a:noFill/>
          <a:ln w="12700" cap="sq">
            <a:solidFill>
              <a:srgbClr val="0066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a:latin typeface="Times New Roman" panose="02020603050405020304" charset="0"/>
              </a:rPr>
              <a:t>I</a:t>
            </a:r>
            <a:r>
              <a:rPr lang="en-US" altLang="zh-CN" sz="2400" baseline="-30000">
                <a:latin typeface="Times New Roman" panose="02020603050405020304" charset="0"/>
              </a:rPr>
              <a:t>3</a:t>
            </a:r>
            <a:r>
              <a:rPr lang="en-US" altLang="zh-CN" sz="2400">
                <a:latin typeface="Times New Roman" panose="02020603050405020304" charset="0"/>
              </a:rPr>
              <a:t>: T </a:t>
            </a:r>
            <a:r>
              <a:rPr lang="en-US" altLang="zh-CN" sz="2400">
                <a:latin typeface="Times New Roman" panose="02020603050405020304" charset="0"/>
                <a:sym typeface="Symbol" panose="05050102010706020507" pitchFamily="18" charset="2"/>
              </a:rPr>
              <a:t></a:t>
            </a:r>
            <a:r>
              <a:rPr lang="en-US" altLang="zh-CN" sz="2400">
                <a:latin typeface="Times New Roman" panose="02020603050405020304" charset="0"/>
              </a:rPr>
              <a:t> F ·</a:t>
            </a:r>
            <a:endParaRPr lang="en-US" altLang="zh-CN" sz="2400">
              <a:latin typeface="Times New Roman" panose="02020603050405020304" charset="0"/>
            </a:endParaRPr>
          </a:p>
        </p:txBody>
      </p:sp>
      <p:sp>
        <p:nvSpPr>
          <p:cNvPr id="10" name="Rectangle 6"/>
          <p:cNvSpPr>
            <a:spLocks noChangeArrowheads="1"/>
          </p:cNvSpPr>
          <p:nvPr/>
        </p:nvSpPr>
        <p:spPr bwMode="auto">
          <a:xfrm>
            <a:off x="6078538" y="882650"/>
            <a:ext cx="2087562" cy="2578100"/>
          </a:xfrm>
          <a:prstGeom prst="rect">
            <a:avLst/>
          </a:prstGeom>
          <a:noFill/>
          <a:ln w="12700" cap="sq">
            <a:solidFill>
              <a:srgbClr val="0066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dirty="0">
                <a:latin typeface="Times New Roman" panose="02020603050405020304" charset="0"/>
              </a:rPr>
              <a:t>I</a:t>
            </a:r>
            <a:r>
              <a:rPr lang="en-US" altLang="zh-CN" sz="2400" baseline="-30000" dirty="0">
                <a:latin typeface="Times New Roman" panose="02020603050405020304" charset="0"/>
              </a:rPr>
              <a:t>4</a:t>
            </a:r>
            <a:r>
              <a:rPr lang="en-US" altLang="zh-CN" sz="2400" dirty="0">
                <a:latin typeface="Times New Roman" panose="02020603050405020304" charset="0"/>
              </a:rPr>
              <a:t>:F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 E)</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E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·E + T </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E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·T</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T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·T </a:t>
            </a:r>
            <a:r>
              <a:rPr lang="en-US" altLang="zh-CN" sz="2400" dirty="0">
                <a:latin typeface="宋体" panose="02010600030101010101" pitchFamily="2" charset="-122"/>
              </a:rPr>
              <a:t>*</a:t>
            </a:r>
            <a:r>
              <a:rPr lang="en-US" altLang="zh-CN" sz="2400" dirty="0">
                <a:latin typeface="Times New Roman" panose="02020603050405020304" charset="0"/>
              </a:rPr>
              <a:t> F</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T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·F</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F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·(E)</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F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·id</a:t>
            </a:r>
            <a:endParaRPr lang="en-US" altLang="zh-CN" sz="2400" dirty="0">
              <a:latin typeface="Times New Roman" panose="02020603050405020304" charset="0"/>
            </a:endParaRPr>
          </a:p>
        </p:txBody>
      </p:sp>
      <p:sp>
        <p:nvSpPr>
          <p:cNvPr id="3" name="矩形 2"/>
          <p:cNvSpPr/>
          <p:nvPr/>
        </p:nvSpPr>
        <p:spPr>
          <a:xfrm>
            <a:off x="715964" y="838201"/>
            <a:ext cx="2162175" cy="2306955"/>
          </a:xfrm>
          <a:prstGeom prst="rect">
            <a:avLst/>
          </a:prstGeom>
          <a:solidFill>
            <a:schemeClr val="bg1">
              <a:lumMod val="95000"/>
            </a:schemeClr>
          </a:solidFill>
        </p:spPr>
        <p:txBody>
          <a:bodyPr wrap="square">
            <a:spAutoFit/>
          </a:bodyPr>
          <a:lstStyle/>
          <a:p>
            <a:pPr marL="0" lvl="1">
              <a:defRPr/>
            </a:pPr>
            <a:r>
              <a:rPr lang="zh-CN" altLang="en-US" dirty="0">
                <a:latin typeface="Times New Roman" panose="02020603050405020304" charset="0"/>
                <a:ea typeface="华文新魏" panose="02010800040101010101" pitchFamily="2" charset="-122"/>
                <a:cs typeface="Times New Roman" panose="02020603050405020304" charset="0"/>
              </a:rPr>
              <a:t>文法</a:t>
            </a:r>
            <a:r>
              <a:rPr lang="en-US" altLang="zh-CN" dirty="0">
                <a:latin typeface="Times New Roman" panose="02020603050405020304" charset="0"/>
                <a:ea typeface="华文新魏" panose="02010800040101010101" pitchFamily="2" charset="-122"/>
                <a:cs typeface="Times New Roman" panose="02020603050405020304" charset="0"/>
              </a:rPr>
              <a:t>G[S′]: </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(0) S′ </a:t>
            </a:r>
            <a:r>
              <a:rPr lang="zh-CN" altLang="en-US" dirty="0">
                <a:latin typeface="Times New Roman" panose="02020603050405020304" charset="0"/>
                <a:ea typeface="华文新魏" panose="02010800040101010101" pitchFamily="2" charset="-122"/>
                <a:cs typeface="Times New Roman" panose="02020603050405020304" charset="0"/>
              </a:rPr>
              <a:t>→</a:t>
            </a:r>
            <a:r>
              <a:rPr lang="en-US" altLang="zh-CN" dirty="0">
                <a:latin typeface="Times New Roman" panose="02020603050405020304" charset="0"/>
                <a:ea typeface="华文新魏" panose="02010800040101010101" pitchFamily="2" charset="-122"/>
                <a:cs typeface="Times New Roman" panose="02020603050405020304" charset="0"/>
              </a:rPr>
              <a:t>E     </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(1) E</a:t>
            </a:r>
            <a:r>
              <a:rPr lang="zh-CN" altLang="en-US" dirty="0">
                <a:latin typeface="Times New Roman" panose="02020603050405020304" charset="0"/>
                <a:ea typeface="华文新魏" panose="02010800040101010101" pitchFamily="2" charset="-122"/>
                <a:cs typeface="Times New Roman" panose="02020603050405020304" charset="0"/>
              </a:rPr>
              <a:t> →</a:t>
            </a:r>
            <a:r>
              <a:rPr lang="en-US" altLang="zh-CN" dirty="0">
                <a:latin typeface="Times New Roman" panose="02020603050405020304" charset="0"/>
                <a:ea typeface="华文新魏" panose="02010800040101010101" pitchFamily="2" charset="-122"/>
                <a:cs typeface="Times New Roman" panose="02020603050405020304" charset="0"/>
              </a:rPr>
              <a:t>E +T</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(2) E</a:t>
            </a:r>
            <a:r>
              <a:rPr lang="zh-CN" altLang="en-US" dirty="0">
                <a:latin typeface="Times New Roman" panose="02020603050405020304" charset="0"/>
                <a:ea typeface="华文新魏" panose="02010800040101010101" pitchFamily="2" charset="-122"/>
                <a:cs typeface="Times New Roman" panose="02020603050405020304" charset="0"/>
              </a:rPr>
              <a:t> → </a:t>
            </a:r>
            <a:r>
              <a:rPr lang="en-US" altLang="zh-CN" dirty="0">
                <a:latin typeface="Times New Roman" panose="02020603050405020304" charset="0"/>
                <a:ea typeface="华文新魏" panose="02010800040101010101" pitchFamily="2" charset="-122"/>
                <a:cs typeface="Times New Roman" panose="02020603050405020304" charset="0"/>
              </a:rPr>
              <a:t>T      </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(3) T</a:t>
            </a:r>
            <a:r>
              <a:rPr lang="zh-CN" altLang="en-US" dirty="0">
                <a:latin typeface="Times New Roman" panose="02020603050405020304" charset="0"/>
                <a:ea typeface="华文新魏" panose="02010800040101010101" pitchFamily="2" charset="-122"/>
                <a:cs typeface="Times New Roman" panose="02020603050405020304" charset="0"/>
              </a:rPr>
              <a:t> → </a:t>
            </a:r>
            <a:r>
              <a:rPr lang="en-US" altLang="zh-CN" dirty="0">
                <a:latin typeface="Times New Roman" panose="02020603050405020304" charset="0"/>
                <a:ea typeface="华文新魏" panose="02010800040101010101" pitchFamily="2" charset="-122"/>
                <a:cs typeface="Times New Roman" panose="02020603050405020304" charset="0"/>
              </a:rPr>
              <a:t>T*F</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(4) T</a:t>
            </a:r>
            <a:r>
              <a:rPr lang="zh-CN" altLang="en-US" dirty="0">
                <a:latin typeface="Times New Roman" panose="02020603050405020304" charset="0"/>
                <a:ea typeface="华文新魏" panose="02010800040101010101" pitchFamily="2" charset="-122"/>
                <a:cs typeface="Times New Roman" panose="02020603050405020304" charset="0"/>
              </a:rPr>
              <a:t> → </a:t>
            </a:r>
            <a:r>
              <a:rPr lang="en-US" altLang="zh-CN" dirty="0">
                <a:latin typeface="Times New Roman" panose="02020603050405020304" charset="0"/>
                <a:ea typeface="华文新魏" panose="02010800040101010101" pitchFamily="2" charset="-122"/>
                <a:cs typeface="Times New Roman" panose="02020603050405020304" charset="0"/>
              </a:rPr>
              <a:t>F      </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(5)  F</a:t>
            </a:r>
            <a:r>
              <a:rPr lang="zh-CN" altLang="en-US" dirty="0">
                <a:latin typeface="Times New Roman" panose="02020603050405020304" charset="0"/>
                <a:ea typeface="华文新魏" panose="02010800040101010101" pitchFamily="2" charset="-122"/>
                <a:cs typeface="Times New Roman" panose="02020603050405020304" charset="0"/>
              </a:rPr>
              <a:t> →</a:t>
            </a:r>
            <a:r>
              <a:rPr lang="en-US" altLang="zh-CN" dirty="0">
                <a:latin typeface="Times New Roman" panose="02020603050405020304" charset="0"/>
                <a:ea typeface="华文新魏" panose="02010800040101010101" pitchFamily="2" charset="-122"/>
                <a:cs typeface="Times New Roman" panose="02020603050405020304" charset="0"/>
              </a:rPr>
              <a:t>(E)</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(6) F</a:t>
            </a:r>
            <a:r>
              <a:rPr lang="zh-CN" altLang="en-US" dirty="0">
                <a:latin typeface="Times New Roman" panose="02020603050405020304" charset="0"/>
                <a:ea typeface="华文新魏" panose="02010800040101010101" pitchFamily="2" charset="-122"/>
                <a:cs typeface="Times New Roman" panose="02020603050405020304" charset="0"/>
              </a:rPr>
              <a:t> → </a:t>
            </a:r>
            <a:r>
              <a:rPr lang="en-US" altLang="zh-CN" dirty="0">
                <a:latin typeface="Times New Roman" panose="02020603050405020304" charset="0"/>
                <a:ea typeface="华文新魏" panose="02010800040101010101" pitchFamily="2" charset="-122"/>
                <a:cs typeface="Times New Roman" panose="02020603050405020304" charset="0"/>
              </a:rPr>
              <a:t>id      </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a:xfrm>
            <a:off x="2209800" y="152400"/>
            <a:ext cx="7924800" cy="685800"/>
          </a:xfrm>
        </p:spPr>
        <p:txBody>
          <a:bodyPr/>
          <a:lstStyle/>
          <a:p>
            <a:r>
              <a:rPr lang="zh-CN" altLang="en-US" dirty="0">
                <a:latin typeface="Times New Roman" panose="02020603050405020304" charset="0"/>
                <a:cs typeface="Times New Roman" panose="02020603050405020304" charset="0"/>
              </a:rPr>
              <a:t>例</a:t>
            </a:r>
            <a:r>
              <a:rPr lang="en-US" altLang="zh-CN" dirty="0">
                <a:latin typeface="Times New Roman" panose="02020603050405020304" charset="0"/>
                <a:cs typeface="Times New Roman" panose="02020603050405020304" charset="0"/>
              </a:rPr>
              <a:t>: </a:t>
            </a:r>
            <a:r>
              <a:rPr lang="zh-CN" altLang="en-US" dirty="0">
                <a:latin typeface="Times New Roman" panose="02020603050405020304" charset="0"/>
                <a:cs typeface="Times New Roman" panose="02020603050405020304" charset="0"/>
              </a:rPr>
              <a:t>构造如下文法的</a:t>
            </a:r>
            <a:r>
              <a:rPr lang="en-US" altLang="zh-CN" dirty="0">
                <a:latin typeface="Times New Roman" panose="02020603050405020304" charset="0"/>
                <a:cs typeface="Times New Roman" panose="02020603050405020304" charset="0"/>
              </a:rPr>
              <a:t>SLR(1)</a:t>
            </a:r>
            <a:r>
              <a:rPr lang="zh-CN" altLang="en-US" dirty="0">
                <a:latin typeface="Times New Roman" panose="02020603050405020304" charset="0"/>
                <a:cs typeface="Times New Roman" panose="02020603050405020304" charset="0"/>
              </a:rPr>
              <a:t>分析表</a:t>
            </a:r>
            <a:endParaRPr lang="zh-CN" altLang="en-US" dirty="0"/>
          </a:p>
        </p:txBody>
      </p:sp>
      <p:sp>
        <p:nvSpPr>
          <p:cNvPr id="5" name="Rectangle 2"/>
          <p:cNvSpPr>
            <a:spLocks noChangeArrowheads="1"/>
          </p:cNvSpPr>
          <p:nvPr/>
        </p:nvSpPr>
        <p:spPr bwMode="auto">
          <a:xfrm>
            <a:off x="3914776" y="847726"/>
            <a:ext cx="2087563" cy="2613025"/>
          </a:xfrm>
          <a:prstGeom prst="rect">
            <a:avLst/>
          </a:prstGeom>
          <a:noFill/>
          <a:ln w="12700" cap="sq">
            <a:solidFill>
              <a:srgbClr val="0066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dirty="0">
                <a:latin typeface="Times New Roman" panose="02020603050405020304" charset="0"/>
              </a:rPr>
              <a:t>I</a:t>
            </a:r>
            <a:r>
              <a:rPr lang="en-US" altLang="zh-CN" sz="2400" baseline="-30000" dirty="0">
                <a:latin typeface="Times New Roman" panose="02020603050405020304" charset="0"/>
              </a:rPr>
              <a:t>0</a:t>
            </a:r>
            <a:r>
              <a:rPr lang="en-US" altLang="zh-CN" sz="2400" dirty="0">
                <a:latin typeface="Times New Roman" panose="02020603050405020304" charset="0"/>
              </a:rPr>
              <a:t>:S</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·E</a:t>
            </a:r>
            <a:endParaRPr lang="zh-CN" altLang="en-US"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E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·E + T </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E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·T</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T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·T </a:t>
            </a:r>
            <a:r>
              <a:rPr lang="en-US" altLang="zh-CN" sz="2400" dirty="0">
                <a:latin typeface="宋体" panose="02010600030101010101" pitchFamily="2" charset="-122"/>
              </a:rPr>
              <a:t>*</a:t>
            </a:r>
            <a:r>
              <a:rPr lang="en-US" altLang="zh-CN" sz="2400" dirty="0">
                <a:latin typeface="Times New Roman" panose="02020603050405020304" charset="0"/>
              </a:rPr>
              <a:t> F</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T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·F</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F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·(E)</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F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·id</a:t>
            </a:r>
            <a:endParaRPr lang="zh-CN" altLang="en-US" sz="2400" dirty="0">
              <a:latin typeface="Times New Roman" panose="02020603050405020304" charset="0"/>
            </a:endParaRPr>
          </a:p>
        </p:txBody>
      </p:sp>
      <p:sp>
        <p:nvSpPr>
          <p:cNvPr id="6" name="Rectangle 3"/>
          <p:cNvSpPr>
            <a:spLocks noChangeArrowheads="1"/>
          </p:cNvSpPr>
          <p:nvPr/>
        </p:nvSpPr>
        <p:spPr bwMode="auto">
          <a:xfrm>
            <a:off x="3900488" y="3546475"/>
            <a:ext cx="2087562" cy="868362"/>
          </a:xfrm>
          <a:prstGeom prst="rect">
            <a:avLst/>
          </a:prstGeom>
          <a:solidFill>
            <a:srgbClr val="CCFFCC"/>
          </a:solidFill>
          <a:ln w="12700" cap="sq">
            <a:solidFill>
              <a:srgbClr val="0066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a:latin typeface="Times New Roman" panose="02020603050405020304" charset="0"/>
              </a:rPr>
              <a:t>I</a:t>
            </a:r>
            <a:r>
              <a:rPr lang="en-US" altLang="zh-CN" sz="2400" baseline="-30000">
                <a:latin typeface="Times New Roman" panose="02020603050405020304" charset="0"/>
              </a:rPr>
              <a:t>1</a:t>
            </a:r>
            <a:r>
              <a:rPr lang="en-US" altLang="zh-CN" sz="2400">
                <a:latin typeface="Times New Roman" panose="02020603050405020304" charset="0"/>
              </a:rPr>
              <a:t>:S </a:t>
            </a:r>
            <a:r>
              <a:rPr lang="en-US" altLang="zh-CN" sz="2400">
                <a:latin typeface="Times New Roman" panose="02020603050405020304" charset="0"/>
                <a:sym typeface="Symbol" panose="05050102010706020507" pitchFamily="18" charset="2"/>
              </a:rPr>
              <a:t> </a:t>
            </a:r>
            <a:r>
              <a:rPr lang="en-US" altLang="zh-CN" sz="2400">
                <a:latin typeface="Times New Roman" panose="02020603050405020304" charset="0"/>
              </a:rPr>
              <a:t>E·</a:t>
            </a:r>
            <a:endParaRPr lang="zh-CN" altLang="en-US" sz="2400">
              <a:latin typeface="Times New Roman" panose="02020603050405020304" charset="0"/>
            </a:endParaRPr>
          </a:p>
          <a:p>
            <a:pPr eaLnBrk="1" hangingPunct="1">
              <a:spcBef>
                <a:spcPct val="0"/>
              </a:spcBef>
              <a:buFont typeface="Wingdings" panose="05000000000000000000" pitchFamily="2" charset="2"/>
              <a:buNone/>
            </a:pPr>
            <a:r>
              <a:rPr lang="en-US" altLang="zh-CN" sz="2400">
                <a:latin typeface="Times New Roman" panose="02020603050405020304" charset="0"/>
              </a:rPr>
              <a:t>    E </a:t>
            </a:r>
            <a:r>
              <a:rPr lang="en-US" altLang="zh-CN" sz="2400">
                <a:latin typeface="Times New Roman" panose="02020603050405020304" charset="0"/>
                <a:sym typeface="Symbol" panose="05050102010706020507" pitchFamily="18" charset="2"/>
              </a:rPr>
              <a:t> </a:t>
            </a:r>
            <a:r>
              <a:rPr lang="en-US" altLang="zh-CN" sz="2400">
                <a:latin typeface="Times New Roman" panose="02020603050405020304" charset="0"/>
              </a:rPr>
              <a:t>E · + T </a:t>
            </a:r>
            <a:endParaRPr lang="en-US" altLang="zh-CN" sz="2400">
              <a:latin typeface="Times New Roman" panose="02020603050405020304" charset="0"/>
            </a:endParaRPr>
          </a:p>
        </p:txBody>
      </p:sp>
      <p:sp>
        <p:nvSpPr>
          <p:cNvPr id="7" name="Rectangle 4"/>
          <p:cNvSpPr>
            <a:spLocks noChangeArrowheads="1"/>
          </p:cNvSpPr>
          <p:nvPr/>
        </p:nvSpPr>
        <p:spPr bwMode="auto">
          <a:xfrm>
            <a:off x="3900488" y="4533901"/>
            <a:ext cx="2087562" cy="790575"/>
          </a:xfrm>
          <a:prstGeom prst="rect">
            <a:avLst/>
          </a:prstGeom>
          <a:solidFill>
            <a:srgbClr val="CCFFCC"/>
          </a:solidFill>
          <a:ln w="12700" cap="sq">
            <a:solidFill>
              <a:srgbClr val="0066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a:latin typeface="Times New Roman" panose="02020603050405020304" charset="0"/>
              </a:rPr>
              <a:t>I</a:t>
            </a:r>
            <a:r>
              <a:rPr lang="en-US" altLang="zh-CN" sz="2400" baseline="-30000">
                <a:latin typeface="Times New Roman" panose="02020603050405020304" charset="0"/>
              </a:rPr>
              <a:t>2</a:t>
            </a:r>
            <a:r>
              <a:rPr lang="en-US" altLang="zh-CN" sz="2400">
                <a:latin typeface="Times New Roman" panose="02020603050405020304" charset="0"/>
              </a:rPr>
              <a:t>:E </a:t>
            </a:r>
            <a:r>
              <a:rPr lang="en-US" altLang="zh-CN" sz="2400">
                <a:latin typeface="Times New Roman" panose="02020603050405020304" charset="0"/>
                <a:sym typeface="Symbol" panose="05050102010706020507" pitchFamily="18" charset="2"/>
              </a:rPr>
              <a:t> </a:t>
            </a:r>
            <a:r>
              <a:rPr lang="en-US" altLang="zh-CN" sz="2400">
                <a:latin typeface="Times New Roman" panose="02020603050405020304" charset="0"/>
              </a:rPr>
              <a:t>T ·</a:t>
            </a:r>
            <a:endParaRPr lang="en-US" altLang="zh-CN" sz="2400">
              <a:latin typeface="Times New Roman" panose="02020603050405020304" charset="0"/>
            </a:endParaRPr>
          </a:p>
          <a:p>
            <a:pPr eaLnBrk="1" hangingPunct="1">
              <a:spcBef>
                <a:spcPct val="0"/>
              </a:spcBef>
              <a:buFont typeface="Wingdings" panose="05000000000000000000" pitchFamily="2" charset="2"/>
              <a:buNone/>
            </a:pPr>
            <a:r>
              <a:rPr lang="en-US" altLang="zh-CN" sz="2400">
                <a:latin typeface="Times New Roman" panose="02020603050405020304" charset="0"/>
              </a:rPr>
              <a:t>    T </a:t>
            </a:r>
            <a:r>
              <a:rPr lang="en-US" altLang="zh-CN" sz="2400">
                <a:latin typeface="Times New Roman" panose="02020603050405020304" charset="0"/>
                <a:sym typeface="Symbol" panose="05050102010706020507" pitchFamily="18" charset="2"/>
              </a:rPr>
              <a:t> </a:t>
            </a:r>
            <a:r>
              <a:rPr lang="en-US" altLang="zh-CN" sz="2400">
                <a:latin typeface="Times New Roman" panose="02020603050405020304" charset="0"/>
              </a:rPr>
              <a:t>T · </a:t>
            </a:r>
            <a:r>
              <a:rPr lang="en-US" altLang="zh-CN" sz="2400">
                <a:latin typeface="宋体" panose="02010600030101010101" pitchFamily="2" charset="-122"/>
              </a:rPr>
              <a:t>*</a:t>
            </a:r>
            <a:r>
              <a:rPr lang="en-US" altLang="zh-CN" sz="2400">
                <a:latin typeface="Times New Roman" panose="02020603050405020304" charset="0"/>
              </a:rPr>
              <a:t> F</a:t>
            </a:r>
            <a:endParaRPr lang="en-US" altLang="zh-CN" sz="2400">
              <a:latin typeface="Times New Roman" panose="02020603050405020304" charset="0"/>
            </a:endParaRPr>
          </a:p>
        </p:txBody>
      </p:sp>
      <p:sp>
        <p:nvSpPr>
          <p:cNvPr id="9" name="Rectangle 5"/>
          <p:cNvSpPr>
            <a:spLocks noChangeArrowheads="1"/>
          </p:cNvSpPr>
          <p:nvPr/>
        </p:nvSpPr>
        <p:spPr bwMode="auto">
          <a:xfrm>
            <a:off x="3886201" y="5445126"/>
            <a:ext cx="2087563" cy="496887"/>
          </a:xfrm>
          <a:prstGeom prst="rect">
            <a:avLst/>
          </a:prstGeom>
          <a:noFill/>
          <a:ln w="12700" cap="sq">
            <a:solidFill>
              <a:srgbClr val="0066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a:latin typeface="Times New Roman" panose="02020603050405020304" charset="0"/>
              </a:rPr>
              <a:t>I</a:t>
            </a:r>
            <a:r>
              <a:rPr lang="en-US" altLang="zh-CN" sz="2400" baseline="-30000">
                <a:latin typeface="Times New Roman" panose="02020603050405020304" charset="0"/>
              </a:rPr>
              <a:t>3</a:t>
            </a:r>
            <a:r>
              <a:rPr lang="en-US" altLang="zh-CN" sz="2400">
                <a:latin typeface="Times New Roman" panose="02020603050405020304" charset="0"/>
              </a:rPr>
              <a:t>: T </a:t>
            </a:r>
            <a:r>
              <a:rPr lang="en-US" altLang="zh-CN" sz="2400">
                <a:latin typeface="Times New Roman" panose="02020603050405020304" charset="0"/>
                <a:sym typeface="Symbol" panose="05050102010706020507" pitchFamily="18" charset="2"/>
              </a:rPr>
              <a:t></a:t>
            </a:r>
            <a:r>
              <a:rPr lang="en-US" altLang="zh-CN" sz="2400">
                <a:latin typeface="Times New Roman" panose="02020603050405020304" charset="0"/>
              </a:rPr>
              <a:t> F ·</a:t>
            </a:r>
            <a:endParaRPr lang="en-US" altLang="zh-CN" sz="2400">
              <a:latin typeface="Times New Roman" panose="02020603050405020304" charset="0"/>
            </a:endParaRPr>
          </a:p>
        </p:txBody>
      </p:sp>
      <p:sp>
        <p:nvSpPr>
          <p:cNvPr id="10" name="Rectangle 6"/>
          <p:cNvSpPr>
            <a:spLocks noChangeArrowheads="1"/>
          </p:cNvSpPr>
          <p:nvPr/>
        </p:nvSpPr>
        <p:spPr bwMode="auto">
          <a:xfrm>
            <a:off x="6078538" y="882650"/>
            <a:ext cx="2087562" cy="2578100"/>
          </a:xfrm>
          <a:prstGeom prst="rect">
            <a:avLst/>
          </a:prstGeom>
          <a:noFill/>
          <a:ln w="12700" cap="sq">
            <a:solidFill>
              <a:srgbClr val="0066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dirty="0">
                <a:latin typeface="Times New Roman" panose="02020603050405020304" charset="0"/>
              </a:rPr>
              <a:t>I</a:t>
            </a:r>
            <a:r>
              <a:rPr lang="en-US" altLang="zh-CN" sz="2400" baseline="-30000" dirty="0">
                <a:latin typeface="Times New Roman" panose="02020603050405020304" charset="0"/>
              </a:rPr>
              <a:t>4</a:t>
            </a:r>
            <a:r>
              <a:rPr lang="en-US" altLang="zh-CN" sz="2400" dirty="0">
                <a:latin typeface="Times New Roman" panose="02020603050405020304" charset="0"/>
              </a:rPr>
              <a:t>:F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 E)</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E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·E + T </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E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·T</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T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·T </a:t>
            </a:r>
            <a:r>
              <a:rPr lang="en-US" altLang="zh-CN" sz="2400" dirty="0">
                <a:latin typeface="宋体" panose="02010600030101010101" pitchFamily="2" charset="-122"/>
              </a:rPr>
              <a:t>*</a:t>
            </a:r>
            <a:r>
              <a:rPr lang="en-US" altLang="zh-CN" sz="2400" dirty="0">
                <a:latin typeface="Times New Roman" panose="02020603050405020304" charset="0"/>
              </a:rPr>
              <a:t> F</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T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·F</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F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·(E)</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F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·id</a:t>
            </a:r>
            <a:endParaRPr lang="en-US" altLang="zh-CN" sz="2400" dirty="0">
              <a:latin typeface="Times New Roman" panose="02020603050405020304" charset="0"/>
            </a:endParaRPr>
          </a:p>
        </p:txBody>
      </p:sp>
      <p:sp>
        <p:nvSpPr>
          <p:cNvPr id="11" name="Rectangle 7"/>
          <p:cNvSpPr>
            <a:spLocks noChangeArrowheads="1"/>
          </p:cNvSpPr>
          <p:nvPr/>
        </p:nvSpPr>
        <p:spPr bwMode="auto">
          <a:xfrm>
            <a:off x="6107113" y="3546476"/>
            <a:ext cx="2087562" cy="549275"/>
          </a:xfrm>
          <a:prstGeom prst="rect">
            <a:avLst/>
          </a:prstGeom>
          <a:noFill/>
          <a:ln w="12700" cap="sq">
            <a:solidFill>
              <a:srgbClr val="0066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dirty="0">
                <a:latin typeface="Times New Roman" panose="02020603050405020304" charset="0"/>
              </a:rPr>
              <a:t>I</a:t>
            </a:r>
            <a:r>
              <a:rPr lang="en-US" altLang="zh-CN" sz="2400" baseline="-30000" dirty="0">
                <a:latin typeface="Times New Roman" panose="02020603050405020304" charset="0"/>
              </a:rPr>
              <a:t>5</a:t>
            </a:r>
            <a:r>
              <a:rPr lang="en-US" altLang="zh-CN" sz="2400" dirty="0">
                <a:latin typeface="Times New Roman" panose="02020603050405020304" charset="0"/>
              </a:rPr>
              <a:t>: F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id·</a:t>
            </a:r>
            <a:endParaRPr lang="en-US" altLang="zh-CN" sz="2400" dirty="0">
              <a:latin typeface="Times New Roman" panose="02020603050405020304" charset="0"/>
            </a:endParaRPr>
          </a:p>
        </p:txBody>
      </p:sp>
      <p:sp>
        <p:nvSpPr>
          <p:cNvPr id="3" name="矩形 2"/>
          <p:cNvSpPr/>
          <p:nvPr/>
        </p:nvSpPr>
        <p:spPr>
          <a:xfrm>
            <a:off x="715964" y="838201"/>
            <a:ext cx="2162175" cy="2306955"/>
          </a:xfrm>
          <a:prstGeom prst="rect">
            <a:avLst/>
          </a:prstGeom>
          <a:solidFill>
            <a:schemeClr val="bg1">
              <a:lumMod val="95000"/>
            </a:schemeClr>
          </a:solidFill>
        </p:spPr>
        <p:txBody>
          <a:bodyPr wrap="square">
            <a:spAutoFit/>
          </a:bodyPr>
          <a:lstStyle/>
          <a:p>
            <a:pPr marL="0" lvl="1">
              <a:defRPr/>
            </a:pPr>
            <a:r>
              <a:rPr lang="zh-CN" altLang="en-US" dirty="0">
                <a:latin typeface="Times New Roman" panose="02020603050405020304" charset="0"/>
                <a:ea typeface="华文新魏" panose="02010800040101010101" pitchFamily="2" charset="-122"/>
                <a:cs typeface="Times New Roman" panose="02020603050405020304" charset="0"/>
              </a:rPr>
              <a:t>文法</a:t>
            </a:r>
            <a:r>
              <a:rPr lang="en-US" altLang="zh-CN" dirty="0">
                <a:latin typeface="Times New Roman" panose="02020603050405020304" charset="0"/>
                <a:ea typeface="华文新魏" panose="02010800040101010101" pitchFamily="2" charset="-122"/>
                <a:cs typeface="Times New Roman" panose="02020603050405020304" charset="0"/>
              </a:rPr>
              <a:t>G[S′]: </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(0) S′ </a:t>
            </a:r>
            <a:r>
              <a:rPr lang="zh-CN" altLang="en-US" dirty="0">
                <a:latin typeface="Times New Roman" panose="02020603050405020304" charset="0"/>
                <a:ea typeface="华文新魏" panose="02010800040101010101" pitchFamily="2" charset="-122"/>
                <a:cs typeface="Times New Roman" panose="02020603050405020304" charset="0"/>
              </a:rPr>
              <a:t>→</a:t>
            </a:r>
            <a:r>
              <a:rPr lang="en-US" altLang="zh-CN" dirty="0">
                <a:latin typeface="Times New Roman" panose="02020603050405020304" charset="0"/>
                <a:ea typeface="华文新魏" panose="02010800040101010101" pitchFamily="2" charset="-122"/>
                <a:cs typeface="Times New Roman" panose="02020603050405020304" charset="0"/>
              </a:rPr>
              <a:t>E     </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(1) E</a:t>
            </a:r>
            <a:r>
              <a:rPr lang="zh-CN" altLang="en-US" dirty="0">
                <a:latin typeface="Times New Roman" panose="02020603050405020304" charset="0"/>
                <a:ea typeface="华文新魏" panose="02010800040101010101" pitchFamily="2" charset="-122"/>
                <a:cs typeface="Times New Roman" panose="02020603050405020304" charset="0"/>
              </a:rPr>
              <a:t> →</a:t>
            </a:r>
            <a:r>
              <a:rPr lang="en-US" altLang="zh-CN" dirty="0">
                <a:latin typeface="Times New Roman" panose="02020603050405020304" charset="0"/>
                <a:ea typeface="华文新魏" panose="02010800040101010101" pitchFamily="2" charset="-122"/>
                <a:cs typeface="Times New Roman" panose="02020603050405020304" charset="0"/>
              </a:rPr>
              <a:t>E +T</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(2) E</a:t>
            </a:r>
            <a:r>
              <a:rPr lang="zh-CN" altLang="en-US" dirty="0">
                <a:latin typeface="Times New Roman" panose="02020603050405020304" charset="0"/>
                <a:ea typeface="华文新魏" panose="02010800040101010101" pitchFamily="2" charset="-122"/>
                <a:cs typeface="Times New Roman" panose="02020603050405020304" charset="0"/>
              </a:rPr>
              <a:t> → </a:t>
            </a:r>
            <a:r>
              <a:rPr lang="en-US" altLang="zh-CN" dirty="0">
                <a:latin typeface="Times New Roman" panose="02020603050405020304" charset="0"/>
                <a:ea typeface="华文新魏" panose="02010800040101010101" pitchFamily="2" charset="-122"/>
                <a:cs typeface="Times New Roman" panose="02020603050405020304" charset="0"/>
              </a:rPr>
              <a:t>T      </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(3) T</a:t>
            </a:r>
            <a:r>
              <a:rPr lang="zh-CN" altLang="en-US" dirty="0">
                <a:latin typeface="Times New Roman" panose="02020603050405020304" charset="0"/>
                <a:ea typeface="华文新魏" panose="02010800040101010101" pitchFamily="2" charset="-122"/>
                <a:cs typeface="Times New Roman" panose="02020603050405020304" charset="0"/>
              </a:rPr>
              <a:t> → </a:t>
            </a:r>
            <a:r>
              <a:rPr lang="en-US" altLang="zh-CN" dirty="0">
                <a:latin typeface="Times New Roman" panose="02020603050405020304" charset="0"/>
                <a:ea typeface="华文新魏" panose="02010800040101010101" pitchFamily="2" charset="-122"/>
                <a:cs typeface="Times New Roman" panose="02020603050405020304" charset="0"/>
              </a:rPr>
              <a:t>T*F</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(4) T</a:t>
            </a:r>
            <a:r>
              <a:rPr lang="zh-CN" altLang="en-US" dirty="0">
                <a:latin typeface="Times New Roman" panose="02020603050405020304" charset="0"/>
                <a:ea typeface="华文新魏" panose="02010800040101010101" pitchFamily="2" charset="-122"/>
                <a:cs typeface="Times New Roman" panose="02020603050405020304" charset="0"/>
              </a:rPr>
              <a:t> → </a:t>
            </a:r>
            <a:r>
              <a:rPr lang="en-US" altLang="zh-CN" dirty="0">
                <a:latin typeface="Times New Roman" panose="02020603050405020304" charset="0"/>
                <a:ea typeface="华文新魏" panose="02010800040101010101" pitchFamily="2" charset="-122"/>
                <a:cs typeface="Times New Roman" panose="02020603050405020304" charset="0"/>
              </a:rPr>
              <a:t>F      </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(5)  F</a:t>
            </a:r>
            <a:r>
              <a:rPr lang="zh-CN" altLang="en-US" dirty="0">
                <a:latin typeface="Times New Roman" panose="02020603050405020304" charset="0"/>
                <a:ea typeface="华文新魏" panose="02010800040101010101" pitchFamily="2" charset="-122"/>
                <a:cs typeface="Times New Roman" panose="02020603050405020304" charset="0"/>
              </a:rPr>
              <a:t> →</a:t>
            </a:r>
            <a:r>
              <a:rPr lang="en-US" altLang="zh-CN" dirty="0">
                <a:latin typeface="Times New Roman" panose="02020603050405020304" charset="0"/>
                <a:ea typeface="华文新魏" panose="02010800040101010101" pitchFamily="2" charset="-122"/>
                <a:cs typeface="Times New Roman" panose="02020603050405020304" charset="0"/>
              </a:rPr>
              <a:t>(E)</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(6) F</a:t>
            </a:r>
            <a:r>
              <a:rPr lang="zh-CN" altLang="en-US" dirty="0">
                <a:latin typeface="Times New Roman" panose="02020603050405020304" charset="0"/>
                <a:ea typeface="华文新魏" panose="02010800040101010101" pitchFamily="2" charset="-122"/>
                <a:cs typeface="Times New Roman" panose="02020603050405020304" charset="0"/>
              </a:rPr>
              <a:t> → </a:t>
            </a:r>
            <a:r>
              <a:rPr lang="en-US" altLang="zh-CN" dirty="0">
                <a:latin typeface="Times New Roman" panose="02020603050405020304" charset="0"/>
                <a:ea typeface="华文新魏" panose="02010800040101010101" pitchFamily="2" charset="-122"/>
                <a:cs typeface="Times New Roman" panose="02020603050405020304" charset="0"/>
              </a:rPr>
              <a:t>id      </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a:xfrm>
            <a:off x="2133600" y="152400"/>
            <a:ext cx="7924800" cy="685800"/>
          </a:xfrm>
        </p:spPr>
        <p:txBody>
          <a:bodyPr/>
          <a:lstStyle/>
          <a:p>
            <a:r>
              <a:rPr lang="zh-CN" altLang="en-US" dirty="0">
                <a:latin typeface="Times New Roman" panose="02020603050405020304" charset="0"/>
                <a:cs typeface="Times New Roman" panose="02020603050405020304" charset="0"/>
              </a:rPr>
              <a:t>例</a:t>
            </a:r>
            <a:r>
              <a:rPr lang="en-US" altLang="zh-CN" dirty="0">
                <a:latin typeface="Times New Roman" panose="02020603050405020304" charset="0"/>
                <a:cs typeface="Times New Roman" panose="02020603050405020304" charset="0"/>
              </a:rPr>
              <a:t>: </a:t>
            </a:r>
            <a:r>
              <a:rPr lang="zh-CN" altLang="en-US" dirty="0">
                <a:latin typeface="Times New Roman" panose="02020603050405020304" charset="0"/>
                <a:cs typeface="Times New Roman" panose="02020603050405020304" charset="0"/>
              </a:rPr>
              <a:t>构造如下文法的</a:t>
            </a:r>
            <a:r>
              <a:rPr lang="en-US" altLang="zh-CN" dirty="0">
                <a:latin typeface="Times New Roman" panose="02020603050405020304" charset="0"/>
                <a:cs typeface="Times New Roman" panose="02020603050405020304" charset="0"/>
              </a:rPr>
              <a:t>SLR(1)</a:t>
            </a:r>
            <a:r>
              <a:rPr lang="zh-CN" altLang="en-US" dirty="0">
                <a:latin typeface="Times New Roman" panose="02020603050405020304" charset="0"/>
                <a:cs typeface="Times New Roman" panose="02020603050405020304" charset="0"/>
              </a:rPr>
              <a:t>分析表</a:t>
            </a:r>
            <a:endParaRPr lang="zh-CN" altLang="en-US" dirty="0"/>
          </a:p>
        </p:txBody>
      </p:sp>
      <p:sp>
        <p:nvSpPr>
          <p:cNvPr id="5" name="Rectangle 2"/>
          <p:cNvSpPr>
            <a:spLocks noChangeArrowheads="1"/>
          </p:cNvSpPr>
          <p:nvPr/>
        </p:nvSpPr>
        <p:spPr bwMode="auto">
          <a:xfrm>
            <a:off x="3914776" y="847726"/>
            <a:ext cx="2087563" cy="2613025"/>
          </a:xfrm>
          <a:prstGeom prst="rect">
            <a:avLst/>
          </a:prstGeom>
          <a:noFill/>
          <a:ln w="12700" cap="sq">
            <a:solidFill>
              <a:srgbClr val="0066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dirty="0">
                <a:latin typeface="Times New Roman" panose="02020603050405020304" charset="0"/>
              </a:rPr>
              <a:t>I</a:t>
            </a:r>
            <a:r>
              <a:rPr lang="en-US" altLang="zh-CN" sz="2400" baseline="-30000" dirty="0">
                <a:latin typeface="Times New Roman" panose="02020603050405020304" charset="0"/>
              </a:rPr>
              <a:t>0</a:t>
            </a:r>
            <a:r>
              <a:rPr lang="en-US" altLang="zh-CN" sz="2400" dirty="0">
                <a:latin typeface="Times New Roman" panose="02020603050405020304" charset="0"/>
              </a:rPr>
              <a:t>:S</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·E</a:t>
            </a:r>
            <a:endParaRPr lang="zh-CN" altLang="en-US"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E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·E + T </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E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·T</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T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·T </a:t>
            </a:r>
            <a:r>
              <a:rPr lang="en-US" altLang="zh-CN" sz="2400" dirty="0">
                <a:latin typeface="宋体" panose="02010600030101010101" pitchFamily="2" charset="-122"/>
              </a:rPr>
              <a:t>*</a:t>
            </a:r>
            <a:r>
              <a:rPr lang="en-US" altLang="zh-CN" sz="2400" dirty="0">
                <a:latin typeface="Times New Roman" panose="02020603050405020304" charset="0"/>
              </a:rPr>
              <a:t> F</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T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·F</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F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·(E)</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F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·id</a:t>
            </a:r>
            <a:endParaRPr lang="zh-CN" altLang="en-US" sz="2400" dirty="0">
              <a:latin typeface="Times New Roman" panose="02020603050405020304" charset="0"/>
            </a:endParaRPr>
          </a:p>
        </p:txBody>
      </p:sp>
      <p:sp>
        <p:nvSpPr>
          <p:cNvPr id="6" name="Rectangle 3"/>
          <p:cNvSpPr>
            <a:spLocks noChangeArrowheads="1"/>
          </p:cNvSpPr>
          <p:nvPr/>
        </p:nvSpPr>
        <p:spPr bwMode="auto">
          <a:xfrm>
            <a:off x="3900488" y="3546475"/>
            <a:ext cx="2087562" cy="868362"/>
          </a:xfrm>
          <a:prstGeom prst="rect">
            <a:avLst/>
          </a:prstGeom>
          <a:solidFill>
            <a:srgbClr val="CCFFCC"/>
          </a:solidFill>
          <a:ln w="12700" cap="sq">
            <a:solidFill>
              <a:srgbClr val="0066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a:latin typeface="Times New Roman" panose="02020603050405020304" charset="0"/>
              </a:rPr>
              <a:t>I</a:t>
            </a:r>
            <a:r>
              <a:rPr lang="en-US" altLang="zh-CN" sz="2400" baseline="-30000">
                <a:latin typeface="Times New Roman" panose="02020603050405020304" charset="0"/>
              </a:rPr>
              <a:t>1</a:t>
            </a:r>
            <a:r>
              <a:rPr lang="en-US" altLang="zh-CN" sz="2400">
                <a:latin typeface="Times New Roman" panose="02020603050405020304" charset="0"/>
              </a:rPr>
              <a:t>:S </a:t>
            </a:r>
            <a:r>
              <a:rPr lang="en-US" altLang="zh-CN" sz="2400">
                <a:latin typeface="Times New Roman" panose="02020603050405020304" charset="0"/>
                <a:sym typeface="Symbol" panose="05050102010706020507" pitchFamily="18" charset="2"/>
              </a:rPr>
              <a:t> </a:t>
            </a:r>
            <a:r>
              <a:rPr lang="en-US" altLang="zh-CN" sz="2400">
                <a:latin typeface="Times New Roman" panose="02020603050405020304" charset="0"/>
              </a:rPr>
              <a:t>E·</a:t>
            </a:r>
            <a:endParaRPr lang="zh-CN" altLang="en-US" sz="2400">
              <a:latin typeface="Times New Roman" panose="02020603050405020304" charset="0"/>
            </a:endParaRPr>
          </a:p>
          <a:p>
            <a:pPr eaLnBrk="1" hangingPunct="1">
              <a:spcBef>
                <a:spcPct val="0"/>
              </a:spcBef>
              <a:buFont typeface="Wingdings" panose="05000000000000000000" pitchFamily="2" charset="2"/>
              <a:buNone/>
            </a:pPr>
            <a:r>
              <a:rPr lang="en-US" altLang="zh-CN" sz="2400">
                <a:latin typeface="Times New Roman" panose="02020603050405020304" charset="0"/>
              </a:rPr>
              <a:t>    E </a:t>
            </a:r>
            <a:r>
              <a:rPr lang="en-US" altLang="zh-CN" sz="2400">
                <a:latin typeface="Times New Roman" panose="02020603050405020304" charset="0"/>
                <a:sym typeface="Symbol" panose="05050102010706020507" pitchFamily="18" charset="2"/>
              </a:rPr>
              <a:t> </a:t>
            </a:r>
            <a:r>
              <a:rPr lang="en-US" altLang="zh-CN" sz="2400">
                <a:latin typeface="Times New Roman" panose="02020603050405020304" charset="0"/>
              </a:rPr>
              <a:t>E · + T </a:t>
            </a:r>
            <a:endParaRPr lang="en-US" altLang="zh-CN" sz="2400">
              <a:latin typeface="Times New Roman" panose="02020603050405020304" charset="0"/>
            </a:endParaRPr>
          </a:p>
        </p:txBody>
      </p:sp>
      <p:sp>
        <p:nvSpPr>
          <p:cNvPr id="7" name="Rectangle 4"/>
          <p:cNvSpPr>
            <a:spLocks noChangeArrowheads="1"/>
          </p:cNvSpPr>
          <p:nvPr/>
        </p:nvSpPr>
        <p:spPr bwMode="auto">
          <a:xfrm>
            <a:off x="3900488" y="4533901"/>
            <a:ext cx="2087562" cy="790575"/>
          </a:xfrm>
          <a:prstGeom prst="rect">
            <a:avLst/>
          </a:prstGeom>
          <a:solidFill>
            <a:srgbClr val="CCFFCC"/>
          </a:solidFill>
          <a:ln w="12700" cap="sq">
            <a:solidFill>
              <a:srgbClr val="0066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a:latin typeface="Times New Roman" panose="02020603050405020304" charset="0"/>
              </a:rPr>
              <a:t>I</a:t>
            </a:r>
            <a:r>
              <a:rPr lang="en-US" altLang="zh-CN" sz="2400" baseline="-30000">
                <a:latin typeface="Times New Roman" panose="02020603050405020304" charset="0"/>
              </a:rPr>
              <a:t>2</a:t>
            </a:r>
            <a:r>
              <a:rPr lang="en-US" altLang="zh-CN" sz="2400">
                <a:latin typeface="Times New Roman" panose="02020603050405020304" charset="0"/>
              </a:rPr>
              <a:t>:E </a:t>
            </a:r>
            <a:r>
              <a:rPr lang="en-US" altLang="zh-CN" sz="2400">
                <a:latin typeface="Times New Roman" panose="02020603050405020304" charset="0"/>
                <a:sym typeface="Symbol" panose="05050102010706020507" pitchFamily="18" charset="2"/>
              </a:rPr>
              <a:t> </a:t>
            </a:r>
            <a:r>
              <a:rPr lang="en-US" altLang="zh-CN" sz="2400">
                <a:latin typeface="Times New Roman" panose="02020603050405020304" charset="0"/>
              </a:rPr>
              <a:t>T ·</a:t>
            </a:r>
            <a:endParaRPr lang="en-US" altLang="zh-CN" sz="2400">
              <a:latin typeface="Times New Roman" panose="02020603050405020304" charset="0"/>
            </a:endParaRPr>
          </a:p>
          <a:p>
            <a:pPr eaLnBrk="1" hangingPunct="1">
              <a:spcBef>
                <a:spcPct val="0"/>
              </a:spcBef>
              <a:buFont typeface="Wingdings" panose="05000000000000000000" pitchFamily="2" charset="2"/>
              <a:buNone/>
            </a:pPr>
            <a:r>
              <a:rPr lang="en-US" altLang="zh-CN" sz="2400">
                <a:latin typeface="Times New Roman" panose="02020603050405020304" charset="0"/>
              </a:rPr>
              <a:t>    T </a:t>
            </a:r>
            <a:r>
              <a:rPr lang="en-US" altLang="zh-CN" sz="2400">
                <a:latin typeface="Times New Roman" panose="02020603050405020304" charset="0"/>
                <a:sym typeface="Symbol" panose="05050102010706020507" pitchFamily="18" charset="2"/>
              </a:rPr>
              <a:t> </a:t>
            </a:r>
            <a:r>
              <a:rPr lang="en-US" altLang="zh-CN" sz="2400">
                <a:latin typeface="Times New Roman" panose="02020603050405020304" charset="0"/>
              </a:rPr>
              <a:t>T · </a:t>
            </a:r>
            <a:r>
              <a:rPr lang="en-US" altLang="zh-CN" sz="2400">
                <a:latin typeface="宋体" panose="02010600030101010101" pitchFamily="2" charset="-122"/>
              </a:rPr>
              <a:t>*</a:t>
            </a:r>
            <a:r>
              <a:rPr lang="en-US" altLang="zh-CN" sz="2400">
                <a:latin typeface="Times New Roman" panose="02020603050405020304" charset="0"/>
              </a:rPr>
              <a:t> F</a:t>
            </a:r>
            <a:endParaRPr lang="en-US" altLang="zh-CN" sz="2400">
              <a:latin typeface="Times New Roman" panose="02020603050405020304" charset="0"/>
            </a:endParaRPr>
          </a:p>
        </p:txBody>
      </p:sp>
      <p:sp>
        <p:nvSpPr>
          <p:cNvPr id="9" name="Rectangle 5"/>
          <p:cNvSpPr>
            <a:spLocks noChangeArrowheads="1"/>
          </p:cNvSpPr>
          <p:nvPr/>
        </p:nvSpPr>
        <p:spPr bwMode="auto">
          <a:xfrm>
            <a:off x="3886201" y="5445126"/>
            <a:ext cx="2087563" cy="496887"/>
          </a:xfrm>
          <a:prstGeom prst="rect">
            <a:avLst/>
          </a:prstGeom>
          <a:noFill/>
          <a:ln w="12700" cap="sq">
            <a:solidFill>
              <a:srgbClr val="0066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a:latin typeface="Times New Roman" panose="02020603050405020304" charset="0"/>
              </a:rPr>
              <a:t>I</a:t>
            </a:r>
            <a:r>
              <a:rPr lang="en-US" altLang="zh-CN" sz="2400" baseline="-30000">
                <a:latin typeface="Times New Roman" panose="02020603050405020304" charset="0"/>
              </a:rPr>
              <a:t>3</a:t>
            </a:r>
            <a:r>
              <a:rPr lang="en-US" altLang="zh-CN" sz="2400">
                <a:latin typeface="Times New Roman" panose="02020603050405020304" charset="0"/>
              </a:rPr>
              <a:t>: T </a:t>
            </a:r>
            <a:r>
              <a:rPr lang="en-US" altLang="zh-CN" sz="2400">
                <a:latin typeface="Times New Roman" panose="02020603050405020304" charset="0"/>
                <a:sym typeface="Symbol" panose="05050102010706020507" pitchFamily="18" charset="2"/>
              </a:rPr>
              <a:t></a:t>
            </a:r>
            <a:r>
              <a:rPr lang="en-US" altLang="zh-CN" sz="2400">
                <a:latin typeface="Times New Roman" panose="02020603050405020304" charset="0"/>
              </a:rPr>
              <a:t> F ·</a:t>
            </a:r>
            <a:endParaRPr lang="en-US" altLang="zh-CN" sz="2400">
              <a:latin typeface="Times New Roman" panose="02020603050405020304" charset="0"/>
            </a:endParaRPr>
          </a:p>
        </p:txBody>
      </p:sp>
      <p:sp>
        <p:nvSpPr>
          <p:cNvPr id="10" name="Rectangle 6"/>
          <p:cNvSpPr>
            <a:spLocks noChangeArrowheads="1"/>
          </p:cNvSpPr>
          <p:nvPr/>
        </p:nvSpPr>
        <p:spPr bwMode="auto">
          <a:xfrm>
            <a:off x="6078538" y="882650"/>
            <a:ext cx="2087562" cy="2578100"/>
          </a:xfrm>
          <a:prstGeom prst="rect">
            <a:avLst/>
          </a:prstGeom>
          <a:noFill/>
          <a:ln w="12700" cap="sq">
            <a:solidFill>
              <a:srgbClr val="0066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dirty="0">
                <a:latin typeface="Times New Roman" panose="02020603050405020304" charset="0"/>
              </a:rPr>
              <a:t>I</a:t>
            </a:r>
            <a:r>
              <a:rPr lang="en-US" altLang="zh-CN" sz="2400" baseline="-30000" dirty="0">
                <a:latin typeface="Times New Roman" panose="02020603050405020304" charset="0"/>
              </a:rPr>
              <a:t>4</a:t>
            </a:r>
            <a:r>
              <a:rPr lang="en-US" altLang="zh-CN" sz="2400" dirty="0">
                <a:latin typeface="Times New Roman" panose="02020603050405020304" charset="0"/>
              </a:rPr>
              <a:t>:F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 E)</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E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·E + T </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E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·T</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T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·T </a:t>
            </a:r>
            <a:r>
              <a:rPr lang="en-US" altLang="zh-CN" sz="2400" dirty="0">
                <a:latin typeface="宋体" panose="02010600030101010101" pitchFamily="2" charset="-122"/>
              </a:rPr>
              <a:t>*</a:t>
            </a:r>
            <a:r>
              <a:rPr lang="en-US" altLang="zh-CN" sz="2400" dirty="0">
                <a:latin typeface="Times New Roman" panose="02020603050405020304" charset="0"/>
              </a:rPr>
              <a:t> F</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T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·F</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F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·(E)</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F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·id</a:t>
            </a:r>
            <a:endParaRPr lang="en-US" altLang="zh-CN" sz="2400" dirty="0">
              <a:latin typeface="Times New Roman" panose="02020603050405020304" charset="0"/>
            </a:endParaRPr>
          </a:p>
        </p:txBody>
      </p:sp>
      <p:sp>
        <p:nvSpPr>
          <p:cNvPr id="11" name="Rectangle 7"/>
          <p:cNvSpPr>
            <a:spLocks noChangeArrowheads="1"/>
          </p:cNvSpPr>
          <p:nvPr/>
        </p:nvSpPr>
        <p:spPr bwMode="auto">
          <a:xfrm>
            <a:off x="6107113" y="3546476"/>
            <a:ext cx="2087562" cy="549275"/>
          </a:xfrm>
          <a:prstGeom prst="rect">
            <a:avLst/>
          </a:prstGeom>
          <a:noFill/>
          <a:ln w="12700" cap="sq">
            <a:solidFill>
              <a:srgbClr val="0066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dirty="0">
                <a:latin typeface="Times New Roman" panose="02020603050405020304" charset="0"/>
              </a:rPr>
              <a:t>I</a:t>
            </a:r>
            <a:r>
              <a:rPr lang="en-US" altLang="zh-CN" sz="2400" baseline="-30000" dirty="0">
                <a:latin typeface="Times New Roman" panose="02020603050405020304" charset="0"/>
              </a:rPr>
              <a:t>5</a:t>
            </a:r>
            <a:r>
              <a:rPr lang="en-US" altLang="zh-CN" sz="2400" dirty="0">
                <a:latin typeface="Times New Roman" panose="02020603050405020304" charset="0"/>
              </a:rPr>
              <a:t>: F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id·</a:t>
            </a:r>
            <a:endParaRPr lang="en-US" altLang="zh-CN" sz="2400" dirty="0">
              <a:latin typeface="Times New Roman" panose="02020603050405020304" charset="0"/>
            </a:endParaRPr>
          </a:p>
        </p:txBody>
      </p:sp>
      <p:sp>
        <p:nvSpPr>
          <p:cNvPr id="12" name="Rectangle 8"/>
          <p:cNvSpPr>
            <a:spLocks noChangeArrowheads="1"/>
          </p:cNvSpPr>
          <p:nvPr/>
        </p:nvSpPr>
        <p:spPr bwMode="auto">
          <a:xfrm>
            <a:off x="6078539" y="4164012"/>
            <a:ext cx="2268537" cy="1911350"/>
          </a:xfrm>
          <a:prstGeom prst="rect">
            <a:avLst/>
          </a:prstGeom>
          <a:noFill/>
          <a:ln w="12700" cap="sq">
            <a:solidFill>
              <a:srgbClr val="0066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dirty="0">
                <a:latin typeface="Times New Roman" panose="02020603050405020304" charset="0"/>
              </a:rPr>
              <a:t>I</a:t>
            </a:r>
            <a:r>
              <a:rPr lang="en-US" altLang="zh-CN" sz="2400" baseline="-30000" dirty="0">
                <a:latin typeface="Times New Roman" panose="02020603050405020304" charset="0"/>
              </a:rPr>
              <a:t>6</a:t>
            </a:r>
            <a:r>
              <a:rPr lang="en-US" altLang="zh-CN" sz="2400" dirty="0">
                <a:latin typeface="Times New Roman" panose="02020603050405020304" charset="0"/>
              </a:rPr>
              <a:t>:E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E + · T </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T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·T </a:t>
            </a:r>
            <a:r>
              <a:rPr lang="en-US" altLang="zh-CN" sz="2400" dirty="0">
                <a:latin typeface="宋体" panose="02010600030101010101" pitchFamily="2" charset="-122"/>
              </a:rPr>
              <a:t>*</a:t>
            </a:r>
            <a:r>
              <a:rPr lang="en-US" altLang="zh-CN" sz="2400" dirty="0">
                <a:latin typeface="Times New Roman" panose="02020603050405020304" charset="0"/>
              </a:rPr>
              <a:t> F</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T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·F</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F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·(E)</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F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·id</a:t>
            </a:r>
            <a:endParaRPr lang="en-US" altLang="zh-CN" sz="2400" dirty="0">
              <a:latin typeface="Times New Roman" panose="02020603050405020304" charset="0"/>
            </a:endParaRPr>
          </a:p>
        </p:txBody>
      </p:sp>
      <p:sp>
        <p:nvSpPr>
          <p:cNvPr id="13" name="Rectangle 9"/>
          <p:cNvSpPr>
            <a:spLocks noChangeArrowheads="1"/>
          </p:cNvSpPr>
          <p:nvPr/>
        </p:nvSpPr>
        <p:spPr bwMode="auto">
          <a:xfrm>
            <a:off x="8264525" y="838200"/>
            <a:ext cx="2241550" cy="1181100"/>
          </a:xfrm>
          <a:prstGeom prst="rect">
            <a:avLst/>
          </a:prstGeom>
          <a:noFill/>
          <a:ln w="12700" cap="sq">
            <a:solidFill>
              <a:srgbClr val="0066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dirty="0">
                <a:latin typeface="Times New Roman" panose="02020603050405020304" charset="0"/>
              </a:rPr>
              <a:t>I</a:t>
            </a:r>
            <a:r>
              <a:rPr lang="en-US" altLang="zh-CN" sz="2400" baseline="-30000" dirty="0">
                <a:latin typeface="Times New Roman" panose="02020603050405020304" charset="0"/>
              </a:rPr>
              <a:t>7</a:t>
            </a:r>
            <a:r>
              <a:rPr lang="en-US" altLang="zh-CN" sz="2400" dirty="0">
                <a:latin typeface="Times New Roman" panose="02020603050405020304" charset="0"/>
              </a:rPr>
              <a:t>:T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T </a:t>
            </a:r>
            <a:r>
              <a:rPr lang="en-US" altLang="zh-CN" sz="2400" dirty="0">
                <a:latin typeface="宋体" panose="02010600030101010101" pitchFamily="2" charset="-122"/>
              </a:rPr>
              <a:t>*</a:t>
            </a:r>
            <a:r>
              <a:rPr lang="en-US" altLang="zh-CN" sz="2400" dirty="0">
                <a:latin typeface="Times New Roman" panose="02020603050405020304" charset="0"/>
              </a:rPr>
              <a:t> · F</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F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·(E)</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F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·id</a:t>
            </a:r>
            <a:endParaRPr lang="en-US" altLang="zh-CN" sz="2400" dirty="0">
              <a:latin typeface="Times New Roman" panose="02020603050405020304" charset="0"/>
            </a:endParaRPr>
          </a:p>
        </p:txBody>
      </p:sp>
      <p:sp>
        <p:nvSpPr>
          <p:cNvPr id="14" name="Rectangle 10"/>
          <p:cNvSpPr>
            <a:spLocks noChangeArrowheads="1"/>
          </p:cNvSpPr>
          <p:nvPr/>
        </p:nvSpPr>
        <p:spPr bwMode="auto">
          <a:xfrm>
            <a:off x="8347076" y="2149475"/>
            <a:ext cx="2087563" cy="855662"/>
          </a:xfrm>
          <a:prstGeom prst="rect">
            <a:avLst/>
          </a:prstGeom>
          <a:noFill/>
          <a:ln w="12700" cap="sq">
            <a:solidFill>
              <a:srgbClr val="0066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a:latin typeface="Times New Roman" panose="02020603050405020304" charset="0"/>
              </a:rPr>
              <a:t>I</a:t>
            </a:r>
            <a:r>
              <a:rPr lang="en-US" altLang="zh-CN" sz="2400" baseline="-30000">
                <a:latin typeface="Times New Roman" panose="02020603050405020304" charset="0"/>
              </a:rPr>
              <a:t>8</a:t>
            </a:r>
            <a:r>
              <a:rPr lang="en-US" altLang="zh-CN" sz="2400">
                <a:latin typeface="Times New Roman" panose="02020603050405020304" charset="0"/>
              </a:rPr>
              <a:t>:F </a:t>
            </a:r>
            <a:r>
              <a:rPr lang="en-US" altLang="zh-CN" sz="2400">
                <a:latin typeface="Times New Roman" panose="02020603050405020304" charset="0"/>
                <a:sym typeface="Symbol" panose="05050102010706020507" pitchFamily="18" charset="2"/>
              </a:rPr>
              <a:t> </a:t>
            </a:r>
            <a:r>
              <a:rPr lang="en-US" altLang="zh-CN" sz="2400">
                <a:latin typeface="Times New Roman" panose="02020603050405020304" charset="0"/>
              </a:rPr>
              <a:t>(E · )</a:t>
            </a:r>
            <a:endParaRPr lang="en-US" altLang="zh-CN" sz="2400">
              <a:latin typeface="Times New Roman" panose="02020603050405020304" charset="0"/>
            </a:endParaRPr>
          </a:p>
          <a:p>
            <a:pPr eaLnBrk="1" hangingPunct="1">
              <a:spcBef>
                <a:spcPct val="0"/>
              </a:spcBef>
              <a:buFont typeface="Wingdings" panose="05000000000000000000" pitchFamily="2" charset="2"/>
              <a:buNone/>
            </a:pPr>
            <a:r>
              <a:rPr lang="en-US" altLang="zh-CN" sz="2400">
                <a:latin typeface="Times New Roman" panose="02020603050405020304" charset="0"/>
              </a:rPr>
              <a:t>    E </a:t>
            </a:r>
            <a:r>
              <a:rPr lang="en-US" altLang="zh-CN" sz="2400">
                <a:latin typeface="Times New Roman" panose="02020603050405020304" charset="0"/>
                <a:sym typeface="Symbol" panose="05050102010706020507" pitchFamily="18" charset="2"/>
              </a:rPr>
              <a:t> </a:t>
            </a:r>
            <a:r>
              <a:rPr lang="en-US" altLang="zh-CN" sz="2400">
                <a:latin typeface="Times New Roman" panose="02020603050405020304" charset="0"/>
              </a:rPr>
              <a:t>E · + T   </a:t>
            </a:r>
            <a:endParaRPr lang="en-US" altLang="zh-CN" sz="2400">
              <a:latin typeface="Times New Roman" panose="02020603050405020304" charset="0"/>
            </a:endParaRPr>
          </a:p>
        </p:txBody>
      </p:sp>
      <p:sp>
        <p:nvSpPr>
          <p:cNvPr id="3" name="矩形 2"/>
          <p:cNvSpPr/>
          <p:nvPr/>
        </p:nvSpPr>
        <p:spPr>
          <a:xfrm>
            <a:off x="715964" y="838201"/>
            <a:ext cx="2162175" cy="2306955"/>
          </a:xfrm>
          <a:prstGeom prst="rect">
            <a:avLst/>
          </a:prstGeom>
          <a:solidFill>
            <a:schemeClr val="bg1">
              <a:lumMod val="95000"/>
            </a:schemeClr>
          </a:solidFill>
        </p:spPr>
        <p:txBody>
          <a:bodyPr wrap="square">
            <a:spAutoFit/>
          </a:bodyPr>
          <a:lstStyle/>
          <a:p>
            <a:pPr marL="0" lvl="1">
              <a:defRPr/>
            </a:pPr>
            <a:r>
              <a:rPr lang="zh-CN" altLang="en-US" dirty="0">
                <a:latin typeface="Times New Roman" panose="02020603050405020304" charset="0"/>
                <a:ea typeface="华文新魏" panose="02010800040101010101" pitchFamily="2" charset="-122"/>
                <a:cs typeface="Times New Roman" panose="02020603050405020304" charset="0"/>
              </a:rPr>
              <a:t>文法</a:t>
            </a:r>
            <a:r>
              <a:rPr lang="en-US" altLang="zh-CN" dirty="0">
                <a:latin typeface="Times New Roman" panose="02020603050405020304" charset="0"/>
                <a:ea typeface="华文新魏" panose="02010800040101010101" pitchFamily="2" charset="-122"/>
                <a:cs typeface="Times New Roman" panose="02020603050405020304" charset="0"/>
              </a:rPr>
              <a:t>G[S′]: </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(0) S′ </a:t>
            </a:r>
            <a:r>
              <a:rPr lang="zh-CN" altLang="en-US" dirty="0">
                <a:latin typeface="Times New Roman" panose="02020603050405020304" charset="0"/>
                <a:ea typeface="华文新魏" panose="02010800040101010101" pitchFamily="2" charset="-122"/>
                <a:cs typeface="Times New Roman" panose="02020603050405020304" charset="0"/>
              </a:rPr>
              <a:t>→</a:t>
            </a:r>
            <a:r>
              <a:rPr lang="en-US" altLang="zh-CN" dirty="0">
                <a:latin typeface="Times New Roman" panose="02020603050405020304" charset="0"/>
                <a:ea typeface="华文新魏" panose="02010800040101010101" pitchFamily="2" charset="-122"/>
                <a:cs typeface="Times New Roman" panose="02020603050405020304" charset="0"/>
              </a:rPr>
              <a:t>E     </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(1) E</a:t>
            </a:r>
            <a:r>
              <a:rPr lang="zh-CN" altLang="en-US" dirty="0">
                <a:latin typeface="Times New Roman" panose="02020603050405020304" charset="0"/>
                <a:ea typeface="华文新魏" panose="02010800040101010101" pitchFamily="2" charset="-122"/>
                <a:cs typeface="Times New Roman" panose="02020603050405020304" charset="0"/>
              </a:rPr>
              <a:t> →</a:t>
            </a:r>
            <a:r>
              <a:rPr lang="en-US" altLang="zh-CN" dirty="0">
                <a:latin typeface="Times New Roman" panose="02020603050405020304" charset="0"/>
                <a:ea typeface="华文新魏" panose="02010800040101010101" pitchFamily="2" charset="-122"/>
                <a:cs typeface="Times New Roman" panose="02020603050405020304" charset="0"/>
              </a:rPr>
              <a:t>E +T</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(2) E</a:t>
            </a:r>
            <a:r>
              <a:rPr lang="zh-CN" altLang="en-US" dirty="0">
                <a:latin typeface="Times New Roman" panose="02020603050405020304" charset="0"/>
                <a:ea typeface="华文新魏" panose="02010800040101010101" pitchFamily="2" charset="-122"/>
                <a:cs typeface="Times New Roman" panose="02020603050405020304" charset="0"/>
              </a:rPr>
              <a:t> → </a:t>
            </a:r>
            <a:r>
              <a:rPr lang="en-US" altLang="zh-CN" dirty="0">
                <a:latin typeface="Times New Roman" panose="02020603050405020304" charset="0"/>
                <a:ea typeface="华文新魏" panose="02010800040101010101" pitchFamily="2" charset="-122"/>
                <a:cs typeface="Times New Roman" panose="02020603050405020304" charset="0"/>
              </a:rPr>
              <a:t>T      </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(3) T</a:t>
            </a:r>
            <a:r>
              <a:rPr lang="zh-CN" altLang="en-US" dirty="0">
                <a:latin typeface="Times New Roman" panose="02020603050405020304" charset="0"/>
                <a:ea typeface="华文新魏" panose="02010800040101010101" pitchFamily="2" charset="-122"/>
                <a:cs typeface="Times New Roman" panose="02020603050405020304" charset="0"/>
              </a:rPr>
              <a:t> → </a:t>
            </a:r>
            <a:r>
              <a:rPr lang="en-US" altLang="zh-CN" dirty="0">
                <a:latin typeface="Times New Roman" panose="02020603050405020304" charset="0"/>
                <a:ea typeface="华文新魏" panose="02010800040101010101" pitchFamily="2" charset="-122"/>
                <a:cs typeface="Times New Roman" panose="02020603050405020304" charset="0"/>
              </a:rPr>
              <a:t>T*F</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(4) T</a:t>
            </a:r>
            <a:r>
              <a:rPr lang="zh-CN" altLang="en-US" dirty="0">
                <a:latin typeface="Times New Roman" panose="02020603050405020304" charset="0"/>
                <a:ea typeface="华文新魏" panose="02010800040101010101" pitchFamily="2" charset="-122"/>
                <a:cs typeface="Times New Roman" panose="02020603050405020304" charset="0"/>
              </a:rPr>
              <a:t> → </a:t>
            </a:r>
            <a:r>
              <a:rPr lang="en-US" altLang="zh-CN" dirty="0">
                <a:latin typeface="Times New Roman" panose="02020603050405020304" charset="0"/>
                <a:ea typeface="华文新魏" panose="02010800040101010101" pitchFamily="2" charset="-122"/>
                <a:cs typeface="Times New Roman" panose="02020603050405020304" charset="0"/>
              </a:rPr>
              <a:t>F      </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(5)  F</a:t>
            </a:r>
            <a:r>
              <a:rPr lang="zh-CN" altLang="en-US" dirty="0">
                <a:latin typeface="Times New Roman" panose="02020603050405020304" charset="0"/>
                <a:ea typeface="华文新魏" panose="02010800040101010101" pitchFamily="2" charset="-122"/>
                <a:cs typeface="Times New Roman" panose="02020603050405020304" charset="0"/>
              </a:rPr>
              <a:t> →</a:t>
            </a:r>
            <a:r>
              <a:rPr lang="en-US" altLang="zh-CN" dirty="0">
                <a:latin typeface="Times New Roman" panose="02020603050405020304" charset="0"/>
                <a:ea typeface="华文新魏" panose="02010800040101010101" pitchFamily="2" charset="-122"/>
                <a:cs typeface="Times New Roman" panose="02020603050405020304" charset="0"/>
              </a:rPr>
              <a:t>(E)</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(6) F</a:t>
            </a:r>
            <a:r>
              <a:rPr lang="zh-CN" altLang="en-US" dirty="0">
                <a:latin typeface="Times New Roman" panose="02020603050405020304" charset="0"/>
                <a:ea typeface="华文新魏" panose="02010800040101010101" pitchFamily="2" charset="-122"/>
                <a:cs typeface="Times New Roman" panose="02020603050405020304" charset="0"/>
              </a:rPr>
              <a:t> → </a:t>
            </a:r>
            <a:r>
              <a:rPr lang="en-US" altLang="zh-CN" dirty="0">
                <a:latin typeface="Times New Roman" panose="02020603050405020304" charset="0"/>
                <a:ea typeface="华文新魏" panose="02010800040101010101" pitchFamily="2" charset="-122"/>
                <a:cs typeface="Times New Roman" panose="02020603050405020304" charset="0"/>
              </a:rPr>
              <a:t>id      </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a:xfrm>
            <a:off x="2133600" y="228600"/>
            <a:ext cx="7924800" cy="609600"/>
          </a:xfrm>
        </p:spPr>
        <p:txBody>
          <a:bodyPr/>
          <a:lstStyle/>
          <a:p>
            <a:r>
              <a:rPr lang="zh-CN" altLang="en-US" dirty="0">
                <a:latin typeface="Times New Roman" panose="02020603050405020304" charset="0"/>
                <a:cs typeface="Times New Roman" panose="02020603050405020304" charset="0"/>
              </a:rPr>
              <a:t>例</a:t>
            </a:r>
            <a:r>
              <a:rPr lang="en-US" altLang="zh-CN" dirty="0">
                <a:latin typeface="Times New Roman" panose="02020603050405020304" charset="0"/>
                <a:cs typeface="Times New Roman" panose="02020603050405020304" charset="0"/>
              </a:rPr>
              <a:t>: </a:t>
            </a:r>
            <a:r>
              <a:rPr lang="zh-CN" altLang="en-US" dirty="0">
                <a:latin typeface="Times New Roman" panose="02020603050405020304" charset="0"/>
                <a:cs typeface="Times New Roman" panose="02020603050405020304" charset="0"/>
              </a:rPr>
              <a:t>构造如下文法的</a:t>
            </a:r>
            <a:r>
              <a:rPr lang="en-US" altLang="zh-CN" dirty="0">
                <a:latin typeface="Times New Roman" panose="02020603050405020304" charset="0"/>
                <a:cs typeface="Times New Roman" panose="02020603050405020304" charset="0"/>
              </a:rPr>
              <a:t>SLR(1)</a:t>
            </a:r>
            <a:r>
              <a:rPr lang="zh-CN" altLang="en-US" dirty="0">
                <a:latin typeface="Times New Roman" panose="02020603050405020304" charset="0"/>
                <a:cs typeface="Times New Roman" panose="02020603050405020304" charset="0"/>
              </a:rPr>
              <a:t>分析表</a:t>
            </a:r>
            <a:endParaRPr lang="zh-CN" altLang="en-US" dirty="0"/>
          </a:p>
        </p:txBody>
      </p:sp>
      <p:sp>
        <p:nvSpPr>
          <p:cNvPr id="5" name="Rectangle 2"/>
          <p:cNvSpPr>
            <a:spLocks noChangeArrowheads="1"/>
          </p:cNvSpPr>
          <p:nvPr/>
        </p:nvSpPr>
        <p:spPr bwMode="auto">
          <a:xfrm>
            <a:off x="3914776" y="771526"/>
            <a:ext cx="2087563" cy="2613025"/>
          </a:xfrm>
          <a:prstGeom prst="rect">
            <a:avLst/>
          </a:prstGeom>
          <a:noFill/>
          <a:ln w="12700" cap="sq">
            <a:solidFill>
              <a:srgbClr val="0066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dirty="0">
                <a:latin typeface="Times New Roman" panose="02020603050405020304" charset="0"/>
              </a:rPr>
              <a:t>I</a:t>
            </a:r>
            <a:r>
              <a:rPr lang="en-US" altLang="zh-CN" sz="2400" baseline="-30000" dirty="0">
                <a:latin typeface="Times New Roman" panose="02020603050405020304" charset="0"/>
              </a:rPr>
              <a:t>0</a:t>
            </a:r>
            <a:r>
              <a:rPr lang="en-US" altLang="zh-CN" sz="2400" dirty="0">
                <a:latin typeface="Times New Roman" panose="02020603050405020304" charset="0"/>
              </a:rPr>
              <a:t>:S</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·E</a:t>
            </a:r>
            <a:endParaRPr lang="zh-CN" altLang="en-US"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E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·E + T </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E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·T</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T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·T </a:t>
            </a:r>
            <a:r>
              <a:rPr lang="en-US" altLang="zh-CN" sz="2400" dirty="0">
                <a:latin typeface="宋体" panose="02010600030101010101" pitchFamily="2" charset="-122"/>
              </a:rPr>
              <a:t>*</a:t>
            </a:r>
            <a:r>
              <a:rPr lang="en-US" altLang="zh-CN" sz="2400" dirty="0">
                <a:latin typeface="Times New Roman" panose="02020603050405020304" charset="0"/>
              </a:rPr>
              <a:t> F</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T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·F</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F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·(E)</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F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·id</a:t>
            </a:r>
            <a:endParaRPr lang="zh-CN" altLang="en-US" sz="2400" dirty="0">
              <a:latin typeface="Times New Roman" panose="02020603050405020304" charset="0"/>
            </a:endParaRPr>
          </a:p>
        </p:txBody>
      </p:sp>
      <p:sp>
        <p:nvSpPr>
          <p:cNvPr id="6" name="Rectangle 3"/>
          <p:cNvSpPr>
            <a:spLocks noChangeArrowheads="1"/>
          </p:cNvSpPr>
          <p:nvPr/>
        </p:nvSpPr>
        <p:spPr bwMode="auto">
          <a:xfrm>
            <a:off x="3900488" y="3470275"/>
            <a:ext cx="2087562" cy="868362"/>
          </a:xfrm>
          <a:prstGeom prst="rect">
            <a:avLst/>
          </a:prstGeom>
          <a:solidFill>
            <a:srgbClr val="CCFFCC"/>
          </a:solidFill>
          <a:ln w="12700" cap="sq">
            <a:solidFill>
              <a:srgbClr val="0066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a:latin typeface="Times New Roman" panose="02020603050405020304" charset="0"/>
              </a:rPr>
              <a:t>I</a:t>
            </a:r>
            <a:r>
              <a:rPr lang="en-US" altLang="zh-CN" sz="2400" baseline="-30000">
                <a:latin typeface="Times New Roman" panose="02020603050405020304" charset="0"/>
              </a:rPr>
              <a:t>1</a:t>
            </a:r>
            <a:r>
              <a:rPr lang="en-US" altLang="zh-CN" sz="2400">
                <a:latin typeface="Times New Roman" panose="02020603050405020304" charset="0"/>
              </a:rPr>
              <a:t>:S </a:t>
            </a:r>
            <a:r>
              <a:rPr lang="en-US" altLang="zh-CN" sz="2400">
                <a:latin typeface="Times New Roman" panose="02020603050405020304" charset="0"/>
                <a:sym typeface="Symbol" panose="05050102010706020507" pitchFamily="18" charset="2"/>
              </a:rPr>
              <a:t> </a:t>
            </a:r>
            <a:r>
              <a:rPr lang="en-US" altLang="zh-CN" sz="2400">
                <a:latin typeface="Times New Roman" panose="02020603050405020304" charset="0"/>
              </a:rPr>
              <a:t>E·</a:t>
            </a:r>
            <a:endParaRPr lang="zh-CN" altLang="en-US" sz="2400">
              <a:latin typeface="Times New Roman" panose="02020603050405020304" charset="0"/>
            </a:endParaRPr>
          </a:p>
          <a:p>
            <a:pPr eaLnBrk="1" hangingPunct="1">
              <a:spcBef>
                <a:spcPct val="0"/>
              </a:spcBef>
              <a:buFont typeface="Wingdings" panose="05000000000000000000" pitchFamily="2" charset="2"/>
              <a:buNone/>
            </a:pPr>
            <a:r>
              <a:rPr lang="en-US" altLang="zh-CN" sz="2400">
                <a:latin typeface="Times New Roman" panose="02020603050405020304" charset="0"/>
              </a:rPr>
              <a:t>    E </a:t>
            </a:r>
            <a:r>
              <a:rPr lang="en-US" altLang="zh-CN" sz="2400">
                <a:latin typeface="Times New Roman" panose="02020603050405020304" charset="0"/>
                <a:sym typeface="Symbol" panose="05050102010706020507" pitchFamily="18" charset="2"/>
              </a:rPr>
              <a:t> </a:t>
            </a:r>
            <a:r>
              <a:rPr lang="en-US" altLang="zh-CN" sz="2400">
                <a:latin typeface="Times New Roman" panose="02020603050405020304" charset="0"/>
              </a:rPr>
              <a:t>E · + T </a:t>
            </a:r>
            <a:endParaRPr lang="en-US" altLang="zh-CN" sz="2400">
              <a:latin typeface="Times New Roman" panose="02020603050405020304" charset="0"/>
            </a:endParaRPr>
          </a:p>
        </p:txBody>
      </p:sp>
      <p:sp>
        <p:nvSpPr>
          <p:cNvPr id="7" name="Rectangle 4"/>
          <p:cNvSpPr>
            <a:spLocks noChangeArrowheads="1"/>
          </p:cNvSpPr>
          <p:nvPr/>
        </p:nvSpPr>
        <p:spPr bwMode="auto">
          <a:xfrm>
            <a:off x="3900488" y="4457701"/>
            <a:ext cx="2087562" cy="790575"/>
          </a:xfrm>
          <a:prstGeom prst="rect">
            <a:avLst/>
          </a:prstGeom>
          <a:solidFill>
            <a:srgbClr val="CCFFCC"/>
          </a:solidFill>
          <a:ln w="12700" cap="sq">
            <a:solidFill>
              <a:srgbClr val="0066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a:latin typeface="Times New Roman" panose="02020603050405020304" charset="0"/>
              </a:rPr>
              <a:t>I</a:t>
            </a:r>
            <a:r>
              <a:rPr lang="en-US" altLang="zh-CN" sz="2400" baseline="-30000">
                <a:latin typeface="Times New Roman" panose="02020603050405020304" charset="0"/>
              </a:rPr>
              <a:t>2</a:t>
            </a:r>
            <a:r>
              <a:rPr lang="en-US" altLang="zh-CN" sz="2400">
                <a:latin typeface="Times New Roman" panose="02020603050405020304" charset="0"/>
              </a:rPr>
              <a:t>:E </a:t>
            </a:r>
            <a:r>
              <a:rPr lang="en-US" altLang="zh-CN" sz="2400">
                <a:latin typeface="Times New Roman" panose="02020603050405020304" charset="0"/>
                <a:sym typeface="Symbol" panose="05050102010706020507" pitchFamily="18" charset="2"/>
              </a:rPr>
              <a:t> </a:t>
            </a:r>
            <a:r>
              <a:rPr lang="en-US" altLang="zh-CN" sz="2400">
                <a:latin typeface="Times New Roman" panose="02020603050405020304" charset="0"/>
              </a:rPr>
              <a:t>T ·</a:t>
            </a:r>
            <a:endParaRPr lang="en-US" altLang="zh-CN" sz="2400">
              <a:latin typeface="Times New Roman" panose="02020603050405020304" charset="0"/>
            </a:endParaRPr>
          </a:p>
          <a:p>
            <a:pPr eaLnBrk="1" hangingPunct="1">
              <a:spcBef>
                <a:spcPct val="0"/>
              </a:spcBef>
              <a:buFont typeface="Wingdings" panose="05000000000000000000" pitchFamily="2" charset="2"/>
              <a:buNone/>
            </a:pPr>
            <a:r>
              <a:rPr lang="en-US" altLang="zh-CN" sz="2400">
                <a:latin typeface="Times New Roman" panose="02020603050405020304" charset="0"/>
              </a:rPr>
              <a:t>    T </a:t>
            </a:r>
            <a:r>
              <a:rPr lang="en-US" altLang="zh-CN" sz="2400">
                <a:latin typeface="Times New Roman" panose="02020603050405020304" charset="0"/>
                <a:sym typeface="Symbol" panose="05050102010706020507" pitchFamily="18" charset="2"/>
              </a:rPr>
              <a:t> </a:t>
            </a:r>
            <a:r>
              <a:rPr lang="en-US" altLang="zh-CN" sz="2400">
                <a:latin typeface="Times New Roman" panose="02020603050405020304" charset="0"/>
              </a:rPr>
              <a:t>T · </a:t>
            </a:r>
            <a:r>
              <a:rPr lang="en-US" altLang="zh-CN" sz="2400">
                <a:latin typeface="宋体" panose="02010600030101010101" pitchFamily="2" charset="-122"/>
              </a:rPr>
              <a:t>*</a:t>
            </a:r>
            <a:r>
              <a:rPr lang="en-US" altLang="zh-CN" sz="2400">
                <a:latin typeface="Times New Roman" panose="02020603050405020304" charset="0"/>
              </a:rPr>
              <a:t> F</a:t>
            </a:r>
            <a:endParaRPr lang="en-US" altLang="zh-CN" sz="2400">
              <a:latin typeface="Times New Roman" panose="02020603050405020304" charset="0"/>
            </a:endParaRPr>
          </a:p>
        </p:txBody>
      </p:sp>
      <p:sp>
        <p:nvSpPr>
          <p:cNvPr id="9" name="Rectangle 5"/>
          <p:cNvSpPr>
            <a:spLocks noChangeArrowheads="1"/>
          </p:cNvSpPr>
          <p:nvPr/>
        </p:nvSpPr>
        <p:spPr bwMode="auto">
          <a:xfrm>
            <a:off x="3886201" y="5368926"/>
            <a:ext cx="2087563" cy="496887"/>
          </a:xfrm>
          <a:prstGeom prst="rect">
            <a:avLst/>
          </a:prstGeom>
          <a:noFill/>
          <a:ln w="12700" cap="sq">
            <a:solidFill>
              <a:srgbClr val="0066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a:latin typeface="Times New Roman" panose="02020603050405020304" charset="0"/>
              </a:rPr>
              <a:t>I</a:t>
            </a:r>
            <a:r>
              <a:rPr lang="en-US" altLang="zh-CN" sz="2400" baseline="-30000">
                <a:latin typeface="Times New Roman" panose="02020603050405020304" charset="0"/>
              </a:rPr>
              <a:t>3</a:t>
            </a:r>
            <a:r>
              <a:rPr lang="en-US" altLang="zh-CN" sz="2400">
                <a:latin typeface="Times New Roman" panose="02020603050405020304" charset="0"/>
              </a:rPr>
              <a:t>: T </a:t>
            </a:r>
            <a:r>
              <a:rPr lang="en-US" altLang="zh-CN" sz="2400">
                <a:latin typeface="Times New Roman" panose="02020603050405020304" charset="0"/>
                <a:sym typeface="Symbol" panose="05050102010706020507" pitchFamily="18" charset="2"/>
              </a:rPr>
              <a:t></a:t>
            </a:r>
            <a:r>
              <a:rPr lang="en-US" altLang="zh-CN" sz="2400">
                <a:latin typeface="Times New Roman" panose="02020603050405020304" charset="0"/>
              </a:rPr>
              <a:t> F ·</a:t>
            </a:r>
            <a:endParaRPr lang="en-US" altLang="zh-CN" sz="2400">
              <a:latin typeface="Times New Roman" panose="02020603050405020304" charset="0"/>
            </a:endParaRPr>
          </a:p>
        </p:txBody>
      </p:sp>
      <p:sp>
        <p:nvSpPr>
          <p:cNvPr id="10" name="Rectangle 6"/>
          <p:cNvSpPr>
            <a:spLocks noChangeArrowheads="1"/>
          </p:cNvSpPr>
          <p:nvPr/>
        </p:nvSpPr>
        <p:spPr bwMode="auto">
          <a:xfrm>
            <a:off x="6078538" y="806450"/>
            <a:ext cx="2087562" cy="2578100"/>
          </a:xfrm>
          <a:prstGeom prst="rect">
            <a:avLst/>
          </a:prstGeom>
          <a:noFill/>
          <a:ln w="12700" cap="sq">
            <a:solidFill>
              <a:srgbClr val="0066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dirty="0">
                <a:latin typeface="Times New Roman" panose="02020603050405020304" charset="0"/>
              </a:rPr>
              <a:t>I</a:t>
            </a:r>
            <a:r>
              <a:rPr lang="en-US" altLang="zh-CN" sz="2400" baseline="-30000" dirty="0">
                <a:latin typeface="Times New Roman" panose="02020603050405020304" charset="0"/>
              </a:rPr>
              <a:t>4</a:t>
            </a:r>
            <a:r>
              <a:rPr lang="en-US" altLang="zh-CN" sz="2400" dirty="0">
                <a:latin typeface="Times New Roman" panose="02020603050405020304" charset="0"/>
              </a:rPr>
              <a:t>:F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 E)</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E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·E + T </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E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·T</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T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·T </a:t>
            </a:r>
            <a:r>
              <a:rPr lang="en-US" altLang="zh-CN" sz="2400" dirty="0">
                <a:latin typeface="宋体" panose="02010600030101010101" pitchFamily="2" charset="-122"/>
              </a:rPr>
              <a:t>*</a:t>
            </a:r>
            <a:r>
              <a:rPr lang="en-US" altLang="zh-CN" sz="2400" dirty="0">
                <a:latin typeface="Times New Roman" panose="02020603050405020304" charset="0"/>
              </a:rPr>
              <a:t> F</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T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·F</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F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·(E)</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F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·id</a:t>
            </a:r>
            <a:endParaRPr lang="en-US" altLang="zh-CN" sz="2400" dirty="0">
              <a:latin typeface="Times New Roman" panose="02020603050405020304" charset="0"/>
            </a:endParaRPr>
          </a:p>
        </p:txBody>
      </p:sp>
      <p:sp>
        <p:nvSpPr>
          <p:cNvPr id="11" name="Rectangle 7"/>
          <p:cNvSpPr>
            <a:spLocks noChangeArrowheads="1"/>
          </p:cNvSpPr>
          <p:nvPr/>
        </p:nvSpPr>
        <p:spPr bwMode="auto">
          <a:xfrm>
            <a:off x="6107113" y="3470276"/>
            <a:ext cx="2087562" cy="549275"/>
          </a:xfrm>
          <a:prstGeom prst="rect">
            <a:avLst/>
          </a:prstGeom>
          <a:noFill/>
          <a:ln w="12700" cap="sq">
            <a:solidFill>
              <a:srgbClr val="0066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dirty="0">
                <a:latin typeface="Times New Roman" panose="02020603050405020304" charset="0"/>
              </a:rPr>
              <a:t>I</a:t>
            </a:r>
            <a:r>
              <a:rPr lang="en-US" altLang="zh-CN" sz="2400" baseline="-30000" dirty="0">
                <a:latin typeface="Times New Roman" panose="02020603050405020304" charset="0"/>
              </a:rPr>
              <a:t>5</a:t>
            </a:r>
            <a:r>
              <a:rPr lang="en-US" altLang="zh-CN" sz="2400" dirty="0">
                <a:latin typeface="Times New Roman" panose="02020603050405020304" charset="0"/>
              </a:rPr>
              <a:t>: F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id·</a:t>
            </a:r>
            <a:endParaRPr lang="en-US" altLang="zh-CN" sz="2400" dirty="0">
              <a:latin typeface="Times New Roman" panose="02020603050405020304" charset="0"/>
            </a:endParaRPr>
          </a:p>
        </p:txBody>
      </p:sp>
      <p:sp>
        <p:nvSpPr>
          <p:cNvPr id="12" name="Rectangle 8"/>
          <p:cNvSpPr>
            <a:spLocks noChangeArrowheads="1"/>
          </p:cNvSpPr>
          <p:nvPr/>
        </p:nvSpPr>
        <p:spPr bwMode="auto">
          <a:xfrm>
            <a:off x="6078539" y="4087812"/>
            <a:ext cx="2268537" cy="1911350"/>
          </a:xfrm>
          <a:prstGeom prst="rect">
            <a:avLst/>
          </a:prstGeom>
          <a:noFill/>
          <a:ln w="12700" cap="sq">
            <a:solidFill>
              <a:srgbClr val="0066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dirty="0">
                <a:latin typeface="Times New Roman" panose="02020603050405020304" charset="0"/>
              </a:rPr>
              <a:t>I</a:t>
            </a:r>
            <a:r>
              <a:rPr lang="en-US" altLang="zh-CN" sz="2400" baseline="-30000" dirty="0">
                <a:latin typeface="Times New Roman" panose="02020603050405020304" charset="0"/>
              </a:rPr>
              <a:t>6</a:t>
            </a:r>
            <a:r>
              <a:rPr lang="en-US" altLang="zh-CN" sz="2400" dirty="0">
                <a:latin typeface="Times New Roman" panose="02020603050405020304" charset="0"/>
              </a:rPr>
              <a:t>:E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E + · T </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T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·T </a:t>
            </a:r>
            <a:r>
              <a:rPr lang="en-US" altLang="zh-CN" sz="2400" dirty="0">
                <a:latin typeface="宋体" panose="02010600030101010101" pitchFamily="2" charset="-122"/>
              </a:rPr>
              <a:t>*</a:t>
            </a:r>
            <a:r>
              <a:rPr lang="en-US" altLang="zh-CN" sz="2400" dirty="0">
                <a:latin typeface="Times New Roman" panose="02020603050405020304" charset="0"/>
              </a:rPr>
              <a:t> F</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T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·F</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F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·(E)</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F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·id</a:t>
            </a:r>
            <a:endParaRPr lang="en-US" altLang="zh-CN" sz="2400" dirty="0">
              <a:latin typeface="Times New Roman" panose="02020603050405020304" charset="0"/>
            </a:endParaRPr>
          </a:p>
        </p:txBody>
      </p:sp>
      <p:sp>
        <p:nvSpPr>
          <p:cNvPr id="13" name="Rectangle 9"/>
          <p:cNvSpPr>
            <a:spLocks noChangeArrowheads="1"/>
          </p:cNvSpPr>
          <p:nvPr/>
        </p:nvSpPr>
        <p:spPr bwMode="auto">
          <a:xfrm>
            <a:off x="8264525" y="762000"/>
            <a:ext cx="2241550" cy="1181100"/>
          </a:xfrm>
          <a:prstGeom prst="rect">
            <a:avLst/>
          </a:prstGeom>
          <a:noFill/>
          <a:ln w="12700" cap="sq">
            <a:solidFill>
              <a:srgbClr val="0066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dirty="0">
                <a:latin typeface="Times New Roman" panose="02020603050405020304" charset="0"/>
              </a:rPr>
              <a:t>I</a:t>
            </a:r>
            <a:r>
              <a:rPr lang="en-US" altLang="zh-CN" sz="2400" baseline="-30000" dirty="0">
                <a:latin typeface="Times New Roman" panose="02020603050405020304" charset="0"/>
              </a:rPr>
              <a:t>7</a:t>
            </a:r>
            <a:r>
              <a:rPr lang="en-US" altLang="zh-CN" sz="2400" dirty="0">
                <a:latin typeface="Times New Roman" panose="02020603050405020304" charset="0"/>
              </a:rPr>
              <a:t>:T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T </a:t>
            </a:r>
            <a:r>
              <a:rPr lang="en-US" altLang="zh-CN" sz="2400" dirty="0">
                <a:latin typeface="宋体" panose="02010600030101010101" pitchFamily="2" charset="-122"/>
              </a:rPr>
              <a:t>*</a:t>
            </a:r>
            <a:r>
              <a:rPr lang="en-US" altLang="zh-CN" sz="2400" dirty="0">
                <a:latin typeface="Times New Roman" panose="02020603050405020304" charset="0"/>
              </a:rPr>
              <a:t> · F</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F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·(E)</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F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·id</a:t>
            </a:r>
            <a:endParaRPr lang="en-US" altLang="zh-CN" sz="2400" dirty="0">
              <a:latin typeface="Times New Roman" panose="02020603050405020304" charset="0"/>
            </a:endParaRPr>
          </a:p>
        </p:txBody>
      </p:sp>
      <p:sp>
        <p:nvSpPr>
          <p:cNvPr id="14" name="Rectangle 10"/>
          <p:cNvSpPr>
            <a:spLocks noChangeArrowheads="1"/>
          </p:cNvSpPr>
          <p:nvPr/>
        </p:nvSpPr>
        <p:spPr bwMode="auto">
          <a:xfrm>
            <a:off x="8347076" y="2073275"/>
            <a:ext cx="2087563" cy="855662"/>
          </a:xfrm>
          <a:prstGeom prst="rect">
            <a:avLst/>
          </a:prstGeom>
          <a:noFill/>
          <a:ln w="12700" cap="sq">
            <a:solidFill>
              <a:srgbClr val="0066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a:latin typeface="Times New Roman" panose="02020603050405020304" charset="0"/>
              </a:rPr>
              <a:t>I</a:t>
            </a:r>
            <a:r>
              <a:rPr lang="en-US" altLang="zh-CN" sz="2400" baseline="-30000">
                <a:latin typeface="Times New Roman" panose="02020603050405020304" charset="0"/>
              </a:rPr>
              <a:t>8</a:t>
            </a:r>
            <a:r>
              <a:rPr lang="en-US" altLang="zh-CN" sz="2400">
                <a:latin typeface="Times New Roman" panose="02020603050405020304" charset="0"/>
              </a:rPr>
              <a:t>:F </a:t>
            </a:r>
            <a:r>
              <a:rPr lang="en-US" altLang="zh-CN" sz="2400">
                <a:latin typeface="Times New Roman" panose="02020603050405020304" charset="0"/>
                <a:sym typeface="Symbol" panose="05050102010706020507" pitchFamily="18" charset="2"/>
              </a:rPr>
              <a:t> </a:t>
            </a:r>
            <a:r>
              <a:rPr lang="en-US" altLang="zh-CN" sz="2400">
                <a:latin typeface="Times New Roman" panose="02020603050405020304" charset="0"/>
              </a:rPr>
              <a:t>(E · )</a:t>
            </a:r>
            <a:endParaRPr lang="en-US" altLang="zh-CN" sz="2400">
              <a:latin typeface="Times New Roman" panose="02020603050405020304" charset="0"/>
            </a:endParaRPr>
          </a:p>
          <a:p>
            <a:pPr eaLnBrk="1" hangingPunct="1">
              <a:spcBef>
                <a:spcPct val="0"/>
              </a:spcBef>
              <a:buFont typeface="Wingdings" panose="05000000000000000000" pitchFamily="2" charset="2"/>
              <a:buNone/>
            </a:pPr>
            <a:r>
              <a:rPr lang="en-US" altLang="zh-CN" sz="2400">
                <a:latin typeface="Times New Roman" panose="02020603050405020304" charset="0"/>
              </a:rPr>
              <a:t>    E </a:t>
            </a:r>
            <a:r>
              <a:rPr lang="en-US" altLang="zh-CN" sz="2400">
                <a:latin typeface="Times New Roman" panose="02020603050405020304" charset="0"/>
                <a:sym typeface="Symbol" panose="05050102010706020507" pitchFamily="18" charset="2"/>
              </a:rPr>
              <a:t> </a:t>
            </a:r>
            <a:r>
              <a:rPr lang="en-US" altLang="zh-CN" sz="2400">
                <a:latin typeface="Times New Roman" panose="02020603050405020304" charset="0"/>
              </a:rPr>
              <a:t>E · + T   </a:t>
            </a:r>
            <a:endParaRPr lang="en-US" altLang="zh-CN" sz="2400">
              <a:latin typeface="Times New Roman" panose="02020603050405020304" charset="0"/>
            </a:endParaRPr>
          </a:p>
        </p:txBody>
      </p:sp>
      <p:sp>
        <p:nvSpPr>
          <p:cNvPr id="15" name="Rectangle 15"/>
          <p:cNvSpPr>
            <a:spLocks noChangeArrowheads="1"/>
          </p:cNvSpPr>
          <p:nvPr/>
        </p:nvSpPr>
        <p:spPr bwMode="auto">
          <a:xfrm>
            <a:off x="8413751" y="3027363"/>
            <a:ext cx="2200275" cy="885825"/>
          </a:xfrm>
          <a:prstGeom prst="rect">
            <a:avLst/>
          </a:prstGeom>
          <a:solidFill>
            <a:srgbClr val="CCFFCC"/>
          </a:solidFill>
          <a:ln w="12700" cap="sq">
            <a:solidFill>
              <a:srgbClr val="0066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dirty="0">
                <a:latin typeface="Times New Roman" panose="02020603050405020304" charset="0"/>
              </a:rPr>
              <a:t>I</a:t>
            </a:r>
            <a:r>
              <a:rPr lang="en-US" altLang="zh-CN" sz="2400" baseline="-30000" dirty="0">
                <a:latin typeface="Times New Roman" panose="02020603050405020304" charset="0"/>
              </a:rPr>
              <a:t>9</a:t>
            </a:r>
            <a:r>
              <a:rPr lang="en-US" altLang="zh-CN" sz="2400" dirty="0">
                <a:latin typeface="Times New Roman" panose="02020603050405020304" charset="0"/>
              </a:rPr>
              <a:t>: E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E + T · </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T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T · </a:t>
            </a:r>
            <a:r>
              <a:rPr lang="en-US" altLang="zh-CN" sz="2400" dirty="0">
                <a:latin typeface="宋体" panose="02010600030101010101" pitchFamily="2" charset="-122"/>
              </a:rPr>
              <a:t>*</a:t>
            </a:r>
            <a:r>
              <a:rPr lang="en-US" altLang="zh-CN" sz="2400" dirty="0">
                <a:latin typeface="Times New Roman" panose="02020603050405020304" charset="0"/>
              </a:rPr>
              <a:t> F</a:t>
            </a:r>
            <a:endParaRPr lang="en-US" altLang="zh-CN" sz="2400" dirty="0">
              <a:latin typeface="Times New Roman" panose="02020603050405020304" charset="0"/>
            </a:endParaRPr>
          </a:p>
        </p:txBody>
      </p:sp>
      <p:sp>
        <p:nvSpPr>
          <p:cNvPr id="16" name="AutoShape 30"/>
          <p:cNvSpPr/>
          <p:nvPr/>
        </p:nvSpPr>
        <p:spPr bwMode="auto">
          <a:xfrm>
            <a:off x="8693467" y="4167824"/>
            <a:ext cx="1917700" cy="935037"/>
          </a:xfrm>
          <a:prstGeom prst="accentCallout1">
            <a:avLst>
              <a:gd name="adj1" fmla="val 12222"/>
              <a:gd name="adj2" fmla="val -3972"/>
              <a:gd name="adj3" fmla="val -43955"/>
              <a:gd name="adj4" fmla="val 69428"/>
            </a:avLst>
          </a:prstGeom>
          <a:solidFill>
            <a:srgbClr val="FFFF99"/>
          </a:solidFill>
          <a:ln w="19050">
            <a:solidFill>
              <a:srgbClr val="FF0000"/>
            </a:solidFill>
            <a:prstDash val="sysDot"/>
            <a:miter lim="800000"/>
            <a:head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kumimoji="1" lang="zh-CN" altLang="en-US" sz="2800" dirty="0">
                <a:solidFill>
                  <a:srgbClr val="0000FF"/>
                </a:solidFill>
              </a:rPr>
              <a:t>移进</a:t>
            </a:r>
            <a:r>
              <a:rPr kumimoji="1" lang="en-US" altLang="zh-CN" sz="2800" dirty="0">
                <a:solidFill>
                  <a:srgbClr val="0000FF"/>
                </a:solidFill>
              </a:rPr>
              <a:t>-</a:t>
            </a:r>
            <a:r>
              <a:rPr kumimoji="1" lang="zh-CN" altLang="en-US" sz="2800" dirty="0">
                <a:solidFill>
                  <a:srgbClr val="0000FF"/>
                </a:solidFill>
              </a:rPr>
              <a:t>归约</a:t>
            </a:r>
            <a:endParaRPr kumimoji="1" lang="zh-CN" altLang="en-US" sz="2800" dirty="0">
              <a:solidFill>
                <a:srgbClr val="0000FF"/>
              </a:solidFill>
            </a:endParaRPr>
          </a:p>
          <a:p>
            <a:pPr algn="ctr" eaLnBrk="1" hangingPunct="1">
              <a:spcBef>
                <a:spcPct val="0"/>
              </a:spcBef>
              <a:buFont typeface="Wingdings" panose="05000000000000000000" pitchFamily="2" charset="2"/>
              <a:buNone/>
            </a:pPr>
            <a:r>
              <a:rPr kumimoji="1" lang="zh-CN" altLang="en-US" sz="2800" dirty="0"/>
              <a:t>冲突</a:t>
            </a:r>
            <a:endParaRPr kumimoji="1" lang="zh-CN" altLang="en-US" sz="2800" dirty="0"/>
          </a:p>
        </p:txBody>
      </p:sp>
      <p:sp>
        <p:nvSpPr>
          <p:cNvPr id="3" name="矩形 2"/>
          <p:cNvSpPr/>
          <p:nvPr/>
        </p:nvSpPr>
        <p:spPr>
          <a:xfrm>
            <a:off x="715964" y="838201"/>
            <a:ext cx="2162175" cy="2306955"/>
          </a:xfrm>
          <a:prstGeom prst="rect">
            <a:avLst/>
          </a:prstGeom>
          <a:solidFill>
            <a:schemeClr val="bg1">
              <a:lumMod val="95000"/>
            </a:schemeClr>
          </a:solidFill>
        </p:spPr>
        <p:txBody>
          <a:bodyPr wrap="square">
            <a:spAutoFit/>
          </a:bodyPr>
          <a:lstStyle/>
          <a:p>
            <a:pPr marL="0" lvl="1">
              <a:defRPr/>
            </a:pPr>
            <a:r>
              <a:rPr lang="zh-CN" altLang="en-US" dirty="0">
                <a:latin typeface="Times New Roman" panose="02020603050405020304" charset="0"/>
                <a:ea typeface="华文新魏" panose="02010800040101010101" pitchFamily="2" charset="-122"/>
                <a:cs typeface="Times New Roman" panose="02020603050405020304" charset="0"/>
              </a:rPr>
              <a:t>文法</a:t>
            </a:r>
            <a:r>
              <a:rPr lang="en-US" altLang="zh-CN" dirty="0">
                <a:latin typeface="Times New Roman" panose="02020603050405020304" charset="0"/>
                <a:ea typeface="华文新魏" panose="02010800040101010101" pitchFamily="2" charset="-122"/>
                <a:cs typeface="Times New Roman" panose="02020603050405020304" charset="0"/>
              </a:rPr>
              <a:t>G[S′]: </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(0) S′ </a:t>
            </a:r>
            <a:r>
              <a:rPr lang="zh-CN" altLang="en-US" dirty="0">
                <a:latin typeface="Times New Roman" panose="02020603050405020304" charset="0"/>
                <a:ea typeface="华文新魏" panose="02010800040101010101" pitchFamily="2" charset="-122"/>
                <a:cs typeface="Times New Roman" panose="02020603050405020304" charset="0"/>
              </a:rPr>
              <a:t>→</a:t>
            </a:r>
            <a:r>
              <a:rPr lang="en-US" altLang="zh-CN" dirty="0">
                <a:latin typeface="Times New Roman" panose="02020603050405020304" charset="0"/>
                <a:ea typeface="华文新魏" panose="02010800040101010101" pitchFamily="2" charset="-122"/>
                <a:cs typeface="Times New Roman" panose="02020603050405020304" charset="0"/>
              </a:rPr>
              <a:t>E     </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(1) E</a:t>
            </a:r>
            <a:r>
              <a:rPr lang="zh-CN" altLang="en-US" dirty="0">
                <a:latin typeface="Times New Roman" panose="02020603050405020304" charset="0"/>
                <a:ea typeface="华文新魏" panose="02010800040101010101" pitchFamily="2" charset="-122"/>
                <a:cs typeface="Times New Roman" panose="02020603050405020304" charset="0"/>
              </a:rPr>
              <a:t> →</a:t>
            </a:r>
            <a:r>
              <a:rPr lang="en-US" altLang="zh-CN" dirty="0">
                <a:latin typeface="Times New Roman" panose="02020603050405020304" charset="0"/>
                <a:ea typeface="华文新魏" panose="02010800040101010101" pitchFamily="2" charset="-122"/>
                <a:cs typeface="Times New Roman" panose="02020603050405020304" charset="0"/>
              </a:rPr>
              <a:t>E +T</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(2) E</a:t>
            </a:r>
            <a:r>
              <a:rPr lang="zh-CN" altLang="en-US" dirty="0">
                <a:latin typeface="Times New Roman" panose="02020603050405020304" charset="0"/>
                <a:ea typeface="华文新魏" panose="02010800040101010101" pitchFamily="2" charset="-122"/>
                <a:cs typeface="Times New Roman" panose="02020603050405020304" charset="0"/>
              </a:rPr>
              <a:t> → </a:t>
            </a:r>
            <a:r>
              <a:rPr lang="en-US" altLang="zh-CN" dirty="0">
                <a:latin typeface="Times New Roman" panose="02020603050405020304" charset="0"/>
                <a:ea typeface="华文新魏" panose="02010800040101010101" pitchFamily="2" charset="-122"/>
                <a:cs typeface="Times New Roman" panose="02020603050405020304" charset="0"/>
              </a:rPr>
              <a:t>T      </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(3) T</a:t>
            </a:r>
            <a:r>
              <a:rPr lang="zh-CN" altLang="en-US" dirty="0">
                <a:latin typeface="Times New Roman" panose="02020603050405020304" charset="0"/>
                <a:ea typeface="华文新魏" panose="02010800040101010101" pitchFamily="2" charset="-122"/>
                <a:cs typeface="Times New Roman" panose="02020603050405020304" charset="0"/>
              </a:rPr>
              <a:t> → </a:t>
            </a:r>
            <a:r>
              <a:rPr lang="en-US" altLang="zh-CN" dirty="0">
                <a:latin typeface="Times New Roman" panose="02020603050405020304" charset="0"/>
                <a:ea typeface="华文新魏" panose="02010800040101010101" pitchFamily="2" charset="-122"/>
                <a:cs typeface="Times New Roman" panose="02020603050405020304" charset="0"/>
              </a:rPr>
              <a:t>T*F</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(4) T</a:t>
            </a:r>
            <a:r>
              <a:rPr lang="zh-CN" altLang="en-US" dirty="0">
                <a:latin typeface="Times New Roman" panose="02020603050405020304" charset="0"/>
                <a:ea typeface="华文新魏" panose="02010800040101010101" pitchFamily="2" charset="-122"/>
                <a:cs typeface="Times New Roman" panose="02020603050405020304" charset="0"/>
              </a:rPr>
              <a:t> → </a:t>
            </a:r>
            <a:r>
              <a:rPr lang="en-US" altLang="zh-CN" dirty="0">
                <a:latin typeface="Times New Roman" panose="02020603050405020304" charset="0"/>
                <a:ea typeface="华文新魏" panose="02010800040101010101" pitchFamily="2" charset="-122"/>
                <a:cs typeface="Times New Roman" panose="02020603050405020304" charset="0"/>
              </a:rPr>
              <a:t>F      </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(5)  F</a:t>
            </a:r>
            <a:r>
              <a:rPr lang="zh-CN" altLang="en-US" dirty="0">
                <a:latin typeface="Times New Roman" panose="02020603050405020304" charset="0"/>
                <a:ea typeface="华文新魏" panose="02010800040101010101" pitchFamily="2" charset="-122"/>
                <a:cs typeface="Times New Roman" panose="02020603050405020304" charset="0"/>
              </a:rPr>
              <a:t> →</a:t>
            </a:r>
            <a:r>
              <a:rPr lang="en-US" altLang="zh-CN" dirty="0">
                <a:latin typeface="Times New Roman" panose="02020603050405020304" charset="0"/>
                <a:ea typeface="华文新魏" panose="02010800040101010101" pitchFamily="2" charset="-122"/>
                <a:cs typeface="Times New Roman" panose="02020603050405020304" charset="0"/>
              </a:rPr>
              <a:t>(E)</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(6) F</a:t>
            </a:r>
            <a:r>
              <a:rPr lang="zh-CN" altLang="en-US" dirty="0">
                <a:latin typeface="Times New Roman" panose="02020603050405020304" charset="0"/>
                <a:ea typeface="华文新魏" panose="02010800040101010101" pitchFamily="2" charset="-122"/>
                <a:cs typeface="Times New Roman" panose="02020603050405020304" charset="0"/>
              </a:rPr>
              <a:t> → </a:t>
            </a:r>
            <a:r>
              <a:rPr lang="en-US" altLang="zh-CN" dirty="0">
                <a:latin typeface="Times New Roman" panose="02020603050405020304" charset="0"/>
                <a:ea typeface="华文新魏" panose="02010800040101010101" pitchFamily="2" charset="-122"/>
                <a:cs typeface="Times New Roman" panose="02020603050405020304" charset="0"/>
              </a:rPr>
              <a:t>id      </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a:xfrm>
            <a:off x="2144713" y="15240"/>
            <a:ext cx="7924800" cy="746760"/>
          </a:xfrm>
        </p:spPr>
        <p:txBody>
          <a:bodyPr/>
          <a:lstStyle/>
          <a:p>
            <a:r>
              <a:rPr lang="zh-CN" altLang="en-US" dirty="0">
                <a:latin typeface="Times New Roman" panose="02020603050405020304" charset="0"/>
                <a:cs typeface="Times New Roman" panose="02020603050405020304" charset="0"/>
              </a:rPr>
              <a:t>例</a:t>
            </a:r>
            <a:r>
              <a:rPr lang="en-US" altLang="zh-CN" dirty="0">
                <a:latin typeface="Times New Roman" panose="02020603050405020304" charset="0"/>
                <a:cs typeface="Times New Roman" panose="02020603050405020304" charset="0"/>
              </a:rPr>
              <a:t>: </a:t>
            </a:r>
            <a:r>
              <a:rPr lang="zh-CN" altLang="en-US" dirty="0">
                <a:latin typeface="Times New Roman" panose="02020603050405020304" charset="0"/>
                <a:cs typeface="Times New Roman" panose="02020603050405020304" charset="0"/>
              </a:rPr>
              <a:t>构造如下文法的</a:t>
            </a:r>
            <a:r>
              <a:rPr lang="en-US" altLang="zh-CN" dirty="0">
                <a:latin typeface="Times New Roman" panose="02020603050405020304" charset="0"/>
                <a:cs typeface="Times New Roman" panose="02020603050405020304" charset="0"/>
              </a:rPr>
              <a:t>SLR(1)</a:t>
            </a:r>
            <a:r>
              <a:rPr lang="zh-CN" altLang="en-US" dirty="0">
                <a:latin typeface="Times New Roman" panose="02020603050405020304" charset="0"/>
                <a:cs typeface="Times New Roman" panose="02020603050405020304" charset="0"/>
              </a:rPr>
              <a:t>分析表</a:t>
            </a:r>
            <a:endParaRPr lang="zh-CN" altLang="en-US" dirty="0"/>
          </a:p>
        </p:txBody>
      </p:sp>
      <p:sp>
        <p:nvSpPr>
          <p:cNvPr id="5" name="Rectangle 2"/>
          <p:cNvSpPr>
            <a:spLocks noChangeArrowheads="1"/>
          </p:cNvSpPr>
          <p:nvPr/>
        </p:nvSpPr>
        <p:spPr bwMode="auto">
          <a:xfrm>
            <a:off x="3914776" y="847726"/>
            <a:ext cx="2087563" cy="2613025"/>
          </a:xfrm>
          <a:prstGeom prst="rect">
            <a:avLst/>
          </a:prstGeom>
          <a:noFill/>
          <a:ln w="12700" cap="sq">
            <a:solidFill>
              <a:srgbClr val="0066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dirty="0">
                <a:latin typeface="Times New Roman" panose="02020603050405020304" charset="0"/>
              </a:rPr>
              <a:t>I</a:t>
            </a:r>
            <a:r>
              <a:rPr lang="en-US" altLang="zh-CN" sz="2400" baseline="-30000" dirty="0">
                <a:latin typeface="Times New Roman" panose="02020603050405020304" charset="0"/>
              </a:rPr>
              <a:t>0</a:t>
            </a:r>
            <a:r>
              <a:rPr lang="en-US" altLang="zh-CN" sz="2400" dirty="0">
                <a:latin typeface="Times New Roman" panose="02020603050405020304" charset="0"/>
              </a:rPr>
              <a:t>:S</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·E</a:t>
            </a:r>
            <a:endParaRPr lang="zh-CN" altLang="en-US"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E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·E + T </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E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·T</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T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·T </a:t>
            </a:r>
            <a:r>
              <a:rPr lang="en-US" altLang="zh-CN" sz="2400" dirty="0">
                <a:latin typeface="宋体" panose="02010600030101010101" pitchFamily="2" charset="-122"/>
              </a:rPr>
              <a:t>*</a:t>
            </a:r>
            <a:r>
              <a:rPr lang="en-US" altLang="zh-CN" sz="2400" dirty="0">
                <a:latin typeface="Times New Roman" panose="02020603050405020304" charset="0"/>
              </a:rPr>
              <a:t> F</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T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·F</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F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·(E)</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F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·id</a:t>
            </a:r>
            <a:endParaRPr lang="zh-CN" altLang="en-US" sz="2400" dirty="0">
              <a:latin typeface="Times New Roman" panose="02020603050405020304" charset="0"/>
            </a:endParaRPr>
          </a:p>
        </p:txBody>
      </p:sp>
      <p:sp>
        <p:nvSpPr>
          <p:cNvPr id="6" name="Rectangle 3"/>
          <p:cNvSpPr>
            <a:spLocks noChangeArrowheads="1"/>
          </p:cNvSpPr>
          <p:nvPr/>
        </p:nvSpPr>
        <p:spPr bwMode="auto">
          <a:xfrm>
            <a:off x="3900488" y="3546475"/>
            <a:ext cx="2087562" cy="868362"/>
          </a:xfrm>
          <a:prstGeom prst="rect">
            <a:avLst/>
          </a:prstGeom>
          <a:solidFill>
            <a:srgbClr val="CCFFCC"/>
          </a:solidFill>
          <a:ln w="12700" cap="sq">
            <a:solidFill>
              <a:srgbClr val="0066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a:latin typeface="Times New Roman" panose="02020603050405020304" charset="0"/>
              </a:rPr>
              <a:t>I</a:t>
            </a:r>
            <a:r>
              <a:rPr lang="en-US" altLang="zh-CN" sz="2400" baseline="-30000">
                <a:latin typeface="Times New Roman" panose="02020603050405020304" charset="0"/>
              </a:rPr>
              <a:t>1</a:t>
            </a:r>
            <a:r>
              <a:rPr lang="en-US" altLang="zh-CN" sz="2400">
                <a:latin typeface="Times New Roman" panose="02020603050405020304" charset="0"/>
              </a:rPr>
              <a:t>:S </a:t>
            </a:r>
            <a:r>
              <a:rPr lang="en-US" altLang="zh-CN" sz="2400">
                <a:latin typeface="Times New Roman" panose="02020603050405020304" charset="0"/>
                <a:sym typeface="Symbol" panose="05050102010706020507" pitchFamily="18" charset="2"/>
              </a:rPr>
              <a:t> </a:t>
            </a:r>
            <a:r>
              <a:rPr lang="en-US" altLang="zh-CN" sz="2400">
                <a:latin typeface="Times New Roman" panose="02020603050405020304" charset="0"/>
              </a:rPr>
              <a:t>E·</a:t>
            </a:r>
            <a:endParaRPr lang="zh-CN" altLang="en-US" sz="2400">
              <a:latin typeface="Times New Roman" panose="02020603050405020304" charset="0"/>
            </a:endParaRPr>
          </a:p>
          <a:p>
            <a:pPr eaLnBrk="1" hangingPunct="1">
              <a:spcBef>
                <a:spcPct val="0"/>
              </a:spcBef>
              <a:buFont typeface="Wingdings" panose="05000000000000000000" pitchFamily="2" charset="2"/>
              <a:buNone/>
            </a:pPr>
            <a:r>
              <a:rPr lang="en-US" altLang="zh-CN" sz="2400">
                <a:latin typeface="Times New Roman" panose="02020603050405020304" charset="0"/>
              </a:rPr>
              <a:t>    E </a:t>
            </a:r>
            <a:r>
              <a:rPr lang="en-US" altLang="zh-CN" sz="2400">
                <a:latin typeface="Times New Roman" panose="02020603050405020304" charset="0"/>
                <a:sym typeface="Symbol" panose="05050102010706020507" pitchFamily="18" charset="2"/>
              </a:rPr>
              <a:t> </a:t>
            </a:r>
            <a:r>
              <a:rPr lang="en-US" altLang="zh-CN" sz="2400">
                <a:latin typeface="Times New Roman" panose="02020603050405020304" charset="0"/>
              </a:rPr>
              <a:t>E · + T </a:t>
            </a:r>
            <a:endParaRPr lang="en-US" altLang="zh-CN" sz="2400">
              <a:latin typeface="Times New Roman" panose="02020603050405020304" charset="0"/>
            </a:endParaRPr>
          </a:p>
        </p:txBody>
      </p:sp>
      <p:sp>
        <p:nvSpPr>
          <p:cNvPr id="7" name="Rectangle 4"/>
          <p:cNvSpPr>
            <a:spLocks noChangeArrowheads="1"/>
          </p:cNvSpPr>
          <p:nvPr/>
        </p:nvSpPr>
        <p:spPr bwMode="auto">
          <a:xfrm>
            <a:off x="3900488" y="4533901"/>
            <a:ext cx="2087562" cy="790575"/>
          </a:xfrm>
          <a:prstGeom prst="rect">
            <a:avLst/>
          </a:prstGeom>
          <a:solidFill>
            <a:srgbClr val="CCFFCC"/>
          </a:solidFill>
          <a:ln w="12700" cap="sq">
            <a:solidFill>
              <a:srgbClr val="0066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a:latin typeface="Times New Roman" panose="02020603050405020304" charset="0"/>
              </a:rPr>
              <a:t>I</a:t>
            </a:r>
            <a:r>
              <a:rPr lang="en-US" altLang="zh-CN" sz="2400" baseline="-30000">
                <a:latin typeface="Times New Roman" panose="02020603050405020304" charset="0"/>
              </a:rPr>
              <a:t>2</a:t>
            </a:r>
            <a:r>
              <a:rPr lang="en-US" altLang="zh-CN" sz="2400">
                <a:latin typeface="Times New Roman" panose="02020603050405020304" charset="0"/>
              </a:rPr>
              <a:t>:E </a:t>
            </a:r>
            <a:r>
              <a:rPr lang="en-US" altLang="zh-CN" sz="2400">
                <a:latin typeface="Times New Roman" panose="02020603050405020304" charset="0"/>
                <a:sym typeface="Symbol" panose="05050102010706020507" pitchFamily="18" charset="2"/>
              </a:rPr>
              <a:t> </a:t>
            </a:r>
            <a:r>
              <a:rPr lang="en-US" altLang="zh-CN" sz="2400">
                <a:latin typeface="Times New Roman" panose="02020603050405020304" charset="0"/>
              </a:rPr>
              <a:t>T ·</a:t>
            </a:r>
            <a:endParaRPr lang="en-US" altLang="zh-CN" sz="2400">
              <a:latin typeface="Times New Roman" panose="02020603050405020304" charset="0"/>
            </a:endParaRPr>
          </a:p>
          <a:p>
            <a:pPr eaLnBrk="1" hangingPunct="1">
              <a:spcBef>
                <a:spcPct val="0"/>
              </a:spcBef>
              <a:buFont typeface="Wingdings" panose="05000000000000000000" pitchFamily="2" charset="2"/>
              <a:buNone/>
            </a:pPr>
            <a:r>
              <a:rPr lang="en-US" altLang="zh-CN" sz="2400">
                <a:latin typeface="Times New Roman" panose="02020603050405020304" charset="0"/>
              </a:rPr>
              <a:t>    T </a:t>
            </a:r>
            <a:r>
              <a:rPr lang="en-US" altLang="zh-CN" sz="2400">
                <a:latin typeface="Times New Roman" panose="02020603050405020304" charset="0"/>
                <a:sym typeface="Symbol" panose="05050102010706020507" pitchFamily="18" charset="2"/>
              </a:rPr>
              <a:t> </a:t>
            </a:r>
            <a:r>
              <a:rPr lang="en-US" altLang="zh-CN" sz="2400">
                <a:latin typeface="Times New Roman" panose="02020603050405020304" charset="0"/>
              </a:rPr>
              <a:t>T · </a:t>
            </a:r>
            <a:r>
              <a:rPr lang="en-US" altLang="zh-CN" sz="2400">
                <a:latin typeface="宋体" panose="02010600030101010101" pitchFamily="2" charset="-122"/>
              </a:rPr>
              <a:t>*</a:t>
            </a:r>
            <a:r>
              <a:rPr lang="en-US" altLang="zh-CN" sz="2400">
                <a:latin typeface="Times New Roman" panose="02020603050405020304" charset="0"/>
              </a:rPr>
              <a:t> F</a:t>
            </a:r>
            <a:endParaRPr lang="en-US" altLang="zh-CN" sz="2400">
              <a:latin typeface="Times New Roman" panose="02020603050405020304" charset="0"/>
            </a:endParaRPr>
          </a:p>
        </p:txBody>
      </p:sp>
      <p:sp>
        <p:nvSpPr>
          <p:cNvPr id="8" name="Rectangle 5"/>
          <p:cNvSpPr>
            <a:spLocks noChangeArrowheads="1"/>
          </p:cNvSpPr>
          <p:nvPr/>
        </p:nvSpPr>
        <p:spPr bwMode="auto">
          <a:xfrm>
            <a:off x="3886201" y="5445126"/>
            <a:ext cx="2087563" cy="496887"/>
          </a:xfrm>
          <a:prstGeom prst="rect">
            <a:avLst/>
          </a:prstGeom>
          <a:noFill/>
          <a:ln w="12700" cap="sq">
            <a:solidFill>
              <a:srgbClr val="0066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a:latin typeface="Times New Roman" panose="02020603050405020304" charset="0"/>
              </a:rPr>
              <a:t>I</a:t>
            </a:r>
            <a:r>
              <a:rPr lang="en-US" altLang="zh-CN" sz="2400" baseline="-30000">
                <a:latin typeface="Times New Roman" panose="02020603050405020304" charset="0"/>
              </a:rPr>
              <a:t>3</a:t>
            </a:r>
            <a:r>
              <a:rPr lang="en-US" altLang="zh-CN" sz="2400">
                <a:latin typeface="Times New Roman" panose="02020603050405020304" charset="0"/>
              </a:rPr>
              <a:t>: T </a:t>
            </a:r>
            <a:r>
              <a:rPr lang="en-US" altLang="zh-CN" sz="2400">
                <a:latin typeface="Times New Roman" panose="02020603050405020304" charset="0"/>
                <a:sym typeface="Symbol" panose="05050102010706020507" pitchFamily="18" charset="2"/>
              </a:rPr>
              <a:t></a:t>
            </a:r>
            <a:r>
              <a:rPr lang="en-US" altLang="zh-CN" sz="2400">
                <a:latin typeface="Times New Roman" panose="02020603050405020304" charset="0"/>
              </a:rPr>
              <a:t> F ·</a:t>
            </a:r>
            <a:endParaRPr lang="en-US" altLang="zh-CN" sz="2400">
              <a:latin typeface="Times New Roman" panose="02020603050405020304" charset="0"/>
            </a:endParaRPr>
          </a:p>
        </p:txBody>
      </p:sp>
      <p:sp>
        <p:nvSpPr>
          <p:cNvPr id="9" name="Rectangle 6"/>
          <p:cNvSpPr>
            <a:spLocks noChangeArrowheads="1"/>
          </p:cNvSpPr>
          <p:nvPr/>
        </p:nvSpPr>
        <p:spPr bwMode="auto">
          <a:xfrm>
            <a:off x="6078538" y="882650"/>
            <a:ext cx="2087562" cy="2578100"/>
          </a:xfrm>
          <a:prstGeom prst="rect">
            <a:avLst/>
          </a:prstGeom>
          <a:noFill/>
          <a:ln w="12700" cap="sq">
            <a:solidFill>
              <a:srgbClr val="0066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dirty="0">
                <a:latin typeface="Times New Roman" panose="02020603050405020304" charset="0"/>
              </a:rPr>
              <a:t>I</a:t>
            </a:r>
            <a:r>
              <a:rPr lang="en-US" altLang="zh-CN" sz="2400" baseline="-30000" dirty="0">
                <a:latin typeface="Times New Roman" panose="02020603050405020304" charset="0"/>
              </a:rPr>
              <a:t>4</a:t>
            </a:r>
            <a:r>
              <a:rPr lang="en-US" altLang="zh-CN" sz="2400" dirty="0">
                <a:latin typeface="Times New Roman" panose="02020603050405020304" charset="0"/>
              </a:rPr>
              <a:t>:F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 E)</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E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·E + T </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E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·T</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T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·T </a:t>
            </a:r>
            <a:r>
              <a:rPr lang="en-US" altLang="zh-CN" sz="2400" dirty="0">
                <a:latin typeface="宋体" panose="02010600030101010101" pitchFamily="2" charset="-122"/>
              </a:rPr>
              <a:t>*</a:t>
            </a:r>
            <a:r>
              <a:rPr lang="en-US" altLang="zh-CN" sz="2400" dirty="0">
                <a:latin typeface="Times New Roman" panose="02020603050405020304" charset="0"/>
              </a:rPr>
              <a:t> F</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T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·F</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F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·(E)</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F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·id</a:t>
            </a:r>
            <a:endParaRPr lang="en-US" altLang="zh-CN" sz="2400" dirty="0">
              <a:latin typeface="Times New Roman" panose="02020603050405020304" charset="0"/>
            </a:endParaRPr>
          </a:p>
        </p:txBody>
      </p:sp>
      <p:sp>
        <p:nvSpPr>
          <p:cNvPr id="10" name="Rectangle 7"/>
          <p:cNvSpPr>
            <a:spLocks noChangeArrowheads="1"/>
          </p:cNvSpPr>
          <p:nvPr/>
        </p:nvSpPr>
        <p:spPr bwMode="auto">
          <a:xfrm>
            <a:off x="6107113" y="3546476"/>
            <a:ext cx="2087562" cy="549275"/>
          </a:xfrm>
          <a:prstGeom prst="rect">
            <a:avLst/>
          </a:prstGeom>
          <a:noFill/>
          <a:ln w="12700" cap="sq">
            <a:solidFill>
              <a:srgbClr val="0066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dirty="0">
                <a:latin typeface="Times New Roman" panose="02020603050405020304" charset="0"/>
              </a:rPr>
              <a:t>I</a:t>
            </a:r>
            <a:r>
              <a:rPr lang="en-US" altLang="zh-CN" sz="2400" baseline="-30000" dirty="0">
                <a:latin typeface="Times New Roman" panose="02020603050405020304" charset="0"/>
              </a:rPr>
              <a:t>5</a:t>
            </a:r>
            <a:r>
              <a:rPr lang="en-US" altLang="zh-CN" sz="2400" dirty="0">
                <a:latin typeface="Times New Roman" panose="02020603050405020304" charset="0"/>
              </a:rPr>
              <a:t>: F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id·</a:t>
            </a:r>
            <a:endParaRPr lang="en-US" altLang="zh-CN" sz="2400" dirty="0">
              <a:latin typeface="Times New Roman" panose="02020603050405020304" charset="0"/>
            </a:endParaRPr>
          </a:p>
        </p:txBody>
      </p:sp>
      <p:sp>
        <p:nvSpPr>
          <p:cNvPr id="11" name="Rectangle 8"/>
          <p:cNvSpPr>
            <a:spLocks noChangeArrowheads="1"/>
          </p:cNvSpPr>
          <p:nvPr/>
        </p:nvSpPr>
        <p:spPr bwMode="auto">
          <a:xfrm>
            <a:off x="6078539" y="4164012"/>
            <a:ext cx="2268537" cy="1911350"/>
          </a:xfrm>
          <a:prstGeom prst="rect">
            <a:avLst/>
          </a:prstGeom>
          <a:noFill/>
          <a:ln w="12700" cap="sq">
            <a:solidFill>
              <a:srgbClr val="0066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dirty="0">
                <a:latin typeface="Times New Roman" panose="02020603050405020304" charset="0"/>
              </a:rPr>
              <a:t>I</a:t>
            </a:r>
            <a:r>
              <a:rPr lang="en-US" altLang="zh-CN" sz="2400" baseline="-30000" dirty="0">
                <a:latin typeface="Times New Roman" panose="02020603050405020304" charset="0"/>
              </a:rPr>
              <a:t>6</a:t>
            </a:r>
            <a:r>
              <a:rPr lang="en-US" altLang="zh-CN" sz="2400" dirty="0">
                <a:latin typeface="Times New Roman" panose="02020603050405020304" charset="0"/>
              </a:rPr>
              <a:t>:E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E + · T </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T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·T </a:t>
            </a:r>
            <a:r>
              <a:rPr lang="en-US" altLang="zh-CN" sz="2400" dirty="0">
                <a:latin typeface="宋体" panose="02010600030101010101" pitchFamily="2" charset="-122"/>
              </a:rPr>
              <a:t>*</a:t>
            </a:r>
            <a:r>
              <a:rPr lang="en-US" altLang="zh-CN" sz="2400" dirty="0">
                <a:latin typeface="Times New Roman" panose="02020603050405020304" charset="0"/>
              </a:rPr>
              <a:t> F</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T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·F</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F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·(E)</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F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·id</a:t>
            </a:r>
            <a:endParaRPr lang="en-US" altLang="zh-CN" sz="2400" dirty="0">
              <a:latin typeface="Times New Roman" panose="02020603050405020304" charset="0"/>
            </a:endParaRPr>
          </a:p>
        </p:txBody>
      </p:sp>
      <p:sp>
        <p:nvSpPr>
          <p:cNvPr id="12" name="Rectangle 9"/>
          <p:cNvSpPr>
            <a:spLocks noChangeArrowheads="1"/>
          </p:cNvSpPr>
          <p:nvPr/>
        </p:nvSpPr>
        <p:spPr bwMode="auto">
          <a:xfrm>
            <a:off x="8264525" y="838200"/>
            <a:ext cx="2241550" cy="1181100"/>
          </a:xfrm>
          <a:prstGeom prst="rect">
            <a:avLst/>
          </a:prstGeom>
          <a:noFill/>
          <a:ln w="12700" cap="sq">
            <a:solidFill>
              <a:srgbClr val="0066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dirty="0">
                <a:latin typeface="Times New Roman" panose="02020603050405020304" charset="0"/>
              </a:rPr>
              <a:t>I</a:t>
            </a:r>
            <a:r>
              <a:rPr lang="en-US" altLang="zh-CN" sz="2400" baseline="-30000" dirty="0">
                <a:latin typeface="Times New Roman" panose="02020603050405020304" charset="0"/>
              </a:rPr>
              <a:t>7</a:t>
            </a:r>
            <a:r>
              <a:rPr lang="en-US" altLang="zh-CN" sz="2400" dirty="0">
                <a:latin typeface="Times New Roman" panose="02020603050405020304" charset="0"/>
              </a:rPr>
              <a:t>:T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T </a:t>
            </a:r>
            <a:r>
              <a:rPr lang="en-US" altLang="zh-CN" sz="2400" dirty="0">
                <a:latin typeface="宋体" panose="02010600030101010101" pitchFamily="2" charset="-122"/>
              </a:rPr>
              <a:t>*</a:t>
            </a:r>
            <a:r>
              <a:rPr lang="en-US" altLang="zh-CN" sz="2400" dirty="0">
                <a:latin typeface="Times New Roman" panose="02020603050405020304" charset="0"/>
              </a:rPr>
              <a:t> · F</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F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·(E)</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F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·id</a:t>
            </a:r>
            <a:endParaRPr lang="en-US" altLang="zh-CN" sz="2400" dirty="0">
              <a:latin typeface="Times New Roman" panose="02020603050405020304" charset="0"/>
            </a:endParaRPr>
          </a:p>
        </p:txBody>
      </p:sp>
      <p:sp>
        <p:nvSpPr>
          <p:cNvPr id="13" name="Rectangle 10"/>
          <p:cNvSpPr>
            <a:spLocks noChangeArrowheads="1"/>
          </p:cNvSpPr>
          <p:nvPr/>
        </p:nvSpPr>
        <p:spPr bwMode="auto">
          <a:xfrm>
            <a:off x="8347076" y="2149475"/>
            <a:ext cx="2087563" cy="855662"/>
          </a:xfrm>
          <a:prstGeom prst="rect">
            <a:avLst/>
          </a:prstGeom>
          <a:noFill/>
          <a:ln w="12700" cap="sq">
            <a:solidFill>
              <a:srgbClr val="0066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a:latin typeface="Times New Roman" panose="02020603050405020304" charset="0"/>
              </a:rPr>
              <a:t>I</a:t>
            </a:r>
            <a:r>
              <a:rPr lang="en-US" altLang="zh-CN" sz="2400" baseline="-30000">
                <a:latin typeface="Times New Roman" panose="02020603050405020304" charset="0"/>
              </a:rPr>
              <a:t>8</a:t>
            </a:r>
            <a:r>
              <a:rPr lang="en-US" altLang="zh-CN" sz="2400">
                <a:latin typeface="Times New Roman" panose="02020603050405020304" charset="0"/>
              </a:rPr>
              <a:t>:F </a:t>
            </a:r>
            <a:r>
              <a:rPr lang="en-US" altLang="zh-CN" sz="2400">
                <a:latin typeface="Times New Roman" panose="02020603050405020304" charset="0"/>
                <a:sym typeface="Symbol" panose="05050102010706020507" pitchFamily="18" charset="2"/>
              </a:rPr>
              <a:t> </a:t>
            </a:r>
            <a:r>
              <a:rPr lang="en-US" altLang="zh-CN" sz="2400">
                <a:latin typeface="Times New Roman" panose="02020603050405020304" charset="0"/>
              </a:rPr>
              <a:t>(E · )</a:t>
            </a:r>
            <a:endParaRPr lang="en-US" altLang="zh-CN" sz="2400">
              <a:latin typeface="Times New Roman" panose="02020603050405020304" charset="0"/>
            </a:endParaRPr>
          </a:p>
          <a:p>
            <a:pPr eaLnBrk="1" hangingPunct="1">
              <a:spcBef>
                <a:spcPct val="0"/>
              </a:spcBef>
              <a:buFont typeface="Wingdings" panose="05000000000000000000" pitchFamily="2" charset="2"/>
              <a:buNone/>
            </a:pPr>
            <a:r>
              <a:rPr lang="en-US" altLang="zh-CN" sz="2400">
                <a:latin typeface="Times New Roman" panose="02020603050405020304" charset="0"/>
              </a:rPr>
              <a:t>    E </a:t>
            </a:r>
            <a:r>
              <a:rPr lang="en-US" altLang="zh-CN" sz="2400">
                <a:latin typeface="Times New Roman" panose="02020603050405020304" charset="0"/>
                <a:sym typeface="Symbol" panose="05050102010706020507" pitchFamily="18" charset="2"/>
              </a:rPr>
              <a:t> </a:t>
            </a:r>
            <a:r>
              <a:rPr lang="en-US" altLang="zh-CN" sz="2400">
                <a:latin typeface="Times New Roman" panose="02020603050405020304" charset="0"/>
              </a:rPr>
              <a:t>E · + T   </a:t>
            </a:r>
            <a:endParaRPr lang="en-US" altLang="zh-CN" sz="2400">
              <a:latin typeface="Times New Roman" panose="02020603050405020304" charset="0"/>
            </a:endParaRPr>
          </a:p>
        </p:txBody>
      </p:sp>
      <p:sp>
        <p:nvSpPr>
          <p:cNvPr id="14" name="Rectangle 15"/>
          <p:cNvSpPr>
            <a:spLocks noChangeArrowheads="1"/>
          </p:cNvSpPr>
          <p:nvPr/>
        </p:nvSpPr>
        <p:spPr bwMode="auto">
          <a:xfrm>
            <a:off x="8413751" y="3103563"/>
            <a:ext cx="2200275" cy="885825"/>
          </a:xfrm>
          <a:prstGeom prst="rect">
            <a:avLst/>
          </a:prstGeom>
          <a:solidFill>
            <a:srgbClr val="CCFFCC"/>
          </a:solidFill>
          <a:ln w="12700" cap="sq">
            <a:solidFill>
              <a:srgbClr val="0066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dirty="0">
                <a:latin typeface="Times New Roman" panose="02020603050405020304" charset="0"/>
              </a:rPr>
              <a:t>I</a:t>
            </a:r>
            <a:r>
              <a:rPr lang="en-US" altLang="zh-CN" sz="2400" baseline="-30000" dirty="0">
                <a:latin typeface="Times New Roman" panose="02020603050405020304" charset="0"/>
              </a:rPr>
              <a:t>9</a:t>
            </a:r>
            <a:r>
              <a:rPr lang="en-US" altLang="zh-CN" sz="2400" dirty="0">
                <a:latin typeface="Times New Roman" panose="02020603050405020304" charset="0"/>
              </a:rPr>
              <a:t>: E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E + T · </a:t>
            </a:r>
            <a:endParaRPr lang="en-US" altLang="zh-CN" sz="2400" dirty="0">
              <a:latin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rPr>
              <a:t>     T </a:t>
            </a:r>
            <a:r>
              <a:rPr lang="en-US" altLang="zh-CN" sz="2400" dirty="0">
                <a:latin typeface="Times New Roman" panose="02020603050405020304" charset="0"/>
                <a:sym typeface="Symbol" panose="05050102010706020507" pitchFamily="18" charset="2"/>
              </a:rPr>
              <a:t> </a:t>
            </a:r>
            <a:r>
              <a:rPr lang="en-US" altLang="zh-CN" sz="2400" dirty="0">
                <a:latin typeface="Times New Roman" panose="02020603050405020304" charset="0"/>
              </a:rPr>
              <a:t>T · </a:t>
            </a:r>
            <a:r>
              <a:rPr lang="en-US" altLang="zh-CN" sz="2400" dirty="0">
                <a:latin typeface="宋体" panose="02010600030101010101" pitchFamily="2" charset="-122"/>
              </a:rPr>
              <a:t>*</a:t>
            </a:r>
            <a:r>
              <a:rPr lang="en-US" altLang="zh-CN" sz="2400" dirty="0">
                <a:latin typeface="Times New Roman" panose="02020603050405020304" charset="0"/>
              </a:rPr>
              <a:t> F</a:t>
            </a:r>
            <a:endParaRPr lang="en-US" altLang="zh-CN" sz="2400" dirty="0">
              <a:latin typeface="Times New Roman" panose="02020603050405020304" charset="0"/>
            </a:endParaRPr>
          </a:p>
        </p:txBody>
      </p:sp>
      <p:sp>
        <p:nvSpPr>
          <p:cNvPr id="15" name="Rectangle 19"/>
          <p:cNvSpPr>
            <a:spLocks noChangeArrowheads="1"/>
          </p:cNvSpPr>
          <p:nvPr/>
        </p:nvSpPr>
        <p:spPr bwMode="auto">
          <a:xfrm>
            <a:off x="8413750" y="4122737"/>
            <a:ext cx="2228850" cy="585788"/>
          </a:xfrm>
          <a:prstGeom prst="rect">
            <a:avLst/>
          </a:prstGeom>
          <a:noFill/>
          <a:ln w="12700" cap="sq">
            <a:solidFill>
              <a:srgbClr val="0066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a:latin typeface="Times New Roman" panose="02020603050405020304" charset="0"/>
              </a:rPr>
              <a:t>I</a:t>
            </a:r>
            <a:r>
              <a:rPr lang="en-US" altLang="zh-CN" sz="2400" baseline="-30000">
                <a:latin typeface="Times New Roman" panose="02020603050405020304" charset="0"/>
              </a:rPr>
              <a:t>10</a:t>
            </a:r>
            <a:r>
              <a:rPr lang="en-US" altLang="zh-CN" sz="2400">
                <a:latin typeface="Times New Roman" panose="02020603050405020304" charset="0"/>
              </a:rPr>
              <a:t>:T </a:t>
            </a:r>
            <a:r>
              <a:rPr lang="en-US" altLang="zh-CN" sz="2400">
                <a:latin typeface="Times New Roman" panose="02020603050405020304" charset="0"/>
                <a:sym typeface="Symbol" panose="05050102010706020507" pitchFamily="18" charset="2"/>
              </a:rPr>
              <a:t> </a:t>
            </a:r>
            <a:r>
              <a:rPr lang="en-US" altLang="zh-CN" sz="2400">
                <a:latin typeface="Times New Roman" panose="02020603050405020304" charset="0"/>
              </a:rPr>
              <a:t>T </a:t>
            </a:r>
            <a:r>
              <a:rPr lang="en-US" altLang="zh-CN" sz="2400">
                <a:latin typeface="宋体" panose="02010600030101010101" pitchFamily="2" charset="-122"/>
              </a:rPr>
              <a:t>*</a:t>
            </a:r>
            <a:r>
              <a:rPr lang="en-US" altLang="zh-CN" sz="2400">
                <a:latin typeface="Times New Roman" panose="02020603050405020304" charset="0"/>
              </a:rPr>
              <a:t> F· </a:t>
            </a:r>
            <a:endParaRPr lang="en-US" altLang="zh-CN" sz="2400">
              <a:latin typeface="Times New Roman" panose="02020603050405020304" charset="0"/>
            </a:endParaRPr>
          </a:p>
        </p:txBody>
      </p:sp>
      <p:sp>
        <p:nvSpPr>
          <p:cNvPr id="16" name="Rectangle 22"/>
          <p:cNvSpPr>
            <a:spLocks noChangeArrowheads="1"/>
          </p:cNvSpPr>
          <p:nvPr/>
        </p:nvSpPr>
        <p:spPr bwMode="auto">
          <a:xfrm>
            <a:off x="8421688" y="4818062"/>
            <a:ext cx="2087562" cy="579438"/>
          </a:xfrm>
          <a:prstGeom prst="rect">
            <a:avLst/>
          </a:prstGeom>
          <a:noFill/>
          <a:ln w="12700" cap="sq">
            <a:solidFill>
              <a:srgbClr val="0066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a:latin typeface="Times New Roman" panose="02020603050405020304" charset="0"/>
              </a:rPr>
              <a:t>I</a:t>
            </a:r>
            <a:r>
              <a:rPr lang="en-US" altLang="zh-CN" sz="2400" baseline="-30000">
                <a:latin typeface="Times New Roman" panose="02020603050405020304" charset="0"/>
              </a:rPr>
              <a:t>11</a:t>
            </a:r>
            <a:r>
              <a:rPr lang="en-US" altLang="zh-CN" sz="2400">
                <a:latin typeface="Times New Roman" panose="02020603050405020304" charset="0"/>
              </a:rPr>
              <a:t>:  F </a:t>
            </a:r>
            <a:r>
              <a:rPr lang="en-US" altLang="zh-CN" sz="2400">
                <a:latin typeface="Times New Roman" panose="02020603050405020304" charset="0"/>
                <a:sym typeface="Symbol" panose="05050102010706020507" pitchFamily="18" charset="2"/>
              </a:rPr>
              <a:t> </a:t>
            </a:r>
            <a:r>
              <a:rPr lang="en-US" altLang="zh-CN" sz="2400">
                <a:latin typeface="Times New Roman" panose="02020603050405020304" charset="0"/>
              </a:rPr>
              <a:t>(E ) ·</a:t>
            </a:r>
            <a:endParaRPr lang="en-US" altLang="zh-CN" sz="2400">
              <a:latin typeface="Times New Roman" panose="02020603050405020304" charset="0"/>
            </a:endParaRPr>
          </a:p>
        </p:txBody>
      </p:sp>
      <p:sp>
        <p:nvSpPr>
          <p:cNvPr id="3" name="矩形 2"/>
          <p:cNvSpPr/>
          <p:nvPr/>
        </p:nvSpPr>
        <p:spPr>
          <a:xfrm>
            <a:off x="715964" y="838201"/>
            <a:ext cx="2162175" cy="2306955"/>
          </a:xfrm>
          <a:prstGeom prst="rect">
            <a:avLst/>
          </a:prstGeom>
          <a:solidFill>
            <a:schemeClr val="bg1">
              <a:lumMod val="95000"/>
            </a:schemeClr>
          </a:solidFill>
        </p:spPr>
        <p:txBody>
          <a:bodyPr wrap="square">
            <a:spAutoFit/>
          </a:bodyPr>
          <a:lstStyle/>
          <a:p>
            <a:pPr marL="0" lvl="1">
              <a:defRPr/>
            </a:pPr>
            <a:r>
              <a:rPr lang="zh-CN" altLang="en-US" dirty="0">
                <a:latin typeface="Times New Roman" panose="02020603050405020304" charset="0"/>
                <a:ea typeface="华文新魏" panose="02010800040101010101" pitchFamily="2" charset="-122"/>
                <a:cs typeface="Times New Roman" panose="02020603050405020304" charset="0"/>
              </a:rPr>
              <a:t>文法</a:t>
            </a:r>
            <a:r>
              <a:rPr lang="en-US" altLang="zh-CN" dirty="0">
                <a:latin typeface="Times New Roman" panose="02020603050405020304" charset="0"/>
                <a:ea typeface="华文新魏" panose="02010800040101010101" pitchFamily="2" charset="-122"/>
                <a:cs typeface="Times New Roman" panose="02020603050405020304" charset="0"/>
              </a:rPr>
              <a:t>G[S′]: </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(0) S′ </a:t>
            </a:r>
            <a:r>
              <a:rPr lang="zh-CN" altLang="en-US" dirty="0">
                <a:latin typeface="Times New Roman" panose="02020603050405020304" charset="0"/>
                <a:ea typeface="华文新魏" panose="02010800040101010101" pitchFamily="2" charset="-122"/>
                <a:cs typeface="Times New Roman" panose="02020603050405020304" charset="0"/>
              </a:rPr>
              <a:t>→</a:t>
            </a:r>
            <a:r>
              <a:rPr lang="en-US" altLang="zh-CN" dirty="0">
                <a:latin typeface="Times New Roman" panose="02020603050405020304" charset="0"/>
                <a:ea typeface="华文新魏" panose="02010800040101010101" pitchFamily="2" charset="-122"/>
                <a:cs typeface="Times New Roman" panose="02020603050405020304" charset="0"/>
              </a:rPr>
              <a:t>E     </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(1) E</a:t>
            </a:r>
            <a:r>
              <a:rPr lang="zh-CN" altLang="en-US" dirty="0">
                <a:latin typeface="Times New Roman" panose="02020603050405020304" charset="0"/>
                <a:ea typeface="华文新魏" panose="02010800040101010101" pitchFamily="2" charset="-122"/>
                <a:cs typeface="Times New Roman" panose="02020603050405020304" charset="0"/>
              </a:rPr>
              <a:t> →</a:t>
            </a:r>
            <a:r>
              <a:rPr lang="en-US" altLang="zh-CN" dirty="0">
                <a:latin typeface="Times New Roman" panose="02020603050405020304" charset="0"/>
                <a:ea typeface="华文新魏" panose="02010800040101010101" pitchFamily="2" charset="-122"/>
                <a:cs typeface="Times New Roman" panose="02020603050405020304" charset="0"/>
              </a:rPr>
              <a:t>E +T</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(2) E</a:t>
            </a:r>
            <a:r>
              <a:rPr lang="zh-CN" altLang="en-US" dirty="0">
                <a:latin typeface="Times New Roman" panose="02020603050405020304" charset="0"/>
                <a:ea typeface="华文新魏" panose="02010800040101010101" pitchFamily="2" charset="-122"/>
                <a:cs typeface="Times New Roman" panose="02020603050405020304" charset="0"/>
              </a:rPr>
              <a:t> → </a:t>
            </a:r>
            <a:r>
              <a:rPr lang="en-US" altLang="zh-CN" dirty="0">
                <a:latin typeface="Times New Roman" panose="02020603050405020304" charset="0"/>
                <a:ea typeface="华文新魏" panose="02010800040101010101" pitchFamily="2" charset="-122"/>
                <a:cs typeface="Times New Roman" panose="02020603050405020304" charset="0"/>
              </a:rPr>
              <a:t>T      </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(3) T</a:t>
            </a:r>
            <a:r>
              <a:rPr lang="zh-CN" altLang="en-US" dirty="0">
                <a:latin typeface="Times New Roman" panose="02020603050405020304" charset="0"/>
                <a:ea typeface="华文新魏" panose="02010800040101010101" pitchFamily="2" charset="-122"/>
                <a:cs typeface="Times New Roman" panose="02020603050405020304" charset="0"/>
              </a:rPr>
              <a:t> → </a:t>
            </a:r>
            <a:r>
              <a:rPr lang="en-US" altLang="zh-CN" dirty="0">
                <a:latin typeface="Times New Roman" panose="02020603050405020304" charset="0"/>
                <a:ea typeface="华文新魏" panose="02010800040101010101" pitchFamily="2" charset="-122"/>
                <a:cs typeface="Times New Roman" panose="02020603050405020304" charset="0"/>
              </a:rPr>
              <a:t>T*F</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(4) T</a:t>
            </a:r>
            <a:r>
              <a:rPr lang="zh-CN" altLang="en-US" dirty="0">
                <a:latin typeface="Times New Roman" panose="02020603050405020304" charset="0"/>
                <a:ea typeface="华文新魏" panose="02010800040101010101" pitchFamily="2" charset="-122"/>
                <a:cs typeface="Times New Roman" panose="02020603050405020304" charset="0"/>
              </a:rPr>
              <a:t> → </a:t>
            </a:r>
            <a:r>
              <a:rPr lang="en-US" altLang="zh-CN" dirty="0">
                <a:latin typeface="Times New Roman" panose="02020603050405020304" charset="0"/>
                <a:ea typeface="华文新魏" panose="02010800040101010101" pitchFamily="2" charset="-122"/>
                <a:cs typeface="Times New Roman" panose="02020603050405020304" charset="0"/>
              </a:rPr>
              <a:t>F      </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(5)  F</a:t>
            </a:r>
            <a:r>
              <a:rPr lang="zh-CN" altLang="en-US" dirty="0">
                <a:latin typeface="Times New Roman" panose="02020603050405020304" charset="0"/>
                <a:ea typeface="华文新魏" panose="02010800040101010101" pitchFamily="2" charset="-122"/>
                <a:cs typeface="Times New Roman" panose="02020603050405020304" charset="0"/>
              </a:rPr>
              <a:t> →</a:t>
            </a:r>
            <a:r>
              <a:rPr lang="en-US" altLang="zh-CN" dirty="0">
                <a:latin typeface="Times New Roman" panose="02020603050405020304" charset="0"/>
                <a:ea typeface="华文新魏" panose="02010800040101010101" pitchFamily="2" charset="-122"/>
                <a:cs typeface="Times New Roman" panose="02020603050405020304" charset="0"/>
              </a:rPr>
              <a:t>(E)</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(6) F</a:t>
            </a:r>
            <a:r>
              <a:rPr lang="zh-CN" altLang="en-US" dirty="0">
                <a:latin typeface="Times New Roman" panose="02020603050405020304" charset="0"/>
                <a:ea typeface="华文新魏" panose="02010800040101010101" pitchFamily="2" charset="-122"/>
                <a:cs typeface="Times New Roman" panose="02020603050405020304" charset="0"/>
              </a:rPr>
              <a:t> → </a:t>
            </a:r>
            <a:r>
              <a:rPr lang="en-US" altLang="zh-CN" dirty="0">
                <a:latin typeface="Times New Roman" panose="02020603050405020304" charset="0"/>
                <a:ea typeface="华文新魏" panose="02010800040101010101" pitchFamily="2" charset="-122"/>
                <a:cs typeface="Times New Roman" panose="02020603050405020304" charset="0"/>
              </a:rPr>
              <a:t>id      </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自底向上分析方法</a:t>
            </a:r>
            <a:r>
              <a:rPr lang="zh-CN" altLang="en-US" dirty="0">
                <a:sym typeface="+mn-ea"/>
              </a:rPr>
              <a:t>概述</a:t>
            </a:r>
            <a:endParaRPr lang="zh-CN" altLang="en-US" dirty="0"/>
          </a:p>
        </p:txBody>
      </p:sp>
      <p:sp>
        <p:nvSpPr>
          <p:cNvPr id="16387" name="Rectangle 3"/>
          <p:cNvSpPr/>
          <p:nvPr/>
        </p:nvSpPr>
        <p:spPr>
          <a:xfrm>
            <a:off x="250825" y="1247775"/>
            <a:ext cx="2017713" cy="914400"/>
          </a:xfrm>
          <a:prstGeom prst="rect">
            <a:avLst/>
          </a:prstGeom>
          <a:noFill/>
          <a:ln w="9525">
            <a:noFill/>
          </a:ln>
        </p:spPr>
        <p:txBody>
          <a:bodyPr anchor="ctr"/>
          <a:p>
            <a:r>
              <a:rPr lang="zh-CN" altLang="en-US" sz="3200" b="0" dirty="0">
                <a:solidFill>
                  <a:schemeClr val="tx2"/>
                </a:solidFill>
                <a:latin typeface="Comic Sans MS" panose="030F0702030302020204" pitchFamily="66" charset="0"/>
              </a:rPr>
              <a:t>步骤 </a:t>
            </a:r>
            <a:r>
              <a:rPr lang="en-US" altLang="zh-CN" sz="3200" b="0" dirty="0">
                <a:solidFill>
                  <a:schemeClr val="tx2"/>
                </a:solidFill>
                <a:latin typeface="Comic Sans MS" panose="030F0702030302020204" pitchFamily="66" charset="0"/>
              </a:rPr>
              <a:t>(7)</a:t>
            </a:r>
            <a:endParaRPr lang="en-US" altLang="zh-CN" sz="3200" b="0" dirty="0">
              <a:solidFill>
                <a:schemeClr val="tx2"/>
              </a:solidFill>
              <a:latin typeface="Comic Sans MS" panose="030F0702030302020204" pitchFamily="66" charset="0"/>
            </a:endParaRPr>
          </a:p>
        </p:txBody>
      </p:sp>
      <p:sp>
        <p:nvSpPr>
          <p:cNvPr id="16388" name="Text Box 4"/>
          <p:cNvSpPr txBox="1"/>
          <p:nvPr/>
        </p:nvSpPr>
        <p:spPr>
          <a:xfrm>
            <a:off x="6851650" y="5014913"/>
            <a:ext cx="457200" cy="519112"/>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a:t>
            </a:r>
            <a:endParaRPr lang="en-US" altLang="zh-CN" sz="2800" dirty="0">
              <a:solidFill>
                <a:schemeClr val="tx2"/>
              </a:solidFill>
              <a:latin typeface="Century Gothic" panose="020B0502020202020204" pitchFamily="34" charset="0"/>
            </a:endParaRPr>
          </a:p>
        </p:txBody>
      </p:sp>
      <p:sp>
        <p:nvSpPr>
          <p:cNvPr id="16389" name="Text Box 5"/>
          <p:cNvSpPr txBox="1"/>
          <p:nvPr/>
        </p:nvSpPr>
        <p:spPr>
          <a:xfrm>
            <a:off x="7994650" y="5029200"/>
            <a:ext cx="609600" cy="519113"/>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int</a:t>
            </a:r>
            <a:endParaRPr lang="en-US" altLang="zh-CN" sz="2800" dirty="0">
              <a:solidFill>
                <a:schemeClr val="tx2"/>
              </a:solidFill>
              <a:latin typeface="Century Gothic" panose="020B0502020202020204" pitchFamily="34" charset="0"/>
            </a:endParaRPr>
          </a:p>
        </p:txBody>
      </p:sp>
      <p:sp>
        <p:nvSpPr>
          <p:cNvPr id="16390" name="Text Box 6"/>
          <p:cNvSpPr txBox="1"/>
          <p:nvPr/>
        </p:nvSpPr>
        <p:spPr>
          <a:xfrm>
            <a:off x="5327650" y="5091113"/>
            <a:ext cx="457200" cy="519112"/>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a:t>
            </a:r>
            <a:endParaRPr lang="en-US" altLang="zh-CN" sz="2800" dirty="0">
              <a:solidFill>
                <a:schemeClr val="tx2"/>
              </a:solidFill>
              <a:latin typeface="Century Gothic" panose="020B0502020202020204" pitchFamily="34" charset="0"/>
            </a:endParaRPr>
          </a:p>
        </p:txBody>
      </p:sp>
      <p:sp>
        <p:nvSpPr>
          <p:cNvPr id="16391" name="Text Box 7"/>
          <p:cNvSpPr txBox="1"/>
          <p:nvPr/>
        </p:nvSpPr>
        <p:spPr>
          <a:xfrm>
            <a:off x="4337050" y="5029200"/>
            <a:ext cx="685800" cy="519113"/>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int</a:t>
            </a:r>
            <a:endParaRPr lang="en-US" altLang="zh-CN" sz="2800" dirty="0">
              <a:solidFill>
                <a:schemeClr val="tx2"/>
              </a:solidFill>
              <a:latin typeface="Century Gothic" panose="020B0502020202020204" pitchFamily="34" charset="0"/>
            </a:endParaRPr>
          </a:p>
        </p:txBody>
      </p:sp>
      <p:sp>
        <p:nvSpPr>
          <p:cNvPr id="16392" name="Text Box 8"/>
          <p:cNvSpPr txBox="1"/>
          <p:nvPr/>
        </p:nvSpPr>
        <p:spPr>
          <a:xfrm>
            <a:off x="6013450" y="5029200"/>
            <a:ext cx="609600" cy="519113"/>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int</a:t>
            </a:r>
            <a:endParaRPr lang="en-US" altLang="zh-CN" sz="2800" dirty="0">
              <a:solidFill>
                <a:schemeClr val="tx2"/>
              </a:solidFill>
              <a:latin typeface="Century Gothic" panose="020B0502020202020204" pitchFamily="34" charset="0"/>
            </a:endParaRPr>
          </a:p>
        </p:txBody>
      </p:sp>
      <p:sp>
        <p:nvSpPr>
          <p:cNvPr id="16393" name="Text Box 9"/>
          <p:cNvSpPr txBox="1"/>
          <p:nvPr/>
        </p:nvSpPr>
        <p:spPr>
          <a:xfrm>
            <a:off x="7278688" y="5472113"/>
            <a:ext cx="533400" cy="457200"/>
          </a:xfrm>
          <a:prstGeom prst="rect">
            <a:avLst/>
          </a:prstGeom>
          <a:noFill/>
          <a:ln w="9525">
            <a:noFill/>
          </a:ln>
        </p:spPr>
        <p:txBody>
          <a:bodyPr anchor="t">
            <a:spAutoFit/>
          </a:bodyPr>
          <a:p>
            <a:pPr eaLnBrk="0" hangingPunct="0">
              <a:spcBef>
                <a:spcPct val="50000"/>
              </a:spcBef>
            </a:pPr>
            <a:r>
              <a:rPr lang="en-US" altLang="zh-CN" b="0" dirty="0">
                <a:solidFill>
                  <a:srgbClr val="9900CC"/>
                </a:solidFill>
                <a:latin typeface="Math A"/>
                <a:sym typeface="Symbol" panose="05050102010706020507" pitchFamily="18" charset="2"/>
              </a:rPr>
              <a:t></a:t>
            </a:r>
            <a:endParaRPr lang="en-US" altLang="zh-CN" b="0" dirty="0">
              <a:solidFill>
                <a:srgbClr val="9900CC"/>
              </a:solidFill>
              <a:latin typeface="Math A"/>
            </a:endParaRPr>
          </a:p>
        </p:txBody>
      </p:sp>
      <p:sp>
        <p:nvSpPr>
          <p:cNvPr id="16394" name="Rectangle 10"/>
          <p:cNvSpPr/>
          <p:nvPr/>
        </p:nvSpPr>
        <p:spPr>
          <a:xfrm>
            <a:off x="538163" y="1727200"/>
            <a:ext cx="2971800" cy="455613"/>
          </a:xfrm>
          <a:prstGeom prst="rect">
            <a:avLst/>
          </a:prstGeom>
          <a:noFill/>
          <a:ln w="9525">
            <a:noFill/>
          </a:ln>
        </p:spPr>
        <p:txBody>
          <a:bodyPr anchor="t"/>
          <a:p>
            <a:pPr>
              <a:spcBef>
                <a:spcPct val="20000"/>
              </a:spcBef>
              <a:buClr>
                <a:schemeClr val="folHlink"/>
              </a:buClr>
              <a:buSzPct val="60000"/>
            </a:pPr>
            <a:endParaRPr lang="zh-CN" altLang="zh-CN" sz="2800" b="0" dirty="0">
              <a:solidFill>
                <a:schemeClr val="accent2"/>
              </a:solidFill>
              <a:latin typeface="Tahoma" panose="020B0604030504040204" charset="0"/>
            </a:endParaRPr>
          </a:p>
        </p:txBody>
      </p:sp>
      <p:sp>
        <p:nvSpPr>
          <p:cNvPr id="16395" name="Rectangle 11"/>
          <p:cNvSpPr/>
          <p:nvPr/>
        </p:nvSpPr>
        <p:spPr>
          <a:xfrm>
            <a:off x="538163" y="2182813"/>
            <a:ext cx="2971800" cy="455612"/>
          </a:xfrm>
          <a:prstGeom prst="rect">
            <a:avLst/>
          </a:prstGeom>
          <a:noFill/>
          <a:ln w="9525">
            <a:noFill/>
          </a:ln>
        </p:spPr>
        <p:txBody>
          <a:bodyPr anchor="t"/>
          <a:p>
            <a:pPr>
              <a:spcBef>
                <a:spcPct val="20000"/>
              </a:spcBef>
              <a:buClr>
                <a:schemeClr val="folHlink"/>
              </a:buClr>
              <a:buSzPct val="60000"/>
            </a:pPr>
            <a:endParaRPr lang="zh-CN" altLang="zh-CN" sz="2800" b="0" dirty="0">
              <a:solidFill>
                <a:schemeClr val="accent2"/>
              </a:solidFill>
              <a:latin typeface="Tahoma" panose="020B0604030504040204" charset="0"/>
            </a:endParaRPr>
          </a:p>
        </p:txBody>
      </p:sp>
      <p:sp>
        <p:nvSpPr>
          <p:cNvPr id="16396" name="Rectangle 12"/>
          <p:cNvSpPr/>
          <p:nvPr/>
        </p:nvSpPr>
        <p:spPr>
          <a:xfrm>
            <a:off x="393700" y="1944688"/>
            <a:ext cx="2971800" cy="455612"/>
          </a:xfrm>
          <a:prstGeom prst="rect">
            <a:avLst/>
          </a:prstGeom>
          <a:noFill/>
          <a:ln w="9525">
            <a:noFill/>
          </a:ln>
        </p:spPr>
        <p:txBody>
          <a:bodyPr anchor="t"/>
          <a:p>
            <a:pPr>
              <a:spcBef>
                <a:spcPct val="20000"/>
              </a:spcBef>
              <a:buClr>
                <a:schemeClr val="folHlink"/>
              </a:buClr>
              <a:buSzPct val="60000"/>
            </a:pPr>
            <a:r>
              <a:rPr lang="en-US" altLang="zh-CN" sz="2800" b="0" dirty="0">
                <a:solidFill>
                  <a:srgbClr val="9900CC"/>
                </a:solidFill>
                <a:latin typeface="Tahoma" panose="020B0604030504040204" charset="0"/>
              </a:rPr>
              <a:t>|</a:t>
            </a:r>
            <a:r>
              <a:rPr lang="en-US" altLang="zh-CN" sz="2800" b="0" dirty="0">
                <a:latin typeface="Tahoma" panose="020B0604030504040204" charset="0"/>
              </a:rPr>
              <a:t>int * int + int</a:t>
            </a:r>
            <a:endParaRPr lang="en-US" altLang="zh-CN" sz="2800" b="0" dirty="0">
              <a:latin typeface="Tahoma" panose="020B0604030504040204" charset="0"/>
            </a:endParaRPr>
          </a:p>
        </p:txBody>
      </p:sp>
      <p:sp>
        <p:nvSpPr>
          <p:cNvPr id="16397" name="Line 13"/>
          <p:cNvSpPr/>
          <p:nvPr/>
        </p:nvSpPr>
        <p:spPr>
          <a:xfrm>
            <a:off x="538163" y="1271588"/>
            <a:ext cx="2971800" cy="0"/>
          </a:xfrm>
          <a:prstGeom prst="line">
            <a:avLst/>
          </a:prstGeom>
          <a:ln w="12700">
            <a:noFill/>
          </a:ln>
        </p:spPr>
      </p:sp>
      <p:sp>
        <p:nvSpPr>
          <p:cNvPr id="16398" name="Line 15"/>
          <p:cNvSpPr/>
          <p:nvPr/>
        </p:nvSpPr>
        <p:spPr>
          <a:xfrm>
            <a:off x="538163" y="1271588"/>
            <a:ext cx="0" cy="1822450"/>
          </a:xfrm>
          <a:prstGeom prst="line">
            <a:avLst/>
          </a:prstGeom>
          <a:ln w="12700">
            <a:noFill/>
          </a:ln>
        </p:spPr>
      </p:sp>
      <p:sp>
        <p:nvSpPr>
          <p:cNvPr id="16399" name="Line 16"/>
          <p:cNvSpPr/>
          <p:nvPr/>
        </p:nvSpPr>
        <p:spPr>
          <a:xfrm>
            <a:off x="3509963" y="1271588"/>
            <a:ext cx="0" cy="1822450"/>
          </a:xfrm>
          <a:prstGeom prst="line">
            <a:avLst/>
          </a:prstGeom>
          <a:ln w="12700">
            <a:noFill/>
          </a:ln>
        </p:spPr>
      </p:sp>
      <p:sp>
        <p:nvSpPr>
          <p:cNvPr id="16400" name="Line 17"/>
          <p:cNvSpPr/>
          <p:nvPr/>
        </p:nvSpPr>
        <p:spPr>
          <a:xfrm>
            <a:off x="538163" y="3094038"/>
            <a:ext cx="0" cy="455612"/>
          </a:xfrm>
          <a:prstGeom prst="line">
            <a:avLst/>
          </a:prstGeom>
          <a:ln w="12700">
            <a:noFill/>
          </a:ln>
        </p:spPr>
      </p:sp>
      <p:sp>
        <p:nvSpPr>
          <p:cNvPr id="16401" name="Line 18"/>
          <p:cNvSpPr/>
          <p:nvPr/>
        </p:nvSpPr>
        <p:spPr>
          <a:xfrm>
            <a:off x="538163" y="3549650"/>
            <a:ext cx="0" cy="1366838"/>
          </a:xfrm>
          <a:prstGeom prst="line">
            <a:avLst/>
          </a:prstGeom>
          <a:ln w="12700">
            <a:noFill/>
          </a:ln>
        </p:spPr>
      </p:sp>
      <p:sp>
        <p:nvSpPr>
          <p:cNvPr id="16402" name="Line 19"/>
          <p:cNvSpPr/>
          <p:nvPr/>
        </p:nvSpPr>
        <p:spPr>
          <a:xfrm>
            <a:off x="3509963" y="3549650"/>
            <a:ext cx="0" cy="1366838"/>
          </a:xfrm>
          <a:prstGeom prst="line">
            <a:avLst/>
          </a:prstGeom>
          <a:ln w="12700">
            <a:noFill/>
          </a:ln>
        </p:spPr>
      </p:sp>
      <p:sp>
        <p:nvSpPr>
          <p:cNvPr id="16403" name="Line 20"/>
          <p:cNvSpPr/>
          <p:nvPr/>
        </p:nvSpPr>
        <p:spPr>
          <a:xfrm>
            <a:off x="538163" y="4916488"/>
            <a:ext cx="0" cy="461962"/>
          </a:xfrm>
          <a:prstGeom prst="line">
            <a:avLst/>
          </a:prstGeom>
          <a:ln w="12700">
            <a:noFill/>
          </a:ln>
        </p:spPr>
      </p:sp>
      <p:sp>
        <p:nvSpPr>
          <p:cNvPr id="16404" name="Line 21"/>
          <p:cNvSpPr/>
          <p:nvPr/>
        </p:nvSpPr>
        <p:spPr>
          <a:xfrm>
            <a:off x="3509963" y="4916488"/>
            <a:ext cx="0" cy="461962"/>
          </a:xfrm>
          <a:prstGeom prst="line">
            <a:avLst/>
          </a:prstGeom>
          <a:ln w="12700">
            <a:noFill/>
          </a:ln>
        </p:spPr>
      </p:sp>
      <p:sp>
        <p:nvSpPr>
          <p:cNvPr id="16405" name="Line 22"/>
          <p:cNvSpPr/>
          <p:nvPr/>
        </p:nvSpPr>
        <p:spPr>
          <a:xfrm>
            <a:off x="538163" y="5378450"/>
            <a:ext cx="0" cy="455613"/>
          </a:xfrm>
          <a:prstGeom prst="line">
            <a:avLst/>
          </a:prstGeom>
          <a:ln w="12700">
            <a:noFill/>
          </a:ln>
        </p:spPr>
      </p:sp>
      <p:sp>
        <p:nvSpPr>
          <p:cNvPr id="16406" name="Line 23"/>
          <p:cNvSpPr/>
          <p:nvPr/>
        </p:nvSpPr>
        <p:spPr>
          <a:xfrm>
            <a:off x="3509963" y="5378450"/>
            <a:ext cx="0" cy="455613"/>
          </a:xfrm>
          <a:prstGeom prst="line">
            <a:avLst/>
          </a:prstGeom>
          <a:ln w="12700">
            <a:noFill/>
          </a:ln>
        </p:spPr>
      </p:sp>
      <p:sp>
        <p:nvSpPr>
          <p:cNvPr id="16407" name="Line 26"/>
          <p:cNvSpPr/>
          <p:nvPr/>
        </p:nvSpPr>
        <p:spPr>
          <a:xfrm>
            <a:off x="3509963" y="3094038"/>
            <a:ext cx="0" cy="455612"/>
          </a:xfrm>
          <a:prstGeom prst="line">
            <a:avLst/>
          </a:prstGeom>
          <a:ln w="12700">
            <a:noFill/>
          </a:ln>
        </p:spPr>
      </p:sp>
      <p:sp>
        <p:nvSpPr>
          <p:cNvPr id="16408" name="Rectangle 27"/>
          <p:cNvSpPr/>
          <p:nvPr/>
        </p:nvSpPr>
        <p:spPr>
          <a:xfrm>
            <a:off x="395288" y="2328863"/>
            <a:ext cx="2971800" cy="455612"/>
          </a:xfrm>
          <a:prstGeom prst="rect">
            <a:avLst/>
          </a:prstGeom>
          <a:noFill/>
          <a:ln w="9525">
            <a:noFill/>
          </a:ln>
        </p:spPr>
        <p:txBody>
          <a:bodyPr anchor="t"/>
          <a:p>
            <a:pPr>
              <a:spcBef>
                <a:spcPct val="20000"/>
              </a:spcBef>
              <a:buClr>
                <a:schemeClr val="folHlink"/>
              </a:buClr>
              <a:buSzPct val="60000"/>
            </a:pPr>
            <a:r>
              <a:rPr lang="en-US" altLang="zh-CN" sz="2800" b="0" dirty="0">
                <a:latin typeface="Tahoma" panose="020B0604030504040204" charset="0"/>
              </a:rPr>
              <a:t>int</a:t>
            </a:r>
            <a:r>
              <a:rPr lang="en-US" altLang="zh-CN" sz="2800" b="0" dirty="0">
                <a:solidFill>
                  <a:schemeClr val="accent2"/>
                </a:solidFill>
                <a:latin typeface="Tahoma" panose="020B0604030504040204" charset="0"/>
              </a:rPr>
              <a:t> </a:t>
            </a:r>
            <a:r>
              <a:rPr lang="en-US" altLang="zh-CN" sz="2800" b="0" dirty="0">
                <a:solidFill>
                  <a:srgbClr val="9900CC"/>
                </a:solidFill>
                <a:latin typeface="Tahoma" panose="020B0604030504040204" charset="0"/>
              </a:rPr>
              <a:t>|</a:t>
            </a:r>
            <a:r>
              <a:rPr lang="en-US" altLang="zh-CN" sz="2800" b="0" dirty="0">
                <a:solidFill>
                  <a:schemeClr val="accent2"/>
                </a:solidFill>
                <a:latin typeface="Tahoma" panose="020B0604030504040204" charset="0"/>
              </a:rPr>
              <a:t> </a:t>
            </a:r>
            <a:r>
              <a:rPr lang="en-US" altLang="zh-CN" sz="2800" b="0" dirty="0">
                <a:latin typeface="Tahoma" panose="020B0604030504040204" charset="0"/>
              </a:rPr>
              <a:t>* int + int</a:t>
            </a:r>
            <a:endParaRPr lang="en-US" altLang="zh-CN" sz="2800" b="0" dirty="0">
              <a:latin typeface="Tahoma" panose="020B0604030504040204" charset="0"/>
            </a:endParaRPr>
          </a:p>
        </p:txBody>
      </p:sp>
      <p:sp>
        <p:nvSpPr>
          <p:cNvPr id="16409" name="Rectangle 28"/>
          <p:cNvSpPr/>
          <p:nvPr/>
        </p:nvSpPr>
        <p:spPr>
          <a:xfrm>
            <a:off x="376238" y="2689225"/>
            <a:ext cx="2971800" cy="455613"/>
          </a:xfrm>
          <a:prstGeom prst="rect">
            <a:avLst/>
          </a:prstGeom>
          <a:noFill/>
          <a:ln w="9525">
            <a:noFill/>
          </a:ln>
        </p:spPr>
        <p:txBody>
          <a:bodyPr anchor="t"/>
          <a:p>
            <a:pPr>
              <a:spcBef>
                <a:spcPct val="20000"/>
              </a:spcBef>
              <a:buClr>
                <a:schemeClr val="folHlink"/>
              </a:buClr>
              <a:buSzPct val="60000"/>
            </a:pPr>
            <a:r>
              <a:rPr lang="en-US" altLang="zh-CN" sz="2800" b="0" dirty="0">
                <a:latin typeface="Tahoma" panose="020B0604030504040204" charset="0"/>
              </a:rPr>
              <a:t>int  *</a:t>
            </a:r>
            <a:r>
              <a:rPr lang="en-US" altLang="zh-CN" sz="2800" b="0" dirty="0">
                <a:solidFill>
                  <a:schemeClr val="accent2"/>
                </a:solidFill>
                <a:latin typeface="Tahoma" panose="020B0604030504040204" charset="0"/>
              </a:rPr>
              <a:t> </a:t>
            </a:r>
            <a:r>
              <a:rPr lang="en-US" altLang="zh-CN" sz="2800" b="0" dirty="0">
                <a:solidFill>
                  <a:srgbClr val="9900CC"/>
                </a:solidFill>
                <a:latin typeface="Tahoma" panose="020B0604030504040204" charset="0"/>
              </a:rPr>
              <a:t>| </a:t>
            </a:r>
            <a:r>
              <a:rPr lang="en-US" altLang="zh-CN" sz="2800" b="0" dirty="0">
                <a:latin typeface="Tahoma" panose="020B0604030504040204" charset="0"/>
              </a:rPr>
              <a:t>int + int</a:t>
            </a:r>
            <a:endParaRPr lang="en-US" altLang="zh-CN" sz="2800" b="0" dirty="0">
              <a:latin typeface="Tahoma" panose="020B0604030504040204" charset="0"/>
            </a:endParaRPr>
          </a:p>
        </p:txBody>
      </p:sp>
      <p:sp>
        <p:nvSpPr>
          <p:cNvPr id="16410" name="Rectangle 29"/>
          <p:cNvSpPr/>
          <p:nvPr/>
        </p:nvSpPr>
        <p:spPr>
          <a:xfrm>
            <a:off x="376238" y="3121025"/>
            <a:ext cx="2971800" cy="455613"/>
          </a:xfrm>
          <a:prstGeom prst="rect">
            <a:avLst/>
          </a:prstGeom>
          <a:noFill/>
          <a:ln w="9525">
            <a:noFill/>
          </a:ln>
        </p:spPr>
        <p:txBody>
          <a:bodyPr anchor="t"/>
          <a:p>
            <a:pPr>
              <a:spcBef>
                <a:spcPct val="20000"/>
              </a:spcBef>
              <a:buClr>
                <a:schemeClr val="folHlink"/>
              </a:buClr>
              <a:buSzPct val="60000"/>
            </a:pPr>
            <a:r>
              <a:rPr lang="en-US" altLang="zh-CN" sz="2800" b="0" dirty="0">
                <a:latin typeface="Tahoma" panose="020B0604030504040204" charset="0"/>
              </a:rPr>
              <a:t>int * int</a:t>
            </a:r>
            <a:r>
              <a:rPr lang="en-US" altLang="zh-CN" sz="2800" b="0" dirty="0">
                <a:solidFill>
                  <a:srgbClr val="9900CC"/>
                </a:solidFill>
                <a:latin typeface="Tahoma" panose="020B0604030504040204" charset="0"/>
              </a:rPr>
              <a:t> |</a:t>
            </a:r>
            <a:r>
              <a:rPr lang="en-US" altLang="zh-CN" sz="2800" b="0" dirty="0">
                <a:solidFill>
                  <a:schemeClr val="accent2"/>
                </a:solidFill>
                <a:latin typeface="Tahoma" panose="020B0604030504040204" charset="0"/>
              </a:rPr>
              <a:t> </a:t>
            </a:r>
            <a:r>
              <a:rPr lang="en-US" altLang="zh-CN" sz="2800" b="0" dirty="0">
                <a:latin typeface="Tahoma" panose="020B0604030504040204" charset="0"/>
              </a:rPr>
              <a:t>+ int</a:t>
            </a:r>
            <a:endParaRPr lang="en-US" altLang="zh-CN" sz="2800" b="0" dirty="0">
              <a:latin typeface="Tahoma" panose="020B0604030504040204" charset="0"/>
            </a:endParaRPr>
          </a:p>
        </p:txBody>
      </p:sp>
      <p:sp>
        <p:nvSpPr>
          <p:cNvPr id="16411" name="Rectangle 30"/>
          <p:cNvSpPr/>
          <p:nvPr/>
        </p:nvSpPr>
        <p:spPr>
          <a:xfrm>
            <a:off x="376238" y="3552825"/>
            <a:ext cx="2971800" cy="455613"/>
          </a:xfrm>
          <a:prstGeom prst="rect">
            <a:avLst/>
          </a:prstGeom>
          <a:noFill/>
          <a:ln w="9525">
            <a:noFill/>
          </a:ln>
        </p:spPr>
        <p:txBody>
          <a:bodyPr anchor="t"/>
          <a:p>
            <a:pPr>
              <a:spcBef>
                <a:spcPct val="20000"/>
              </a:spcBef>
              <a:buClr>
                <a:schemeClr val="folHlink"/>
              </a:buClr>
              <a:buSzPct val="60000"/>
            </a:pPr>
            <a:r>
              <a:rPr lang="en-US" altLang="zh-CN" sz="2800" b="0" dirty="0">
                <a:latin typeface="Tahoma" panose="020B0604030504040204" charset="0"/>
              </a:rPr>
              <a:t>int * T</a:t>
            </a:r>
            <a:r>
              <a:rPr lang="en-US" altLang="zh-CN" sz="2800" b="0" dirty="0">
                <a:solidFill>
                  <a:schemeClr val="accent2"/>
                </a:solidFill>
                <a:latin typeface="Tahoma" panose="020B0604030504040204" charset="0"/>
              </a:rPr>
              <a:t> </a:t>
            </a:r>
            <a:r>
              <a:rPr lang="en-US" altLang="zh-CN" sz="2800" b="0" dirty="0">
                <a:solidFill>
                  <a:srgbClr val="9900CC"/>
                </a:solidFill>
                <a:latin typeface="Tahoma" panose="020B0604030504040204" charset="0"/>
              </a:rPr>
              <a:t>|</a:t>
            </a:r>
            <a:r>
              <a:rPr lang="en-US" altLang="zh-CN" sz="2800" b="0" dirty="0">
                <a:solidFill>
                  <a:schemeClr val="accent2"/>
                </a:solidFill>
                <a:latin typeface="Tahoma" panose="020B0604030504040204" charset="0"/>
              </a:rPr>
              <a:t> </a:t>
            </a:r>
            <a:r>
              <a:rPr lang="en-US" altLang="zh-CN" sz="2800" b="0" dirty="0">
                <a:latin typeface="Tahoma" panose="020B0604030504040204" charset="0"/>
              </a:rPr>
              <a:t>+ int</a:t>
            </a:r>
            <a:endParaRPr lang="en-US" altLang="zh-CN" sz="2800" b="0" dirty="0">
              <a:latin typeface="Tahoma" panose="020B0604030504040204" charset="0"/>
            </a:endParaRPr>
          </a:p>
        </p:txBody>
      </p:sp>
      <p:sp>
        <p:nvSpPr>
          <p:cNvPr id="16412" name="Text Box 31"/>
          <p:cNvSpPr txBox="1"/>
          <p:nvPr/>
        </p:nvSpPr>
        <p:spPr>
          <a:xfrm>
            <a:off x="6059488" y="4060825"/>
            <a:ext cx="457200" cy="519113"/>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T</a:t>
            </a:r>
            <a:endParaRPr lang="en-US" altLang="zh-CN" sz="2800" dirty="0">
              <a:solidFill>
                <a:schemeClr val="tx2"/>
              </a:solidFill>
              <a:latin typeface="Century Gothic" panose="020B0502020202020204" pitchFamily="34" charset="0"/>
            </a:endParaRPr>
          </a:p>
        </p:txBody>
      </p:sp>
      <p:cxnSp>
        <p:nvCxnSpPr>
          <p:cNvPr id="16413" name="AutoShape 32"/>
          <p:cNvCxnSpPr>
            <a:endCxn id="16412" idx="2"/>
          </p:cNvCxnSpPr>
          <p:nvPr/>
        </p:nvCxnSpPr>
        <p:spPr>
          <a:xfrm flipV="1">
            <a:off x="6288088" y="4579938"/>
            <a:ext cx="0" cy="485775"/>
          </a:xfrm>
          <a:prstGeom prst="straightConnector1">
            <a:avLst/>
          </a:prstGeom>
          <a:ln w="9525" cap="flat" cmpd="sng">
            <a:solidFill>
              <a:srgbClr val="FF0000"/>
            </a:solidFill>
            <a:prstDash val="solid"/>
            <a:round/>
            <a:headEnd type="none" w="med" len="med"/>
            <a:tailEnd type="none" w="med" len="med"/>
          </a:ln>
        </p:spPr>
      </p:cxnSp>
      <p:sp>
        <p:nvSpPr>
          <p:cNvPr id="16414" name="Rectangle 33"/>
          <p:cNvSpPr/>
          <p:nvPr/>
        </p:nvSpPr>
        <p:spPr>
          <a:xfrm>
            <a:off x="376238" y="3984625"/>
            <a:ext cx="2971800" cy="455613"/>
          </a:xfrm>
          <a:prstGeom prst="rect">
            <a:avLst/>
          </a:prstGeom>
          <a:noFill/>
          <a:ln w="9525">
            <a:noFill/>
          </a:ln>
        </p:spPr>
        <p:txBody>
          <a:bodyPr anchor="t"/>
          <a:p>
            <a:pPr>
              <a:spcBef>
                <a:spcPct val="20000"/>
              </a:spcBef>
              <a:buClr>
                <a:schemeClr val="folHlink"/>
              </a:buClr>
              <a:buSzPct val="60000"/>
            </a:pPr>
            <a:r>
              <a:rPr lang="en-US" altLang="zh-CN" sz="2800" b="0" dirty="0">
                <a:latin typeface="Tahoma" panose="020B0604030504040204" charset="0"/>
              </a:rPr>
              <a:t>T</a:t>
            </a:r>
            <a:r>
              <a:rPr lang="en-US" altLang="zh-CN" sz="2800" b="0" dirty="0">
                <a:solidFill>
                  <a:schemeClr val="accent2"/>
                </a:solidFill>
                <a:latin typeface="Tahoma" panose="020B0604030504040204" charset="0"/>
              </a:rPr>
              <a:t> </a:t>
            </a:r>
            <a:r>
              <a:rPr lang="en-US" altLang="zh-CN" sz="2800" b="0" dirty="0">
                <a:solidFill>
                  <a:srgbClr val="9900CC"/>
                </a:solidFill>
                <a:latin typeface="Tahoma" panose="020B0604030504040204" charset="0"/>
              </a:rPr>
              <a:t>|</a:t>
            </a:r>
            <a:r>
              <a:rPr lang="en-US" altLang="zh-CN" sz="2800" b="0" dirty="0">
                <a:solidFill>
                  <a:schemeClr val="accent2"/>
                </a:solidFill>
                <a:latin typeface="Tahoma" panose="020B0604030504040204" charset="0"/>
              </a:rPr>
              <a:t> </a:t>
            </a:r>
            <a:r>
              <a:rPr lang="en-US" altLang="zh-CN" sz="2800" b="0" dirty="0">
                <a:latin typeface="Tahoma" panose="020B0604030504040204" charset="0"/>
              </a:rPr>
              <a:t>+ int</a:t>
            </a:r>
            <a:endParaRPr lang="en-US" altLang="zh-CN" sz="2800" b="0" dirty="0">
              <a:latin typeface="Tahoma" panose="020B0604030504040204" charset="0"/>
            </a:endParaRPr>
          </a:p>
        </p:txBody>
      </p:sp>
      <p:cxnSp>
        <p:nvCxnSpPr>
          <p:cNvPr id="16415" name="AutoShape 34"/>
          <p:cNvCxnSpPr>
            <a:stCxn id="16416" idx="2"/>
            <a:endCxn id="16412" idx="2"/>
          </p:cNvCxnSpPr>
          <p:nvPr/>
        </p:nvCxnSpPr>
        <p:spPr>
          <a:xfrm flipH="1">
            <a:off x="4589463" y="3424238"/>
            <a:ext cx="876300" cy="1628775"/>
          </a:xfrm>
          <a:prstGeom prst="straightConnector1">
            <a:avLst/>
          </a:prstGeom>
          <a:ln w="9525" cap="flat" cmpd="sng">
            <a:solidFill>
              <a:srgbClr val="FF0000"/>
            </a:solidFill>
            <a:prstDash val="solid"/>
            <a:round/>
            <a:headEnd type="none" w="med" len="med"/>
            <a:tailEnd type="none" w="med" len="med"/>
          </a:ln>
        </p:spPr>
      </p:cxnSp>
      <p:sp>
        <p:nvSpPr>
          <p:cNvPr id="16416" name="Text Box 35"/>
          <p:cNvSpPr txBox="1"/>
          <p:nvPr/>
        </p:nvSpPr>
        <p:spPr>
          <a:xfrm>
            <a:off x="5237163" y="2905125"/>
            <a:ext cx="457200" cy="519113"/>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T</a:t>
            </a:r>
            <a:endParaRPr lang="en-US" altLang="zh-CN" sz="2800" dirty="0">
              <a:solidFill>
                <a:schemeClr val="tx2"/>
              </a:solidFill>
              <a:latin typeface="Century Gothic" panose="020B0502020202020204" pitchFamily="34" charset="0"/>
            </a:endParaRPr>
          </a:p>
        </p:txBody>
      </p:sp>
      <p:cxnSp>
        <p:nvCxnSpPr>
          <p:cNvPr id="16417" name="AutoShape 36"/>
          <p:cNvCxnSpPr>
            <a:stCxn id="16416" idx="2"/>
            <a:endCxn id="16412" idx="2"/>
          </p:cNvCxnSpPr>
          <p:nvPr/>
        </p:nvCxnSpPr>
        <p:spPr>
          <a:xfrm>
            <a:off x="5465763" y="3424238"/>
            <a:ext cx="762000" cy="623887"/>
          </a:xfrm>
          <a:prstGeom prst="straightConnector1">
            <a:avLst/>
          </a:prstGeom>
          <a:ln w="9525" cap="flat" cmpd="sng">
            <a:solidFill>
              <a:srgbClr val="FF0000"/>
            </a:solidFill>
            <a:prstDash val="solid"/>
            <a:round/>
            <a:headEnd type="none" w="med" len="med"/>
            <a:tailEnd type="none" w="med" len="med"/>
          </a:ln>
        </p:spPr>
      </p:cxnSp>
      <p:cxnSp>
        <p:nvCxnSpPr>
          <p:cNvPr id="16418" name="AutoShape 37"/>
          <p:cNvCxnSpPr>
            <a:stCxn id="16416" idx="2"/>
            <a:endCxn id="16412" idx="2"/>
          </p:cNvCxnSpPr>
          <p:nvPr/>
        </p:nvCxnSpPr>
        <p:spPr>
          <a:xfrm>
            <a:off x="5465763" y="3424238"/>
            <a:ext cx="0" cy="1690687"/>
          </a:xfrm>
          <a:prstGeom prst="straightConnector1">
            <a:avLst/>
          </a:prstGeom>
          <a:ln w="9525" cap="flat" cmpd="sng">
            <a:solidFill>
              <a:srgbClr val="FF0000"/>
            </a:solidFill>
            <a:prstDash val="solid"/>
            <a:round/>
            <a:headEnd type="none" w="med" len="med"/>
            <a:tailEnd type="none" w="med" len="med"/>
          </a:ln>
        </p:spPr>
      </p:cxnSp>
      <p:sp>
        <p:nvSpPr>
          <p:cNvPr id="16419" name="Rectangle 38"/>
          <p:cNvSpPr/>
          <p:nvPr/>
        </p:nvSpPr>
        <p:spPr>
          <a:xfrm>
            <a:off x="376238" y="4416425"/>
            <a:ext cx="2971800" cy="455613"/>
          </a:xfrm>
          <a:prstGeom prst="rect">
            <a:avLst/>
          </a:prstGeom>
          <a:noFill/>
          <a:ln w="9525">
            <a:noFill/>
          </a:ln>
        </p:spPr>
        <p:txBody>
          <a:bodyPr anchor="t"/>
          <a:p>
            <a:pPr>
              <a:spcBef>
                <a:spcPct val="20000"/>
              </a:spcBef>
              <a:buClr>
                <a:schemeClr val="folHlink"/>
              </a:buClr>
              <a:buSzPct val="60000"/>
            </a:pPr>
            <a:r>
              <a:rPr lang="en-US" altLang="zh-CN" sz="2800" b="0" dirty="0">
                <a:solidFill>
                  <a:srgbClr val="C00000"/>
                </a:solidFill>
                <a:latin typeface="Tahoma" panose="020B0604030504040204" charset="0"/>
              </a:rPr>
              <a:t>T + | int</a:t>
            </a:r>
            <a:endParaRPr lang="en-US" altLang="zh-CN" sz="2800" b="0" dirty="0">
              <a:solidFill>
                <a:srgbClr val="C00000"/>
              </a:solidFill>
              <a:latin typeface="Tahoma" panose="020B0604030504040204" charset="0"/>
            </a:endParaRPr>
          </a:p>
        </p:txBody>
      </p:sp>
      <p:sp>
        <p:nvSpPr>
          <p:cNvPr id="10" name="Rectangle 7"/>
          <p:cNvSpPr txBox="1">
            <a:spLocks noChangeArrowheads="1"/>
          </p:cNvSpPr>
          <p:nvPr/>
        </p:nvSpPr>
        <p:spPr bwMode="auto">
          <a:xfrm>
            <a:off x="8390573" y="945833"/>
            <a:ext cx="3673475" cy="1657350"/>
          </a:xfrm>
          <a:prstGeom prst="rect">
            <a:avLst/>
          </a:prstGeom>
          <a:noFill/>
          <a:ln w="9525">
            <a:solidFill>
              <a:schemeClr val="tx1"/>
            </a:solidFill>
            <a:miter lim="800000"/>
          </a:ln>
        </p:spPr>
        <p:txBody>
          <a:bodyPr/>
          <a:p>
            <a:pPr marL="342900" marR="0" indent="-342900" defTabSz="914400" eaLnBrk="0" hangingPunct="0">
              <a:spcBef>
                <a:spcPct val="20000"/>
              </a:spcBef>
              <a:buSzTx/>
              <a:defRPr/>
            </a:pPr>
            <a:r>
              <a:rPr kumimoji="0" lang="zh-CN" altLang="en-US" sz="2400" b="0" kern="0" cap="none" spc="0" normalizeH="0" baseline="0" noProof="0">
                <a:latin typeface="华文新魏" panose="02010800040101010101" pitchFamily="2" charset="-122"/>
                <a:ea typeface="华文新魏" panose="02010800040101010101" pitchFamily="2" charset="-122"/>
                <a:cs typeface="+mn-cs"/>
              </a:rPr>
              <a:t>例：文法 </a:t>
            </a:r>
            <a:r>
              <a:rPr kumimoji="0" lang="en-US" altLang="zh-CN" sz="2400" b="0" kern="0" cap="none" spc="0" normalizeH="0" baseline="0" noProof="0">
                <a:latin typeface="华文新魏" panose="02010800040101010101" pitchFamily="2" charset="-122"/>
                <a:ea typeface="华文新魏" panose="02010800040101010101" pitchFamily="2" charset="-122"/>
                <a:cs typeface="+mn-cs"/>
              </a:rPr>
              <a:t>G</a:t>
            </a:r>
            <a:r>
              <a:rPr kumimoji="0" lang="zh-CN" altLang="en-US" sz="2400" b="0" kern="0" cap="none" spc="0" normalizeH="0" baseline="0" noProof="0">
                <a:latin typeface="华文新魏" panose="02010800040101010101" pitchFamily="2" charset="-122"/>
                <a:ea typeface="华文新魏" panose="02010800040101010101" pitchFamily="2" charset="-122"/>
                <a:cs typeface="+mn-cs"/>
              </a:rPr>
              <a:t>：</a:t>
            </a:r>
            <a:endParaRPr kumimoji="0" lang="zh-CN" altLang="en-US" sz="2400" b="0" kern="0" cap="none" spc="0" normalizeH="0" baseline="0" noProof="0">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E </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rPr>
              <a:t> T + E | T</a:t>
            </a:r>
            <a:endPar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endParaRPr>
          </a:p>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rPr>
              <a:t>T  int * T | int | (E)</a:t>
            </a:r>
            <a:endPar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6400" y="990600"/>
            <a:ext cx="11379200" cy="3659505"/>
          </a:xfrm>
        </p:spPr>
        <p:txBody>
          <a:bodyPr/>
          <a:lstStyle/>
          <a:p>
            <a:pPr marL="342900" lvl="1" indent="-342900">
              <a:lnSpc>
                <a:spcPct val="200000"/>
              </a:lnSpc>
              <a:buClr>
                <a:srgbClr val="CC0000"/>
              </a:buClr>
            </a:pPr>
            <a:r>
              <a:rPr lang="zh-CN" altLang="en-US" sz="3200" dirty="0"/>
              <a:t>构造识别文法所有活前缀的</a:t>
            </a:r>
            <a:r>
              <a:rPr lang="en-US" altLang="zh-CN" sz="3200" dirty="0"/>
              <a:t>DFA</a:t>
            </a:r>
            <a:endParaRPr lang="en-US" altLang="zh-CN" sz="3200" dirty="0"/>
          </a:p>
          <a:p>
            <a:pPr marL="800100" lvl="4" indent="-457200">
              <a:lnSpc>
                <a:spcPct val="200000"/>
              </a:lnSpc>
              <a:buFont typeface="Wingdings" panose="05000000000000000000" charset="0"/>
              <a:buChar char="ü"/>
            </a:pPr>
            <a:r>
              <a:rPr lang="zh-CN" altLang="en-US" sz="3200" dirty="0">
                <a:solidFill>
                  <a:srgbClr val="000000"/>
                </a:solidFill>
                <a:ea typeface="华文新魏" panose="02010800040101010101" pitchFamily="2" charset="-122"/>
              </a:rPr>
              <a:t>项目集作为状态，项目集族作为状态集</a:t>
            </a:r>
            <a:endParaRPr lang="zh-CN" altLang="en-US" sz="3200" dirty="0">
              <a:solidFill>
                <a:srgbClr val="000000"/>
              </a:solidFill>
              <a:ea typeface="华文新魏" panose="02010800040101010101" pitchFamily="2" charset="-122"/>
            </a:endParaRPr>
          </a:p>
          <a:p>
            <a:pPr lvl="1">
              <a:lnSpc>
                <a:spcPct val="200000"/>
              </a:lnSpc>
              <a:buFont typeface="Wingdings" panose="05000000000000000000" charset="0"/>
              <a:buChar char="ü"/>
            </a:pPr>
            <a:r>
              <a:rPr lang="en-US" altLang="zh-CN" sz="3200" dirty="0">
                <a:solidFill>
                  <a:srgbClr val="000000"/>
                </a:solidFill>
                <a:ea typeface="华文新魏" panose="02010800040101010101" pitchFamily="2" charset="-122"/>
              </a:rPr>
              <a:t> go ( I, X ) </a:t>
            </a:r>
            <a:r>
              <a:rPr lang="zh-CN" altLang="en-US" sz="3200" dirty="0">
                <a:solidFill>
                  <a:srgbClr val="000000"/>
                </a:solidFill>
                <a:ea typeface="华文新魏" panose="02010800040101010101" pitchFamily="2" charset="-122"/>
              </a:rPr>
              <a:t>作为状态转换函数</a:t>
            </a:r>
            <a:endParaRPr lang="zh-CN" altLang="en-US" sz="3200" dirty="0">
              <a:solidFill>
                <a:srgbClr val="000000"/>
              </a:solidFill>
              <a:ea typeface="华文新魏" panose="02010800040101010101" pitchFamily="2" charset="-122"/>
            </a:endParaRPr>
          </a:p>
        </p:txBody>
      </p:sp>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latin typeface="Times New Roman" panose="02020603050405020304" charset="0"/>
                <a:cs typeface="Times New Roman" panose="02020603050405020304" charset="0"/>
              </a:rPr>
              <a:t>例</a:t>
            </a:r>
            <a:r>
              <a:rPr lang="en-US" altLang="zh-CN" dirty="0">
                <a:latin typeface="Times New Roman" panose="02020603050405020304" charset="0"/>
                <a:cs typeface="Times New Roman" panose="02020603050405020304" charset="0"/>
              </a:rPr>
              <a:t>: </a:t>
            </a:r>
            <a:r>
              <a:rPr lang="zh-CN" altLang="en-US" dirty="0">
                <a:latin typeface="Times New Roman" panose="02020603050405020304" charset="0"/>
                <a:cs typeface="Times New Roman" panose="02020603050405020304" charset="0"/>
              </a:rPr>
              <a:t>构造如下文法的</a:t>
            </a:r>
            <a:r>
              <a:rPr lang="en-US" altLang="zh-CN" dirty="0">
                <a:latin typeface="Times New Roman" panose="02020603050405020304" charset="0"/>
                <a:cs typeface="Times New Roman" panose="02020603050405020304" charset="0"/>
              </a:rPr>
              <a:t>SLR(1)</a:t>
            </a:r>
            <a:r>
              <a:rPr lang="zh-CN" altLang="en-US" dirty="0">
                <a:latin typeface="Times New Roman" panose="02020603050405020304" charset="0"/>
                <a:cs typeface="Times New Roman" panose="02020603050405020304" charset="0"/>
              </a:rPr>
              <a:t>分析表</a:t>
            </a:r>
            <a:endParaRPr lang="zh-CN" alt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0" y="6273800"/>
            <a:ext cx="1981200" cy="457200"/>
          </a:xfrm>
        </p:spPr>
        <p:txBody>
          <a:bodyPr/>
          <a:lstStyle/>
          <a:p>
            <a:fld id="{91F816EA-24CC-2048-859A-C5EA9F275392}" type="slidenum">
              <a:rPr lang="en-US" smtClean="0"/>
            </a:fld>
            <a:endParaRPr lang="en-US" dirty="0"/>
          </a:p>
        </p:txBody>
      </p:sp>
      <p:sp>
        <p:nvSpPr>
          <p:cNvPr id="5" name="Rectangle 2"/>
          <p:cNvSpPr>
            <a:spLocks noChangeArrowheads="1"/>
          </p:cNvSpPr>
          <p:nvPr/>
        </p:nvSpPr>
        <p:spPr bwMode="auto">
          <a:xfrm>
            <a:off x="2063751" y="244476"/>
            <a:ext cx="2087563" cy="2613025"/>
          </a:xfrm>
          <a:prstGeom prst="rect">
            <a:avLst/>
          </a:prstGeom>
          <a:solidFill>
            <a:schemeClr val="bg1">
              <a:lumMod val="95000"/>
            </a:schemeClr>
          </a:solidFill>
          <a:ln w="12700" cap="sq">
            <a:solidFill>
              <a:srgbClr val="006600"/>
            </a:solidFill>
            <a:miter lim="800000"/>
            <a:headEnd type="none" w="sm" len="sm"/>
            <a:tailEnd type="none" w="sm" len="sm"/>
          </a:ln>
          <a:effectLst/>
        </p:spPr>
        <p:txBody>
          <a:bodyPr/>
          <a:lstStyle/>
          <a:p>
            <a:pPr algn="l">
              <a:defRPr/>
            </a:pPr>
            <a:r>
              <a:rPr lang="en-US" altLang="zh-CN" dirty="0">
                <a:latin typeface="Times New Roman" panose="02020603050405020304" charset="0"/>
                <a:cs typeface="Times New Roman" panose="02020603050405020304" charset="0"/>
              </a:rPr>
              <a:t>I</a:t>
            </a:r>
            <a:r>
              <a:rPr lang="en-US" altLang="zh-CN" baseline="-30000" dirty="0">
                <a:latin typeface="Times New Roman" panose="02020603050405020304" charset="0"/>
                <a:cs typeface="Times New Roman" panose="02020603050405020304" charset="0"/>
              </a:rPr>
              <a:t>0</a:t>
            </a:r>
            <a:r>
              <a:rPr lang="en-US" altLang="zh-CN" dirty="0">
                <a:latin typeface="Times New Roman" panose="02020603050405020304" charset="0"/>
                <a:cs typeface="Times New Roman" panose="02020603050405020304" charset="0"/>
              </a:rPr>
              <a:t>:S</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·E</a:t>
            </a:r>
            <a:endParaRPr lang="zh-CN" altLang="en-US" dirty="0">
              <a:latin typeface="Times New Roman" panose="02020603050405020304" charset="0"/>
              <a:cs typeface="Times New Roman" panose="02020603050405020304" charset="0"/>
            </a:endParaRPr>
          </a:p>
          <a:p>
            <a:pPr algn="l">
              <a:defRPr/>
            </a:pPr>
            <a:r>
              <a:rPr lang="en-US" altLang="zh-CN" dirty="0">
                <a:latin typeface="Times New Roman" panose="02020603050405020304" charset="0"/>
                <a:cs typeface="Times New Roman" panose="02020603050405020304" charset="0"/>
              </a:rPr>
              <a:t>    E </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·E + T </a:t>
            </a:r>
            <a:endParaRPr lang="en-US" altLang="zh-CN" dirty="0">
              <a:latin typeface="Times New Roman" panose="02020603050405020304" charset="0"/>
              <a:cs typeface="Times New Roman" panose="02020603050405020304" charset="0"/>
            </a:endParaRPr>
          </a:p>
          <a:p>
            <a:pPr algn="l">
              <a:defRPr/>
            </a:pPr>
            <a:r>
              <a:rPr lang="en-US" altLang="zh-CN" dirty="0">
                <a:latin typeface="Times New Roman" panose="02020603050405020304" charset="0"/>
                <a:cs typeface="Times New Roman" panose="02020603050405020304" charset="0"/>
              </a:rPr>
              <a:t>    E </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·T</a:t>
            </a:r>
            <a:endParaRPr lang="en-US" altLang="zh-CN" dirty="0">
              <a:latin typeface="Times New Roman" panose="02020603050405020304" charset="0"/>
              <a:cs typeface="Times New Roman" panose="02020603050405020304" charset="0"/>
            </a:endParaRPr>
          </a:p>
          <a:p>
            <a:pPr algn="l">
              <a:defRPr/>
            </a:pPr>
            <a:r>
              <a:rPr lang="en-US" altLang="zh-CN" dirty="0">
                <a:latin typeface="Times New Roman" panose="02020603050405020304" charset="0"/>
                <a:cs typeface="Times New Roman" panose="02020603050405020304" charset="0"/>
              </a:rPr>
              <a:t>    T </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·T * F</a:t>
            </a:r>
            <a:endParaRPr lang="en-US" altLang="zh-CN" dirty="0">
              <a:latin typeface="Times New Roman" panose="02020603050405020304" charset="0"/>
              <a:cs typeface="Times New Roman" panose="02020603050405020304" charset="0"/>
            </a:endParaRPr>
          </a:p>
          <a:p>
            <a:pPr algn="l">
              <a:defRPr/>
            </a:pPr>
            <a:r>
              <a:rPr lang="en-US" altLang="zh-CN" dirty="0">
                <a:latin typeface="Times New Roman" panose="02020603050405020304" charset="0"/>
                <a:cs typeface="Times New Roman" panose="02020603050405020304" charset="0"/>
              </a:rPr>
              <a:t>    T </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·F</a:t>
            </a:r>
            <a:endParaRPr lang="en-US" altLang="zh-CN" dirty="0">
              <a:latin typeface="Times New Roman" panose="02020603050405020304" charset="0"/>
              <a:cs typeface="Times New Roman" panose="02020603050405020304" charset="0"/>
            </a:endParaRPr>
          </a:p>
          <a:p>
            <a:pPr algn="l">
              <a:defRPr/>
            </a:pPr>
            <a:r>
              <a:rPr lang="en-US" altLang="zh-CN" dirty="0">
                <a:latin typeface="Times New Roman" panose="02020603050405020304" charset="0"/>
                <a:cs typeface="Times New Roman" panose="02020603050405020304" charset="0"/>
              </a:rPr>
              <a:t>    F </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·(E)</a:t>
            </a:r>
            <a:endParaRPr lang="en-US" altLang="zh-CN" dirty="0">
              <a:latin typeface="Times New Roman" panose="02020603050405020304" charset="0"/>
              <a:cs typeface="Times New Roman" panose="02020603050405020304" charset="0"/>
            </a:endParaRPr>
          </a:p>
          <a:p>
            <a:pPr algn="l">
              <a:defRPr/>
            </a:pPr>
            <a:r>
              <a:rPr lang="en-US" altLang="zh-CN" dirty="0">
                <a:latin typeface="Times New Roman" panose="02020603050405020304" charset="0"/>
                <a:cs typeface="Times New Roman" panose="02020603050405020304" charset="0"/>
              </a:rPr>
              <a:t>    F </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·id</a:t>
            </a:r>
            <a:endParaRPr lang="zh-CN" altLang="en-US" dirty="0">
              <a:latin typeface="Times New Roman" panose="02020603050405020304" charset="0"/>
              <a:cs typeface="Times New Roman" panose="02020603050405020304" charset="0"/>
            </a:endParaRPr>
          </a:p>
        </p:txBody>
      </p:sp>
      <p:sp>
        <p:nvSpPr>
          <p:cNvPr id="6" name="Rectangle 3"/>
          <p:cNvSpPr>
            <a:spLocks noChangeArrowheads="1"/>
          </p:cNvSpPr>
          <p:nvPr/>
        </p:nvSpPr>
        <p:spPr bwMode="auto">
          <a:xfrm>
            <a:off x="4833938" y="249238"/>
            <a:ext cx="2087562" cy="868363"/>
          </a:xfrm>
          <a:prstGeom prst="rect">
            <a:avLst/>
          </a:prstGeom>
          <a:solidFill>
            <a:schemeClr val="bg1">
              <a:lumMod val="95000"/>
            </a:schemeClr>
          </a:solidFill>
          <a:ln w="12700" cap="sq">
            <a:solidFill>
              <a:srgbClr val="006600"/>
            </a:solidFill>
            <a:miter lim="800000"/>
            <a:headEnd type="none" w="sm" len="sm"/>
            <a:tailEnd type="none" w="sm" len="sm"/>
          </a:ln>
          <a:effectLst/>
        </p:spPr>
        <p:txBody>
          <a:bodyPr/>
          <a:lstStyle/>
          <a:p>
            <a:pPr algn="l">
              <a:defRPr/>
            </a:pPr>
            <a:r>
              <a:rPr lang="en-US" altLang="zh-CN" dirty="0">
                <a:latin typeface="Times New Roman" panose="02020603050405020304" charset="0"/>
                <a:cs typeface="Times New Roman" panose="02020603050405020304" charset="0"/>
              </a:rPr>
              <a:t>I</a:t>
            </a:r>
            <a:r>
              <a:rPr lang="en-US" altLang="zh-CN" baseline="-30000" dirty="0">
                <a:latin typeface="Times New Roman" panose="02020603050405020304" charset="0"/>
                <a:cs typeface="Times New Roman" panose="02020603050405020304" charset="0"/>
              </a:rPr>
              <a:t>1</a:t>
            </a:r>
            <a:r>
              <a:rPr lang="en-US" altLang="zh-CN" dirty="0">
                <a:latin typeface="Times New Roman" panose="02020603050405020304" charset="0"/>
                <a:cs typeface="Times New Roman" panose="02020603050405020304" charset="0"/>
              </a:rPr>
              <a:t>:S </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E·</a:t>
            </a:r>
            <a:endParaRPr lang="zh-CN" altLang="en-US" dirty="0">
              <a:latin typeface="Times New Roman" panose="02020603050405020304" charset="0"/>
              <a:cs typeface="Times New Roman" panose="02020603050405020304" charset="0"/>
            </a:endParaRPr>
          </a:p>
          <a:p>
            <a:pPr algn="l">
              <a:defRPr/>
            </a:pPr>
            <a:r>
              <a:rPr lang="en-US" altLang="zh-CN" dirty="0">
                <a:latin typeface="Times New Roman" panose="02020603050405020304" charset="0"/>
                <a:cs typeface="Times New Roman" panose="02020603050405020304" charset="0"/>
              </a:rPr>
              <a:t>    E </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E · + T </a:t>
            </a:r>
            <a:endParaRPr lang="en-US" altLang="zh-CN" dirty="0">
              <a:latin typeface="Times New Roman" panose="02020603050405020304" charset="0"/>
              <a:cs typeface="Times New Roman" panose="02020603050405020304" charset="0"/>
            </a:endParaRPr>
          </a:p>
        </p:txBody>
      </p:sp>
      <p:sp>
        <p:nvSpPr>
          <p:cNvPr id="7" name="Rectangle 4"/>
          <p:cNvSpPr>
            <a:spLocks noChangeArrowheads="1"/>
          </p:cNvSpPr>
          <p:nvPr/>
        </p:nvSpPr>
        <p:spPr bwMode="auto">
          <a:xfrm>
            <a:off x="2063751" y="3443288"/>
            <a:ext cx="2087563" cy="790575"/>
          </a:xfrm>
          <a:prstGeom prst="rect">
            <a:avLst/>
          </a:prstGeom>
          <a:solidFill>
            <a:schemeClr val="bg1">
              <a:lumMod val="95000"/>
            </a:schemeClr>
          </a:solidFill>
          <a:ln w="12700" cap="sq">
            <a:solidFill>
              <a:srgbClr val="006600"/>
            </a:solidFill>
            <a:miter lim="800000"/>
            <a:headEnd type="none" w="sm" len="sm"/>
            <a:tailEnd type="none" w="sm" len="sm"/>
          </a:ln>
          <a:effectLst/>
        </p:spPr>
        <p:txBody>
          <a:bodyPr/>
          <a:lstStyle/>
          <a:p>
            <a:pPr algn="l">
              <a:defRPr/>
            </a:pPr>
            <a:r>
              <a:rPr lang="en-US" altLang="zh-CN" dirty="0">
                <a:latin typeface="Times New Roman" panose="02020603050405020304" charset="0"/>
                <a:cs typeface="Times New Roman" panose="02020603050405020304" charset="0"/>
              </a:rPr>
              <a:t>I</a:t>
            </a:r>
            <a:r>
              <a:rPr lang="en-US" altLang="zh-CN" baseline="-30000" dirty="0">
                <a:latin typeface="Times New Roman" panose="02020603050405020304" charset="0"/>
                <a:cs typeface="Times New Roman" panose="02020603050405020304" charset="0"/>
              </a:rPr>
              <a:t>2</a:t>
            </a:r>
            <a:r>
              <a:rPr lang="en-US" altLang="zh-CN" dirty="0">
                <a:latin typeface="Times New Roman" panose="02020603050405020304" charset="0"/>
                <a:cs typeface="Times New Roman" panose="02020603050405020304" charset="0"/>
              </a:rPr>
              <a:t>:E </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T ·</a:t>
            </a:r>
            <a:endParaRPr lang="en-US" altLang="zh-CN" dirty="0">
              <a:latin typeface="Times New Roman" panose="02020603050405020304" charset="0"/>
              <a:cs typeface="Times New Roman" panose="02020603050405020304" charset="0"/>
            </a:endParaRPr>
          </a:p>
          <a:p>
            <a:pPr algn="l">
              <a:defRPr/>
            </a:pPr>
            <a:r>
              <a:rPr lang="en-US" altLang="zh-CN" dirty="0">
                <a:latin typeface="Times New Roman" panose="02020603050405020304" charset="0"/>
                <a:cs typeface="Times New Roman" panose="02020603050405020304" charset="0"/>
              </a:rPr>
              <a:t>    T </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T · * F</a:t>
            </a:r>
            <a:endParaRPr lang="en-US" altLang="zh-CN" dirty="0">
              <a:latin typeface="Times New Roman" panose="02020603050405020304" charset="0"/>
              <a:cs typeface="Times New Roman" panose="02020603050405020304" charset="0"/>
            </a:endParaRPr>
          </a:p>
        </p:txBody>
      </p:sp>
      <p:sp>
        <p:nvSpPr>
          <p:cNvPr id="8" name="Rectangle 5"/>
          <p:cNvSpPr>
            <a:spLocks noChangeArrowheads="1"/>
          </p:cNvSpPr>
          <p:nvPr/>
        </p:nvSpPr>
        <p:spPr bwMode="auto">
          <a:xfrm>
            <a:off x="4895851" y="1403351"/>
            <a:ext cx="2087563" cy="496887"/>
          </a:xfrm>
          <a:prstGeom prst="rect">
            <a:avLst/>
          </a:prstGeom>
          <a:solidFill>
            <a:schemeClr val="bg1">
              <a:lumMod val="95000"/>
            </a:schemeClr>
          </a:solidFill>
          <a:ln w="12700" cap="sq">
            <a:solidFill>
              <a:srgbClr val="006600"/>
            </a:solidFill>
            <a:miter lim="800000"/>
            <a:headEnd type="none" w="sm" len="sm"/>
            <a:tailEnd type="none" w="sm" len="sm"/>
          </a:ln>
          <a:effectLst/>
        </p:spPr>
        <p:txBody>
          <a:bodyPr/>
          <a:lstStyle/>
          <a:p>
            <a:pPr algn="l">
              <a:defRPr/>
            </a:pPr>
            <a:r>
              <a:rPr lang="en-US" altLang="zh-CN" dirty="0">
                <a:latin typeface="Times New Roman" panose="02020603050405020304" charset="0"/>
                <a:cs typeface="Times New Roman" panose="02020603050405020304" charset="0"/>
              </a:rPr>
              <a:t>I</a:t>
            </a:r>
            <a:r>
              <a:rPr lang="en-US" altLang="zh-CN" baseline="-30000" dirty="0">
                <a:latin typeface="Times New Roman" panose="02020603050405020304" charset="0"/>
                <a:cs typeface="Times New Roman" panose="02020603050405020304" charset="0"/>
              </a:rPr>
              <a:t>3</a:t>
            </a:r>
            <a:r>
              <a:rPr lang="en-US" altLang="zh-CN" dirty="0">
                <a:latin typeface="Times New Roman" panose="02020603050405020304" charset="0"/>
                <a:cs typeface="Times New Roman" panose="02020603050405020304" charset="0"/>
              </a:rPr>
              <a:t>: T </a:t>
            </a:r>
            <a:r>
              <a:rPr lang="en-US" altLang="zh-CN" dirty="0">
                <a:latin typeface="Times New Roman" panose="02020603050405020304" charset="0"/>
                <a:cs typeface="Times New Roman" panose="02020603050405020304" charset="0"/>
                <a:sym typeface="Symbol" panose="05050102010706020507" pitchFamily="18" charset="2"/>
              </a:rPr>
              <a:t></a:t>
            </a:r>
            <a:r>
              <a:rPr lang="en-US" altLang="zh-CN" dirty="0">
                <a:latin typeface="Times New Roman" panose="02020603050405020304" charset="0"/>
                <a:cs typeface="Times New Roman" panose="02020603050405020304" charset="0"/>
              </a:rPr>
              <a:t> F ·</a:t>
            </a:r>
            <a:endParaRPr lang="en-US" altLang="zh-CN" dirty="0">
              <a:latin typeface="Times New Roman" panose="02020603050405020304" charset="0"/>
              <a:cs typeface="Times New Roman" panose="02020603050405020304" charset="0"/>
            </a:endParaRPr>
          </a:p>
        </p:txBody>
      </p:sp>
      <p:sp>
        <p:nvSpPr>
          <p:cNvPr id="9" name="Rectangle 6"/>
          <p:cNvSpPr>
            <a:spLocks noChangeArrowheads="1"/>
          </p:cNvSpPr>
          <p:nvPr/>
        </p:nvSpPr>
        <p:spPr bwMode="auto">
          <a:xfrm>
            <a:off x="4916488" y="2311400"/>
            <a:ext cx="2087562" cy="2578100"/>
          </a:xfrm>
          <a:prstGeom prst="rect">
            <a:avLst/>
          </a:prstGeom>
          <a:solidFill>
            <a:schemeClr val="bg1">
              <a:lumMod val="95000"/>
            </a:schemeClr>
          </a:solidFill>
          <a:ln w="12700" cap="sq">
            <a:solidFill>
              <a:srgbClr val="006600"/>
            </a:solidFill>
            <a:miter lim="800000"/>
            <a:headEnd type="none" w="sm" len="sm"/>
            <a:tailEnd type="none" w="sm" len="sm"/>
          </a:ln>
          <a:effectLst/>
        </p:spPr>
        <p:txBody>
          <a:bodyPr/>
          <a:lstStyle/>
          <a:p>
            <a:pPr algn="l">
              <a:defRPr/>
            </a:pPr>
            <a:r>
              <a:rPr lang="en-US" altLang="zh-CN" dirty="0">
                <a:latin typeface="Times New Roman" panose="02020603050405020304" charset="0"/>
                <a:cs typeface="Times New Roman" panose="02020603050405020304" charset="0"/>
              </a:rPr>
              <a:t>I</a:t>
            </a:r>
            <a:r>
              <a:rPr lang="en-US" altLang="zh-CN" baseline="-30000" dirty="0">
                <a:latin typeface="Times New Roman" panose="02020603050405020304" charset="0"/>
                <a:cs typeface="Times New Roman" panose="02020603050405020304" charset="0"/>
              </a:rPr>
              <a:t>4</a:t>
            </a:r>
            <a:r>
              <a:rPr lang="en-US" altLang="zh-CN" dirty="0">
                <a:latin typeface="Times New Roman" panose="02020603050405020304" charset="0"/>
                <a:cs typeface="Times New Roman" panose="02020603050405020304" charset="0"/>
              </a:rPr>
              <a:t>:F </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 E)</a:t>
            </a:r>
            <a:endParaRPr lang="en-US" altLang="zh-CN" dirty="0">
              <a:latin typeface="Times New Roman" panose="02020603050405020304" charset="0"/>
              <a:cs typeface="Times New Roman" panose="02020603050405020304" charset="0"/>
            </a:endParaRPr>
          </a:p>
          <a:p>
            <a:pPr algn="l">
              <a:defRPr/>
            </a:pPr>
            <a:r>
              <a:rPr lang="en-US" altLang="zh-CN" dirty="0">
                <a:latin typeface="Times New Roman" panose="02020603050405020304" charset="0"/>
                <a:cs typeface="Times New Roman" panose="02020603050405020304" charset="0"/>
              </a:rPr>
              <a:t>    E </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·E + T </a:t>
            </a:r>
            <a:endParaRPr lang="en-US" altLang="zh-CN" dirty="0">
              <a:latin typeface="Times New Roman" panose="02020603050405020304" charset="0"/>
              <a:cs typeface="Times New Roman" panose="02020603050405020304" charset="0"/>
            </a:endParaRPr>
          </a:p>
          <a:p>
            <a:pPr algn="l">
              <a:defRPr/>
            </a:pPr>
            <a:r>
              <a:rPr lang="en-US" altLang="zh-CN" dirty="0">
                <a:latin typeface="Times New Roman" panose="02020603050405020304" charset="0"/>
                <a:cs typeface="Times New Roman" panose="02020603050405020304" charset="0"/>
              </a:rPr>
              <a:t>    E </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·T</a:t>
            </a:r>
            <a:endParaRPr lang="en-US" altLang="zh-CN" dirty="0">
              <a:latin typeface="Times New Roman" panose="02020603050405020304" charset="0"/>
              <a:cs typeface="Times New Roman" panose="02020603050405020304" charset="0"/>
            </a:endParaRPr>
          </a:p>
          <a:p>
            <a:pPr algn="l">
              <a:defRPr/>
            </a:pPr>
            <a:r>
              <a:rPr lang="en-US" altLang="zh-CN" dirty="0">
                <a:latin typeface="Times New Roman" panose="02020603050405020304" charset="0"/>
                <a:cs typeface="Times New Roman" panose="02020603050405020304" charset="0"/>
              </a:rPr>
              <a:t>    T </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·T * F</a:t>
            </a:r>
            <a:endParaRPr lang="en-US" altLang="zh-CN" dirty="0">
              <a:latin typeface="Times New Roman" panose="02020603050405020304" charset="0"/>
              <a:cs typeface="Times New Roman" panose="02020603050405020304" charset="0"/>
            </a:endParaRPr>
          </a:p>
          <a:p>
            <a:pPr algn="l">
              <a:defRPr/>
            </a:pPr>
            <a:r>
              <a:rPr lang="en-US" altLang="zh-CN" dirty="0">
                <a:latin typeface="Times New Roman" panose="02020603050405020304" charset="0"/>
                <a:cs typeface="Times New Roman" panose="02020603050405020304" charset="0"/>
              </a:rPr>
              <a:t>    T </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·F</a:t>
            </a:r>
            <a:endParaRPr lang="en-US" altLang="zh-CN" dirty="0">
              <a:latin typeface="Times New Roman" panose="02020603050405020304" charset="0"/>
              <a:cs typeface="Times New Roman" panose="02020603050405020304" charset="0"/>
            </a:endParaRPr>
          </a:p>
          <a:p>
            <a:pPr algn="l">
              <a:defRPr/>
            </a:pPr>
            <a:r>
              <a:rPr lang="en-US" altLang="zh-CN" dirty="0">
                <a:latin typeface="Times New Roman" panose="02020603050405020304" charset="0"/>
                <a:cs typeface="Times New Roman" panose="02020603050405020304" charset="0"/>
              </a:rPr>
              <a:t>    F </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·(E)</a:t>
            </a:r>
            <a:endParaRPr lang="en-US" altLang="zh-CN" dirty="0">
              <a:latin typeface="Times New Roman" panose="02020603050405020304" charset="0"/>
              <a:cs typeface="Times New Roman" panose="02020603050405020304" charset="0"/>
            </a:endParaRPr>
          </a:p>
          <a:p>
            <a:pPr algn="l">
              <a:defRPr/>
            </a:pPr>
            <a:r>
              <a:rPr lang="en-US" altLang="zh-CN" dirty="0">
                <a:latin typeface="Times New Roman" panose="02020603050405020304" charset="0"/>
                <a:cs typeface="Times New Roman" panose="02020603050405020304" charset="0"/>
              </a:rPr>
              <a:t>    F </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·id</a:t>
            </a:r>
            <a:endParaRPr lang="en-US" altLang="zh-CN" dirty="0">
              <a:latin typeface="Times New Roman" panose="02020603050405020304" charset="0"/>
              <a:cs typeface="Times New Roman" panose="02020603050405020304" charset="0"/>
            </a:endParaRPr>
          </a:p>
        </p:txBody>
      </p:sp>
      <p:sp>
        <p:nvSpPr>
          <p:cNvPr id="10" name="Rectangle 7"/>
          <p:cNvSpPr>
            <a:spLocks noChangeArrowheads="1"/>
          </p:cNvSpPr>
          <p:nvPr/>
        </p:nvSpPr>
        <p:spPr bwMode="auto">
          <a:xfrm>
            <a:off x="2063751" y="4489451"/>
            <a:ext cx="2087563" cy="549275"/>
          </a:xfrm>
          <a:prstGeom prst="rect">
            <a:avLst/>
          </a:prstGeom>
          <a:solidFill>
            <a:schemeClr val="bg1">
              <a:lumMod val="95000"/>
            </a:schemeClr>
          </a:solidFill>
          <a:ln w="12700" cap="sq">
            <a:solidFill>
              <a:srgbClr val="006600"/>
            </a:solidFill>
            <a:miter lim="800000"/>
            <a:headEnd type="none" w="sm" len="sm"/>
            <a:tailEnd type="none" w="sm" len="sm"/>
          </a:ln>
          <a:effectLst/>
        </p:spPr>
        <p:txBody>
          <a:bodyPr/>
          <a:lstStyle/>
          <a:p>
            <a:pPr algn="l">
              <a:defRPr/>
            </a:pPr>
            <a:r>
              <a:rPr lang="en-US" altLang="zh-CN" dirty="0">
                <a:latin typeface="Times New Roman" panose="02020603050405020304" charset="0"/>
                <a:cs typeface="Times New Roman" panose="02020603050405020304" charset="0"/>
              </a:rPr>
              <a:t>I</a:t>
            </a:r>
            <a:r>
              <a:rPr lang="en-US" altLang="zh-CN" baseline="-30000" dirty="0">
                <a:latin typeface="Times New Roman" panose="02020603050405020304" charset="0"/>
                <a:cs typeface="Times New Roman" panose="02020603050405020304" charset="0"/>
              </a:rPr>
              <a:t>5</a:t>
            </a:r>
            <a:r>
              <a:rPr lang="en-US" altLang="zh-CN" dirty="0">
                <a:latin typeface="Times New Roman" panose="02020603050405020304" charset="0"/>
                <a:cs typeface="Times New Roman" panose="02020603050405020304" charset="0"/>
              </a:rPr>
              <a:t>: F </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id·</a:t>
            </a:r>
            <a:endParaRPr lang="en-US" altLang="zh-CN" dirty="0">
              <a:latin typeface="Times New Roman" panose="02020603050405020304" charset="0"/>
              <a:cs typeface="Times New Roman" panose="02020603050405020304" charset="0"/>
            </a:endParaRPr>
          </a:p>
        </p:txBody>
      </p:sp>
      <p:sp>
        <p:nvSpPr>
          <p:cNvPr id="11" name="Rectangle 8"/>
          <p:cNvSpPr>
            <a:spLocks noChangeArrowheads="1"/>
          </p:cNvSpPr>
          <p:nvPr/>
        </p:nvSpPr>
        <p:spPr bwMode="auto">
          <a:xfrm>
            <a:off x="7953375" y="152400"/>
            <a:ext cx="2266950" cy="1909762"/>
          </a:xfrm>
          <a:prstGeom prst="rect">
            <a:avLst/>
          </a:prstGeom>
          <a:solidFill>
            <a:schemeClr val="bg1">
              <a:lumMod val="95000"/>
            </a:schemeClr>
          </a:solidFill>
          <a:ln w="12700" cap="sq">
            <a:solidFill>
              <a:srgbClr val="006600"/>
            </a:solidFill>
            <a:miter lim="800000"/>
            <a:headEnd type="none" w="sm" len="sm"/>
            <a:tailEnd type="none" w="sm" len="sm"/>
          </a:ln>
          <a:effectLst/>
        </p:spPr>
        <p:txBody>
          <a:bodyPr/>
          <a:lstStyle/>
          <a:p>
            <a:pPr algn="l">
              <a:defRPr/>
            </a:pPr>
            <a:r>
              <a:rPr lang="en-US" altLang="zh-CN" dirty="0">
                <a:latin typeface="Times New Roman" panose="02020603050405020304" charset="0"/>
                <a:cs typeface="Times New Roman" panose="02020603050405020304" charset="0"/>
              </a:rPr>
              <a:t>I</a:t>
            </a:r>
            <a:r>
              <a:rPr lang="en-US" altLang="zh-CN" baseline="-30000" dirty="0">
                <a:latin typeface="Times New Roman" panose="02020603050405020304" charset="0"/>
                <a:cs typeface="Times New Roman" panose="02020603050405020304" charset="0"/>
              </a:rPr>
              <a:t>6</a:t>
            </a:r>
            <a:r>
              <a:rPr lang="en-US" altLang="zh-CN" dirty="0">
                <a:latin typeface="Times New Roman" panose="02020603050405020304" charset="0"/>
                <a:cs typeface="Times New Roman" panose="02020603050405020304" charset="0"/>
              </a:rPr>
              <a:t>:E </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E + · T </a:t>
            </a:r>
            <a:endParaRPr lang="en-US" altLang="zh-CN" dirty="0">
              <a:latin typeface="Times New Roman" panose="02020603050405020304" charset="0"/>
              <a:cs typeface="Times New Roman" panose="02020603050405020304" charset="0"/>
            </a:endParaRPr>
          </a:p>
          <a:p>
            <a:pPr algn="l">
              <a:defRPr/>
            </a:pPr>
            <a:r>
              <a:rPr lang="en-US" altLang="zh-CN" dirty="0">
                <a:latin typeface="Times New Roman" panose="02020603050405020304" charset="0"/>
                <a:cs typeface="Times New Roman" panose="02020603050405020304" charset="0"/>
              </a:rPr>
              <a:t>    T </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·T * F</a:t>
            </a:r>
            <a:endParaRPr lang="en-US" altLang="zh-CN" dirty="0">
              <a:latin typeface="Times New Roman" panose="02020603050405020304" charset="0"/>
              <a:cs typeface="Times New Roman" panose="02020603050405020304" charset="0"/>
            </a:endParaRPr>
          </a:p>
          <a:p>
            <a:pPr algn="l">
              <a:defRPr/>
            </a:pPr>
            <a:r>
              <a:rPr lang="en-US" altLang="zh-CN" dirty="0">
                <a:latin typeface="Times New Roman" panose="02020603050405020304" charset="0"/>
                <a:cs typeface="Times New Roman" panose="02020603050405020304" charset="0"/>
              </a:rPr>
              <a:t>    T </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·F</a:t>
            </a:r>
            <a:endParaRPr lang="en-US" altLang="zh-CN" dirty="0">
              <a:latin typeface="Times New Roman" panose="02020603050405020304" charset="0"/>
              <a:cs typeface="Times New Roman" panose="02020603050405020304" charset="0"/>
            </a:endParaRPr>
          </a:p>
          <a:p>
            <a:pPr algn="l">
              <a:defRPr/>
            </a:pPr>
            <a:r>
              <a:rPr lang="en-US" altLang="zh-CN" dirty="0">
                <a:latin typeface="Times New Roman" panose="02020603050405020304" charset="0"/>
                <a:cs typeface="Times New Roman" panose="02020603050405020304" charset="0"/>
              </a:rPr>
              <a:t>    F </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·(E)</a:t>
            </a:r>
            <a:endParaRPr lang="en-US" altLang="zh-CN" dirty="0">
              <a:latin typeface="Times New Roman" panose="02020603050405020304" charset="0"/>
              <a:cs typeface="Times New Roman" panose="02020603050405020304" charset="0"/>
            </a:endParaRPr>
          </a:p>
          <a:p>
            <a:pPr algn="l">
              <a:defRPr/>
            </a:pPr>
            <a:r>
              <a:rPr lang="en-US" altLang="zh-CN" dirty="0">
                <a:latin typeface="Times New Roman" panose="02020603050405020304" charset="0"/>
                <a:cs typeface="Times New Roman" panose="02020603050405020304" charset="0"/>
              </a:rPr>
              <a:t>    F </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·id</a:t>
            </a:r>
            <a:endParaRPr lang="en-US" altLang="zh-CN" dirty="0">
              <a:latin typeface="Times New Roman" panose="02020603050405020304" charset="0"/>
              <a:cs typeface="Times New Roman" panose="02020603050405020304" charset="0"/>
            </a:endParaRPr>
          </a:p>
        </p:txBody>
      </p:sp>
      <p:sp>
        <p:nvSpPr>
          <p:cNvPr id="12" name="Rectangle 9"/>
          <p:cNvSpPr>
            <a:spLocks noChangeArrowheads="1"/>
          </p:cNvSpPr>
          <p:nvPr/>
        </p:nvSpPr>
        <p:spPr bwMode="auto">
          <a:xfrm>
            <a:off x="4849814" y="5326062"/>
            <a:ext cx="2243137" cy="1182688"/>
          </a:xfrm>
          <a:prstGeom prst="rect">
            <a:avLst/>
          </a:prstGeom>
          <a:solidFill>
            <a:schemeClr val="bg1">
              <a:lumMod val="95000"/>
            </a:schemeClr>
          </a:solidFill>
          <a:ln w="12700" cap="sq">
            <a:solidFill>
              <a:srgbClr val="006600"/>
            </a:solidFill>
            <a:miter lim="800000"/>
            <a:headEnd type="none" w="sm" len="sm"/>
            <a:tailEnd type="none" w="sm" len="sm"/>
          </a:ln>
          <a:effectLst/>
        </p:spPr>
        <p:txBody>
          <a:bodyPr/>
          <a:lstStyle/>
          <a:p>
            <a:pPr algn="l">
              <a:defRPr/>
            </a:pPr>
            <a:r>
              <a:rPr lang="en-US" altLang="zh-CN" dirty="0">
                <a:latin typeface="Times New Roman" panose="02020603050405020304" charset="0"/>
                <a:cs typeface="Times New Roman" panose="02020603050405020304" charset="0"/>
              </a:rPr>
              <a:t>I</a:t>
            </a:r>
            <a:r>
              <a:rPr lang="en-US" altLang="zh-CN" baseline="-30000" dirty="0">
                <a:latin typeface="Times New Roman" panose="02020603050405020304" charset="0"/>
                <a:cs typeface="Times New Roman" panose="02020603050405020304" charset="0"/>
              </a:rPr>
              <a:t>7</a:t>
            </a:r>
            <a:r>
              <a:rPr lang="en-US" altLang="zh-CN" dirty="0">
                <a:latin typeface="Times New Roman" panose="02020603050405020304" charset="0"/>
                <a:cs typeface="Times New Roman" panose="02020603050405020304" charset="0"/>
              </a:rPr>
              <a:t>:T </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T * · F</a:t>
            </a:r>
            <a:endParaRPr lang="en-US" altLang="zh-CN" dirty="0">
              <a:latin typeface="Times New Roman" panose="02020603050405020304" charset="0"/>
              <a:cs typeface="Times New Roman" panose="02020603050405020304" charset="0"/>
            </a:endParaRPr>
          </a:p>
          <a:p>
            <a:pPr algn="l">
              <a:defRPr/>
            </a:pPr>
            <a:r>
              <a:rPr lang="en-US" altLang="zh-CN" dirty="0">
                <a:latin typeface="Times New Roman" panose="02020603050405020304" charset="0"/>
                <a:cs typeface="Times New Roman" panose="02020603050405020304" charset="0"/>
              </a:rPr>
              <a:t>     F </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·(E)</a:t>
            </a:r>
            <a:endParaRPr lang="en-US" altLang="zh-CN" dirty="0">
              <a:latin typeface="Times New Roman" panose="02020603050405020304" charset="0"/>
              <a:cs typeface="Times New Roman" panose="02020603050405020304" charset="0"/>
            </a:endParaRPr>
          </a:p>
          <a:p>
            <a:pPr algn="l">
              <a:defRPr/>
            </a:pPr>
            <a:r>
              <a:rPr lang="en-US" altLang="zh-CN" dirty="0">
                <a:latin typeface="Times New Roman" panose="02020603050405020304" charset="0"/>
                <a:cs typeface="Times New Roman" panose="02020603050405020304" charset="0"/>
              </a:rPr>
              <a:t>     F </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·id</a:t>
            </a:r>
            <a:endParaRPr lang="en-US" altLang="zh-CN" dirty="0">
              <a:latin typeface="Times New Roman" panose="02020603050405020304" charset="0"/>
              <a:cs typeface="Times New Roman" panose="02020603050405020304" charset="0"/>
            </a:endParaRPr>
          </a:p>
        </p:txBody>
      </p:sp>
      <p:sp>
        <p:nvSpPr>
          <p:cNvPr id="13" name="Rectangle 10"/>
          <p:cNvSpPr>
            <a:spLocks noChangeArrowheads="1"/>
          </p:cNvSpPr>
          <p:nvPr/>
        </p:nvSpPr>
        <p:spPr bwMode="auto">
          <a:xfrm>
            <a:off x="7904163" y="2492375"/>
            <a:ext cx="2087562" cy="857250"/>
          </a:xfrm>
          <a:prstGeom prst="rect">
            <a:avLst/>
          </a:prstGeom>
          <a:solidFill>
            <a:schemeClr val="bg1">
              <a:lumMod val="95000"/>
            </a:schemeClr>
          </a:solidFill>
          <a:ln w="12700" cap="sq">
            <a:solidFill>
              <a:srgbClr val="006600"/>
            </a:solidFill>
            <a:miter lim="800000"/>
            <a:headEnd type="none" w="sm" len="sm"/>
            <a:tailEnd type="none" w="sm" len="sm"/>
          </a:ln>
          <a:effectLst/>
        </p:spPr>
        <p:txBody>
          <a:bodyPr/>
          <a:lstStyle/>
          <a:p>
            <a:pPr algn="l">
              <a:defRPr/>
            </a:pPr>
            <a:r>
              <a:rPr lang="en-US" altLang="zh-CN" dirty="0">
                <a:latin typeface="Times New Roman" panose="02020603050405020304" charset="0"/>
                <a:cs typeface="Times New Roman" panose="02020603050405020304" charset="0"/>
              </a:rPr>
              <a:t>I</a:t>
            </a:r>
            <a:r>
              <a:rPr lang="en-US" altLang="zh-CN" baseline="-30000" dirty="0">
                <a:latin typeface="Times New Roman" panose="02020603050405020304" charset="0"/>
                <a:cs typeface="Times New Roman" panose="02020603050405020304" charset="0"/>
              </a:rPr>
              <a:t>8</a:t>
            </a:r>
            <a:r>
              <a:rPr lang="en-US" altLang="zh-CN" dirty="0">
                <a:latin typeface="Times New Roman" panose="02020603050405020304" charset="0"/>
                <a:cs typeface="Times New Roman" panose="02020603050405020304" charset="0"/>
              </a:rPr>
              <a:t>:F </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(E · )</a:t>
            </a:r>
            <a:endParaRPr lang="en-US" altLang="zh-CN" dirty="0">
              <a:latin typeface="Times New Roman" panose="02020603050405020304" charset="0"/>
              <a:cs typeface="Times New Roman" panose="02020603050405020304" charset="0"/>
            </a:endParaRPr>
          </a:p>
          <a:p>
            <a:pPr algn="l">
              <a:defRPr/>
            </a:pPr>
            <a:r>
              <a:rPr lang="en-US" altLang="zh-CN" dirty="0">
                <a:latin typeface="Times New Roman" panose="02020603050405020304" charset="0"/>
                <a:cs typeface="Times New Roman" panose="02020603050405020304" charset="0"/>
              </a:rPr>
              <a:t>    E </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E · + T   </a:t>
            </a:r>
            <a:endParaRPr lang="en-US" altLang="zh-CN" dirty="0">
              <a:latin typeface="Times New Roman" panose="02020603050405020304" charset="0"/>
              <a:cs typeface="Times New Roman" panose="02020603050405020304" charset="0"/>
            </a:endParaRPr>
          </a:p>
        </p:txBody>
      </p:sp>
      <p:sp>
        <p:nvSpPr>
          <p:cNvPr id="14" name="Rectangle 15"/>
          <p:cNvSpPr>
            <a:spLocks noChangeArrowheads="1"/>
          </p:cNvSpPr>
          <p:nvPr/>
        </p:nvSpPr>
        <p:spPr bwMode="auto">
          <a:xfrm>
            <a:off x="7896226" y="4389438"/>
            <a:ext cx="2200275" cy="885825"/>
          </a:xfrm>
          <a:prstGeom prst="rect">
            <a:avLst/>
          </a:prstGeom>
          <a:solidFill>
            <a:schemeClr val="bg1">
              <a:lumMod val="95000"/>
            </a:schemeClr>
          </a:solidFill>
          <a:ln w="12700" cap="sq">
            <a:solidFill>
              <a:srgbClr val="006600"/>
            </a:solidFill>
            <a:miter lim="800000"/>
            <a:headEnd type="none" w="sm" len="sm"/>
            <a:tailEnd type="none" w="sm" len="sm"/>
          </a:ln>
          <a:effectLst/>
        </p:spPr>
        <p:txBody>
          <a:bodyPr/>
          <a:lstStyle/>
          <a:p>
            <a:pPr algn="l">
              <a:defRPr/>
            </a:pPr>
            <a:r>
              <a:rPr lang="en-US" altLang="zh-CN" dirty="0">
                <a:latin typeface="Times New Roman" panose="02020603050405020304" charset="0"/>
                <a:cs typeface="Times New Roman" panose="02020603050405020304" charset="0"/>
              </a:rPr>
              <a:t>I</a:t>
            </a:r>
            <a:r>
              <a:rPr lang="en-US" altLang="zh-CN" baseline="-30000" dirty="0">
                <a:latin typeface="Times New Roman" panose="02020603050405020304" charset="0"/>
                <a:cs typeface="Times New Roman" panose="02020603050405020304" charset="0"/>
              </a:rPr>
              <a:t>9</a:t>
            </a:r>
            <a:r>
              <a:rPr lang="en-US" altLang="zh-CN" dirty="0">
                <a:latin typeface="Times New Roman" panose="02020603050405020304" charset="0"/>
                <a:cs typeface="Times New Roman" panose="02020603050405020304" charset="0"/>
              </a:rPr>
              <a:t>: E </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E + T · </a:t>
            </a:r>
            <a:endParaRPr lang="en-US" altLang="zh-CN" dirty="0">
              <a:latin typeface="Times New Roman" panose="02020603050405020304" charset="0"/>
              <a:cs typeface="Times New Roman" panose="02020603050405020304" charset="0"/>
            </a:endParaRPr>
          </a:p>
          <a:p>
            <a:pPr algn="l">
              <a:defRPr/>
            </a:pPr>
            <a:r>
              <a:rPr lang="en-US" altLang="zh-CN" dirty="0">
                <a:latin typeface="Times New Roman" panose="02020603050405020304" charset="0"/>
                <a:cs typeface="Times New Roman" panose="02020603050405020304" charset="0"/>
              </a:rPr>
              <a:t>     T </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T · * F</a:t>
            </a:r>
            <a:endParaRPr lang="en-US" altLang="zh-CN" dirty="0">
              <a:latin typeface="Times New Roman" panose="02020603050405020304" charset="0"/>
              <a:cs typeface="Times New Roman" panose="02020603050405020304" charset="0"/>
            </a:endParaRPr>
          </a:p>
        </p:txBody>
      </p:sp>
      <p:sp>
        <p:nvSpPr>
          <p:cNvPr id="15" name="Rectangle 19"/>
          <p:cNvSpPr>
            <a:spLocks noChangeArrowheads="1"/>
          </p:cNvSpPr>
          <p:nvPr/>
        </p:nvSpPr>
        <p:spPr bwMode="auto">
          <a:xfrm>
            <a:off x="7932739" y="5613401"/>
            <a:ext cx="2230437" cy="585787"/>
          </a:xfrm>
          <a:prstGeom prst="rect">
            <a:avLst/>
          </a:prstGeom>
          <a:solidFill>
            <a:schemeClr val="bg1">
              <a:lumMod val="95000"/>
            </a:schemeClr>
          </a:solidFill>
          <a:ln w="12700" cap="sq">
            <a:solidFill>
              <a:srgbClr val="006600"/>
            </a:solidFill>
            <a:miter lim="800000"/>
            <a:headEnd type="none" w="sm" len="sm"/>
            <a:tailEnd type="none" w="sm" len="sm"/>
          </a:ln>
          <a:effectLst/>
        </p:spPr>
        <p:txBody>
          <a:bodyPr/>
          <a:lstStyle/>
          <a:p>
            <a:pPr algn="l">
              <a:defRPr/>
            </a:pPr>
            <a:r>
              <a:rPr lang="en-US" altLang="zh-CN" dirty="0">
                <a:latin typeface="Times New Roman" panose="02020603050405020304" charset="0"/>
                <a:cs typeface="Times New Roman" panose="02020603050405020304" charset="0"/>
              </a:rPr>
              <a:t>I</a:t>
            </a:r>
            <a:r>
              <a:rPr lang="en-US" altLang="zh-CN" baseline="-30000" dirty="0">
                <a:latin typeface="Times New Roman" panose="02020603050405020304" charset="0"/>
                <a:cs typeface="Times New Roman" panose="02020603050405020304" charset="0"/>
              </a:rPr>
              <a:t>10</a:t>
            </a:r>
            <a:r>
              <a:rPr lang="en-US" altLang="zh-CN" dirty="0">
                <a:latin typeface="Times New Roman" panose="02020603050405020304" charset="0"/>
                <a:cs typeface="Times New Roman" panose="02020603050405020304" charset="0"/>
              </a:rPr>
              <a:t>:T </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T * F· </a:t>
            </a:r>
            <a:endParaRPr lang="en-US" altLang="zh-CN" dirty="0">
              <a:latin typeface="Times New Roman" panose="02020603050405020304" charset="0"/>
              <a:cs typeface="Times New Roman" panose="02020603050405020304" charset="0"/>
            </a:endParaRPr>
          </a:p>
        </p:txBody>
      </p:sp>
      <p:sp>
        <p:nvSpPr>
          <p:cNvPr id="16" name="Rectangle 22"/>
          <p:cNvSpPr>
            <a:spLocks noChangeArrowheads="1"/>
          </p:cNvSpPr>
          <p:nvPr/>
        </p:nvSpPr>
        <p:spPr bwMode="auto">
          <a:xfrm>
            <a:off x="7916863" y="3670300"/>
            <a:ext cx="2087562" cy="577850"/>
          </a:xfrm>
          <a:prstGeom prst="rect">
            <a:avLst/>
          </a:prstGeom>
          <a:solidFill>
            <a:schemeClr val="bg1">
              <a:lumMod val="95000"/>
            </a:schemeClr>
          </a:solidFill>
          <a:ln w="12700" cap="sq">
            <a:solidFill>
              <a:srgbClr val="006600"/>
            </a:solidFill>
            <a:miter lim="800000"/>
            <a:headEnd type="none" w="sm" len="sm"/>
            <a:tailEnd type="none" w="sm" len="sm"/>
          </a:ln>
          <a:effectLst/>
        </p:spPr>
        <p:txBody>
          <a:bodyPr/>
          <a:lstStyle/>
          <a:p>
            <a:pPr algn="l">
              <a:defRPr/>
            </a:pPr>
            <a:r>
              <a:rPr lang="en-US" altLang="zh-CN" dirty="0">
                <a:latin typeface="Times New Roman" panose="02020603050405020304" charset="0"/>
                <a:cs typeface="Times New Roman" panose="02020603050405020304" charset="0"/>
              </a:rPr>
              <a:t>I</a:t>
            </a:r>
            <a:r>
              <a:rPr lang="en-US" altLang="zh-CN" baseline="-30000" dirty="0">
                <a:latin typeface="Times New Roman" panose="02020603050405020304" charset="0"/>
                <a:cs typeface="Times New Roman" panose="02020603050405020304" charset="0"/>
              </a:rPr>
              <a:t>11</a:t>
            </a:r>
            <a:r>
              <a:rPr lang="en-US" altLang="zh-CN" dirty="0">
                <a:latin typeface="Times New Roman" panose="02020603050405020304" charset="0"/>
                <a:cs typeface="Times New Roman" panose="02020603050405020304" charset="0"/>
              </a:rPr>
              <a:t>:  F </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(E ) ·</a:t>
            </a:r>
            <a:endParaRPr lang="en-US" altLang="zh-CN" dirty="0">
              <a:latin typeface="Times New Roman" panose="02020603050405020304" charset="0"/>
              <a:cs typeface="Times New Roman" panose="02020603050405020304" charset="0"/>
            </a:endParaRPr>
          </a:p>
        </p:txBody>
      </p:sp>
      <p:cxnSp>
        <p:nvCxnSpPr>
          <p:cNvPr id="17" name="直接箭头连接符 18"/>
          <p:cNvCxnSpPr>
            <a:cxnSpLocks noChangeShapeType="1"/>
            <a:endCxn id="5" idx="1"/>
          </p:cNvCxnSpPr>
          <p:nvPr/>
        </p:nvCxnSpPr>
        <p:spPr bwMode="auto">
          <a:xfrm>
            <a:off x="1524000" y="1550987"/>
            <a:ext cx="539750" cy="0"/>
          </a:xfrm>
          <a:prstGeom prst="straightConnector1">
            <a:avLst/>
          </a:prstGeom>
          <a:noFill/>
          <a:ln w="31750"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21"/>
          <p:cNvCxnSpPr>
            <a:cxnSpLocks noChangeShapeType="1"/>
            <a:endCxn id="6" idx="1"/>
          </p:cNvCxnSpPr>
          <p:nvPr/>
        </p:nvCxnSpPr>
        <p:spPr bwMode="auto">
          <a:xfrm>
            <a:off x="4149726" y="684212"/>
            <a:ext cx="684213" cy="0"/>
          </a:xfrm>
          <a:prstGeom prst="straightConnector1">
            <a:avLst/>
          </a:prstGeom>
          <a:noFill/>
          <a:ln w="31750"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22"/>
          <p:cNvSpPr txBox="1">
            <a:spLocks noChangeArrowheads="1"/>
          </p:cNvSpPr>
          <p:nvPr/>
        </p:nvSpPr>
        <p:spPr bwMode="auto">
          <a:xfrm>
            <a:off x="4307310" y="211138"/>
            <a:ext cx="3722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E</a:t>
            </a:r>
            <a:endParaRPr lang="zh-CN" altLang="en-US" sz="2400">
              <a:latin typeface="Times New Roman" panose="02020603050405020304" charset="0"/>
              <a:cs typeface="Times New Roman" panose="02020603050405020304" charset="0"/>
            </a:endParaRPr>
          </a:p>
        </p:txBody>
      </p:sp>
      <p:cxnSp>
        <p:nvCxnSpPr>
          <p:cNvPr id="20" name="直接箭头连接符 24"/>
          <p:cNvCxnSpPr>
            <a:cxnSpLocks noChangeShapeType="1"/>
            <a:stCxn id="5" idx="2"/>
            <a:endCxn id="7" idx="0"/>
          </p:cNvCxnSpPr>
          <p:nvPr/>
        </p:nvCxnSpPr>
        <p:spPr bwMode="auto">
          <a:xfrm>
            <a:off x="3106738" y="2857501"/>
            <a:ext cx="0" cy="585787"/>
          </a:xfrm>
          <a:prstGeom prst="straightConnector1">
            <a:avLst/>
          </a:prstGeom>
          <a:noFill/>
          <a:ln w="31750"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Box 25"/>
          <p:cNvSpPr txBox="1">
            <a:spLocks noChangeArrowheads="1"/>
          </p:cNvSpPr>
          <p:nvPr/>
        </p:nvSpPr>
        <p:spPr bwMode="auto">
          <a:xfrm>
            <a:off x="3115891" y="2921001"/>
            <a:ext cx="3722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T</a:t>
            </a:r>
            <a:endParaRPr lang="zh-CN" altLang="en-US" sz="2400">
              <a:latin typeface="Times New Roman" panose="02020603050405020304" charset="0"/>
              <a:cs typeface="Times New Roman" panose="02020603050405020304" charset="0"/>
            </a:endParaRPr>
          </a:p>
        </p:txBody>
      </p:sp>
      <p:cxnSp>
        <p:nvCxnSpPr>
          <p:cNvPr id="22" name="直接箭头连接符 27"/>
          <p:cNvCxnSpPr>
            <a:cxnSpLocks noChangeShapeType="1"/>
            <a:endCxn id="8" idx="1"/>
          </p:cNvCxnSpPr>
          <p:nvPr/>
        </p:nvCxnSpPr>
        <p:spPr bwMode="auto">
          <a:xfrm>
            <a:off x="4151314" y="1652587"/>
            <a:ext cx="744537" cy="0"/>
          </a:xfrm>
          <a:prstGeom prst="straightConnector1">
            <a:avLst/>
          </a:prstGeom>
          <a:noFill/>
          <a:ln w="31750"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Box 28"/>
          <p:cNvSpPr txBox="1">
            <a:spLocks noChangeArrowheads="1"/>
          </p:cNvSpPr>
          <p:nvPr/>
        </p:nvSpPr>
        <p:spPr bwMode="auto">
          <a:xfrm>
            <a:off x="4315325" y="1222376"/>
            <a:ext cx="3561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F</a:t>
            </a:r>
            <a:endParaRPr lang="zh-CN" altLang="en-US" sz="2400">
              <a:latin typeface="Times New Roman" panose="02020603050405020304" charset="0"/>
              <a:cs typeface="Times New Roman" panose="02020603050405020304" charset="0"/>
            </a:endParaRPr>
          </a:p>
        </p:txBody>
      </p:sp>
      <p:cxnSp>
        <p:nvCxnSpPr>
          <p:cNvPr id="24" name="直接箭头连接符 30"/>
          <p:cNvCxnSpPr>
            <a:cxnSpLocks noChangeShapeType="1"/>
          </p:cNvCxnSpPr>
          <p:nvPr/>
        </p:nvCxnSpPr>
        <p:spPr bwMode="auto">
          <a:xfrm flipV="1">
            <a:off x="5867400" y="1878012"/>
            <a:ext cx="0" cy="433388"/>
          </a:xfrm>
          <a:prstGeom prst="straightConnector1">
            <a:avLst/>
          </a:prstGeom>
          <a:noFill/>
          <a:ln w="31750"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34"/>
          <p:cNvSpPr txBox="1">
            <a:spLocks noChangeArrowheads="1"/>
          </p:cNvSpPr>
          <p:nvPr/>
        </p:nvSpPr>
        <p:spPr bwMode="auto">
          <a:xfrm>
            <a:off x="5494045" y="1849438"/>
            <a:ext cx="3561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F</a:t>
            </a:r>
            <a:endParaRPr lang="zh-CN" altLang="en-US" sz="2400">
              <a:latin typeface="Times New Roman" panose="02020603050405020304" charset="0"/>
              <a:cs typeface="Times New Roman" panose="02020603050405020304" charset="0"/>
            </a:endParaRPr>
          </a:p>
        </p:txBody>
      </p:sp>
      <p:cxnSp>
        <p:nvCxnSpPr>
          <p:cNvPr id="26" name="直接箭头连接符 35"/>
          <p:cNvCxnSpPr>
            <a:cxnSpLocks noChangeShapeType="1"/>
            <a:stCxn id="6" idx="3"/>
          </p:cNvCxnSpPr>
          <p:nvPr/>
        </p:nvCxnSpPr>
        <p:spPr bwMode="auto">
          <a:xfrm flipV="1">
            <a:off x="6921501" y="671512"/>
            <a:ext cx="1166813" cy="12700"/>
          </a:xfrm>
          <a:prstGeom prst="straightConnector1">
            <a:avLst/>
          </a:prstGeom>
          <a:noFill/>
          <a:ln w="31750"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36"/>
          <p:cNvSpPr txBox="1">
            <a:spLocks noChangeArrowheads="1"/>
          </p:cNvSpPr>
          <p:nvPr/>
        </p:nvSpPr>
        <p:spPr bwMode="auto">
          <a:xfrm>
            <a:off x="7239001" y="249238"/>
            <a:ext cx="358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a:t>
            </a:r>
            <a:endParaRPr lang="zh-CN" altLang="en-US" sz="2400" dirty="0">
              <a:latin typeface="Times New Roman" panose="02020603050405020304" charset="0"/>
              <a:cs typeface="Times New Roman" panose="02020603050405020304" charset="0"/>
            </a:endParaRPr>
          </a:p>
        </p:txBody>
      </p:sp>
      <p:cxnSp>
        <p:nvCxnSpPr>
          <p:cNvPr id="28" name="直接箭头连接符 44"/>
          <p:cNvCxnSpPr>
            <a:cxnSpLocks noChangeShapeType="1"/>
            <a:endCxn id="8" idx="3"/>
          </p:cNvCxnSpPr>
          <p:nvPr/>
        </p:nvCxnSpPr>
        <p:spPr bwMode="auto">
          <a:xfrm flipH="1">
            <a:off x="6983413" y="1652587"/>
            <a:ext cx="969962" cy="0"/>
          </a:xfrm>
          <a:prstGeom prst="straightConnector1">
            <a:avLst/>
          </a:prstGeom>
          <a:noFill/>
          <a:ln w="31750"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Box 48"/>
          <p:cNvSpPr txBox="1">
            <a:spLocks noChangeArrowheads="1"/>
          </p:cNvSpPr>
          <p:nvPr/>
        </p:nvSpPr>
        <p:spPr bwMode="auto">
          <a:xfrm>
            <a:off x="7357770" y="1271588"/>
            <a:ext cx="3561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F</a:t>
            </a:r>
            <a:endParaRPr lang="zh-CN" altLang="en-US" sz="2400">
              <a:latin typeface="Times New Roman" panose="02020603050405020304" charset="0"/>
              <a:cs typeface="Times New Roman" panose="02020603050405020304" charset="0"/>
            </a:endParaRPr>
          </a:p>
        </p:txBody>
      </p:sp>
      <p:cxnSp>
        <p:nvCxnSpPr>
          <p:cNvPr id="30" name="直接箭头连接符 50"/>
          <p:cNvCxnSpPr>
            <a:cxnSpLocks noChangeShapeType="1"/>
          </p:cNvCxnSpPr>
          <p:nvPr/>
        </p:nvCxnSpPr>
        <p:spPr bwMode="auto">
          <a:xfrm>
            <a:off x="4151314" y="2492375"/>
            <a:ext cx="765175" cy="0"/>
          </a:xfrm>
          <a:prstGeom prst="straightConnector1">
            <a:avLst/>
          </a:prstGeom>
          <a:noFill/>
          <a:ln w="31750"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TextBox 51"/>
          <p:cNvSpPr txBox="1">
            <a:spLocks noChangeArrowheads="1"/>
          </p:cNvSpPr>
          <p:nvPr/>
        </p:nvSpPr>
        <p:spPr bwMode="auto">
          <a:xfrm>
            <a:off x="4319589" y="2032001"/>
            <a:ext cx="2873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a:t>
            </a:r>
            <a:endParaRPr lang="zh-CN" altLang="en-US" sz="2400">
              <a:latin typeface="Times New Roman" panose="02020603050405020304" charset="0"/>
              <a:cs typeface="Times New Roman" panose="02020603050405020304" charset="0"/>
            </a:endParaRPr>
          </a:p>
        </p:txBody>
      </p:sp>
      <p:cxnSp>
        <p:nvCxnSpPr>
          <p:cNvPr id="32" name="直接箭头连接符 53"/>
          <p:cNvCxnSpPr>
            <a:cxnSpLocks noChangeShapeType="1"/>
            <a:endCxn id="7" idx="3"/>
          </p:cNvCxnSpPr>
          <p:nvPr/>
        </p:nvCxnSpPr>
        <p:spPr bwMode="auto">
          <a:xfrm flipH="1">
            <a:off x="4151314" y="3838575"/>
            <a:ext cx="765175" cy="0"/>
          </a:xfrm>
          <a:prstGeom prst="straightConnector1">
            <a:avLst/>
          </a:prstGeom>
          <a:noFill/>
          <a:ln w="31750"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54"/>
          <p:cNvSpPr txBox="1">
            <a:spLocks noChangeArrowheads="1"/>
          </p:cNvSpPr>
          <p:nvPr/>
        </p:nvSpPr>
        <p:spPr bwMode="auto">
          <a:xfrm>
            <a:off x="4337472" y="3298826"/>
            <a:ext cx="3722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T</a:t>
            </a:r>
            <a:endParaRPr lang="zh-CN" altLang="en-US" sz="2400">
              <a:latin typeface="Times New Roman" panose="02020603050405020304" charset="0"/>
              <a:cs typeface="Times New Roman" panose="02020603050405020304" charset="0"/>
            </a:endParaRPr>
          </a:p>
        </p:txBody>
      </p:sp>
      <p:cxnSp>
        <p:nvCxnSpPr>
          <p:cNvPr id="34" name="直接箭头连接符 56"/>
          <p:cNvCxnSpPr>
            <a:cxnSpLocks noChangeShapeType="1"/>
          </p:cNvCxnSpPr>
          <p:nvPr/>
        </p:nvCxnSpPr>
        <p:spPr bwMode="auto">
          <a:xfrm flipH="1">
            <a:off x="4151314" y="4605337"/>
            <a:ext cx="765175" cy="0"/>
          </a:xfrm>
          <a:prstGeom prst="straightConnector1">
            <a:avLst/>
          </a:prstGeom>
          <a:noFill/>
          <a:ln w="31750"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59"/>
          <p:cNvSpPr txBox="1">
            <a:spLocks noChangeArrowheads="1"/>
          </p:cNvSpPr>
          <p:nvPr/>
        </p:nvSpPr>
        <p:spPr bwMode="auto">
          <a:xfrm>
            <a:off x="4379293" y="4102101"/>
            <a:ext cx="423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id</a:t>
            </a:r>
            <a:endParaRPr lang="zh-CN" altLang="en-US" sz="2400">
              <a:latin typeface="Times New Roman" panose="02020603050405020304" charset="0"/>
              <a:cs typeface="Times New Roman" panose="02020603050405020304" charset="0"/>
            </a:endParaRPr>
          </a:p>
        </p:txBody>
      </p:sp>
      <p:cxnSp>
        <p:nvCxnSpPr>
          <p:cNvPr id="36" name="直接箭头连接符 61"/>
          <p:cNvCxnSpPr>
            <a:cxnSpLocks noChangeShapeType="1"/>
            <a:stCxn id="12" idx="0"/>
            <a:endCxn id="9" idx="2"/>
          </p:cNvCxnSpPr>
          <p:nvPr/>
        </p:nvCxnSpPr>
        <p:spPr bwMode="auto">
          <a:xfrm flipH="1" flipV="1">
            <a:off x="5959475" y="4889500"/>
            <a:ext cx="12700" cy="436562"/>
          </a:xfrm>
          <a:prstGeom prst="straightConnector1">
            <a:avLst/>
          </a:prstGeom>
          <a:noFill/>
          <a:ln w="31750"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TextBox 63"/>
          <p:cNvSpPr txBox="1">
            <a:spLocks noChangeArrowheads="1"/>
          </p:cNvSpPr>
          <p:nvPr/>
        </p:nvSpPr>
        <p:spPr bwMode="auto">
          <a:xfrm>
            <a:off x="5995989" y="4864100"/>
            <a:ext cx="2873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a:t>
            </a:r>
            <a:endParaRPr lang="zh-CN" altLang="en-US" sz="2400">
              <a:latin typeface="Times New Roman" panose="02020603050405020304" charset="0"/>
              <a:cs typeface="Times New Roman" panose="02020603050405020304" charset="0"/>
            </a:endParaRPr>
          </a:p>
        </p:txBody>
      </p:sp>
      <p:cxnSp>
        <p:nvCxnSpPr>
          <p:cNvPr id="38" name="肘形连接符 65"/>
          <p:cNvCxnSpPr>
            <a:cxnSpLocks noChangeShapeType="1"/>
          </p:cNvCxnSpPr>
          <p:nvPr/>
        </p:nvCxnSpPr>
        <p:spPr bwMode="auto">
          <a:xfrm rot="10800000">
            <a:off x="4151314" y="4889500"/>
            <a:ext cx="701675" cy="647700"/>
          </a:xfrm>
          <a:prstGeom prst="bentConnector3">
            <a:avLst>
              <a:gd name="adj1" fmla="val 60852"/>
            </a:avLst>
          </a:prstGeom>
          <a:noFill/>
          <a:ln w="31750"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67"/>
          <p:cNvSpPr txBox="1">
            <a:spLocks noChangeArrowheads="1"/>
          </p:cNvSpPr>
          <p:nvPr/>
        </p:nvSpPr>
        <p:spPr bwMode="auto">
          <a:xfrm>
            <a:off x="4463430" y="4949826"/>
            <a:ext cx="423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id</a:t>
            </a:r>
            <a:endParaRPr lang="zh-CN" altLang="en-US" sz="2400">
              <a:latin typeface="Times New Roman" panose="02020603050405020304" charset="0"/>
              <a:cs typeface="Times New Roman" panose="02020603050405020304" charset="0"/>
            </a:endParaRPr>
          </a:p>
        </p:txBody>
      </p:sp>
      <p:cxnSp>
        <p:nvCxnSpPr>
          <p:cNvPr id="40" name="肘形连接符 73"/>
          <p:cNvCxnSpPr>
            <a:cxnSpLocks noChangeShapeType="1"/>
            <a:stCxn id="14" idx="2"/>
          </p:cNvCxnSpPr>
          <p:nvPr/>
        </p:nvCxnSpPr>
        <p:spPr bwMode="auto">
          <a:xfrm rot="5400000">
            <a:off x="7916070" y="4452144"/>
            <a:ext cx="257175" cy="1903413"/>
          </a:xfrm>
          <a:prstGeom prst="bentConnector2">
            <a:avLst/>
          </a:prstGeom>
          <a:noFill/>
          <a:ln w="31750"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TextBox 76"/>
          <p:cNvSpPr txBox="1">
            <a:spLocks noChangeArrowheads="1"/>
          </p:cNvSpPr>
          <p:nvPr/>
        </p:nvSpPr>
        <p:spPr bwMode="auto">
          <a:xfrm>
            <a:off x="7585075" y="5049838"/>
            <a:ext cx="338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zh-CN" altLang="en-US" sz="2400">
                <a:latin typeface="Times New Roman" panose="02020603050405020304" charset="0"/>
                <a:cs typeface="Times New Roman" panose="02020603050405020304" charset="0"/>
              </a:rPr>
              <a:t>*</a:t>
            </a:r>
            <a:endParaRPr lang="zh-CN" altLang="en-US" sz="2400">
              <a:latin typeface="Times New Roman" panose="02020603050405020304" charset="0"/>
              <a:cs typeface="Times New Roman" panose="02020603050405020304" charset="0"/>
            </a:endParaRPr>
          </a:p>
        </p:txBody>
      </p:sp>
      <p:cxnSp>
        <p:nvCxnSpPr>
          <p:cNvPr id="42" name="直接箭头连接符 78"/>
          <p:cNvCxnSpPr>
            <a:cxnSpLocks noChangeShapeType="1"/>
            <a:stCxn id="12" idx="3"/>
            <a:endCxn id="15" idx="1"/>
          </p:cNvCxnSpPr>
          <p:nvPr/>
        </p:nvCxnSpPr>
        <p:spPr bwMode="auto">
          <a:xfrm flipV="1">
            <a:off x="7092950" y="5907088"/>
            <a:ext cx="839788" cy="9525"/>
          </a:xfrm>
          <a:prstGeom prst="straightConnector1">
            <a:avLst/>
          </a:prstGeom>
          <a:noFill/>
          <a:ln w="31750"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TextBox 79"/>
          <p:cNvSpPr txBox="1">
            <a:spLocks noChangeArrowheads="1"/>
          </p:cNvSpPr>
          <p:nvPr/>
        </p:nvSpPr>
        <p:spPr bwMode="auto">
          <a:xfrm>
            <a:off x="7327608" y="5872163"/>
            <a:ext cx="3561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F</a:t>
            </a:r>
            <a:endParaRPr lang="zh-CN" altLang="en-US" sz="2400">
              <a:latin typeface="Times New Roman" panose="02020603050405020304" charset="0"/>
              <a:cs typeface="Times New Roman" panose="02020603050405020304" charset="0"/>
            </a:endParaRPr>
          </a:p>
        </p:txBody>
      </p:sp>
      <p:cxnSp>
        <p:nvCxnSpPr>
          <p:cNvPr id="44" name="直接箭头连接符 81"/>
          <p:cNvCxnSpPr>
            <a:cxnSpLocks noChangeShapeType="1"/>
            <a:endCxn id="13" idx="1"/>
          </p:cNvCxnSpPr>
          <p:nvPr/>
        </p:nvCxnSpPr>
        <p:spPr bwMode="auto">
          <a:xfrm>
            <a:off x="7004051" y="2919412"/>
            <a:ext cx="900113" cy="1588"/>
          </a:xfrm>
          <a:prstGeom prst="straightConnector1">
            <a:avLst/>
          </a:prstGeom>
          <a:noFill/>
          <a:ln w="31750"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TextBox 83"/>
          <p:cNvSpPr txBox="1">
            <a:spLocks noChangeArrowheads="1"/>
          </p:cNvSpPr>
          <p:nvPr/>
        </p:nvSpPr>
        <p:spPr bwMode="auto">
          <a:xfrm>
            <a:off x="7326735" y="2919413"/>
            <a:ext cx="3722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E</a:t>
            </a:r>
            <a:endParaRPr lang="zh-CN" altLang="en-US" sz="2400">
              <a:latin typeface="Times New Roman" panose="02020603050405020304" charset="0"/>
              <a:cs typeface="Times New Roman" panose="02020603050405020304" charset="0"/>
            </a:endParaRPr>
          </a:p>
        </p:txBody>
      </p:sp>
      <p:cxnSp>
        <p:nvCxnSpPr>
          <p:cNvPr id="46" name="直接箭头连接符 85"/>
          <p:cNvCxnSpPr>
            <a:cxnSpLocks noChangeShapeType="1"/>
            <a:stCxn id="13" idx="2"/>
            <a:endCxn id="16" idx="0"/>
          </p:cNvCxnSpPr>
          <p:nvPr/>
        </p:nvCxnSpPr>
        <p:spPr bwMode="auto">
          <a:xfrm>
            <a:off x="8948738" y="3349626"/>
            <a:ext cx="11112" cy="320675"/>
          </a:xfrm>
          <a:prstGeom prst="straightConnector1">
            <a:avLst/>
          </a:prstGeom>
          <a:noFill/>
          <a:ln w="31750"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TextBox 86"/>
          <p:cNvSpPr txBox="1">
            <a:spLocks noChangeArrowheads="1"/>
          </p:cNvSpPr>
          <p:nvPr/>
        </p:nvSpPr>
        <p:spPr bwMode="auto">
          <a:xfrm>
            <a:off x="9086850" y="3278188"/>
            <a:ext cx="2873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a:t>
            </a:r>
            <a:endParaRPr lang="zh-CN" altLang="en-US" sz="2400">
              <a:latin typeface="Times New Roman" panose="02020603050405020304" charset="0"/>
              <a:cs typeface="Times New Roman" panose="02020603050405020304" charset="0"/>
            </a:endParaRPr>
          </a:p>
        </p:txBody>
      </p:sp>
      <p:cxnSp>
        <p:nvCxnSpPr>
          <p:cNvPr id="48" name="肘形连接符 88"/>
          <p:cNvCxnSpPr>
            <a:cxnSpLocks noChangeShapeType="1"/>
            <a:stCxn id="11" idx="3"/>
            <a:endCxn id="14" idx="3"/>
          </p:cNvCxnSpPr>
          <p:nvPr/>
        </p:nvCxnSpPr>
        <p:spPr bwMode="auto">
          <a:xfrm flipH="1">
            <a:off x="10096501" y="1106488"/>
            <a:ext cx="123825" cy="3725863"/>
          </a:xfrm>
          <a:prstGeom prst="bentConnector3">
            <a:avLst>
              <a:gd name="adj1" fmla="val -122963"/>
            </a:avLst>
          </a:prstGeom>
          <a:noFill/>
          <a:ln w="31750"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TextBox 94"/>
          <p:cNvSpPr txBox="1">
            <a:spLocks noChangeArrowheads="1"/>
          </p:cNvSpPr>
          <p:nvPr/>
        </p:nvSpPr>
        <p:spPr bwMode="auto">
          <a:xfrm>
            <a:off x="10065172" y="2246313"/>
            <a:ext cx="3722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T</a:t>
            </a:r>
            <a:endParaRPr lang="zh-CN" altLang="en-US" sz="2400">
              <a:latin typeface="Times New Roman" panose="02020603050405020304" charset="0"/>
              <a:cs typeface="Times New Roman" panose="02020603050405020304" charset="0"/>
            </a:endParaRPr>
          </a:p>
        </p:txBody>
      </p:sp>
      <p:cxnSp>
        <p:nvCxnSpPr>
          <p:cNvPr id="50" name="肘形连接符 96"/>
          <p:cNvCxnSpPr>
            <a:cxnSpLocks noChangeShapeType="1"/>
          </p:cNvCxnSpPr>
          <p:nvPr/>
        </p:nvCxnSpPr>
        <p:spPr bwMode="auto">
          <a:xfrm rot="10800000" flipV="1">
            <a:off x="6983413" y="1900237"/>
            <a:ext cx="933450" cy="592138"/>
          </a:xfrm>
          <a:prstGeom prst="bentConnector3">
            <a:avLst>
              <a:gd name="adj1" fmla="val 23866"/>
            </a:avLst>
          </a:prstGeom>
          <a:noFill/>
          <a:ln w="31750"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 name="TextBox 98"/>
          <p:cNvSpPr txBox="1">
            <a:spLocks noChangeArrowheads="1"/>
          </p:cNvSpPr>
          <p:nvPr/>
        </p:nvSpPr>
        <p:spPr bwMode="auto">
          <a:xfrm>
            <a:off x="7392989" y="1749425"/>
            <a:ext cx="2873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a:t>
            </a:r>
            <a:endParaRPr lang="zh-CN" altLang="en-US" sz="2400">
              <a:latin typeface="Times New Roman" panose="02020603050405020304" charset="0"/>
              <a:cs typeface="Times New Roman" panose="02020603050405020304" charset="0"/>
            </a:endParaRPr>
          </a:p>
        </p:txBody>
      </p:sp>
      <p:cxnSp>
        <p:nvCxnSpPr>
          <p:cNvPr id="52" name="肘形连接符 124"/>
          <p:cNvCxnSpPr>
            <a:cxnSpLocks noChangeShapeType="1"/>
            <a:stCxn id="7" idx="1"/>
            <a:endCxn id="12" idx="1"/>
          </p:cNvCxnSpPr>
          <p:nvPr/>
        </p:nvCxnSpPr>
        <p:spPr bwMode="auto">
          <a:xfrm rot="10800000" flipH="1" flipV="1">
            <a:off x="2063751" y="3838576"/>
            <a:ext cx="2786063" cy="2078037"/>
          </a:xfrm>
          <a:prstGeom prst="bentConnector3">
            <a:avLst>
              <a:gd name="adj1" fmla="val -8204"/>
            </a:avLst>
          </a:prstGeom>
          <a:noFill/>
          <a:ln w="31750"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TextBox 129"/>
          <p:cNvSpPr txBox="1">
            <a:spLocks noChangeArrowheads="1"/>
          </p:cNvSpPr>
          <p:nvPr/>
        </p:nvSpPr>
        <p:spPr bwMode="auto">
          <a:xfrm>
            <a:off x="1684339" y="3433763"/>
            <a:ext cx="3381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zh-CN" altLang="en-US" sz="2400">
                <a:latin typeface="Times New Roman" panose="02020603050405020304" charset="0"/>
                <a:cs typeface="Times New Roman" panose="02020603050405020304" charset="0"/>
              </a:rPr>
              <a:t>*</a:t>
            </a:r>
            <a:endParaRPr lang="zh-CN" altLang="en-US" sz="2400">
              <a:latin typeface="Times New Roman" panose="02020603050405020304" charset="0"/>
              <a:cs typeface="Times New Roman" panose="02020603050405020304" charset="0"/>
            </a:endParaRPr>
          </a:p>
        </p:txBody>
      </p:sp>
      <p:cxnSp>
        <p:nvCxnSpPr>
          <p:cNvPr id="54" name="肘形连接符 133"/>
          <p:cNvCxnSpPr>
            <a:cxnSpLocks noChangeShapeType="1"/>
            <a:endCxn id="10" idx="1"/>
          </p:cNvCxnSpPr>
          <p:nvPr/>
        </p:nvCxnSpPr>
        <p:spPr bwMode="auto">
          <a:xfrm rot="5400000">
            <a:off x="675482" y="3369469"/>
            <a:ext cx="2782887" cy="6350"/>
          </a:xfrm>
          <a:prstGeom prst="bentConnector4">
            <a:avLst>
              <a:gd name="adj1" fmla="val 2356"/>
              <a:gd name="adj2" fmla="val 7540000"/>
            </a:avLst>
          </a:prstGeom>
          <a:noFill/>
          <a:ln w="31750"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TextBox 142"/>
          <p:cNvSpPr txBox="1">
            <a:spLocks noChangeArrowheads="1"/>
          </p:cNvSpPr>
          <p:nvPr/>
        </p:nvSpPr>
        <p:spPr bwMode="auto">
          <a:xfrm>
            <a:off x="1582118" y="2081213"/>
            <a:ext cx="423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id</a:t>
            </a:r>
            <a:endParaRPr lang="zh-CN" altLang="en-US" sz="2400">
              <a:latin typeface="Times New Roman" panose="02020603050405020304" charset="0"/>
              <a:cs typeface="Times New Roman" panose="02020603050405020304" charset="0"/>
            </a:endParaRPr>
          </a:p>
        </p:txBody>
      </p:sp>
      <p:cxnSp>
        <p:nvCxnSpPr>
          <p:cNvPr id="56" name="肘形连接符 149"/>
          <p:cNvCxnSpPr>
            <a:cxnSpLocks noChangeShapeType="1"/>
            <a:endCxn id="10" idx="2"/>
          </p:cNvCxnSpPr>
          <p:nvPr/>
        </p:nvCxnSpPr>
        <p:spPr bwMode="auto">
          <a:xfrm rot="10800000" flipV="1">
            <a:off x="3106739" y="671513"/>
            <a:ext cx="7056437" cy="4367213"/>
          </a:xfrm>
          <a:prstGeom prst="bentConnector4">
            <a:avLst>
              <a:gd name="adj1" fmla="val -6000"/>
              <a:gd name="adj2" fmla="val 137352"/>
            </a:avLst>
          </a:prstGeom>
          <a:noFill/>
          <a:ln w="31750"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TextBox 154"/>
          <p:cNvSpPr txBox="1">
            <a:spLocks noChangeArrowheads="1"/>
          </p:cNvSpPr>
          <p:nvPr/>
        </p:nvSpPr>
        <p:spPr bwMode="auto">
          <a:xfrm>
            <a:off x="3120405" y="6199188"/>
            <a:ext cx="4235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id</a:t>
            </a:r>
            <a:endParaRPr lang="zh-CN" altLang="en-US" sz="2400">
              <a:latin typeface="Times New Roman" panose="02020603050405020304" charset="0"/>
              <a:cs typeface="Times New Roman" panose="02020603050405020304" charset="0"/>
            </a:endParaRPr>
          </a:p>
        </p:txBody>
      </p:sp>
      <p:cxnSp>
        <p:nvCxnSpPr>
          <p:cNvPr id="58" name="曲线连接符 156"/>
          <p:cNvCxnSpPr>
            <a:cxnSpLocks noChangeShapeType="1"/>
            <a:stCxn id="9" idx="3"/>
          </p:cNvCxnSpPr>
          <p:nvPr/>
        </p:nvCxnSpPr>
        <p:spPr bwMode="auto">
          <a:xfrm flipH="1">
            <a:off x="6456364" y="3600450"/>
            <a:ext cx="547687" cy="1289050"/>
          </a:xfrm>
          <a:prstGeom prst="curvedConnector4">
            <a:avLst>
              <a:gd name="adj1" fmla="val -72347"/>
              <a:gd name="adj2" fmla="val 122463"/>
            </a:avLst>
          </a:prstGeom>
          <a:noFill/>
          <a:ln w="31750" algn="ctr">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TextBox 159"/>
          <p:cNvSpPr txBox="1">
            <a:spLocks noChangeArrowheads="1"/>
          </p:cNvSpPr>
          <p:nvPr/>
        </p:nvSpPr>
        <p:spPr bwMode="auto">
          <a:xfrm>
            <a:off x="7361239" y="3778251"/>
            <a:ext cx="2873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a:t>
            </a:r>
            <a:endParaRPr lang="zh-CN" altLang="en-US" sz="2400">
              <a:latin typeface="Times New Roman" panose="02020603050405020304" charset="0"/>
              <a:cs typeface="Times New Roman" panose="02020603050405020304" charset="0"/>
            </a:endParaRPr>
          </a:p>
        </p:txBody>
      </p:sp>
      <p:cxnSp>
        <p:nvCxnSpPr>
          <p:cNvPr id="60" name="直接箭头连接符 161"/>
          <p:cNvCxnSpPr>
            <a:cxnSpLocks noChangeShapeType="1"/>
            <a:stCxn id="13" idx="0"/>
          </p:cNvCxnSpPr>
          <p:nvPr/>
        </p:nvCxnSpPr>
        <p:spPr bwMode="auto">
          <a:xfrm flipV="1">
            <a:off x="8948738" y="2062163"/>
            <a:ext cx="0" cy="430213"/>
          </a:xfrm>
          <a:prstGeom prst="straightConnector1">
            <a:avLst/>
          </a:prstGeom>
          <a:noFill/>
          <a:ln w="31750"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162"/>
          <p:cNvSpPr txBox="1">
            <a:spLocks noChangeArrowheads="1"/>
          </p:cNvSpPr>
          <p:nvPr/>
        </p:nvSpPr>
        <p:spPr bwMode="auto">
          <a:xfrm>
            <a:off x="9050338" y="2071688"/>
            <a:ext cx="3603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a:t>
            </a:r>
            <a:endParaRPr lang="zh-CN" altLang="en-US" sz="2400">
              <a:latin typeface="Times New Roman" panose="02020603050405020304" charset="0"/>
              <a:cs typeface="Times New Roman" panose="02020603050405020304"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470275" y="1285240"/>
            <a:ext cx="8153400" cy="4978400"/>
          </a:xfrm>
        </p:spPr>
        <p:txBody>
          <a:bodyPr/>
          <a:lstStyle/>
          <a:p>
            <a:r>
              <a:rPr lang="zh-CN" altLang="en-US" dirty="0"/>
              <a:t>文法</a:t>
            </a:r>
            <a:r>
              <a:rPr lang="en-US" altLang="zh-CN" dirty="0"/>
              <a:t>G</a:t>
            </a:r>
            <a:r>
              <a:rPr lang="zh-CN" altLang="en-US" dirty="0"/>
              <a:t>的非终结符的</a:t>
            </a:r>
            <a:r>
              <a:rPr lang="en-US" altLang="zh-CN" dirty="0"/>
              <a:t>FOLLOW</a:t>
            </a:r>
            <a:r>
              <a:rPr lang="zh-CN" altLang="en-US" dirty="0"/>
              <a:t>集如下</a:t>
            </a:r>
            <a:r>
              <a:rPr lang="en-US" altLang="zh-CN" dirty="0"/>
              <a:t>:</a:t>
            </a:r>
            <a:endParaRPr lang="zh-CN" altLang="en-US" dirty="0"/>
          </a:p>
          <a:p>
            <a:pPr lvl="3">
              <a:buNone/>
            </a:pPr>
            <a:r>
              <a:rPr lang="en-US" altLang="zh-CN" sz="3200" dirty="0"/>
              <a:t>FOLLOW(S′)={$}</a:t>
            </a:r>
            <a:endParaRPr lang="en-US" altLang="zh-CN" sz="3200" dirty="0"/>
          </a:p>
          <a:p>
            <a:pPr lvl="3">
              <a:buNone/>
            </a:pPr>
            <a:r>
              <a:rPr lang="en-US" altLang="zh-CN" sz="3200" dirty="0"/>
              <a:t>FOLLOW(E)={ +</a:t>
            </a:r>
            <a:r>
              <a:rPr lang="zh-CN" altLang="en-US" sz="3200" dirty="0"/>
              <a:t>，</a:t>
            </a:r>
            <a:r>
              <a:rPr lang="en-US" altLang="zh-CN" sz="3200" dirty="0"/>
              <a:t>)</a:t>
            </a:r>
            <a:r>
              <a:rPr lang="zh-CN" altLang="en-US" sz="3200" dirty="0"/>
              <a:t>，</a:t>
            </a:r>
            <a:r>
              <a:rPr lang="en-US" altLang="zh-CN" sz="3200" dirty="0"/>
              <a:t>$ }</a:t>
            </a:r>
            <a:endParaRPr lang="en-US" altLang="zh-CN" sz="3200" dirty="0"/>
          </a:p>
          <a:p>
            <a:pPr lvl="3">
              <a:buNone/>
            </a:pPr>
            <a:r>
              <a:rPr lang="en-US" altLang="zh-CN" sz="3200" dirty="0"/>
              <a:t>FOLLOW(T)={ +, * , ) , $ }</a:t>
            </a:r>
            <a:endParaRPr lang="en-US" altLang="zh-CN" sz="3200" dirty="0"/>
          </a:p>
          <a:p>
            <a:pPr lvl="3">
              <a:buNone/>
            </a:pPr>
            <a:r>
              <a:rPr lang="en-US" altLang="zh-CN" sz="3200" dirty="0"/>
              <a:t>FOLLOW(F)={ +, * , ) , $ }</a:t>
            </a:r>
            <a:endParaRPr lang="en-US" altLang="zh-CN" sz="3200" dirty="0"/>
          </a:p>
        </p:txBody>
      </p:sp>
      <p:sp>
        <p:nvSpPr>
          <p:cNvPr id="20" name="矩形 19"/>
          <p:cNvSpPr/>
          <p:nvPr/>
        </p:nvSpPr>
        <p:spPr>
          <a:xfrm>
            <a:off x="715964" y="838201"/>
            <a:ext cx="2162175" cy="2306955"/>
          </a:xfrm>
          <a:prstGeom prst="rect">
            <a:avLst/>
          </a:prstGeom>
          <a:solidFill>
            <a:schemeClr val="bg1">
              <a:lumMod val="95000"/>
            </a:schemeClr>
          </a:solidFill>
        </p:spPr>
        <p:txBody>
          <a:bodyPr wrap="square">
            <a:spAutoFit/>
          </a:bodyPr>
          <a:lstStyle/>
          <a:p>
            <a:pPr marL="0" lvl="1">
              <a:defRPr/>
            </a:pPr>
            <a:r>
              <a:rPr lang="zh-CN" altLang="en-US" dirty="0">
                <a:latin typeface="Times New Roman" panose="02020603050405020304" charset="0"/>
                <a:ea typeface="华文新魏" panose="02010800040101010101" pitchFamily="2" charset="-122"/>
                <a:cs typeface="Times New Roman" panose="02020603050405020304" charset="0"/>
              </a:rPr>
              <a:t>文法</a:t>
            </a:r>
            <a:r>
              <a:rPr lang="en-US" altLang="zh-CN" dirty="0">
                <a:latin typeface="Times New Roman" panose="02020603050405020304" charset="0"/>
                <a:ea typeface="华文新魏" panose="02010800040101010101" pitchFamily="2" charset="-122"/>
                <a:cs typeface="Times New Roman" panose="02020603050405020304" charset="0"/>
              </a:rPr>
              <a:t>G[S′]: </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(0) S′ </a:t>
            </a:r>
            <a:r>
              <a:rPr lang="zh-CN" altLang="en-US" dirty="0">
                <a:latin typeface="Times New Roman" panose="02020603050405020304" charset="0"/>
                <a:ea typeface="华文新魏" panose="02010800040101010101" pitchFamily="2" charset="-122"/>
                <a:cs typeface="Times New Roman" panose="02020603050405020304" charset="0"/>
              </a:rPr>
              <a:t>→</a:t>
            </a:r>
            <a:r>
              <a:rPr lang="en-US" altLang="zh-CN" dirty="0">
                <a:latin typeface="Times New Roman" panose="02020603050405020304" charset="0"/>
                <a:ea typeface="华文新魏" panose="02010800040101010101" pitchFamily="2" charset="-122"/>
                <a:cs typeface="Times New Roman" panose="02020603050405020304" charset="0"/>
              </a:rPr>
              <a:t>E     </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(1) E</a:t>
            </a:r>
            <a:r>
              <a:rPr lang="zh-CN" altLang="en-US" dirty="0">
                <a:latin typeface="Times New Roman" panose="02020603050405020304" charset="0"/>
                <a:ea typeface="华文新魏" panose="02010800040101010101" pitchFamily="2" charset="-122"/>
                <a:cs typeface="Times New Roman" panose="02020603050405020304" charset="0"/>
              </a:rPr>
              <a:t> →</a:t>
            </a:r>
            <a:r>
              <a:rPr lang="en-US" altLang="zh-CN" dirty="0">
                <a:latin typeface="Times New Roman" panose="02020603050405020304" charset="0"/>
                <a:ea typeface="华文新魏" panose="02010800040101010101" pitchFamily="2" charset="-122"/>
                <a:cs typeface="Times New Roman" panose="02020603050405020304" charset="0"/>
              </a:rPr>
              <a:t>E +T</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(2) E</a:t>
            </a:r>
            <a:r>
              <a:rPr lang="zh-CN" altLang="en-US" dirty="0">
                <a:latin typeface="Times New Roman" panose="02020603050405020304" charset="0"/>
                <a:ea typeface="华文新魏" panose="02010800040101010101" pitchFamily="2" charset="-122"/>
                <a:cs typeface="Times New Roman" panose="02020603050405020304" charset="0"/>
              </a:rPr>
              <a:t> → </a:t>
            </a:r>
            <a:r>
              <a:rPr lang="en-US" altLang="zh-CN" dirty="0">
                <a:latin typeface="Times New Roman" panose="02020603050405020304" charset="0"/>
                <a:ea typeface="华文新魏" panose="02010800040101010101" pitchFamily="2" charset="-122"/>
                <a:cs typeface="Times New Roman" panose="02020603050405020304" charset="0"/>
              </a:rPr>
              <a:t>T      </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(3) T</a:t>
            </a:r>
            <a:r>
              <a:rPr lang="zh-CN" altLang="en-US" dirty="0">
                <a:latin typeface="Times New Roman" panose="02020603050405020304" charset="0"/>
                <a:ea typeface="华文新魏" panose="02010800040101010101" pitchFamily="2" charset="-122"/>
                <a:cs typeface="Times New Roman" panose="02020603050405020304" charset="0"/>
              </a:rPr>
              <a:t> → </a:t>
            </a:r>
            <a:r>
              <a:rPr lang="en-US" altLang="zh-CN" dirty="0">
                <a:latin typeface="Times New Roman" panose="02020603050405020304" charset="0"/>
                <a:ea typeface="华文新魏" panose="02010800040101010101" pitchFamily="2" charset="-122"/>
                <a:cs typeface="Times New Roman" panose="02020603050405020304" charset="0"/>
              </a:rPr>
              <a:t>T*F</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(4) T</a:t>
            </a:r>
            <a:r>
              <a:rPr lang="zh-CN" altLang="en-US" dirty="0">
                <a:latin typeface="Times New Roman" panose="02020603050405020304" charset="0"/>
                <a:ea typeface="华文新魏" panose="02010800040101010101" pitchFamily="2" charset="-122"/>
                <a:cs typeface="Times New Roman" panose="02020603050405020304" charset="0"/>
              </a:rPr>
              <a:t> → </a:t>
            </a:r>
            <a:r>
              <a:rPr lang="en-US" altLang="zh-CN" dirty="0">
                <a:latin typeface="Times New Roman" panose="02020603050405020304" charset="0"/>
                <a:ea typeface="华文新魏" panose="02010800040101010101" pitchFamily="2" charset="-122"/>
                <a:cs typeface="Times New Roman" panose="02020603050405020304" charset="0"/>
              </a:rPr>
              <a:t>F      </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(5)  F</a:t>
            </a:r>
            <a:r>
              <a:rPr lang="zh-CN" altLang="en-US" dirty="0">
                <a:latin typeface="Times New Roman" panose="02020603050405020304" charset="0"/>
                <a:ea typeface="华文新魏" panose="02010800040101010101" pitchFamily="2" charset="-122"/>
                <a:cs typeface="Times New Roman" panose="02020603050405020304" charset="0"/>
              </a:rPr>
              <a:t> →</a:t>
            </a:r>
            <a:r>
              <a:rPr lang="en-US" altLang="zh-CN" dirty="0">
                <a:latin typeface="Times New Roman" panose="02020603050405020304" charset="0"/>
                <a:ea typeface="华文新魏" panose="02010800040101010101" pitchFamily="2" charset="-122"/>
                <a:cs typeface="Times New Roman" panose="02020603050405020304" charset="0"/>
              </a:rPr>
              <a:t>(E)</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(6) F</a:t>
            </a:r>
            <a:r>
              <a:rPr lang="zh-CN" altLang="en-US" dirty="0">
                <a:latin typeface="Times New Roman" panose="02020603050405020304" charset="0"/>
                <a:ea typeface="华文新魏" panose="02010800040101010101" pitchFamily="2" charset="-122"/>
                <a:cs typeface="Times New Roman" panose="02020603050405020304" charset="0"/>
              </a:rPr>
              <a:t> → </a:t>
            </a:r>
            <a:r>
              <a:rPr lang="en-US" altLang="zh-CN" dirty="0">
                <a:latin typeface="Times New Roman" panose="02020603050405020304" charset="0"/>
                <a:ea typeface="华文新魏" panose="02010800040101010101" pitchFamily="2" charset="-122"/>
                <a:cs typeface="Times New Roman" panose="02020603050405020304" charset="0"/>
              </a:rPr>
              <a:t>id      </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
        <p:nvSpPr>
          <p:cNvPr id="6" name="标题 5"/>
          <p:cNvSpPr>
            <a:spLocks noGrp="1"/>
          </p:cNvSpPr>
          <p:nvPr>
            <p:ph type="title"/>
          </p:nvPr>
        </p:nvSpPr>
        <p:spPr/>
        <p:txBody>
          <a:bodyPr/>
          <a:p>
            <a:r>
              <a:rPr lang="zh-CN" altLang="en-US" dirty="0">
                <a:latin typeface="Times New Roman" panose="02020603050405020304" charset="0"/>
                <a:cs typeface="Times New Roman" panose="02020603050405020304" charset="0"/>
              </a:rPr>
              <a:t>例</a:t>
            </a:r>
            <a:r>
              <a:rPr lang="en-US" altLang="zh-CN" dirty="0">
                <a:latin typeface="Times New Roman" panose="02020603050405020304" charset="0"/>
                <a:cs typeface="Times New Roman" panose="02020603050405020304" charset="0"/>
              </a:rPr>
              <a:t>: </a:t>
            </a:r>
            <a:r>
              <a:rPr lang="zh-CN" altLang="en-US" dirty="0">
                <a:latin typeface="Times New Roman" panose="02020603050405020304" charset="0"/>
                <a:cs typeface="Times New Roman" panose="02020603050405020304" charset="0"/>
              </a:rPr>
              <a:t>构造如下文法的</a:t>
            </a:r>
            <a:r>
              <a:rPr lang="en-US" altLang="zh-CN" dirty="0">
                <a:latin typeface="Times New Roman" panose="02020603050405020304" charset="0"/>
                <a:cs typeface="Times New Roman" panose="02020603050405020304" charset="0"/>
              </a:rPr>
              <a:t>SLR(1)</a:t>
            </a:r>
            <a:r>
              <a:rPr lang="zh-CN" altLang="en-US" dirty="0">
                <a:latin typeface="Times New Roman" panose="02020603050405020304" charset="0"/>
                <a:cs typeface="Times New Roman" panose="02020603050405020304" charset="0"/>
              </a:rPr>
              <a:t>分析表</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59243" y="4054141"/>
            <a:ext cx="3886200" cy="1828800"/>
          </a:xfrm>
        </p:spPr>
        <p:txBody>
          <a:bodyPr/>
          <a:lstStyle/>
          <a:p>
            <a:pPr>
              <a:buNone/>
            </a:pPr>
            <a:r>
              <a:rPr lang="en-US" altLang="zh-CN" sz="2400" dirty="0"/>
              <a:t>FOLLOW(S′)={$}</a:t>
            </a:r>
            <a:endParaRPr lang="en-US" altLang="zh-CN" sz="2400" dirty="0"/>
          </a:p>
          <a:p>
            <a:pPr>
              <a:buNone/>
            </a:pPr>
            <a:r>
              <a:rPr lang="en-US" altLang="zh-CN" sz="2400" dirty="0"/>
              <a:t>FOLLOW(E)={ +</a:t>
            </a:r>
            <a:r>
              <a:rPr lang="zh-CN" altLang="en-US" sz="2400" dirty="0"/>
              <a:t>，</a:t>
            </a:r>
            <a:r>
              <a:rPr lang="en-US" altLang="zh-CN" sz="2400" dirty="0"/>
              <a:t>)</a:t>
            </a:r>
            <a:r>
              <a:rPr lang="zh-CN" altLang="en-US" sz="2400" dirty="0"/>
              <a:t>，</a:t>
            </a:r>
            <a:r>
              <a:rPr lang="en-US" altLang="zh-CN" sz="2400" dirty="0"/>
              <a:t>$ }</a:t>
            </a:r>
            <a:endParaRPr lang="en-US" altLang="zh-CN" sz="2400" dirty="0"/>
          </a:p>
          <a:p>
            <a:pPr>
              <a:buNone/>
            </a:pPr>
            <a:r>
              <a:rPr lang="en-US" altLang="zh-CN" sz="2400" dirty="0"/>
              <a:t>FOLLOW(T)={ +, * , ) , $ }</a:t>
            </a:r>
            <a:endParaRPr lang="en-US" altLang="zh-CN" sz="2400" dirty="0"/>
          </a:p>
          <a:p>
            <a:pPr>
              <a:buNone/>
            </a:pPr>
            <a:r>
              <a:rPr lang="en-US" altLang="zh-CN" sz="2400" dirty="0"/>
              <a:t>FOLLOW(F)={ +, * , ) , $ }</a:t>
            </a:r>
            <a:endParaRPr lang="en-US" altLang="zh-CN" sz="2400" dirty="0"/>
          </a:p>
        </p:txBody>
      </p:sp>
      <p:sp>
        <p:nvSpPr>
          <p:cNvPr id="2" name="标题 1"/>
          <p:cNvSpPr>
            <a:spLocks noGrp="1"/>
          </p:cNvSpPr>
          <p:nvPr>
            <p:ph type="title"/>
          </p:nvPr>
        </p:nvSpPr>
        <p:spPr/>
        <p:txBody>
          <a:bodyPr/>
          <a:lstStyle/>
          <a:p>
            <a:r>
              <a:rPr lang="zh-CN" altLang="en-US" dirty="0"/>
              <a:t>冲突解决</a:t>
            </a:r>
            <a:endParaRPr lang="zh-CN" altLang="en-US" dirty="0"/>
          </a:p>
        </p:txBody>
      </p:sp>
      <p:sp>
        <p:nvSpPr>
          <p:cNvPr id="5" name="Rectangle 4"/>
          <p:cNvSpPr>
            <a:spLocks noChangeArrowheads="1"/>
          </p:cNvSpPr>
          <p:nvPr/>
        </p:nvSpPr>
        <p:spPr bwMode="auto">
          <a:xfrm>
            <a:off x="5867401" y="1489770"/>
            <a:ext cx="2881313" cy="1655762"/>
          </a:xfrm>
          <a:prstGeom prst="rect">
            <a:avLst/>
          </a:prstGeom>
          <a:noFill/>
          <a:ln w="12700" cap="sq">
            <a:solidFill>
              <a:srgbClr val="006600"/>
            </a:solidFill>
            <a:miter lim="800000"/>
            <a:headEnd type="none" w="sm" len="sm"/>
            <a:tailEnd type="none" w="sm" len="sm"/>
          </a:ln>
          <a:effectLst/>
          <a:extLst>
            <a:ext uri="{909E8E84-426E-40DD-AFC4-6F175D3DCCD1}">
              <a14:hiddenFill xmlns:a14="http://schemas.microsoft.com/office/drawing/2010/main">
                <a:solidFill>
                  <a:srgbClr val="727DE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dirty="0">
                <a:solidFill>
                  <a:srgbClr val="FF0000"/>
                </a:solidFill>
                <a:latin typeface="Times New Roman" panose="02020603050405020304" charset="0"/>
              </a:rPr>
              <a:t>I</a:t>
            </a:r>
            <a:r>
              <a:rPr lang="en-US" altLang="zh-CN" baseline="-30000" dirty="0">
                <a:solidFill>
                  <a:srgbClr val="FF0000"/>
                </a:solidFill>
                <a:latin typeface="Times New Roman" panose="02020603050405020304" charset="0"/>
              </a:rPr>
              <a:t>1</a:t>
            </a:r>
            <a:r>
              <a:rPr lang="en-US" altLang="zh-CN" dirty="0">
                <a:solidFill>
                  <a:srgbClr val="000099"/>
                </a:solidFill>
                <a:latin typeface="Times New Roman" panose="02020603050405020304" charset="0"/>
              </a:rPr>
              <a:t>:</a:t>
            </a:r>
            <a:endParaRPr lang="zh-CN" altLang="en-US" dirty="0">
              <a:solidFill>
                <a:srgbClr val="000099"/>
              </a:solidFill>
              <a:latin typeface="Times New Roman" panose="02020603050405020304" charset="0"/>
            </a:endParaRPr>
          </a:p>
          <a:p>
            <a:pPr eaLnBrk="1" hangingPunct="1">
              <a:spcBef>
                <a:spcPct val="0"/>
              </a:spcBef>
              <a:buFont typeface="Wingdings" panose="05000000000000000000" pitchFamily="2" charset="2"/>
              <a:buNone/>
            </a:pPr>
            <a:r>
              <a:rPr lang="en-US" altLang="zh-CN" dirty="0">
                <a:solidFill>
                  <a:srgbClr val="000099"/>
                </a:solidFill>
                <a:latin typeface="Times New Roman" panose="02020603050405020304" charset="0"/>
              </a:rPr>
              <a:t>  S</a:t>
            </a:r>
            <a:r>
              <a:rPr lang="en-US" altLang="zh-CN" dirty="0">
                <a:solidFill>
                  <a:srgbClr val="000099"/>
                </a:solidFill>
                <a:latin typeface="Times New Roman" panose="02020603050405020304" charset="0"/>
                <a:sym typeface="Symbol" panose="05050102010706020507" pitchFamily="18" charset="2"/>
              </a:rPr>
              <a:t> </a:t>
            </a:r>
            <a:r>
              <a:rPr lang="en-US" altLang="zh-CN" dirty="0">
                <a:solidFill>
                  <a:srgbClr val="000099"/>
                </a:solidFill>
                <a:latin typeface="Times New Roman" panose="02020603050405020304" charset="0"/>
              </a:rPr>
              <a:t>E·</a:t>
            </a:r>
            <a:endParaRPr lang="zh-CN" altLang="en-US" dirty="0">
              <a:solidFill>
                <a:srgbClr val="000099"/>
              </a:solidFill>
              <a:latin typeface="Times New Roman" panose="02020603050405020304" charset="0"/>
            </a:endParaRPr>
          </a:p>
          <a:p>
            <a:pPr eaLnBrk="1" hangingPunct="1">
              <a:spcBef>
                <a:spcPct val="0"/>
              </a:spcBef>
              <a:buFont typeface="Wingdings" panose="05000000000000000000" pitchFamily="2" charset="2"/>
              <a:buNone/>
            </a:pPr>
            <a:r>
              <a:rPr lang="en-US" altLang="zh-CN" dirty="0">
                <a:solidFill>
                  <a:srgbClr val="000099"/>
                </a:solidFill>
                <a:latin typeface="Times New Roman" panose="02020603050405020304" charset="0"/>
              </a:rPr>
              <a:t>  E </a:t>
            </a:r>
            <a:r>
              <a:rPr lang="en-US" altLang="zh-CN" dirty="0">
                <a:solidFill>
                  <a:srgbClr val="000099"/>
                </a:solidFill>
                <a:latin typeface="Times New Roman" panose="02020603050405020304" charset="0"/>
                <a:sym typeface="Symbol" panose="05050102010706020507" pitchFamily="18" charset="2"/>
              </a:rPr>
              <a:t> </a:t>
            </a:r>
            <a:r>
              <a:rPr lang="en-US" altLang="zh-CN" dirty="0">
                <a:solidFill>
                  <a:srgbClr val="000099"/>
                </a:solidFill>
                <a:latin typeface="Times New Roman" panose="02020603050405020304" charset="0"/>
              </a:rPr>
              <a:t>E · + T </a:t>
            </a:r>
            <a:endParaRPr lang="en-US" altLang="zh-CN" dirty="0">
              <a:solidFill>
                <a:srgbClr val="000099"/>
              </a:solidFill>
              <a:latin typeface="Times New Roman" panose="02020603050405020304" charset="0"/>
            </a:endParaRPr>
          </a:p>
        </p:txBody>
      </p:sp>
      <p:sp>
        <p:nvSpPr>
          <p:cNvPr id="6" name="矩形 5"/>
          <p:cNvSpPr/>
          <p:nvPr/>
        </p:nvSpPr>
        <p:spPr>
          <a:xfrm>
            <a:off x="5410200" y="3738245"/>
            <a:ext cx="5946140" cy="2460625"/>
          </a:xfrm>
          <a:prstGeom prst="rect">
            <a:avLst/>
          </a:prstGeom>
        </p:spPr>
        <p:txBody>
          <a:bodyPr wrap="square">
            <a:spAutoFit/>
          </a:bodyPr>
          <a:lstStyle/>
          <a:p>
            <a:pPr marL="342900" indent="-342900">
              <a:lnSpc>
                <a:spcPct val="110000"/>
              </a:lnSpc>
              <a:buFont typeface="Arial" panose="020B0604020202020204" pitchFamily="34" charset="0"/>
              <a:buChar char="•"/>
            </a:pPr>
            <a:r>
              <a:rPr lang="en-US" altLang="zh-CN" sz="2800" dirty="0">
                <a:latin typeface="Times New Roman" panose="02020603050405020304" charset="0"/>
                <a:ea typeface="华文新魏" panose="02010800040101010101" pitchFamily="2" charset="-122"/>
                <a:cs typeface="Times New Roman" panose="02020603050405020304" charset="0"/>
              </a:rPr>
              <a:t>FOLLOW(S′) = { $ },</a:t>
            </a:r>
            <a:r>
              <a:rPr lang="zh-CN" altLang="en-US" sz="2800" dirty="0">
                <a:latin typeface="Times New Roman" panose="02020603050405020304" charset="0"/>
                <a:ea typeface="华文新魏" panose="02010800040101010101" pitchFamily="2" charset="-122"/>
                <a:cs typeface="Times New Roman" panose="02020603050405020304" charset="0"/>
              </a:rPr>
              <a:t> </a:t>
            </a:r>
            <a:endParaRPr lang="en-US" altLang="zh-CN" sz="2800" dirty="0">
              <a:latin typeface="Times New Roman" panose="02020603050405020304" charset="0"/>
              <a:ea typeface="华文新魏" panose="02010800040101010101" pitchFamily="2" charset="-122"/>
              <a:cs typeface="Times New Roman" panose="02020603050405020304" charset="0"/>
            </a:endParaRPr>
          </a:p>
          <a:p>
            <a:pPr marL="342900" indent="-342900">
              <a:lnSpc>
                <a:spcPct val="110000"/>
              </a:lnSpc>
              <a:buFont typeface="Arial" panose="020B0604020202020204" pitchFamily="34" charset="0"/>
              <a:buChar char="•"/>
            </a:pPr>
            <a:r>
              <a:rPr lang="en-US" altLang="zh-CN" sz="2800" dirty="0">
                <a:latin typeface="Times New Roman" panose="02020603050405020304" charset="0"/>
                <a:ea typeface="华文新魏" panose="02010800040101010101" pitchFamily="2" charset="-122"/>
                <a:cs typeface="Times New Roman" panose="02020603050405020304" charset="0"/>
              </a:rPr>
              <a:t>{$}∩{+}</a:t>
            </a:r>
            <a:r>
              <a:rPr lang="zh-CN" altLang="en-US" sz="2800" dirty="0">
                <a:latin typeface="Times New Roman" panose="02020603050405020304" charset="0"/>
                <a:ea typeface="华文新魏" panose="02010800040101010101" pitchFamily="2" charset="-122"/>
                <a:cs typeface="Times New Roman" panose="02020603050405020304" charset="0"/>
              </a:rPr>
              <a:t>＝∅，因此</a:t>
            </a:r>
            <a:r>
              <a:rPr lang="en-US" altLang="zh-CN" sz="2800" dirty="0">
                <a:latin typeface="Times New Roman" panose="02020603050405020304" charset="0"/>
                <a:ea typeface="华文新魏" panose="02010800040101010101" pitchFamily="2" charset="-122"/>
                <a:cs typeface="Times New Roman" panose="02020603050405020304" charset="0"/>
              </a:rPr>
              <a:t>I</a:t>
            </a:r>
            <a:r>
              <a:rPr lang="en-US" altLang="zh-CN" sz="2800" baseline="-15000" dirty="0">
                <a:latin typeface="Times New Roman" panose="02020603050405020304" charset="0"/>
                <a:ea typeface="华文新魏" panose="02010800040101010101" pitchFamily="2" charset="-122"/>
                <a:cs typeface="Times New Roman" panose="02020603050405020304" charset="0"/>
              </a:rPr>
              <a:t>1</a:t>
            </a:r>
            <a:r>
              <a:rPr lang="zh-CN" altLang="en-US" sz="2800" dirty="0">
                <a:latin typeface="Times New Roman" panose="02020603050405020304" charset="0"/>
                <a:ea typeface="华文新魏" panose="02010800040101010101" pitchFamily="2" charset="-122"/>
                <a:cs typeface="Times New Roman" panose="02020603050405020304" charset="0"/>
              </a:rPr>
              <a:t>中的冲突可解决。</a:t>
            </a:r>
            <a:endParaRPr lang="en-US" altLang="zh-CN" sz="2800" dirty="0">
              <a:latin typeface="Times New Roman" panose="02020603050405020304" charset="0"/>
              <a:ea typeface="华文新魏" panose="02010800040101010101" pitchFamily="2" charset="-122"/>
              <a:cs typeface="Times New Roman" panose="02020603050405020304" charset="0"/>
            </a:endParaRPr>
          </a:p>
          <a:p>
            <a:pPr marL="342900" indent="-342900">
              <a:lnSpc>
                <a:spcPct val="110000"/>
              </a:lnSpc>
              <a:buFont typeface="Arial" panose="020B0604020202020204" pitchFamily="34" charset="0"/>
              <a:buChar char="•"/>
            </a:pPr>
            <a:r>
              <a:rPr lang="zh-CN" altLang="en-US" sz="2800" dirty="0">
                <a:latin typeface="Times New Roman" panose="02020603050405020304" charset="0"/>
                <a:ea typeface="华文新魏" panose="02010800040101010101" pitchFamily="2" charset="-122"/>
                <a:cs typeface="Times New Roman" panose="02020603050405020304" charset="0"/>
              </a:rPr>
              <a:t>遇</a:t>
            </a:r>
            <a:r>
              <a:rPr lang="en-US" altLang="zh-CN" sz="2800" dirty="0">
                <a:latin typeface="Times New Roman" panose="02020603050405020304" charset="0"/>
                <a:ea typeface="华文新魏" panose="02010800040101010101" pitchFamily="2" charset="-122"/>
                <a:cs typeface="Times New Roman" panose="02020603050405020304" charset="0"/>
              </a:rPr>
              <a:t> ‘+’</a:t>
            </a:r>
            <a:r>
              <a:rPr lang="zh-CN" altLang="en-US" sz="2800" dirty="0">
                <a:latin typeface="Times New Roman" panose="02020603050405020304" charset="0"/>
                <a:ea typeface="华文新魏" panose="02010800040101010101" pitchFamily="2" charset="-122"/>
                <a:cs typeface="Times New Roman" panose="02020603050405020304" charset="0"/>
              </a:rPr>
              <a:t>移进  ，遇 </a:t>
            </a:r>
            <a:r>
              <a:rPr lang="en-US" altLang="zh-CN" sz="2800" dirty="0">
                <a:latin typeface="Times New Roman" panose="02020603050405020304" charset="0"/>
                <a:ea typeface="华文新魏" panose="02010800040101010101" pitchFamily="2" charset="-122"/>
                <a:cs typeface="Times New Roman" panose="02020603050405020304" charset="0"/>
              </a:rPr>
              <a:t>‘$’</a:t>
            </a:r>
            <a:r>
              <a:rPr lang="zh-CN" altLang="en-US" sz="2800" dirty="0">
                <a:latin typeface="Times New Roman" panose="02020603050405020304" charset="0"/>
                <a:ea typeface="华文新魏" panose="02010800040101010101" pitchFamily="2" charset="-122"/>
                <a:cs typeface="Times New Roman" panose="02020603050405020304" charset="0"/>
              </a:rPr>
              <a:t>接受</a:t>
            </a:r>
            <a:endParaRPr lang="en-US" altLang="zh-CN" sz="2800" dirty="0">
              <a:latin typeface="Times New Roman" panose="02020603050405020304" charset="0"/>
              <a:ea typeface="华文新魏" panose="02010800040101010101" pitchFamily="2" charset="-122"/>
              <a:cs typeface="Times New Roman" panose="02020603050405020304" charset="0"/>
            </a:endParaRPr>
          </a:p>
          <a:p>
            <a:pPr marL="342900" indent="-342900">
              <a:lnSpc>
                <a:spcPct val="110000"/>
              </a:lnSpc>
              <a:buFont typeface="Arial" panose="020B0604020202020204" pitchFamily="34" charset="0"/>
              <a:buChar char="•"/>
            </a:pPr>
            <a:r>
              <a:rPr lang="zh-CN" altLang="en-US" sz="2800" dirty="0">
                <a:latin typeface="Times New Roman" panose="02020603050405020304" charset="0"/>
                <a:ea typeface="华文新魏" panose="02010800040101010101" pitchFamily="2" charset="-122"/>
                <a:cs typeface="Times New Roman" panose="02020603050405020304" charset="0"/>
              </a:rPr>
              <a:t>其它情况则报错。</a:t>
            </a:r>
            <a:endParaRPr lang="zh-CN" altLang="en-US" sz="2800" dirty="0">
              <a:latin typeface="Times New Roman" panose="02020603050405020304" charset="0"/>
              <a:ea typeface="华文新魏" panose="02010800040101010101" pitchFamily="2" charset="-122"/>
              <a:cs typeface="Times New Roman" panose="02020603050405020304" charset="0"/>
            </a:endParaRPr>
          </a:p>
        </p:txBody>
      </p:sp>
      <p:sp>
        <p:nvSpPr>
          <p:cNvPr id="20" name="矩形 19"/>
          <p:cNvSpPr/>
          <p:nvPr/>
        </p:nvSpPr>
        <p:spPr>
          <a:xfrm>
            <a:off x="715964" y="838201"/>
            <a:ext cx="2162175" cy="2306955"/>
          </a:xfrm>
          <a:prstGeom prst="rect">
            <a:avLst/>
          </a:prstGeom>
          <a:solidFill>
            <a:schemeClr val="bg1">
              <a:lumMod val="95000"/>
            </a:schemeClr>
          </a:solidFill>
        </p:spPr>
        <p:txBody>
          <a:bodyPr wrap="square">
            <a:spAutoFit/>
          </a:bodyPr>
          <a:p>
            <a:pPr marL="0" lvl="1">
              <a:defRPr/>
            </a:pPr>
            <a:r>
              <a:rPr lang="zh-CN" altLang="en-US" dirty="0">
                <a:latin typeface="Times New Roman" panose="02020603050405020304" charset="0"/>
                <a:ea typeface="华文新魏" panose="02010800040101010101" pitchFamily="2" charset="-122"/>
                <a:cs typeface="Times New Roman" panose="02020603050405020304" charset="0"/>
              </a:rPr>
              <a:t>文法</a:t>
            </a:r>
            <a:r>
              <a:rPr lang="en-US" altLang="zh-CN" dirty="0">
                <a:latin typeface="Times New Roman" panose="02020603050405020304" charset="0"/>
                <a:ea typeface="华文新魏" panose="02010800040101010101" pitchFamily="2" charset="-122"/>
                <a:cs typeface="Times New Roman" panose="02020603050405020304" charset="0"/>
              </a:rPr>
              <a:t>G[S′]: </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(0) S′ </a:t>
            </a:r>
            <a:r>
              <a:rPr lang="zh-CN" altLang="en-US" dirty="0">
                <a:latin typeface="Times New Roman" panose="02020603050405020304" charset="0"/>
                <a:ea typeface="华文新魏" panose="02010800040101010101" pitchFamily="2" charset="-122"/>
                <a:cs typeface="Times New Roman" panose="02020603050405020304" charset="0"/>
              </a:rPr>
              <a:t>→</a:t>
            </a:r>
            <a:r>
              <a:rPr lang="en-US" altLang="zh-CN" dirty="0">
                <a:latin typeface="Times New Roman" panose="02020603050405020304" charset="0"/>
                <a:ea typeface="华文新魏" panose="02010800040101010101" pitchFamily="2" charset="-122"/>
                <a:cs typeface="Times New Roman" panose="02020603050405020304" charset="0"/>
              </a:rPr>
              <a:t>E     </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(1) E</a:t>
            </a:r>
            <a:r>
              <a:rPr lang="zh-CN" altLang="en-US" dirty="0">
                <a:latin typeface="Times New Roman" panose="02020603050405020304" charset="0"/>
                <a:ea typeface="华文新魏" panose="02010800040101010101" pitchFamily="2" charset="-122"/>
                <a:cs typeface="Times New Roman" panose="02020603050405020304" charset="0"/>
              </a:rPr>
              <a:t> →</a:t>
            </a:r>
            <a:r>
              <a:rPr lang="en-US" altLang="zh-CN" dirty="0">
                <a:latin typeface="Times New Roman" panose="02020603050405020304" charset="0"/>
                <a:ea typeface="华文新魏" panose="02010800040101010101" pitchFamily="2" charset="-122"/>
                <a:cs typeface="Times New Roman" panose="02020603050405020304" charset="0"/>
              </a:rPr>
              <a:t>E +T</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(2) E</a:t>
            </a:r>
            <a:r>
              <a:rPr lang="zh-CN" altLang="en-US" dirty="0">
                <a:latin typeface="Times New Roman" panose="02020603050405020304" charset="0"/>
                <a:ea typeface="华文新魏" panose="02010800040101010101" pitchFamily="2" charset="-122"/>
                <a:cs typeface="Times New Roman" panose="02020603050405020304" charset="0"/>
              </a:rPr>
              <a:t> → </a:t>
            </a:r>
            <a:r>
              <a:rPr lang="en-US" altLang="zh-CN" dirty="0">
                <a:latin typeface="Times New Roman" panose="02020603050405020304" charset="0"/>
                <a:ea typeface="华文新魏" panose="02010800040101010101" pitchFamily="2" charset="-122"/>
                <a:cs typeface="Times New Roman" panose="02020603050405020304" charset="0"/>
              </a:rPr>
              <a:t>T      </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(3) T</a:t>
            </a:r>
            <a:r>
              <a:rPr lang="zh-CN" altLang="en-US" dirty="0">
                <a:latin typeface="Times New Roman" panose="02020603050405020304" charset="0"/>
                <a:ea typeface="华文新魏" panose="02010800040101010101" pitchFamily="2" charset="-122"/>
                <a:cs typeface="Times New Roman" panose="02020603050405020304" charset="0"/>
              </a:rPr>
              <a:t> → </a:t>
            </a:r>
            <a:r>
              <a:rPr lang="en-US" altLang="zh-CN" dirty="0">
                <a:latin typeface="Times New Roman" panose="02020603050405020304" charset="0"/>
                <a:ea typeface="华文新魏" panose="02010800040101010101" pitchFamily="2" charset="-122"/>
                <a:cs typeface="Times New Roman" panose="02020603050405020304" charset="0"/>
              </a:rPr>
              <a:t>T*F</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(4) T</a:t>
            </a:r>
            <a:r>
              <a:rPr lang="zh-CN" altLang="en-US" dirty="0">
                <a:latin typeface="Times New Roman" panose="02020603050405020304" charset="0"/>
                <a:ea typeface="华文新魏" panose="02010800040101010101" pitchFamily="2" charset="-122"/>
                <a:cs typeface="Times New Roman" panose="02020603050405020304" charset="0"/>
              </a:rPr>
              <a:t> → </a:t>
            </a:r>
            <a:r>
              <a:rPr lang="en-US" altLang="zh-CN" dirty="0">
                <a:latin typeface="Times New Roman" panose="02020603050405020304" charset="0"/>
                <a:ea typeface="华文新魏" panose="02010800040101010101" pitchFamily="2" charset="-122"/>
                <a:cs typeface="Times New Roman" panose="02020603050405020304" charset="0"/>
              </a:rPr>
              <a:t>F      </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(5)  F</a:t>
            </a:r>
            <a:r>
              <a:rPr lang="zh-CN" altLang="en-US" dirty="0">
                <a:latin typeface="Times New Roman" panose="02020603050405020304" charset="0"/>
                <a:ea typeface="华文新魏" panose="02010800040101010101" pitchFamily="2" charset="-122"/>
                <a:cs typeface="Times New Roman" panose="02020603050405020304" charset="0"/>
              </a:rPr>
              <a:t> →</a:t>
            </a:r>
            <a:r>
              <a:rPr lang="en-US" altLang="zh-CN" dirty="0">
                <a:latin typeface="Times New Roman" panose="02020603050405020304" charset="0"/>
                <a:ea typeface="华文新魏" panose="02010800040101010101" pitchFamily="2" charset="-122"/>
                <a:cs typeface="Times New Roman" panose="02020603050405020304" charset="0"/>
              </a:rPr>
              <a:t>(E)</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(6) F</a:t>
            </a:r>
            <a:r>
              <a:rPr lang="zh-CN" altLang="en-US" dirty="0">
                <a:latin typeface="Times New Roman" panose="02020603050405020304" charset="0"/>
                <a:ea typeface="华文新魏" panose="02010800040101010101" pitchFamily="2" charset="-122"/>
                <a:cs typeface="Times New Roman" panose="02020603050405020304" charset="0"/>
              </a:rPr>
              <a:t> → </a:t>
            </a:r>
            <a:r>
              <a:rPr lang="en-US" altLang="zh-CN" dirty="0">
                <a:latin typeface="Times New Roman" panose="02020603050405020304" charset="0"/>
                <a:ea typeface="华文新魏" panose="02010800040101010101" pitchFamily="2" charset="-122"/>
                <a:cs typeface="Times New Roman" panose="02020603050405020304" charset="0"/>
              </a:rPr>
              <a:t>id      </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4132734"/>
            <a:ext cx="3886200" cy="1828800"/>
          </a:xfrm>
        </p:spPr>
        <p:txBody>
          <a:bodyPr/>
          <a:lstStyle/>
          <a:p>
            <a:pPr>
              <a:buNone/>
            </a:pPr>
            <a:r>
              <a:rPr lang="en-US" altLang="zh-CN" sz="2400" dirty="0"/>
              <a:t>FOLLOW(S′)={$}</a:t>
            </a:r>
            <a:endParaRPr lang="en-US" altLang="zh-CN" sz="2400" dirty="0"/>
          </a:p>
          <a:p>
            <a:pPr>
              <a:buNone/>
            </a:pPr>
            <a:r>
              <a:rPr lang="en-US" altLang="zh-CN" sz="2400" dirty="0"/>
              <a:t>FOLLOW(E)={ +</a:t>
            </a:r>
            <a:r>
              <a:rPr lang="zh-CN" altLang="en-US" sz="2400" dirty="0"/>
              <a:t>，</a:t>
            </a:r>
            <a:r>
              <a:rPr lang="en-US" altLang="zh-CN" sz="2400" dirty="0"/>
              <a:t>)</a:t>
            </a:r>
            <a:r>
              <a:rPr lang="zh-CN" altLang="en-US" sz="2400" dirty="0"/>
              <a:t>，</a:t>
            </a:r>
            <a:r>
              <a:rPr lang="en-US" altLang="zh-CN" sz="2400" dirty="0"/>
              <a:t>$ }</a:t>
            </a:r>
            <a:endParaRPr lang="en-US" altLang="zh-CN" sz="2400" dirty="0"/>
          </a:p>
          <a:p>
            <a:pPr>
              <a:buNone/>
            </a:pPr>
            <a:r>
              <a:rPr lang="en-US" altLang="zh-CN" sz="2400" dirty="0"/>
              <a:t>FOLLOW(T)={ +, * , ) , $ }</a:t>
            </a:r>
            <a:endParaRPr lang="en-US" altLang="zh-CN" sz="2400" dirty="0"/>
          </a:p>
          <a:p>
            <a:pPr>
              <a:buNone/>
            </a:pPr>
            <a:r>
              <a:rPr lang="en-US" altLang="zh-CN" sz="2400" dirty="0"/>
              <a:t>FOLLOW(F)={ +, * , ) , $ }</a:t>
            </a:r>
            <a:endParaRPr lang="en-US" altLang="zh-CN" sz="2400" dirty="0"/>
          </a:p>
        </p:txBody>
      </p:sp>
      <p:sp>
        <p:nvSpPr>
          <p:cNvPr id="2" name="标题 1"/>
          <p:cNvSpPr>
            <a:spLocks noGrp="1"/>
          </p:cNvSpPr>
          <p:nvPr>
            <p:ph type="title"/>
          </p:nvPr>
        </p:nvSpPr>
        <p:spPr/>
        <p:txBody>
          <a:bodyPr/>
          <a:lstStyle/>
          <a:p>
            <a:r>
              <a:rPr lang="zh-CN" altLang="en-US" dirty="0"/>
              <a:t>冲突解决</a:t>
            </a:r>
            <a:endParaRPr lang="zh-CN" altLang="en-US" dirty="0"/>
          </a:p>
        </p:txBody>
      </p:sp>
      <p:sp>
        <p:nvSpPr>
          <p:cNvPr id="6" name="矩形 5"/>
          <p:cNvSpPr/>
          <p:nvPr/>
        </p:nvSpPr>
        <p:spPr>
          <a:xfrm>
            <a:off x="5410200" y="3766674"/>
            <a:ext cx="4800600" cy="2158365"/>
          </a:xfrm>
          <a:prstGeom prst="rect">
            <a:avLst/>
          </a:prstGeom>
        </p:spPr>
        <p:txBody>
          <a:bodyPr wrap="square">
            <a:spAutoFit/>
          </a:bodyPr>
          <a:lstStyle/>
          <a:p>
            <a:pPr marL="342900" indent="-342900">
              <a:lnSpc>
                <a:spcPct val="120000"/>
              </a:lnSpc>
              <a:buFont typeface="Arial" panose="020B0604020202020204" pitchFamily="34" charset="0"/>
              <a:buChar char="•"/>
            </a:pPr>
            <a:r>
              <a:rPr lang="en-US" altLang="zh-CN" sz="2800" dirty="0">
                <a:latin typeface="Times New Roman" panose="02020603050405020304" charset="0"/>
                <a:ea typeface="华文新魏" panose="02010800040101010101" pitchFamily="2" charset="-122"/>
                <a:cs typeface="Times New Roman" panose="02020603050405020304" charset="0"/>
              </a:rPr>
              <a:t>FOLLOW(E) = {+</a:t>
            </a:r>
            <a:r>
              <a:rPr lang="zh-CN" altLang="en-US" sz="2800" dirty="0">
                <a:latin typeface="Times New Roman" panose="02020603050405020304" charset="0"/>
                <a:ea typeface="华文新魏" panose="02010800040101010101" pitchFamily="2" charset="-122"/>
                <a:cs typeface="Times New Roman" panose="02020603050405020304" charset="0"/>
              </a:rPr>
              <a:t>，</a:t>
            </a:r>
            <a:r>
              <a:rPr lang="en-US" altLang="zh-CN" sz="2800" dirty="0">
                <a:latin typeface="Times New Roman" panose="02020603050405020304" charset="0"/>
                <a:ea typeface="华文新魏" panose="02010800040101010101" pitchFamily="2" charset="-122"/>
                <a:cs typeface="Times New Roman" panose="02020603050405020304" charset="0"/>
              </a:rPr>
              <a:t>)</a:t>
            </a:r>
            <a:r>
              <a:rPr lang="zh-CN" altLang="en-US" sz="2800" dirty="0">
                <a:latin typeface="Times New Roman" panose="02020603050405020304" charset="0"/>
                <a:ea typeface="华文新魏" panose="02010800040101010101" pitchFamily="2" charset="-122"/>
                <a:cs typeface="Times New Roman" panose="02020603050405020304" charset="0"/>
              </a:rPr>
              <a:t>，</a:t>
            </a:r>
            <a:r>
              <a:rPr lang="en-US" altLang="zh-CN" sz="2800" dirty="0">
                <a:latin typeface="Times New Roman" panose="02020603050405020304" charset="0"/>
                <a:ea typeface="华文新魏" panose="02010800040101010101" pitchFamily="2" charset="-122"/>
                <a:cs typeface="Times New Roman" panose="02020603050405020304" charset="0"/>
              </a:rPr>
              <a:t>$}, </a:t>
            </a:r>
            <a:endParaRPr lang="en-US" altLang="zh-CN" sz="2800" dirty="0">
              <a:latin typeface="Times New Roman" panose="02020603050405020304" charset="0"/>
              <a:ea typeface="华文新魏" panose="02010800040101010101" pitchFamily="2" charset="-122"/>
              <a:cs typeface="Times New Roman" panose="02020603050405020304" charset="0"/>
            </a:endParaRPr>
          </a:p>
          <a:p>
            <a:pPr marL="342900" indent="-342900">
              <a:lnSpc>
                <a:spcPct val="120000"/>
              </a:lnSpc>
              <a:buFont typeface="Arial" panose="020B0604020202020204" pitchFamily="34" charset="0"/>
              <a:buChar char="•"/>
            </a:pPr>
            <a:r>
              <a:rPr lang="en-US" altLang="zh-CN" sz="2800" dirty="0">
                <a:latin typeface="Times New Roman" panose="02020603050405020304" charset="0"/>
                <a:ea typeface="华文新魏" panose="02010800040101010101" pitchFamily="2" charset="-122"/>
                <a:cs typeface="Times New Roman" panose="02020603050405020304" charset="0"/>
              </a:rPr>
              <a:t>FOLLOW(E)∩{*}= </a:t>
            </a:r>
            <a:r>
              <a:rPr lang="el-GR" altLang="zh-CN" sz="2800" dirty="0">
                <a:latin typeface="Times New Roman" panose="02020603050405020304" charset="0"/>
                <a:ea typeface="华文新魏" panose="02010800040101010101" pitchFamily="2" charset="-122"/>
                <a:cs typeface="Times New Roman" panose="02020603050405020304" charset="0"/>
              </a:rPr>
              <a:t>Φ,</a:t>
            </a:r>
            <a:r>
              <a:rPr lang="zh-CN" altLang="en-US" sz="2800" dirty="0">
                <a:latin typeface="Times New Roman" panose="02020603050405020304" charset="0"/>
                <a:ea typeface="华文新魏" panose="02010800040101010101" pitchFamily="2" charset="-122"/>
                <a:cs typeface="Times New Roman" panose="02020603050405020304" charset="0"/>
              </a:rPr>
              <a:t>因此</a:t>
            </a:r>
            <a:r>
              <a:rPr lang="en-US" altLang="zh-CN" sz="2800" dirty="0">
                <a:latin typeface="Times New Roman" panose="02020603050405020304" charset="0"/>
                <a:ea typeface="华文新魏" panose="02010800040101010101" pitchFamily="2" charset="-122"/>
                <a:cs typeface="Times New Roman" panose="02020603050405020304" charset="0"/>
              </a:rPr>
              <a:t>I</a:t>
            </a:r>
            <a:r>
              <a:rPr lang="en-US" altLang="zh-CN" sz="2800" baseline="-25000" dirty="0">
                <a:latin typeface="Times New Roman" panose="02020603050405020304" charset="0"/>
                <a:ea typeface="华文新魏" panose="02010800040101010101" pitchFamily="2" charset="-122"/>
                <a:cs typeface="Times New Roman" panose="02020603050405020304" charset="0"/>
              </a:rPr>
              <a:t>2</a:t>
            </a:r>
            <a:r>
              <a:rPr lang="zh-CN" altLang="en-US" sz="2800" dirty="0">
                <a:latin typeface="Times New Roman" panose="02020603050405020304" charset="0"/>
                <a:ea typeface="华文新魏" panose="02010800040101010101" pitchFamily="2" charset="-122"/>
                <a:cs typeface="Times New Roman" panose="02020603050405020304" charset="0"/>
              </a:rPr>
              <a:t>中的冲突可解决。</a:t>
            </a:r>
            <a:endParaRPr lang="zh-CN" altLang="en-US" sz="2800" dirty="0">
              <a:latin typeface="Times New Roman" panose="02020603050405020304" charset="0"/>
              <a:ea typeface="华文新魏" panose="02010800040101010101" pitchFamily="2" charset="-122"/>
              <a:cs typeface="Times New Roman" panose="02020603050405020304" charset="0"/>
            </a:endParaRPr>
          </a:p>
          <a:p>
            <a:pPr marL="342900" indent="-342900">
              <a:lnSpc>
                <a:spcPct val="120000"/>
              </a:lnSpc>
              <a:buFont typeface="Arial" panose="020B0604020202020204" pitchFamily="34" charset="0"/>
              <a:buChar char="•"/>
            </a:pPr>
            <a:r>
              <a:rPr lang="zh-CN" altLang="en-US" sz="2800" dirty="0">
                <a:latin typeface="Times New Roman" panose="02020603050405020304" charset="0"/>
                <a:ea typeface="华文新魏" panose="02010800040101010101" pitchFamily="2" charset="-122"/>
                <a:cs typeface="Times New Roman" panose="02020603050405020304" charset="0"/>
              </a:rPr>
              <a:t>遇到*，移进，其他归约</a:t>
            </a:r>
            <a:endParaRPr lang="zh-CN" altLang="en-US" sz="2800" dirty="0">
              <a:latin typeface="Times New Roman" panose="02020603050405020304" charset="0"/>
              <a:ea typeface="华文新魏" panose="02010800040101010101" pitchFamily="2" charset="-122"/>
              <a:cs typeface="Times New Roman" panose="02020603050405020304" charset="0"/>
            </a:endParaRPr>
          </a:p>
        </p:txBody>
      </p:sp>
      <p:sp>
        <p:nvSpPr>
          <p:cNvPr id="7" name="Rectangle 5"/>
          <p:cNvSpPr>
            <a:spLocks noChangeArrowheads="1"/>
          </p:cNvSpPr>
          <p:nvPr/>
        </p:nvSpPr>
        <p:spPr bwMode="auto">
          <a:xfrm>
            <a:off x="5424488" y="1620838"/>
            <a:ext cx="2881312" cy="1655762"/>
          </a:xfrm>
          <a:prstGeom prst="rect">
            <a:avLst/>
          </a:prstGeom>
          <a:noFill/>
          <a:ln w="12700" cap="sq">
            <a:solidFill>
              <a:srgbClr val="006600"/>
            </a:solidFill>
            <a:miter lim="800000"/>
            <a:headEnd type="none" w="sm" len="sm"/>
            <a:tailEnd type="none" w="sm" len="sm"/>
          </a:ln>
          <a:effectLst/>
          <a:extLst>
            <a:ext uri="{909E8E84-426E-40DD-AFC4-6F175D3DCCD1}">
              <a14:hiddenFill xmlns:a14="http://schemas.microsoft.com/office/drawing/2010/main">
                <a:solidFill>
                  <a:srgbClr val="727DE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dirty="0">
                <a:solidFill>
                  <a:srgbClr val="FF0000"/>
                </a:solidFill>
                <a:latin typeface="Times New Roman" panose="02020603050405020304" charset="0"/>
              </a:rPr>
              <a:t>I</a:t>
            </a:r>
            <a:r>
              <a:rPr lang="en-US" altLang="zh-CN" baseline="-30000" dirty="0">
                <a:solidFill>
                  <a:srgbClr val="FF0000"/>
                </a:solidFill>
                <a:latin typeface="Times New Roman" panose="02020603050405020304" charset="0"/>
              </a:rPr>
              <a:t>2</a:t>
            </a:r>
            <a:r>
              <a:rPr lang="en-US" altLang="zh-CN" dirty="0">
                <a:solidFill>
                  <a:srgbClr val="000099"/>
                </a:solidFill>
                <a:latin typeface="Times New Roman" panose="02020603050405020304" charset="0"/>
              </a:rPr>
              <a:t>:</a:t>
            </a:r>
            <a:endParaRPr lang="zh-CN" altLang="en-US" dirty="0">
              <a:solidFill>
                <a:srgbClr val="000099"/>
              </a:solidFill>
              <a:latin typeface="Times New Roman" panose="02020603050405020304" charset="0"/>
            </a:endParaRPr>
          </a:p>
          <a:p>
            <a:pPr eaLnBrk="1" hangingPunct="1">
              <a:spcBef>
                <a:spcPct val="0"/>
              </a:spcBef>
              <a:buFont typeface="Wingdings" panose="05000000000000000000" pitchFamily="2" charset="2"/>
              <a:buNone/>
            </a:pPr>
            <a:r>
              <a:rPr lang="en-US" altLang="zh-CN" dirty="0">
                <a:solidFill>
                  <a:srgbClr val="000099"/>
                </a:solidFill>
                <a:latin typeface="Times New Roman" panose="02020603050405020304" charset="0"/>
              </a:rPr>
              <a:t>  E </a:t>
            </a:r>
            <a:r>
              <a:rPr lang="en-US" altLang="zh-CN" dirty="0">
                <a:solidFill>
                  <a:srgbClr val="000099"/>
                </a:solidFill>
                <a:latin typeface="Times New Roman" panose="02020603050405020304" charset="0"/>
                <a:sym typeface="Symbol" panose="05050102010706020507" pitchFamily="18" charset="2"/>
              </a:rPr>
              <a:t> </a:t>
            </a:r>
            <a:r>
              <a:rPr lang="en-US" altLang="zh-CN" dirty="0">
                <a:solidFill>
                  <a:srgbClr val="000099"/>
                </a:solidFill>
                <a:latin typeface="Times New Roman" panose="02020603050405020304" charset="0"/>
              </a:rPr>
              <a:t>T ·</a:t>
            </a:r>
            <a:endParaRPr lang="en-US" altLang="zh-CN" dirty="0">
              <a:solidFill>
                <a:srgbClr val="000099"/>
              </a:solidFill>
              <a:latin typeface="Times New Roman" panose="02020603050405020304" charset="0"/>
            </a:endParaRPr>
          </a:p>
          <a:p>
            <a:pPr eaLnBrk="1" hangingPunct="1">
              <a:spcBef>
                <a:spcPct val="0"/>
              </a:spcBef>
              <a:buFont typeface="Wingdings" panose="05000000000000000000" pitchFamily="2" charset="2"/>
              <a:buNone/>
            </a:pPr>
            <a:r>
              <a:rPr lang="en-US" altLang="zh-CN" dirty="0">
                <a:solidFill>
                  <a:srgbClr val="000099"/>
                </a:solidFill>
                <a:latin typeface="Times New Roman" panose="02020603050405020304" charset="0"/>
              </a:rPr>
              <a:t>  T </a:t>
            </a:r>
            <a:r>
              <a:rPr lang="en-US" altLang="zh-CN" dirty="0">
                <a:solidFill>
                  <a:srgbClr val="000099"/>
                </a:solidFill>
                <a:latin typeface="Times New Roman" panose="02020603050405020304" charset="0"/>
                <a:sym typeface="Symbol" panose="05050102010706020507" pitchFamily="18" charset="2"/>
              </a:rPr>
              <a:t> </a:t>
            </a:r>
            <a:r>
              <a:rPr lang="en-US" altLang="zh-CN" dirty="0">
                <a:solidFill>
                  <a:srgbClr val="000099"/>
                </a:solidFill>
                <a:latin typeface="Times New Roman" panose="02020603050405020304" charset="0"/>
              </a:rPr>
              <a:t>T · * F</a:t>
            </a:r>
            <a:endParaRPr lang="en-US" altLang="zh-CN" dirty="0">
              <a:solidFill>
                <a:srgbClr val="000099"/>
              </a:solidFill>
              <a:latin typeface="Times New Roman" panose="02020603050405020304" charset="0"/>
            </a:endParaRPr>
          </a:p>
        </p:txBody>
      </p:sp>
      <p:sp>
        <p:nvSpPr>
          <p:cNvPr id="20" name="矩形 19"/>
          <p:cNvSpPr/>
          <p:nvPr/>
        </p:nvSpPr>
        <p:spPr>
          <a:xfrm>
            <a:off x="715964" y="838201"/>
            <a:ext cx="2162175" cy="2306955"/>
          </a:xfrm>
          <a:prstGeom prst="rect">
            <a:avLst/>
          </a:prstGeom>
          <a:solidFill>
            <a:schemeClr val="bg1">
              <a:lumMod val="95000"/>
            </a:schemeClr>
          </a:solidFill>
        </p:spPr>
        <p:txBody>
          <a:bodyPr wrap="square">
            <a:spAutoFit/>
          </a:bodyPr>
          <a:p>
            <a:pPr marL="0" lvl="1">
              <a:defRPr/>
            </a:pPr>
            <a:r>
              <a:rPr lang="zh-CN" altLang="en-US" dirty="0">
                <a:latin typeface="Times New Roman" panose="02020603050405020304" charset="0"/>
                <a:ea typeface="华文新魏" panose="02010800040101010101" pitchFamily="2" charset="-122"/>
                <a:cs typeface="Times New Roman" panose="02020603050405020304" charset="0"/>
              </a:rPr>
              <a:t>文法</a:t>
            </a:r>
            <a:r>
              <a:rPr lang="en-US" altLang="zh-CN" dirty="0">
                <a:latin typeface="Times New Roman" panose="02020603050405020304" charset="0"/>
                <a:ea typeface="华文新魏" panose="02010800040101010101" pitchFamily="2" charset="-122"/>
                <a:cs typeface="Times New Roman" panose="02020603050405020304" charset="0"/>
              </a:rPr>
              <a:t>G[S′]: </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(0) S′ </a:t>
            </a:r>
            <a:r>
              <a:rPr lang="zh-CN" altLang="en-US" dirty="0">
                <a:latin typeface="Times New Roman" panose="02020603050405020304" charset="0"/>
                <a:ea typeface="华文新魏" panose="02010800040101010101" pitchFamily="2" charset="-122"/>
                <a:cs typeface="Times New Roman" panose="02020603050405020304" charset="0"/>
              </a:rPr>
              <a:t>→</a:t>
            </a:r>
            <a:r>
              <a:rPr lang="en-US" altLang="zh-CN" dirty="0">
                <a:latin typeface="Times New Roman" panose="02020603050405020304" charset="0"/>
                <a:ea typeface="华文新魏" panose="02010800040101010101" pitchFamily="2" charset="-122"/>
                <a:cs typeface="Times New Roman" panose="02020603050405020304" charset="0"/>
              </a:rPr>
              <a:t>E     </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(1) E</a:t>
            </a:r>
            <a:r>
              <a:rPr lang="zh-CN" altLang="en-US" dirty="0">
                <a:latin typeface="Times New Roman" panose="02020603050405020304" charset="0"/>
                <a:ea typeface="华文新魏" panose="02010800040101010101" pitchFamily="2" charset="-122"/>
                <a:cs typeface="Times New Roman" panose="02020603050405020304" charset="0"/>
              </a:rPr>
              <a:t> →</a:t>
            </a:r>
            <a:r>
              <a:rPr lang="en-US" altLang="zh-CN" dirty="0">
                <a:latin typeface="Times New Roman" panose="02020603050405020304" charset="0"/>
                <a:ea typeface="华文新魏" panose="02010800040101010101" pitchFamily="2" charset="-122"/>
                <a:cs typeface="Times New Roman" panose="02020603050405020304" charset="0"/>
              </a:rPr>
              <a:t>E +T</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(2) E</a:t>
            </a:r>
            <a:r>
              <a:rPr lang="zh-CN" altLang="en-US" dirty="0">
                <a:latin typeface="Times New Roman" panose="02020603050405020304" charset="0"/>
                <a:ea typeface="华文新魏" panose="02010800040101010101" pitchFamily="2" charset="-122"/>
                <a:cs typeface="Times New Roman" panose="02020603050405020304" charset="0"/>
              </a:rPr>
              <a:t> → </a:t>
            </a:r>
            <a:r>
              <a:rPr lang="en-US" altLang="zh-CN" dirty="0">
                <a:latin typeface="Times New Roman" panose="02020603050405020304" charset="0"/>
                <a:ea typeface="华文新魏" panose="02010800040101010101" pitchFamily="2" charset="-122"/>
                <a:cs typeface="Times New Roman" panose="02020603050405020304" charset="0"/>
              </a:rPr>
              <a:t>T      </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(3) T</a:t>
            </a:r>
            <a:r>
              <a:rPr lang="zh-CN" altLang="en-US" dirty="0">
                <a:latin typeface="Times New Roman" panose="02020603050405020304" charset="0"/>
                <a:ea typeface="华文新魏" panose="02010800040101010101" pitchFamily="2" charset="-122"/>
                <a:cs typeface="Times New Roman" panose="02020603050405020304" charset="0"/>
              </a:rPr>
              <a:t> → </a:t>
            </a:r>
            <a:r>
              <a:rPr lang="en-US" altLang="zh-CN" dirty="0">
                <a:latin typeface="Times New Roman" panose="02020603050405020304" charset="0"/>
                <a:ea typeface="华文新魏" panose="02010800040101010101" pitchFamily="2" charset="-122"/>
                <a:cs typeface="Times New Roman" panose="02020603050405020304" charset="0"/>
              </a:rPr>
              <a:t>T*F</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(4) T</a:t>
            </a:r>
            <a:r>
              <a:rPr lang="zh-CN" altLang="en-US" dirty="0">
                <a:latin typeface="Times New Roman" panose="02020603050405020304" charset="0"/>
                <a:ea typeface="华文新魏" panose="02010800040101010101" pitchFamily="2" charset="-122"/>
                <a:cs typeface="Times New Roman" panose="02020603050405020304" charset="0"/>
              </a:rPr>
              <a:t> → </a:t>
            </a:r>
            <a:r>
              <a:rPr lang="en-US" altLang="zh-CN" dirty="0">
                <a:latin typeface="Times New Roman" panose="02020603050405020304" charset="0"/>
                <a:ea typeface="华文新魏" panose="02010800040101010101" pitchFamily="2" charset="-122"/>
                <a:cs typeface="Times New Roman" panose="02020603050405020304" charset="0"/>
              </a:rPr>
              <a:t>F      </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(5)  F</a:t>
            </a:r>
            <a:r>
              <a:rPr lang="zh-CN" altLang="en-US" dirty="0">
                <a:latin typeface="Times New Roman" panose="02020603050405020304" charset="0"/>
                <a:ea typeface="华文新魏" panose="02010800040101010101" pitchFamily="2" charset="-122"/>
                <a:cs typeface="Times New Roman" panose="02020603050405020304" charset="0"/>
              </a:rPr>
              <a:t> →</a:t>
            </a:r>
            <a:r>
              <a:rPr lang="en-US" altLang="zh-CN" dirty="0">
                <a:latin typeface="Times New Roman" panose="02020603050405020304" charset="0"/>
                <a:ea typeface="华文新魏" panose="02010800040101010101" pitchFamily="2" charset="-122"/>
                <a:cs typeface="Times New Roman" panose="02020603050405020304" charset="0"/>
              </a:rPr>
              <a:t>(E)</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(6) F</a:t>
            </a:r>
            <a:r>
              <a:rPr lang="zh-CN" altLang="en-US" dirty="0">
                <a:latin typeface="Times New Roman" panose="02020603050405020304" charset="0"/>
                <a:ea typeface="华文新魏" panose="02010800040101010101" pitchFamily="2" charset="-122"/>
                <a:cs typeface="Times New Roman" panose="02020603050405020304" charset="0"/>
              </a:rPr>
              <a:t> → </a:t>
            </a:r>
            <a:r>
              <a:rPr lang="en-US" altLang="zh-CN" dirty="0">
                <a:latin typeface="Times New Roman" panose="02020603050405020304" charset="0"/>
                <a:ea typeface="华文新魏" panose="02010800040101010101" pitchFamily="2" charset="-122"/>
                <a:cs typeface="Times New Roman" panose="02020603050405020304" charset="0"/>
              </a:rPr>
              <a:t>id      </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4242124"/>
            <a:ext cx="3886200" cy="1828800"/>
          </a:xfrm>
        </p:spPr>
        <p:txBody>
          <a:bodyPr/>
          <a:lstStyle/>
          <a:p>
            <a:pPr>
              <a:buNone/>
            </a:pPr>
            <a:r>
              <a:rPr lang="en-US" altLang="zh-CN" sz="2400" dirty="0"/>
              <a:t>FOLLOW(S′)={$}</a:t>
            </a:r>
            <a:endParaRPr lang="en-US" altLang="zh-CN" sz="2400" dirty="0"/>
          </a:p>
          <a:p>
            <a:pPr>
              <a:buNone/>
            </a:pPr>
            <a:r>
              <a:rPr lang="en-US" altLang="zh-CN" sz="2400" dirty="0"/>
              <a:t>FOLLOW(E)={ +</a:t>
            </a:r>
            <a:r>
              <a:rPr lang="zh-CN" altLang="en-US" sz="2400" dirty="0"/>
              <a:t>，</a:t>
            </a:r>
            <a:r>
              <a:rPr lang="en-US" altLang="zh-CN" sz="2400" dirty="0"/>
              <a:t>)</a:t>
            </a:r>
            <a:r>
              <a:rPr lang="zh-CN" altLang="en-US" sz="2400" dirty="0"/>
              <a:t>，</a:t>
            </a:r>
            <a:r>
              <a:rPr lang="en-US" altLang="zh-CN" sz="2400" dirty="0"/>
              <a:t>$ }</a:t>
            </a:r>
            <a:endParaRPr lang="en-US" altLang="zh-CN" sz="2400" dirty="0"/>
          </a:p>
          <a:p>
            <a:pPr>
              <a:buNone/>
            </a:pPr>
            <a:r>
              <a:rPr lang="en-US" altLang="zh-CN" sz="2400" dirty="0"/>
              <a:t>FOLLOW(T)={ +, * , ) , $ }</a:t>
            </a:r>
            <a:endParaRPr lang="en-US" altLang="zh-CN" sz="2400" dirty="0"/>
          </a:p>
          <a:p>
            <a:pPr>
              <a:buNone/>
            </a:pPr>
            <a:r>
              <a:rPr lang="en-US" altLang="zh-CN" sz="2400" dirty="0"/>
              <a:t>FOLLOW(F)={ +, * , ) , $ }</a:t>
            </a:r>
            <a:endParaRPr lang="en-US" altLang="zh-CN" sz="2400" dirty="0"/>
          </a:p>
        </p:txBody>
      </p:sp>
      <p:sp>
        <p:nvSpPr>
          <p:cNvPr id="2" name="标题 1"/>
          <p:cNvSpPr>
            <a:spLocks noGrp="1"/>
          </p:cNvSpPr>
          <p:nvPr>
            <p:ph type="title"/>
          </p:nvPr>
        </p:nvSpPr>
        <p:spPr/>
        <p:txBody>
          <a:bodyPr/>
          <a:lstStyle/>
          <a:p>
            <a:r>
              <a:rPr lang="zh-CN" altLang="en-US" dirty="0"/>
              <a:t>冲突解决</a:t>
            </a:r>
            <a:endParaRPr lang="zh-CN" altLang="en-US" dirty="0"/>
          </a:p>
        </p:txBody>
      </p:sp>
      <p:sp>
        <p:nvSpPr>
          <p:cNvPr id="6" name="矩形 5"/>
          <p:cNvSpPr/>
          <p:nvPr/>
        </p:nvSpPr>
        <p:spPr>
          <a:xfrm>
            <a:off x="5410200" y="3766674"/>
            <a:ext cx="4800600" cy="2071370"/>
          </a:xfrm>
          <a:prstGeom prst="rect">
            <a:avLst/>
          </a:prstGeom>
        </p:spPr>
        <p:txBody>
          <a:bodyPr wrap="square">
            <a:spAutoFit/>
          </a:bodyPr>
          <a:lstStyle/>
          <a:p>
            <a:pPr marL="342900" indent="-342900">
              <a:lnSpc>
                <a:spcPct val="90000"/>
              </a:lnSpc>
              <a:buFont typeface="Arial" panose="020B0604020202020204" pitchFamily="34" charset="0"/>
              <a:buChar char="•"/>
            </a:pPr>
            <a:r>
              <a:rPr lang="en-US" altLang="zh-CN" sz="2800" dirty="0">
                <a:latin typeface="Times New Roman" panose="02020603050405020304" charset="0"/>
                <a:ea typeface="华文新魏" panose="02010800040101010101" pitchFamily="2" charset="-122"/>
                <a:cs typeface="Times New Roman" panose="02020603050405020304" charset="0"/>
              </a:rPr>
              <a:t>FOLLOW(E) = {+</a:t>
            </a:r>
            <a:r>
              <a:rPr lang="zh-CN" altLang="en-US" sz="2800" dirty="0">
                <a:latin typeface="Times New Roman" panose="02020603050405020304" charset="0"/>
                <a:ea typeface="华文新魏" panose="02010800040101010101" pitchFamily="2" charset="-122"/>
                <a:cs typeface="Times New Roman" panose="02020603050405020304" charset="0"/>
              </a:rPr>
              <a:t>，</a:t>
            </a:r>
            <a:r>
              <a:rPr lang="en-US" altLang="zh-CN" sz="2800" dirty="0">
                <a:latin typeface="Times New Roman" panose="02020603050405020304" charset="0"/>
                <a:ea typeface="华文新魏" panose="02010800040101010101" pitchFamily="2" charset="-122"/>
                <a:cs typeface="Times New Roman" panose="02020603050405020304" charset="0"/>
              </a:rPr>
              <a:t>)</a:t>
            </a:r>
            <a:r>
              <a:rPr lang="zh-CN" altLang="en-US" sz="2800" dirty="0">
                <a:latin typeface="Times New Roman" panose="02020603050405020304" charset="0"/>
                <a:ea typeface="华文新魏" panose="02010800040101010101" pitchFamily="2" charset="-122"/>
                <a:cs typeface="Times New Roman" panose="02020603050405020304" charset="0"/>
              </a:rPr>
              <a:t>，</a:t>
            </a:r>
            <a:r>
              <a:rPr lang="en-US" altLang="zh-CN" sz="2800" dirty="0">
                <a:latin typeface="Times New Roman" panose="02020603050405020304" charset="0"/>
                <a:ea typeface="华文新魏" panose="02010800040101010101" pitchFamily="2" charset="-122"/>
                <a:cs typeface="Times New Roman" panose="02020603050405020304" charset="0"/>
              </a:rPr>
              <a:t>$}, </a:t>
            </a:r>
            <a:endParaRPr lang="en-US" altLang="zh-CN" sz="2800" dirty="0">
              <a:latin typeface="Times New Roman" panose="02020603050405020304" charset="0"/>
              <a:ea typeface="华文新魏" panose="02010800040101010101" pitchFamily="2" charset="-122"/>
              <a:cs typeface="Times New Roman" panose="02020603050405020304" charset="0"/>
            </a:endParaRPr>
          </a:p>
          <a:p>
            <a:pPr marL="342900" indent="-342900">
              <a:lnSpc>
                <a:spcPct val="140000"/>
              </a:lnSpc>
              <a:buFont typeface="Arial" panose="020B0604020202020204" pitchFamily="34" charset="0"/>
              <a:buChar char="•"/>
            </a:pPr>
            <a:r>
              <a:rPr lang="en-US" altLang="zh-CN" sz="2800" dirty="0">
                <a:latin typeface="Times New Roman" panose="02020603050405020304" charset="0"/>
                <a:ea typeface="华文新魏" panose="02010800040101010101" pitchFamily="2" charset="-122"/>
                <a:cs typeface="Times New Roman" panose="02020603050405020304" charset="0"/>
              </a:rPr>
              <a:t>FOLLOW(E)∩{*}= </a:t>
            </a:r>
            <a:r>
              <a:rPr lang="el-GR" altLang="zh-CN" sz="2800" dirty="0">
                <a:latin typeface="Times New Roman" panose="02020603050405020304" charset="0"/>
                <a:ea typeface="华文新魏" panose="02010800040101010101" pitchFamily="2" charset="-122"/>
                <a:cs typeface="Times New Roman" panose="02020603050405020304" charset="0"/>
              </a:rPr>
              <a:t>Φ,</a:t>
            </a:r>
            <a:r>
              <a:rPr lang="zh-CN" altLang="en-US" sz="2800" dirty="0">
                <a:latin typeface="Times New Roman" panose="02020603050405020304" charset="0"/>
                <a:ea typeface="华文新魏" panose="02010800040101010101" pitchFamily="2" charset="-122"/>
                <a:cs typeface="Times New Roman" panose="02020603050405020304" charset="0"/>
              </a:rPr>
              <a:t>因此</a:t>
            </a:r>
            <a:r>
              <a:rPr lang="en-US" altLang="zh-CN" sz="2800" dirty="0">
                <a:latin typeface="Times New Roman" panose="02020603050405020304" charset="0"/>
                <a:ea typeface="华文新魏" panose="02010800040101010101" pitchFamily="2" charset="-122"/>
                <a:cs typeface="Times New Roman" panose="02020603050405020304" charset="0"/>
              </a:rPr>
              <a:t>I</a:t>
            </a:r>
            <a:r>
              <a:rPr lang="en-US" altLang="zh-CN" sz="2800" baseline="-25000" dirty="0">
                <a:latin typeface="Times New Roman" panose="02020603050405020304" charset="0"/>
                <a:ea typeface="华文新魏" panose="02010800040101010101" pitchFamily="2" charset="-122"/>
                <a:cs typeface="Times New Roman" panose="02020603050405020304" charset="0"/>
              </a:rPr>
              <a:t>9</a:t>
            </a:r>
            <a:r>
              <a:rPr lang="zh-CN" altLang="en-US" sz="2800" dirty="0">
                <a:latin typeface="Times New Roman" panose="02020603050405020304" charset="0"/>
                <a:ea typeface="华文新魏" panose="02010800040101010101" pitchFamily="2" charset="-122"/>
                <a:cs typeface="Times New Roman" panose="02020603050405020304" charset="0"/>
              </a:rPr>
              <a:t>中的冲突可解决。</a:t>
            </a:r>
            <a:endParaRPr lang="zh-CN" altLang="en-US" sz="2800" dirty="0">
              <a:latin typeface="Times New Roman" panose="02020603050405020304" charset="0"/>
              <a:ea typeface="华文新魏" panose="02010800040101010101" pitchFamily="2" charset="-122"/>
              <a:cs typeface="Times New Roman" panose="02020603050405020304" charset="0"/>
            </a:endParaRPr>
          </a:p>
          <a:p>
            <a:pPr marL="342900" indent="-342900">
              <a:lnSpc>
                <a:spcPct val="90000"/>
              </a:lnSpc>
              <a:buFont typeface="Arial" panose="020B0604020202020204" pitchFamily="34" charset="0"/>
              <a:buChar char="•"/>
            </a:pPr>
            <a:r>
              <a:rPr lang="zh-CN" altLang="en-US" sz="2800" dirty="0">
                <a:latin typeface="Times New Roman" panose="02020603050405020304" charset="0"/>
                <a:ea typeface="华文新魏" panose="02010800040101010101" pitchFamily="2" charset="-122"/>
                <a:cs typeface="Times New Roman" panose="02020603050405020304" charset="0"/>
              </a:rPr>
              <a:t>遇到*，移进，其他归约</a:t>
            </a:r>
            <a:endParaRPr lang="zh-CN" altLang="en-US" sz="2800" dirty="0">
              <a:latin typeface="Times New Roman" panose="02020603050405020304" charset="0"/>
              <a:ea typeface="华文新魏" panose="02010800040101010101" pitchFamily="2" charset="-122"/>
              <a:cs typeface="Times New Roman" panose="02020603050405020304" charset="0"/>
            </a:endParaRPr>
          </a:p>
        </p:txBody>
      </p:sp>
      <p:sp>
        <p:nvSpPr>
          <p:cNvPr id="7" name="Rectangle 5"/>
          <p:cNvSpPr>
            <a:spLocks noChangeArrowheads="1"/>
          </p:cNvSpPr>
          <p:nvPr/>
        </p:nvSpPr>
        <p:spPr bwMode="auto">
          <a:xfrm>
            <a:off x="5424488" y="1620838"/>
            <a:ext cx="2881312" cy="1655762"/>
          </a:xfrm>
          <a:prstGeom prst="rect">
            <a:avLst/>
          </a:prstGeom>
          <a:noFill/>
          <a:ln w="12700" cap="sq">
            <a:solidFill>
              <a:srgbClr val="006600"/>
            </a:solidFill>
            <a:miter lim="800000"/>
            <a:headEnd type="none" w="sm" len="sm"/>
            <a:tailEnd type="none" w="sm" len="sm"/>
          </a:ln>
          <a:effectLst/>
          <a:extLst>
            <a:ext uri="{909E8E84-426E-40DD-AFC4-6F175D3DCCD1}">
              <a14:hiddenFill xmlns:a14="http://schemas.microsoft.com/office/drawing/2010/main">
                <a:solidFill>
                  <a:srgbClr val="727DE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dirty="0">
                <a:solidFill>
                  <a:srgbClr val="FF0000"/>
                </a:solidFill>
                <a:latin typeface="Times New Roman" panose="02020603050405020304" charset="0"/>
              </a:rPr>
              <a:t>I</a:t>
            </a:r>
            <a:r>
              <a:rPr lang="en-US" altLang="zh-CN" baseline="-30000" dirty="0">
                <a:solidFill>
                  <a:srgbClr val="FF0000"/>
                </a:solidFill>
                <a:latin typeface="Times New Roman" panose="02020603050405020304" charset="0"/>
              </a:rPr>
              <a:t>9</a:t>
            </a:r>
            <a:r>
              <a:rPr lang="en-US" altLang="zh-CN" dirty="0">
                <a:solidFill>
                  <a:srgbClr val="000099"/>
                </a:solidFill>
                <a:latin typeface="Times New Roman" panose="02020603050405020304" charset="0"/>
              </a:rPr>
              <a:t>:</a:t>
            </a:r>
            <a:endParaRPr lang="zh-CN" altLang="en-US" dirty="0">
              <a:solidFill>
                <a:srgbClr val="000099"/>
              </a:solidFill>
              <a:latin typeface="Times New Roman" panose="02020603050405020304" charset="0"/>
            </a:endParaRPr>
          </a:p>
          <a:p>
            <a:pPr eaLnBrk="1" hangingPunct="1">
              <a:spcBef>
                <a:spcPct val="0"/>
              </a:spcBef>
              <a:buFont typeface="Wingdings" panose="05000000000000000000" pitchFamily="2" charset="2"/>
              <a:buNone/>
            </a:pPr>
            <a:r>
              <a:rPr lang="en-US" altLang="zh-CN" dirty="0">
                <a:solidFill>
                  <a:srgbClr val="000099"/>
                </a:solidFill>
                <a:latin typeface="Times New Roman" panose="02020603050405020304" charset="0"/>
              </a:rPr>
              <a:t>  E </a:t>
            </a:r>
            <a:r>
              <a:rPr lang="en-US" altLang="zh-CN" dirty="0">
                <a:solidFill>
                  <a:srgbClr val="000099"/>
                </a:solidFill>
                <a:latin typeface="Times New Roman" panose="02020603050405020304" charset="0"/>
                <a:sym typeface="Symbol" panose="05050102010706020507" pitchFamily="18" charset="2"/>
              </a:rPr>
              <a:t> </a:t>
            </a:r>
            <a:r>
              <a:rPr lang="en-US" altLang="zh-CN" dirty="0">
                <a:solidFill>
                  <a:srgbClr val="000099"/>
                </a:solidFill>
                <a:latin typeface="Times New Roman" panose="02020603050405020304" charset="0"/>
              </a:rPr>
              <a:t>E + T · </a:t>
            </a:r>
            <a:endParaRPr lang="en-US" altLang="zh-CN" dirty="0">
              <a:solidFill>
                <a:srgbClr val="000099"/>
              </a:solidFill>
              <a:latin typeface="Times New Roman" panose="02020603050405020304" charset="0"/>
            </a:endParaRPr>
          </a:p>
          <a:p>
            <a:pPr eaLnBrk="1" hangingPunct="1">
              <a:spcBef>
                <a:spcPct val="0"/>
              </a:spcBef>
              <a:buFont typeface="Wingdings" panose="05000000000000000000" pitchFamily="2" charset="2"/>
              <a:buNone/>
            </a:pPr>
            <a:r>
              <a:rPr lang="en-US" altLang="zh-CN" dirty="0">
                <a:solidFill>
                  <a:srgbClr val="000099"/>
                </a:solidFill>
                <a:latin typeface="Times New Roman" panose="02020603050405020304" charset="0"/>
              </a:rPr>
              <a:t>  T </a:t>
            </a:r>
            <a:r>
              <a:rPr lang="en-US" altLang="zh-CN" dirty="0">
                <a:solidFill>
                  <a:srgbClr val="000099"/>
                </a:solidFill>
                <a:latin typeface="Times New Roman" panose="02020603050405020304" charset="0"/>
                <a:sym typeface="Symbol" panose="05050102010706020507" pitchFamily="18" charset="2"/>
              </a:rPr>
              <a:t> </a:t>
            </a:r>
            <a:r>
              <a:rPr lang="en-US" altLang="zh-CN" dirty="0">
                <a:solidFill>
                  <a:srgbClr val="000099"/>
                </a:solidFill>
                <a:latin typeface="Times New Roman" panose="02020603050405020304" charset="0"/>
              </a:rPr>
              <a:t>T · * F</a:t>
            </a:r>
            <a:endParaRPr lang="en-US" altLang="zh-CN" dirty="0">
              <a:solidFill>
                <a:srgbClr val="000099"/>
              </a:solidFill>
              <a:latin typeface="Times New Roman" panose="02020603050405020304" charset="0"/>
            </a:endParaRPr>
          </a:p>
        </p:txBody>
      </p:sp>
      <p:sp>
        <p:nvSpPr>
          <p:cNvPr id="20" name="矩形 19"/>
          <p:cNvSpPr/>
          <p:nvPr/>
        </p:nvSpPr>
        <p:spPr>
          <a:xfrm>
            <a:off x="715964" y="838201"/>
            <a:ext cx="2162175" cy="2306955"/>
          </a:xfrm>
          <a:prstGeom prst="rect">
            <a:avLst/>
          </a:prstGeom>
          <a:solidFill>
            <a:schemeClr val="bg1">
              <a:lumMod val="95000"/>
            </a:schemeClr>
          </a:solidFill>
        </p:spPr>
        <p:txBody>
          <a:bodyPr wrap="square">
            <a:spAutoFit/>
          </a:bodyPr>
          <a:lstStyle/>
          <a:p>
            <a:pPr marL="0" lvl="1">
              <a:defRPr/>
            </a:pPr>
            <a:r>
              <a:rPr lang="zh-CN" altLang="en-US" dirty="0">
                <a:latin typeface="Times New Roman" panose="02020603050405020304" charset="0"/>
                <a:ea typeface="华文新魏" panose="02010800040101010101" pitchFamily="2" charset="-122"/>
                <a:cs typeface="Times New Roman" panose="02020603050405020304" charset="0"/>
              </a:rPr>
              <a:t>文法</a:t>
            </a:r>
            <a:r>
              <a:rPr lang="en-US" altLang="zh-CN" dirty="0">
                <a:latin typeface="Times New Roman" panose="02020603050405020304" charset="0"/>
                <a:ea typeface="华文新魏" panose="02010800040101010101" pitchFamily="2" charset="-122"/>
                <a:cs typeface="Times New Roman" panose="02020603050405020304" charset="0"/>
              </a:rPr>
              <a:t>G[S′]: </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(0) S′ </a:t>
            </a:r>
            <a:r>
              <a:rPr lang="zh-CN" altLang="en-US" dirty="0">
                <a:latin typeface="Times New Roman" panose="02020603050405020304" charset="0"/>
                <a:ea typeface="华文新魏" panose="02010800040101010101" pitchFamily="2" charset="-122"/>
                <a:cs typeface="Times New Roman" panose="02020603050405020304" charset="0"/>
              </a:rPr>
              <a:t>→</a:t>
            </a:r>
            <a:r>
              <a:rPr lang="en-US" altLang="zh-CN" dirty="0">
                <a:latin typeface="Times New Roman" panose="02020603050405020304" charset="0"/>
                <a:ea typeface="华文新魏" panose="02010800040101010101" pitchFamily="2" charset="-122"/>
                <a:cs typeface="Times New Roman" panose="02020603050405020304" charset="0"/>
              </a:rPr>
              <a:t>E     </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(1) E</a:t>
            </a:r>
            <a:r>
              <a:rPr lang="zh-CN" altLang="en-US" dirty="0">
                <a:latin typeface="Times New Roman" panose="02020603050405020304" charset="0"/>
                <a:ea typeface="华文新魏" panose="02010800040101010101" pitchFamily="2" charset="-122"/>
                <a:cs typeface="Times New Roman" panose="02020603050405020304" charset="0"/>
              </a:rPr>
              <a:t> →</a:t>
            </a:r>
            <a:r>
              <a:rPr lang="en-US" altLang="zh-CN" dirty="0">
                <a:latin typeface="Times New Roman" panose="02020603050405020304" charset="0"/>
                <a:ea typeface="华文新魏" panose="02010800040101010101" pitchFamily="2" charset="-122"/>
                <a:cs typeface="Times New Roman" panose="02020603050405020304" charset="0"/>
              </a:rPr>
              <a:t>E +T</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(2) E</a:t>
            </a:r>
            <a:r>
              <a:rPr lang="zh-CN" altLang="en-US" dirty="0">
                <a:latin typeface="Times New Roman" panose="02020603050405020304" charset="0"/>
                <a:ea typeface="华文新魏" panose="02010800040101010101" pitchFamily="2" charset="-122"/>
                <a:cs typeface="Times New Roman" panose="02020603050405020304" charset="0"/>
              </a:rPr>
              <a:t> → </a:t>
            </a:r>
            <a:r>
              <a:rPr lang="en-US" altLang="zh-CN" dirty="0">
                <a:latin typeface="Times New Roman" panose="02020603050405020304" charset="0"/>
                <a:ea typeface="华文新魏" panose="02010800040101010101" pitchFamily="2" charset="-122"/>
                <a:cs typeface="Times New Roman" panose="02020603050405020304" charset="0"/>
              </a:rPr>
              <a:t>T      </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(3) T</a:t>
            </a:r>
            <a:r>
              <a:rPr lang="zh-CN" altLang="en-US" dirty="0">
                <a:latin typeface="Times New Roman" panose="02020603050405020304" charset="0"/>
                <a:ea typeface="华文新魏" panose="02010800040101010101" pitchFamily="2" charset="-122"/>
                <a:cs typeface="Times New Roman" panose="02020603050405020304" charset="0"/>
              </a:rPr>
              <a:t> → </a:t>
            </a:r>
            <a:r>
              <a:rPr lang="en-US" altLang="zh-CN" dirty="0">
                <a:latin typeface="Times New Roman" panose="02020603050405020304" charset="0"/>
                <a:ea typeface="华文新魏" panose="02010800040101010101" pitchFamily="2" charset="-122"/>
                <a:cs typeface="Times New Roman" panose="02020603050405020304" charset="0"/>
              </a:rPr>
              <a:t>T*F</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(4) T</a:t>
            </a:r>
            <a:r>
              <a:rPr lang="zh-CN" altLang="en-US" dirty="0">
                <a:latin typeface="Times New Roman" panose="02020603050405020304" charset="0"/>
                <a:ea typeface="华文新魏" panose="02010800040101010101" pitchFamily="2" charset="-122"/>
                <a:cs typeface="Times New Roman" panose="02020603050405020304" charset="0"/>
              </a:rPr>
              <a:t> → </a:t>
            </a:r>
            <a:r>
              <a:rPr lang="en-US" altLang="zh-CN" dirty="0">
                <a:latin typeface="Times New Roman" panose="02020603050405020304" charset="0"/>
                <a:ea typeface="华文新魏" panose="02010800040101010101" pitchFamily="2" charset="-122"/>
                <a:cs typeface="Times New Roman" panose="02020603050405020304" charset="0"/>
              </a:rPr>
              <a:t>F      </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(5)  F</a:t>
            </a:r>
            <a:r>
              <a:rPr lang="zh-CN" altLang="en-US" dirty="0">
                <a:latin typeface="Times New Roman" panose="02020603050405020304" charset="0"/>
                <a:ea typeface="华文新魏" panose="02010800040101010101" pitchFamily="2" charset="-122"/>
                <a:cs typeface="Times New Roman" panose="02020603050405020304" charset="0"/>
              </a:rPr>
              <a:t> →</a:t>
            </a:r>
            <a:r>
              <a:rPr lang="en-US" altLang="zh-CN" dirty="0">
                <a:latin typeface="Times New Roman" panose="02020603050405020304" charset="0"/>
                <a:ea typeface="华文新魏" panose="02010800040101010101" pitchFamily="2" charset="-122"/>
                <a:cs typeface="Times New Roman" panose="02020603050405020304" charset="0"/>
              </a:rPr>
              <a:t>(E)</a:t>
            </a:r>
            <a:endParaRPr lang="en-US" altLang="zh-CN" dirty="0">
              <a:latin typeface="Times New Roman" panose="02020603050405020304" charset="0"/>
              <a:ea typeface="华文新魏" panose="02010800040101010101" pitchFamily="2" charset="-122"/>
              <a:cs typeface="Times New Roman" panose="02020603050405020304" charset="0"/>
            </a:endParaRPr>
          </a:p>
          <a:p>
            <a:pPr marL="0" lvl="1">
              <a:defRPr/>
            </a:pPr>
            <a:r>
              <a:rPr lang="en-US" altLang="zh-CN" dirty="0">
                <a:latin typeface="Times New Roman" panose="02020603050405020304" charset="0"/>
                <a:ea typeface="华文新魏" panose="02010800040101010101" pitchFamily="2" charset="-122"/>
                <a:cs typeface="Times New Roman" panose="02020603050405020304" charset="0"/>
              </a:rPr>
              <a:t>(6) F</a:t>
            </a:r>
            <a:r>
              <a:rPr lang="zh-CN" altLang="en-US" dirty="0">
                <a:latin typeface="Times New Roman" panose="02020603050405020304" charset="0"/>
                <a:ea typeface="华文新魏" panose="02010800040101010101" pitchFamily="2" charset="-122"/>
                <a:cs typeface="Times New Roman" panose="02020603050405020304" charset="0"/>
              </a:rPr>
              <a:t> → </a:t>
            </a:r>
            <a:r>
              <a:rPr lang="en-US" altLang="zh-CN" dirty="0">
                <a:latin typeface="Times New Roman" panose="02020603050405020304" charset="0"/>
                <a:ea typeface="华文新魏" panose="02010800040101010101" pitchFamily="2" charset="-122"/>
                <a:cs typeface="Times New Roman" panose="02020603050405020304" charset="0"/>
              </a:rPr>
              <a:t>id      </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0" y="6273800"/>
            <a:ext cx="1981200" cy="457200"/>
          </a:xfrm>
        </p:spPr>
        <p:txBody>
          <a:bodyPr/>
          <a:lstStyle/>
          <a:p>
            <a:fld id="{91F816EA-24CC-2048-859A-C5EA9F275392}" type="slidenum">
              <a:rPr lang="en-US" smtClean="0"/>
            </a:fld>
            <a:endParaRPr lang="en-US" dirty="0"/>
          </a:p>
        </p:txBody>
      </p:sp>
      <p:graphicFrame>
        <p:nvGraphicFramePr>
          <p:cNvPr id="6" name="Group 419"/>
          <p:cNvGraphicFramePr>
            <a:graphicFrameLocks noGrp="1"/>
          </p:cNvGraphicFramePr>
          <p:nvPr/>
        </p:nvGraphicFramePr>
        <p:xfrm>
          <a:off x="1724026" y="503172"/>
          <a:ext cx="6048374" cy="5669028"/>
        </p:xfrm>
        <a:graphic>
          <a:graphicData uri="http://schemas.openxmlformats.org/drawingml/2006/table">
            <a:tbl>
              <a:tblPr/>
              <a:tblGrid>
                <a:gridCol w="504030"/>
                <a:gridCol w="501808"/>
                <a:gridCol w="602596"/>
                <a:gridCol w="695707"/>
                <a:gridCol w="576036"/>
                <a:gridCol w="648040"/>
                <a:gridCol w="682940"/>
                <a:gridCol w="612406"/>
                <a:gridCol w="535855"/>
                <a:gridCol w="688956"/>
              </a:tblGrid>
              <a:tr h="457176">
                <a:tc rowSpan="2">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400" b="1" i="0" u="none" strike="noStrike" cap="none" normalizeH="0" baseline="0" dirty="0">
                          <a:ln>
                            <a:noFill/>
                          </a:ln>
                          <a:solidFill>
                            <a:srgbClr val="A50021"/>
                          </a:solidFill>
                          <a:effectLst/>
                          <a:latin typeface="Times New Roman" panose="02020603050405020304" charset="0"/>
                          <a:ea typeface="宋体" panose="02010600030101010101" pitchFamily="2" charset="-122"/>
                        </a:rPr>
                        <a:t>状</a:t>
                      </a:r>
                      <a:endParaRPr kumimoji="0" lang="zh-CN" altLang="en-US" sz="2400" b="1" i="0" u="none" strike="noStrike" cap="none" normalizeH="0" baseline="0" dirty="0">
                        <a:ln>
                          <a:noFill/>
                        </a:ln>
                        <a:solidFill>
                          <a:srgbClr val="A50021"/>
                        </a:solidFill>
                        <a:effectLst/>
                        <a:latin typeface="Times New Roman" panose="0202060305040502030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400" b="1" i="0" u="none" strike="noStrike" cap="none" normalizeH="0" baseline="0" dirty="0">
                          <a:ln>
                            <a:noFill/>
                          </a:ln>
                          <a:solidFill>
                            <a:srgbClr val="A50021"/>
                          </a:solidFill>
                          <a:effectLst/>
                          <a:latin typeface="Times New Roman" panose="02020603050405020304" charset="0"/>
                          <a:ea typeface="宋体" panose="02010600030101010101" pitchFamily="2" charset="-122"/>
                        </a:rPr>
                        <a:t>态</a:t>
                      </a:r>
                      <a:endParaRPr kumimoji="0" lang="zh-CN" altLang="en-US" sz="2400" b="1" i="0" u="none" strike="noStrike" cap="none" normalizeH="0" baseline="0" dirty="0">
                        <a:ln>
                          <a:noFill/>
                        </a:ln>
                        <a:solidFill>
                          <a:srgbClr val="A50021"/>
                        </a:solidFill>
                        <a:effectLst/>
                        <a:latin typeface="Times New Roman" panose="02020603050405020304" charset="0"/>
                        <a:ea typeface="宋体" panose="02010600030101010101" pitchFamily="2" charset="-122"/>
                      </a:endParaRPr>
                    </a:p>
                  </a:txBody>
                  <a:tcPr marL="91436" marR="91436"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gridSpan="6">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400" b="1" i="0" u="none" strike="noStrike" cap="none" normalizeH="0" baseline="0" dirty="0">
                          <a:ln>
                            <a:noFill/>
                          </a:ln>
                          <a:solidFill>
                            <a:srgbClr val="A50021"/>
                          </a:solidFill>
                          <a:effectLst/>
                          <a:latin typeface="Times New Roman" panose="02020603050405020304" charset="0"/>
                          <a:ea typeface="宋体" panose="02010600030101010101" pitchFamily="2" charset="-122"/>
                        </a:rPr>
                        <a:t>ACTION</a:t>
                      </a:r>
                      <a:endParaRPr kumimoji="0" lang="en-US" altLang="zh-CN" sz="2400" b="1" i="0" u="none" strike="noStrike" cap="none" normalizeH="0" baseline="0" dirty="0">
                        <a:ln>
                          <a:noFill/>
                        </a:ln>
                        <a:solidFill>
                          <a:srgbClr val="A5002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cPr/>
                </a:tc>
                <a:tc hMerge="1">
                  <a:tcPr/>
                </a:tc>
                <a:tc hMerge="1">
                  <a:tcPr/>
                </a:tc>
                <a:tc hMerge="1">
                  <a:tcPr/>
                </a:tc>
                <a:tc hMerge="1">
                  <a:tcPr/>
                </a:tc>
                <a:tc gridSpan="3">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400" b="1" i="0" u="none" strike="noStrike" cap="none" normalizeH="0" baseline="0" dirty="0">
                          <a:ln>
                            <a:noFill/>
                          </a:ln>
                          <a:solidFill>
                            <a:srgbClr val="A50021"/>
                          </a:solidFill>
                          <a:effectLst/>
                          <a:latin typeface="Times New Roman" panose="02020603050405020304" charset="0"/>
                          <a:ea typeface="宋体" panose="02010600030101010101" pitchFamily="2" charset="-122"/>
                        </a:rPr>
                        <a:t>GOTO</a:t>
                      </a:r>
                      <a:endParaRPr kumimoji="0" lang="en-US" altLang="zh-CN" sz="2400" b="1" i="0" u="none" strike="noStrike" cap="none" normalizeH="0" baseline="0" dirty="0">
                        <a:ln>
                          <a:noFill/>
                        </a:ln>
                        <a:solidFill>
                          <a:srgbClr val="A50021"/>
                        </a:solidFill>
                        <a:effectLst/>
                        <a:latin typeface="Times New Roman" panose="02020603050405020304" charset="0"/>
                        <a:ea typeface="宋体" panose="02010600030101010101" pitchFamily="2" charset="-122"/>
                      </a:endParaRPr>
                    </a:p>
                  </a:txBody>
                  <a:tcPr marL="91436" marR="91436" marT="45711" marB="4571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hMerge="1">
                  <a:tcPr/>
                </a:tc>
                <a:tc hMerge="1">
                  <a:tcPr/>
                </a:tc>
              </a:tr>
              <a:tr h="457176">
                <a:tc vMerge="1">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400" b="1" i="0" u="none" strike="noStrike" cap="none" normalizeH="0" baseline="0">
                          <a:ln>
                            <a:noFill/>
                          </a:ln>
                          <a:solidFill>
                            <a:srgbClr val="000099"/>
                          </a:solidFill>
                          <a:effectLst/>
                          <a:latin typeface="Times New Roman" panose="02020603050405020304" charset="0"/>
                          <a:ea typeface="宋体" panose="02010600030101010101" pitchFamily="2" charset="-122"/>
                        </a:rPr>
                        <a:t>i</a:t>
                      </a:r>
                      <a:endParaRPr kumimoji="0" lang="en-US" altLang="zh-CN" sz="2400" b="1" i="0" u="none" strike="noStrike" cap="none" normalizeH="0" baseline="0">
                        <a:ln>
                          <a:noFill/>
                        </a:ln>
                        <a:solidFill>
                          <a:srgbClr val="000099"/>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400" b="1" i="0" u="none" strike="noStrike" cap="none" normalizeH="0" baseline="0" dirty="0">
                          <a:ln>
                            <a:noFill/>
                          </a:ln>
                          <a:solidFill>
                            <a:srgbClr val="000099"/>
                          </a:solidFill>
                          <a:effectLst/>
                          <a:latin typeface="Times New Roman" panose="02020603050405020304" charset="0"/>
                          <a:ea typeface="宋体" panose="02010600030101010101" pitchFamily="2" charset="-122"/>
                        </a:rPr>
                        <a:t>+</a:t>
                      </a:r>
                      <a:endParaRPr kumimoji="0" lang="en-US" altLang="zh-CN" sz="2400" b="1" i="0" u="none" strike="noStrike" cap="none" normalizeH="0" baseline="0" dirty="0">
                        <a:ln>
                          <a:noFill/>
                        </a:ln>
                        <a:solidFill>
                          <a:srgbClr val="000099"/>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400" b="1" i="0" u="none" strike="noStrike" cap="none" normalizeH="0" baseline="0">
                          <a:ln>
                            <a:noFill/>
                          </a:ln>
                          <a:solidFill>
                            <a:srgbClr val="000099"/>
                          </a:solidFill>
                          <a:effectLst/>
                          <a:latin typeface="Times New Roman" panose="02020603050405020304" charset="0"/>
                          <a:ea typeface="宋体" panose="02010600030101010101" pitchFamily="2" charset="-122"/>
                        </a:rPr>
                        <a:t>*</a:t>
                      </a:r>
                      <a:endParaRPr kumimoji="0" lang="zh-CN" altLang="en-US" sz="2400" b="1" i="0" u="none" strike="noStrike" cap="none" normalizeH="0" baseline="0">
                        <a:ln>
                          <a:noFill/>
                        </a:ln>
                        <a:solidFill>
                          <a:srgbClr val="000099"/>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400" b="1" i="0" u="none" strike="noStrike" cap="none" normalizeH="0" baseline="0">
                          <a:ln>
                            <a:noFill/>
                          </a:ln>
                          <a:solidFill>
                            <a:srgbClr val="000099"/>
                          </a:solidFill>
                          <a:effectLst/>
                          <a:latin typeface="Times New Roman" panose="02020603050405020304" charset="0"/>
                          <a:ea typeface="宋体" panose="02010600030101010101" pitchFamily="2" charset="-122"/>
                        </a:rPr>
                        <a:t>(</a:t>
                      </a:r>
                      <a:endParaRPr kumimoji="0" lang="en-US" altLang="zh-CN" sz="2400" b="1" i="0" u="none" strike="noStrike" cap="none" normalizeH="0" baseline="0">
                        <a:ln>
                          <a:noFill/>
                        </a:ln>
                        <a:solidFill>
                          <a:srgbClr val="000099"/>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400" b="1" i="0" u="none" strike="noStrike" cap="none" normalizeH="0" baseline="0">
                          <a:ln>
                            <a:noFill/>
                          </a:ln>
                          <a:solidFill>
                            <a:srgbClr val="000099"/>
                          </a:solidFill>
                          <a:effectLst/>
                          <a:latin typeface="Times New Roman" panose="02020603050405020304" charset="0"/>
                          <a:ea typeface="宋体" panose="02010600030101010101" pitchFamily="2" charset="-122"/>
                        </a:rPr>
                        <a:t>)</a:t>
                      </a:r>
                      <a:endParaRPr kumimoji="0" lang="en-US" altLang="zh-CN" sz="2400" b="1" i="0" u="none" strike="noStrike" cap="none" normalizeH="0" baseline="0">
                        <a:ln>
                          <a:noFill/>
                        </a:ln>
                        <a:solidFill>
                          <a:srgbClr val="000099"/>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400" b="1" i="0" u="none" strike="noStrike" cap="none" normalizeH="0" baseline="0" dirty="0">
                          <a:ln>
                            <a:noFill/>
                          </a:ln>
                          <a:solidFill>
                            <a:srgbClr val="000099"/>
                          </a:solidFill>
                          <a:effectLst/>
                          <a:latin typeface="Times New Roman" panose="02020603050405020304" charset="0"/>
                          <a:ea typeface="宋体" panose="02010600030101010101" pitchFamily="2" charset="-122"/>
                        </a:rPr>
                        <a:t>$</a:t>
                      </a:r>
                      <a:endParaRPr kumimoji="0" lang="en-US" altLang="zh-CN" sz="2400" b="1" i="0" u="none" strike="noStrike" cap="none" normalizeH="0" baseline="0" dirty="0">
                        <a:ln>
                          <a:noFill/>
                        </a:ln>
                        <a:solidFill>
                          <a:srgbClr val="000099"/>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400" b="1" i="0" u="none" strike="noStrike" cap="none" normalizeH="0" baseline="0">
                          <a:ln>
                            <a:noFill/>
                          </a:ln>
                          <a:solidFill>
                            <a:srgbClr val="000099"/>
                          </a:solidFill>
                          <a:effectLst/>
                          <a:latin typeface="Times New Roman" panose="02020603050405020304" charset="0"/>
                          <a:ea typeface="宋体" panose="02010600030101010101" pitchFamily="2" charset="-122"/>
                        </a:rPr>
                        <a:t>E</a:t>
                      </a:r>
                      <a:endParaRPr kumimoji="0" lang="en-US" altLang="zh-CN" sz="2400" b="1" i="0" u="none" strike="noStrike" cap="none" normalizeH="0" baseline="0">
                        <a:ln>
                          <a:noFill/>
                        </a:ln>
                        <a:solidFill>
                          <a:srgbClr val="000099"/>
                        </a:solidFill>
                        <a:effectLst/>
                        <a:latin typeface="Times New Roman" panose="02020603050405020304" charset="0"/>
                        <a:ea typeface="宋体" panose="02010600030101010101" pitchFamily="2" charset="-122"/>
                      </a:endParaRPr>
                    </a:p>
                  </a:txBody>
                  <a:tcPr marL="91436" marR="91436"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400" b="1" i="0" u="none" strike="noStrike" cap="none" normalizeH="0" baseline="0">
                          <a:ln>
                            <a:noFill/>
                          </a:ln>
                          <a:solidFill>
                            <a:srgbClr val="000099"/>
                          </a:solidFill>
                          <a:effectLst/>
                          <a:latin typeface="Times New Roman" panose="02020603050405020304" charset="0"/>
                          <a:ea typeface="宋体" panose="02010600030101010101" pitchFamily="2" charset="-122"/>
                        </a:rPr>
                        <a:t>T</a:t>
                      </a:r>
                      <a:endParaRPr kumimoji="0" lang="en-US" altLang="zh-CN" sz="2400" b="1" i="0" u="none" strike="noStrike" cap="none" normalizeH="0" baseline="0">
                        <a:ln>
                          <a:noFill/>
                        </a:ln>
                        <a:solidFill>
                          <a:srgbClr val="000099"/>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400" b="1" i="0" u="none" strike="noStrike" cap="none" normalizeH="0" baseline="0">
                          <a:ln>
                            <a:noFill/>
                          </a:ln>
                          <a:solidFill>
                            <a:srgbClr val="000099"/>
                          </a:solidFill>
                          <a:effectLst/>
                          <a:latin typeface="Times New Roman" panose="02020603050405020304" charset="0"/>
                          <a:ea typeface="宋体" panose="02010600030101010101" pitchFamily="2" charset="-122"/>
                        </a:rPr>
                        <a:t>F</a:t>
                      </a:r>
                      <a:endParaRPr kumimoji="0" lang="en-US" altLang="zh-CN" sz="2400" b="1" i="0" u="none" strike="noStrike" cap="none" normalizeH="0" baseline="0">
                        <a:ln>
                          <a:noFill/>
                        </a:ln>
                        <a:solidFill>
                          <a:srgbClr val="000099"/>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r h="396217">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dirty="0">
                          <a:ln>
                            <a:noFill/>
                          </a:ln>
                          <a:solidFill>
                            <a:srgbClr val="000099"/>
                          </a:solidFill>
                          <a:effectLst/>
                          <a:latin typeface="Times New Roman" panose="02020603050405020304" charset="0"/>
                          <a:ea typeface="宋体" panose="02010600030101010101" pitchFamily="2" charset="-122"/>
                        </a:rPr>
                        <a:t>0</a:t>
                      </a:r>
                      <a:endParaRPr kumimoji="0" lang="en-US" altLang="zh-CN" sz="2000" b="1" i="0" u="none" strike="noStrike" cap="none" normalizeH="0" baseline="0" dirty="0">
                        <a:ln>
                          <a:noFill/>
                        </a:ln>
                        <a:solidFill>
                          <a:srgbClr val="000099"/>
                        </a:solidFill>
                        <a:effectLst/>
                        <a:latin typeface="Times New Roman" panose="02020603050405020304" charset="0"/>
                        <a:ea typeface="宋体" panose="02010600030101010101" pitchFamily="2" charset="-122"/>
                      </a:endParaRPr>
                    </a:p>
                  </a:txBody>
                  <a:tcPr marL="91436" marR="91436"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charset="0"/>
                          <a:ea typeface="宋体" panose="02010600030101010101" pitchFamily="2" charset="-122"/>
                        </a:rPr>
                        <a:t>s5</a:t>
                      </a:r>
                      <a:endParaRPr kumimoji="0" lang="en-US" altLang="zh-CN" sz="20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charset="0"/>
                          <a:ea typeface="宋体" panose="02010600030101010101" pitchFamily="2" charset="-122"/>
                        </a:rPr>
                        <a:t>s4</a:t>
                      </a:r>
                      <a:endParaRPr kumimoji="0" lang="en-US" altLang="zh-CN"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charset="0"/>
                          <a:ea typeface="宋体" panose="02010600030101010101" pitchFamily="2" charset="-122"/>
                        </a:rPr>
                        <a:t>1</a:t>
                      </a:r>
                      <a:endParaRPr kumimoji="0" lang="en-US" altLang="zh-CN"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charset="0"/>
                          <a:ea typeface="宋体" panose="02010600030101010101" pitchFamily="2" charset="-122"/>
                        </a:rPr>
                        <a:t>2</a:t>
                      </a:r>
                      <a:endParaRPr kumimoji="0" lang="en-US" altLang="zh-CN"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charset="0"/>
                          <a:ea typeface="宋体" panose="02010600030101010101" pitchFamily="2" charset="-122"/>
                        </a:rPr>
                        <a:t>3</a:t>
                      </a:r>
                      <a:endParaRPr kumimoji="0" lang="en-US" altLang="zh-CN"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r h="396217">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a:ln>
                            <a:noFill/>
                          </a:ln>
                          <a:solidFill>
                            <a:srgbClr val="000099"/>
                          </a:solidFill>
                          <a:effectLst/>
                          <a:latin typeface="Times New Roman" panose="02020603050405020304" charset="0"/>
                          <a:ea typeface="宋体" panose="02010600030101010101" pitchFamily="2" charset="-122"/>
                        </a:rPr>
                        <a:t>1</a:t>
                      </a:r>
                      <a:endParaRPr kumimoji="0" lang="en-US" altLang="zh-CN" sz="2000" b="1" i="0" u="none" strike="noStrike" cap="none" normalizeH="0" baseline="0">
                        <a:ln>
                          <a:noFill/>
                        </a:ln>
                        <a:solidFill>
                          <a:srgbClr val="000099"/>
                        </a:solidFill>
                        <a:effectLst/>
                        <a:latin typeface="Times New Roman" panose="02020603050405020304" charset="0"/>
                        <a:ea typeface="宋体" panose="02010600030101010101" pitchFamily="2" charset="-122"/>
                      </a:endParaRPr>
                    </a:p>
                  </a:txBody>
                  <a:tcPr marL="91436" marR="91436"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dirty="0">
                          <a:ln>
                            <a:noFill/>
                          </a:ln>
                          <a:solidFill>
                            <a:srgbClr val="006600"/>
                          </a:solidFill>
                          <a:effectLst/>
                          <a:latin typeface="Times New Roman" panose="02020603050405020304" charset="0"/>
                          <a:ea typeface="宋体" panose="02010600030101010101" pitchFamily="2" charset="-122"/>
                        </a:rPr>
                        <a:t>s6</a:t>
                      </a:r>
                      <a:endParaRPr kumimoji="0" lang="en-US" altLang="zh-CN" sz="2000" b="1" i="0" u="none" strike="noStrike" cap="none" normalizeH="0" baseline="0" dirty="0">
                        <a:ln>
                          <a:noFill/>
                        </a:ln>
                        <a:solidFill>
                          <a:srgbClr val="006600"/>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dirty="0" err="1">
                          <a:ln>
                            <a:noFill/>
                          </a:ln>
                          <a:solidFill>
                            <a:srgbClr val="FF0000"/>
                          </a:solidFill>
                          <a:effectLst/>
                          <a:latin typeface="Times New Roman" panose="02020603050405020304" charset="0"/>
                          <a:ea typeface="宋体" panose="02010600030101010101" pitchFamily="2" charset="-122"/>
                        </a:rPr>
                        <a:t>acc</a:t>
                      </a:r>
                      <a:endParaRPr kumimoji="0" lang="en-US" altLang="zh-CN" sz="2000" b="1" i="0" u="none" strike="noStrike" cap="none" normalizeH="0" baseline="0" dirty="0">
                        <a:ln>
                          <a:noFill/>
                        </a:ln>
                        <a:solidFill>
                          <a:srgbClr val="FF0000"/>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r h="396217">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a:ln>
                            <a:noFill/>
                          </a:ln>
                          <a:solidFill>
                            <a:srgbClr val="000099"/>
                          </a:solidFill>
                          <a:effectLst/>
                          <a:latin typeface="Times New Roman" panose="02020603050405020304" charset="0"/>
                          <a:ea typeface="宋体" panose="02010600030101010101" pitchFamily="2" charset="-122"/>
                        </a:rPr>
                        <a:t>2</a:t>
                      </a:r>
                      <a:endParaRPr kumimoji="0" lang="en-US" altLang="zh-CN" sz="2000" b="1" i="0" u="none" strike="noStrike" cap="none" normalizeH="0" baseline="0">
                        <a:ln>
                          <a:noFill/>
                        </a:ln>
                        <a:solidFill>
                          <a:srgbClr val="000099"/>
                        </a:solidFill>
                        <a:effectLst/>
                        <a:latin typeface="Times New Roman" panose="02020603050405020304" charset="0"/>
                        <a:ea typeface="宋体" panose="02010600030101010101" pitchFamily="2" charset="-122"/>
                      </a:endParaRPr>
                    </a:p>
                  </a:txBody>
                  <a:tcPr marL="91436" marR="91436"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a:ln>
                            <a:noFill/>
                          </a:ln>
                          <a:solidFill>
                            <a:srgbClr val="FF0000"/>
                          </a:solidFill>
                          <a:effectLst/>
                          <a:latin typeface="Times New Roman" panose="02020603050405020304" charset="0"/>
                          <a:ea typeface="宋体" panose="02010600030101010101" pitchFamily="2" charset="-122"/>
                        </a:rPr>
                        <a:t>r2</a:t>
                      </a:r>
                      <a:endParaRPr kumimoji="0" lang="en-US" altLang="zh-CN" sz="2000" b="1" i="0" u="none" strike="noStrike" cap="none" normalizeH="0" baseline="0">
                        <a:ln>
                          <a:noFill/>
                        </a:ln>
                        <a:solidFill>
                          <a:srgbClr val="FF0000"/>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dirty="0">
                          <a:ln>
                            <a:noFill/>
                          </a:ln>
                          <a:solidFill>
                            <a:srgbClr val="006600"/>
                          </a:solidFill>
                          <a:effectLst/>
                          <a:latin typeface="Times New Roman" panose="02020603050405020304" charset="0"/>
                          <a:ea typeface="宋体" panose="02010600030101010101" pitchFamily="2" charset="-122"/>
                        </a:rPr>
                        <a:t>s7</a:t>
                      </a:r>
                      <a:endParaRPr kumimoji="0" lang="en-US" altLang="zh-CN" sz="2000" b="1" i="0" u="none" strike="noStrike" cap="none" normalizeH="0" baseline="0" dirty="0">
                        <a:ln>
                          <a:noFill/>
                        </a:ln>
                        <a:solidFill>
                          <a:srgbClr val="006600"/>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dirty="0">
                          <a:ln>
                            <a:noFill/>
                          </a:ln>
                          <a:solidFill>
                            <a:srgbClr val="FF0000"/>
                          </a:solidFill>
                          <a:effectLst/>
                          <a:latin typeface="Times New Roman" panose="02020603050405020304" charset="0"/>
                          <a:ea typeface="宋体" panose="02010600030101010101" pitchFamily="2" charset="-122"/>
                        </a:rPr>
                        <a:t>r2</a:t>
                      </a:r>
                      <a:endParaRPr kumimoji="0" lang="en-US" altLang="zh-CN" sz="2000" b="1" i="0" u="none" strike="noStrike" cap="none" normalizeH="0" baseline="0" dirty="0">
                        <a:ln>
                          <a:noFill/>
                        </a:ln>
                        <a:solidFill>
                          <a:srgbClr val="FF0000"/>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a:ln>
                            <a:noFill/>
                          </a:ln>
                          <a:solidFill>
                            <a:srgbClr val="FF0000"/>
                          </a:solidFill>
                          <a:effectLst/>
                          <a:latin typeface="Times New Roman" panose="02020603050405020304" charset="0"/>
                          <a:ea typeface="宋体" panose="02010600030101010101" pitchFamily="2" charset="-122"/>
                        </a:rPr>
                        <a:t>r2</a:t>
                      </a:r>
                      <a:endParaRPr kumimoji="0" lang="en-US" altLang="zh-CN" sz="2000" b="1" i="0" u="none" strike="noStrike" cap="none" normalizeH="0" baseline="0">
                        <a:ln>
                          <a:noFill/>
                        </a:ln>
                        <a:solidFill>
                          <a:srgbClr val="FF0000"/>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r h="396217">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dirty="0">
                          <a:ln>
                            <a:noFill/>
                          </a:ln>
                          <a:solidFill>
                            <a:srgbClr val="000099"/>
                          </a:solidFill>
                          <a:effectLst/>
                          <a:latin typeface="Times New Roman" panose="02020603050405020304" charset="0"/>
                          <a:ea typeface="宋体" panose="02010600030101010101" pitchFamily="2" charset="-122"/>
                        </a:rPr>
                        <a:t>3</a:t>
                      </a:r>
                      <a:endParaRPr kumimoji="0" lang="en-US" altLang="zh-CN" sz="2000" b="1" i="0" u="none" strike="noStrike" cap="none" normalizeH="0" baseline="0" dirty="0">
                        <a:ln>
                          <a:noFill/>
                        </a:ln>
                        <a:solidFill>
                          <a:srgbClr val="000099"/>
                        </a:solidFill>
                        <a:effectLst/>
                        <a:latin typeface="Times New Roman" panose="02020603050405020304" charset="0"/>
                        <a:ea typeface="宋体" panose="02010600030101010101" pitchFamily="2" charset="-122"/>
                      </a:endParaRPr>
                    </a:p>
                  </a:txBody>
                  <a:tcPr marL="91436" marR="91436"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charset="0"/>
                          <a:ea typeface="宋体" panose="02010600030101010101" pitchFamily="2" charset="-122"/>
                        </a:rPr>
                        <a:t>r4</a:t>
                      </a:r>
                      <a:endParaRPr kumimoji="0" lang="en-US" altLang="zh-CN"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charset="0"/>
                          <a:ea typeface="宋体" panose="02010600030101010101" pitchFamily="2" charset="-122"/>
                        </a:rPr>
                        <a:t>r4</a:t>
                      </a:r>
                      <a:endParaRPr kumimoji="0" lang="zh-CN" altLang="en-US" sz="20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charset="0"/>
                          <a:ea typeface="宋体" panose="02010600030101010101" pitchFamily="2" charset="-122"/>
                        </a:rPr>
                        <a:t>r4</a:t>
                      </a:r>
                      <a:endParaRPr kumimoji="0" lang="zh-CN" altLang="en-US"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charset="0"/>
                          <a:ea typeface="宋体" panose="02010600030101010101" pitchFamily="2" charset="-122"/>
                        </a:rPr>
                        <a:t>r4</a:t>
                      </a:r>
                      <a:endParaRPr kumimoji="0" lang="zh-CN" altLang="en-US"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en-US" altLang="zh-CN"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en-US" altLang="zh-CN"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en-US" altLang="zh-CN" sz="20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r h="396217">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a:ln>
                            <a:noFill/>
                          </a:ln>
                          <a:solidFill>
                            <a:srgbClr val="000099"/>
                          </a:solidFill>
                          <a:effectLst/>
                          <a:latin typeface="Times New Roman" panose="02020603050405020304" charset="0"/>
                          <a:ea typeface="宋体" panose="02010600030101010101" pitchFamily="2" charset="-122"/>
                        </a:rPr>
                        <a:t>4</a:t>
                      </a:r>
                      <a:endParaRPr kumimoji="0" lang="en-US" altLang="zh-CN" sz="2000" b="1" i="0" u="none" strike="noStrike" cap="none" normalizeH="0" baseline="0">
                        <a:ln>
                          <a:noFill/>
                        </a:ln>
                        <a:solidFill>
                          <a:srgbClr val="000099"/>
                        </a:solidFill>
                        <a:effectLst/>
                        <a:latin typeface="Times New Roman" panose="02020603050405020304" charset="0"/>
                        <a:ea typeface="宋体" panose="02010600030101010101" pitchFamily="2" charset="-122"/>
                      </a:endParaRPr>
                    </a:p>
                  </a:txBody>
                  <a:tcPr marL="91436" marR="91436"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charset="0"/>
                          <a:ea typeface="宋体" panose="02010600030101010101" pitchFamily="2" charset="-122"/>
                        </a:rPr>
                        <a:t>s5</a:t>
                      </a:r>
                      <a:endParaRPr kumimoji="0" lang="en-US" altLang="zh-CN"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charset="0"/>
                          <a:ea typeface="宋体" panose="02010600030101010101" pitchFamily="2" charset="-122"/>
                        </a:rPr>
                        <a:t>s4</a:t>
                      </a:r>
                      <a:endParaRPr kumimoji="0" lang="en-US" altLang="zh-CN"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charset="0"/>
                          <a:ea typeface="宋体" panose="02010600030101010101" pitchFamily="2" charset="-122"/>
                        </a:rPr>
                        <a:t>8</a:t>
                      </a:r>
                      <a:endParaRPr kumimoji="0" lang="en-US" altLang="zh-CN"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charset="0"/>
                          <a:ea typeface="宋体" panose="02010600030101010101" pitchFamily="2" charset="-122"/>
                        </a:rPr>
                        <a:t>2</a:t>
                      </a:r>
                      <a:endParaRPr kumimoji="0" lang="en-US" altLang="zh-CN"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charset="0"/>
                          <a:ea typeface="宋体" panose="02010600030101010101" pitchFamily="2" charset="-122"/>
                        </a:rPr>
                        <a:t>3</a:t>
                      </a:r>
                      <a:endParaRPr kumimoji="0" lang="en-US" altLang="zh-CN"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r h="396217">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a:ln>
                            <a:noFill/>
                          </a:ln>
                          <a:solidFill>
                            <a:srgbClr val="000099"/>
                          </a:solidFill>
                          <a:effectLst/>
                          <a:latin typeface="Times New Roman" panose="02020603050405020304" charset="0"/>
                          <a:ea typeface="宋体" panose="02010600030101010101" pitchFamily="2" charset="-122"/>
                        </a:rPr>
                        <a:t>5</a:t>
                      </a:r>
                      <a:endParaRPr kumimoji="0" lang="en-US" altLang="zh-CN" sz="2000" b="1" i="0" u="none" strike="noStrike" cap="none" normalizeH="0" baseline="0">
                        <a:ln>
                          <a:noFill/>
                        </a:ln>
                        <a:solidFill>
                          <a:srgbClr val="000099"/>
                        </a:solidFill>
                        <a:effectLst/>
                        <a:latin typeface="Times New Roman" panose="02020603050405020304" charset="0"/>
                        <a:ea typeface="宋体" panose="02010600030101010101" pitchFamily="2" charset="-122"/>
                      </a:endParaRPr>
                    </a:p>
                  </a:txBody>
                  <a:tcPr marL="91436" marR="91436"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charset="0"/>
                          <a:ea typeface="宋体" panose="02010600030101010101" pitchFamily="2" charset="-122"/>
                        </a:rPr>
                        <a:t>r6</a:t>
                      </a:r>
                      <a:endParaRPr kumimoji="0" lang="en-US" altLang="zh-CN"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charset="0"/>
                          <a:ea typeface="宋体" panose="02010600030101010101" pitchFamily="2" charset="-122"/>
                        </a:rPr>
                        <a:t>r6</a:t>
                      </a:r>
                      <a:endParaRPr kumimoji="0" lang="en-US" altLang="zh-CN" sz="20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charset="0"/>
                          <a:ea typeface="宋体" panose="02010600030101010101" pitchFamily="2" charset="-122"/>
                        </a:rPr>
                        <a:t>r6</a:t>
                      </a:r>
                      <a:endParaRPr kumimoji="0" lang="en-US" altLang="zh-CN"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charset="0"/>
                          <a:ea typeface="宋体" panose="02010600030101010101" pitchFamily="2" charset="-122"/>
                        </a:rPr>
                        <a:t>r6</a:t>
                      </a:r>
                      <a:endParaRPr kumimoji="0" lang="en-US" altLang="zh-CN"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r h="396217">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a:ln>
                            <a:noFill/>
                          </a:ln>
                          <a:solidFill>
                            <a:srgbClr val="000099"/>
                          </a:solidFill>
                          <a:effectLst/>
                          <a:latin typeface="Times New Roman" panose="02020603050405020304" charset="0"/>
                          <a:ea typeface="宋体" panose="02010600030101010101" pitchFamily="2" charset="-122"/>
                        </a:rPr>
                        <a:t>6</a:t>
                      </a:r>
                      <a:endParaRPr kumimoji="0" lang="en-US" altLang="zh-CN" sz="2000" b="1" i="0" u="none" strike="noStrike" cap="none" normalizeH="0" baseline="0">
                        <a:ln>
                          <a:noFill/>
                        </a:ln>
                        <a:solidFill>
                          <a:srgbClr val="000099"/>
                        </a:solidFill>
                        <a:effectLst/>
                        <a:latin typeface="Times New Roman" panose="02020603050405020304" charset="0"/>
                        <a:ea typeface="宋体" panose="02010600030101010101" pitchFamily="2" charset="-122"/>
                      </a:endParaRPr>
                    </a:p>
                  </a:txBody>
                  <a:tcPr marL="91436" marR="91436"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charset="0"/>
                          <a:ea typeface="宋体" panose="02010600030101010101" pitchFamily="2" charset="-122"/>
                        </a:rPr>
                        <a:t>s5</a:t>
                      </a:r>
                      <a:endParaRPr kumimoji="0" lang="en-US" altLang="zh-CN"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charset="0"/>
                          <a:ea typeface="宋体" panose="02010600030101010101" pitchFamily="2" charset="-122"/>
                        </a:rPr>
                        <a:t>s4</a:t>
                      </a:r>
                      <a:endParaRPr kumimoji="0" lang="en-US" altLang="zh-CN" sz="20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charset="0"/>
                          <a:ea typeface="宋体" panose="02010600030101010101" pitchFamily="2" charset="-122"/>
                        </a:rPr>
                        <a:t>9</a:t>
                      </a:r>
                      <a:endParaRPr kumimoji="0" lang="en-US" altLang="zh-CN"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charset="0"/>
                          <a:ea typeface="宋体" panose="02010600030101010101" pitchFamily="2" charset="-122"/>
                        </a:rPr>
                        <a:t>3</a:t>
                      </a:r>
                      <a:endParaRPr kumimoji="0" lang="en-US" altLang="zh-CN"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r h="396217">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a:ln>
                            <a:noFill/>
                          </a:ln>
                          <a:solidFill>
                            <a:srgbClr val="000099"/>
                          </a:solidFill>
                          <a:effectLst/>
                          <a:latin typeface="Times New Roman" panose="02020603050405020304" charset="0"/>
                          <a:ea typeface="宋体" panose="02010600030101010101" pitchFamily="2" charset="-122"/>
                        </a:rPr>
                        <a:t>7</a:t>
                      </a:r>
                      <a:endParaRPr kumimoji="0" lang="en-US" altLang="zh-CN" sz="2000" b="1" i="0" u="none" strike="noStrike" cap="none" normalizeH="0" baseline="0">
                        <a:ln>
                          <a:noFill/>
                        </a:ln>
                        <a:solidFill>
                          <a:srgbClr val="000099"/>
                        </a:solidFill>
                        <a:effectLst/>
                        <a:latin typeface="Times New Roman" panose="02020603050405020304" charset="0"/>
                        <a:ea typeface="宋体" panose="02010600030101010101" pitchFamily="2" charset="-122"/>
                      </a:endParaRPr>
                    </a:p>
                  </a:txBody>
                  <a:tcPr marL="91436" marR="91436"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charset="0"/>
                          <a:ea typeface="宋体" panose="02010600030101010101" pitchFamily="2" charset="-122"/>
                        </a:rPr>
                        <a:t>s5</a:t>
                      </a:r>
                      <a:endParaRPr kumimoji="0" lang="en-US" altLang="zh-CN"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charset="0"/>
                          <a:ea typeface="宋体" panose="02010600030101010101" pitchFamily="2" charset="-122"/>
                        </a:rPr>
                        <a:t>s4</a:t>
                      </a:r>
                      <a:endParaRPr kumimoji="0" lang="en-US" altLang="zh-CN"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charset="0"/>
                          <a:ea typeface="宋体" panose="02010600030101010101" pitchFamily="2" charset="-122"/>
                        </a:rPr>
                        <a:t>10</a:t>
                      </a:r>
                      <a:endParaRPr kumimoji="0" lang="en-US" altLang="zh-CN"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r h="396217">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a:ln>
                            <a:noFill/>
                          </a:ln>
                          <a:solidFill>
                            <a:srgbClr val="000099"/>
                          </a:solidFill>
                          <a:effectLst/>
                          <a:latin typeface="Times New Roman" panose="02020603050405020304" charset="0"/>
                          <a:ea typeface="宋体" panose="02010600030101010101" pitchFamily="2" charset="-122"/>
                        </a:rPr>
                        <a:t>8</a:t>
                      </a:r>
                      <a:endParaRPr kumimoji="0" lang="en-US" altLang="zh-CN" sz="2000" b="1" i="0" u="none" strike="noStrike" cap="none" normalizeH="0" baseline="0">
                        <a:ln>
                          <a:noFill/>
                        </a:ln>
                        <a:solidFill>
                          <a:srgbClr val="000099"/>
                        </a:solidFill>
                        <a:effectLst/>
                        <a:latin typeface="Times New Roman" panose="02020603050405020304" charset="0"/>
                        <a:ea typeface="宋体" panose="02010600030101010101" pitchFamily="2" charset="-122"/>
                      </a:endParaRPr>
                    </a:p>
                  </a:txBody>
                  <a:tcPr marL="91436" marR="91436"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charset="0"/>
                          <a:ea typeface="宋体" panose="02010600030101010101" pitchFamily="2" charset="-122"/>
                        </a:rPr>
                        <a:t>s6</a:t>
                      </a:r>
                      <a:endParaRPr kumimoji="0" lang="en-US" altLang="zh-CN"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charset="0"/>
                          <a:ea typeface="宋体" panose="02010600030101010101" pitchFamily="2" charset="-122"/>
                        </a:rPr>
                        <a:t>s11</a:t>
                      </a:r>
                      <a:endParaRPr kumimoji="0" lang="en-US" altLang="zh-CN"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r h="396217">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a:ln>
                            <a:noFill/>
                          </a:ln>
                          <a:solidFill>
                            <a:srgbClr val="000099"/>
                          </a:solidFill>
                          <a:effectLst/>
                          <a:latin typeface="Times New Roman" panose="02020603050405020304" charset="0"/>
                          <a:ea typeface="宋体" panose="02010600030101010101" pitchFamily="2" charset="-122"/>
                        </a:rPr>
                        <a:t>9</a:t>
                      </a:r>
                      <a:endParaRPr kumimoji="0" lang="en-US" altLang="zh-CN" sz="2000" b="1" i="0" u="none" strike="noStrike" cap="none" normalizeH="0" baseline="0">
                        <a:ln>
                          <a:noFill/>
                        </a:ln>
                        <a:solidFill>
                          <a:srgbClr val="000099"/>
                        </a:solidFill>
                        <a:effectLst/>
                        <a:latin typeface="Times New Roman" panose="02020603050405020304" charset="0"/>
                        <a:ea typeface="宋体" panose="02010600030101010101" pitchFamily="2" charset="-122"/>
                      </a:endParaRPr>
                    </a:p>
                  </a:txBody>
                  <a:tcPr marL="91436" marR="91436"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a:ln>
                            <a:noFill/>
                          </a:ln>
                          <a:solidFill>
                            <a:srgbClr val="FF0000"/>
                          </a:solidFill>
                          <a:effectLst/>
                          <a:latin typeface="Times New Roman" panose="02020603050405020304" charset="0"/>
                          <a:ea typeface="宋体" panose="02010600030101010101" pitchFamily="2" charset="-122"/>
                        </a:rPr>
                        <a:t>r1</a:t>
                      </a:r>
                      <a:endParaRPr kumimoji="0" lang="en-US" altLang="zh-CN" sz="2000" b="1" i="0" u="none" strike="noStrike" cap="none" normalizeH="0" baseline="0">
                        <a:ln>
                          <a:noFill/>
                        </a:ln>
                        <a:solidFill>
                          <a:srgbClr val="FF0000"/>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a:ln>
                            <a:noFill/>
                          </a:ln>
                          <a:solidFill>
                            <a:srgbClr val="006600"/>
                          </a:solidFill>
                          <a:effectLst/>
                          <a:latin typeface="Times New Roman" panose="02020603050405020304" charset="0"/>
                          <a:ea typeface="宋体" panose="02010600030101010101" pitchFamily="2" charset="-122"/>
                        </a:rPr>
                        <a:t>s7</a:t>
                      </a:r>
                      <a:endParaRPr kumimoji="0" lang="en-US" altLang="zh-CN" sz="2000" b="1" i="0" u="none" strike="noStrike" cap="none" normalizeH="0" baseline="0">
                        <a:ln>
                          <a:noFill/>
                        </a:ln>
                        <a:solidFill>
                          <a:srgbClr val="006600"/>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a:ln>
                            <a:noFill/>
                          </a:ln>
                          <a:solidFill>
                            <a:srgbClr val="FF0000"/>
                          </a:solidFill>
                          <a:effectLst/>
                          <a:latin typeface="Times New Roman" panose="02020603050405020304" charset="0"/>
                          <a:ea typeface="宋体" panose="02010600030101010101" pitchFamily="2" charset="-122"/>
                        </a:rPr>
                        <a:t>r1</a:t>
                      </a:r>
                      <a:endParaRPr kumimoji="0" lang="en-US" altLang="zh-CN" sz="2000" b="1" i="0" u="none" strike="noStrike" cap="none" normalizeH="0" baseline="0">
                        <a:ln>
                          <a:noFill/>
                        </a:ln>
                        <a:solidFill>
                          <a:srgbClr val="FF0000"/>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a:ln>
                            <a:noFill/>
                          </a:ln>
                          <a:solidFill>
                            <a:srgbClr val="FF0000"/>
                          </a:solidFill>
                          <a:effectLst/>
                          <a:latin typeface="Times New Roman" panose="02020603050405020304" charset="0"/>
                          <a:ea typeface="宋体" panose="02010600030101010101" pitchFamily="2" charset="-122"/>
                        </a:rPr>
                        <a:t>r1</a:t>
                      </a:r>
                      <a:endParaRPr kumimoji="0" lang="en-US" altLang="zh-CN" sz="2000" b="1" i="0" u="none" strike="noStrike" cap="none" normalizeH="0" baseline="0">
                        <a:ln>
                          <a:noFill/>
                        </a:ln>
                        <a:solidFill>
                          <a:srgbClr val="FF0000"/>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r h="396217">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a:ln>
                            <a:noFill/>
                          </a:ln>
                          <a:solidFill>
                            <a:srgbClr val="000099"/>
                          </a:solidFill>
                          <a:effectLst/>
                          <a:latin typeface="Times New Roman" panose="02020603050405020304" charset="0"/>
                          <a:ea typeface="宋体" panose="02010600030101010101" pitchFamily="2" charset="-122"/>
                        </a:rPr>
                        <a:t>10</a:t>
                      </a:r>
                      <a:endParaRPr kumimoji="0" lang="en-US" altLang="zh-CN" sz="2000" b="1" i="0" u="none" strike="noStrike" cap="none" normalizeH="0" baseline="0">
                        <a:ln>
                          <a:noFill/>
                        </a:ln>
                        <a:solidFill>
                          <a:srgbClr val="000099"/>
                        </a:solidFill>
                        <a:effectLst/>
                        <a:latin typeface="Times New Roman" panose="02020603050405020304" charset="0"/>
                        <a:ea typeface="宋体" panose="02010600030101010101" pitchFamily="2" charset="-122"/>
                      </a:endParaRPr>
                    </a:p>
                  </a:txBody>
                  <a:tcPr marL="91436" marR="91436"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charset="0"/>
                          <a:ea typeface="宋体" panose="02010600030101010101" pitchFamily="2" charset="-122"/>
                        </a:rPr>
                        <a:t>r3</a:t>
                      </a:r>
                      <a:endParaRPr kumimoji="0" lang="en-US" altLang="zh-CN"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charset="0"/>
                          <a:ea typeface="宋体" panose="02010600030101010101" pitchFamily="2" charset="-122"/>
                        </a:rPr>
                        <a:t>r3</a:t>
                      </a:r>
                      <a:endParaRPr kumimoji="0" lang="zh-CN" altLang="en-US"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charset="0"/>
                          <a:ea typeface="宋体" panose="02010600030101010101" pitchFamily="2" charset="-122"/>
                        </a:rPr>
                        <a:t>r3</a:t>
                      </a:r>
                      <a:endParaRPr kumimoji="0" lang="zh-CN" altLang="en-US"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charset="0"/>
                          <a:ea typeface="宋体" panose="02010600030101010101" pitchFamily="2" charset="-122"/>
                        </a:rPr>
                        <a:t>r3</a:t>
                      </a:r>
                      <a:endParaRPr kumimoji="0" lang="zh-CN" altLang="en-US"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r h="396217">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a:ln>
                            <a:noFill/>
                          </a:ln>
                          <a:solidFill>
                            <a:srgbClr val="000099"/>
                          </a:solidFill>
                          <a:effectLst/>
                          <a:latin typeface="Times New Roman" panose="02020603050405020304" charset="0"/>
                          <a:ea typeface="宋体" panose="02010600030101010101" pitchFamily="2" charset="-122"/>
                        </a:rPr>
                        <a:t>11</a:t>
                      </a:r>
                      <a:endParaRPr kumimoji="0" lang="en-US" altLang="zh-CN" sz="2000" b="1" i="0" u="none" strike="noStrike" cap="none" normalizeH="0" baseline="0">
                        <a:ln>
                          <a:noFill/>
                        </a:ln>
                        <a:solidFill>
                          <a:srgbClr val="000099"/>
                        </a:solidFill>
                        <a:effectLst/>
                        <a:latin typeface="Times New Roman" panose="02020603050405020304" charset="0"/>
                        <a:ea typeface="宋体" panose="02010600030101010101" pitchFamily="2" charset="-122"/>
                      </a:endParaRPr>
                    </a:p>
                  </a:txBody>
                  <a:tcPr marL="91436" marR="91436"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charset="0"/>
                          <a:ea typeface="宋体" panose="02010600030101010101" pitchFamily="2" charset="-122"/>
                        </a:rPr>
                        <a:t>r5</a:t>
                      </a:r>
                      <a:endParaRPr kumimoji="0" lang="zh-CN" altLang="en-US"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charset="0"/>
                          <a:ea typeface="宋体" panose="02010600030101010101" pitchFamily="2" charset="-122"/>
                        </a:rPr>
                        <a:t>r5</a:t>
                      </a:r>
                      <a:endParaRPr kumimoji="0" lang="zh-CN" altLang="en-US"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imes New Roman" panose="02020603050405020304" charset="0"/>
                          <a:ea typeface="宋体" panose="02010600030101010101" pitchFamily="2" charset="-122"/>
                        </a:rPr>
                        <a:t>r5</a:t>
                      </a:r>
                      <a:endParaRPr kumimoji="0" lang="zh-CN" altLang="en-US" sz="20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2000" b="1" i="0" u="none" strike="noStrike" cap="none" normalizeH="0" baseline="0">
                          <a:ln>
                            <a:noFill/>
                          </a:ln>
                          <a:solidFill>
                            <a:schemeClr val="tx1"/>
                          </a:solidFill>
                          <a:effectLst/>
                          <a:latin typeface="Times New Roman" panose="02020603050405020304" charset="0"/>
                          <a:ea typeface="宋体" panose="02010600030101010101" pitchFamily="2" charset="-122"/>
                        </a:rPr>
                        <a:t>r5</a:t>
                      </a:r>
                      <a:endParaRPr kumimoji="0" lang="zh-CN" altLang="en-US"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2000" b="1"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marL="91436" marR="91436"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r>
            </a:tbl>
          </a:graphicData>
        </a:graphic>
      </p:graphicFrame>
      <p:sp>
        <p:nvSpPr>
          <p:cNvPr id="7" name="Rectangle 409"/>
          <p:cNvSpPr>
            <a:spLocks noChangeArrowheads="1"/>
          </p:cNvSpPr>
          <p:nvPr/>
        </p:nvSpPr>
        <p:spPr bwMode="auto">
          <a:xfrm>
            <a:off x="7924800" y="1437620"/>
            <a:ext cx="22092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buFont typeface="Wingdings" panose="05000000000000000000" pitchFamily="2" charset="2"/>
              <a:buNone/>
            </a:pPr>
            <a:r>
              <a:rPr lang="en-US" altLang="zh-CN" sz="2800" dirty="0">
                <a:solidFill>
                  <a:srgbClr val="006600"/>
                </a:solidFill>
              </a:rPr>
              <a:t>SLR(1)</a:t>
            </a:r>
            <a:r>
              <a:rPr lang="zh-CN" altLang="en-US" sz="2800" dirty="0">
                <a:solidFill>
                  <a:srgbClr val="006600"/>
                </a:solidFill>
              </a:rPr>
              <a:t>分析表</a:t>
            </a:r>
            <a:endParaRPr lang="en-US" altLang="zh-CN" sz="2800" dirty="0">
              <a:solidFill>
                <a:srgbClr val="006600"/>
              </a:solidFill>
            </a:endParaRPr>
          </a:p>
        </p:txBody>
      </p:sp>
      <p:sp>
        <p:nvSpPr>
          <p:cNvPr id="8" name="Rectangle 410"/>
          <p:cNvSpPr>
            <a:spLocks noChangeArrowheads="1"/>
          </p:cNvSpPr>
          <p:nvPr/>
        </p:nvSpPr>
        <p:spPr bwMode="auto">
          <a:xfrm>
            <a:off x="8328026" y="2997201"/>
            <a:ext cx="1908175" cy="3121025"/>
          </a:xfrm>
          <a:prstGeom prst="rect">
            <a:avLst/>
          </a:prstGeom>
          <a:solidFill>
            <a:srgbClr val="FFFF99"/>
          </a:solidFill>
          <a:ln>
            <a:noFill/>
          </a:ln>
          <a:effectLst/>
          <a:extLs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buClr>
                <a:schemeClr val="bg1"/>
              </a:buClr>
              <a:buSzPct val="120000"/>
              <a:buFont typeface="Wingdings" panose="05000000000000000000" pitchFamily="2" charset="2"/>
              <a:buNone/>
            </a:pPr>
            <a:r>
              <a:rPr lang="en-US" altLang="zh-CN" sz="2400" dirty="0">
                <a:solidFill>
                  <a:srgbClr val="000000"/>
                </a:solidFill>
                <a:latin typeface="Times New Roman" panose="02020603050405020304" charset="0"/>
                <a:ea typeface="新宋体" panose="02010609030101010101" charset="-122"/>
              </a:rPr>
              <a:t>(0) S</a:t>
            </a:r>
            <a:r>
              <a:rPr lang="en-US" altLang="zh-CN" sz="2400" dirty="0">
                <a:solidFill>
                  <a:srgbClr val="000000"/>
                </a:solidFill>
                <a:latin typeface="Times New Roman" panose="02020603050405020304" charset="0"/>
                <a:ea typeface="新宋体" panose="02010609030101010101" charset="-122"/>
                <a:sym typeface="Symbol" panose="05050102010706020507" pitchFamily="18" charset="2"/>
              </a:rPr>
              <a:t></a:t>
            </a:r>
            <a:r>
              <a:rPr lang="en-US" altLang="zh-CN" sz="2400" dirty="0">
                <a:solidFill>
                  <a:srgbClr val="000000"/>
                </a:solidFill>
                <a:latin typeface="Times New Roman" panose="02020603050405020304" charset="0"/>
                <a:ea typeface="新宋体" panose="02010609030101010101" charset="-122"/>
                <a:sym typeface="Wingdings" panose="05000000000000000000" pitchFamily="2" charset="2"/>
              </a:rPr>
              <a:t> E </a:t>
            </a:r>
            <a:endParaRPr lang="zh-CN" altLang="en-US" sz="2400" dirty="0">
              <a:solidFill>
                <a:srgbClr val="000000"/>
              </a:solidFill>
              <a:latin typeface="Times New Roman" panose="02020603050405020304" charset="0"/>
              <a:ea typeface="新宋体" panose="02010609030101010101" charset="-122"/>
            </a:endParaRPr>
          </a:p>
          <a:p>
            <a:pPr eaLnBrk="1" hangingPunct="1">
              <a:buClr>
                <a:schemeClr val="bg1"/>
              </a:buClr>
              <a:buSzPct val="120000"/>
              <a:buFont typeface="Wingdings" panose="05000000000000000000" pitchFamily="2" charset="2"/>
              <a:buNone/>
            </a:pPr>
            <a:r>
              <a:rPr lang="en-US" altLang="zh-CN" sz="2400" dirty="0">
                <a:solidFill>
                  <a:srgbClr val="000000"/>
                </a:solidFill>
                <a:latin typeface="Times New Roman" panose="02020603050405020304" charset="0"/>
                <a:ea typeface="新宋体" panose="02010609030101010101" charset="-122"/>
              </a:rPr>
              <a:t>(1)</a:t>
            </a:r>
            <a:r>
              <a:rPr lang="zh-CN" altLang="en-US" sz="2400" dirty="0">
                <a:solidFill>
                  <a:srgbClr val="000000"/>
                </a:solidFill>
                <a:latin typeface="Times New Roman" panose="02020603050405020304" charset="0"/>
                <a:ea typeface="新宋体" panose="02010609030101010101" charset="-122"/>
              </a:rPr>
              <a:t> </a:t>
            </a:r>
            <a:r>
              <a:rPr lang="en-US" altLang="zh-CN" sz="2400" dirty="0">
                <a:solidFill>
                  <a:srgbClr val="000000"/>
                </a:solidFill>
                <a:latin typeface="Times New Roman" panose="02020603050405020304" charset="0"/>
                <a:ea typeface="新宋体" panose="02010609030101010101" charset="-122"/>
              </a:rPr>
              <a:t>E</a:t>
            </a:r>
            <a:r>
              <a:rPr lang="en-US" altLang="zh-CN" sz="2400" dirty="0">
                <a:solidFill>
                  <a:srgbClr val="000000"/>
                </a:solidFill>
                <a:latin typeface="Times New Roman" panose="02020603050405020304" charset="0"/>
                <a:ea typeface="新宋体" panose="02010609030101010101" charset="-122"/>
                <a:sym typeface="Wingdings" panose="05000000000000000000" pitchFamily="2" charset="2"/>
              </a:rPr>
              <a:t> E+T</a:t>
            </a:r>
            <a:endParaRPr lang="en-US" altLang="zh-CN" sz="2400" dirty="0">
              <a:solidFill>
                <a:srgbClr val="000000"/>
              </a:solidFill>
              <a:latin typeface="Times New Roman" panose="02020603050405020304" charset="0"/>
              <a:ea typeface="新宋体" panose="02010609030101010101" charset="-122"/>
              <a:sym typeface="Symbol" panose="05050102010706020507" pitchFamily="18" charset="2"/>
            </a:endParaRPr>
          </a:p>
          <a:p>
            <a:pPr eaLnBrk="1" hangingPunct="1">
              <a:buClr>
                <a:schemeClr val="bg1"/>
              </a:buClr>
              <a:buSzPct val="120000"/>
              <a:buFont typeface="Wingdings" panose="05000000000000000000" pitchFamily="2" charset="2"/>
              <a:buNone/>
            </a:pPr>
            <a:r>
              <a:rPr lang="en-US" altLang="zh-CN" sz="2400" dirty="0">
                <a:solidFill>
                  <a:srgbClr val="000000"/>
                </a:solidFill>
                <a:latin typeface="Times New Roman" panose="02020603050405020304" charset="0"/>
                <a:ea typeface="新宋体" panose="02010609030101010101" charset="-122"/>
                <a:sym typeface="Symbol" panose="05050102010706020507" pitchFamily="18" charset="2"/>
              </a:rPr>
              <a:t>(2) </a:t>
            </a:r>
            <a:r>
              <a:rPr lang="en-US" altLang="zh-CN" sz="2400" dirty="0">
                <a:solidFill>
                  <a:srgbClr val="000000"/>
                </a:solidFill>
                <a:latin typeface="Times New Roman" panose="02020603050405020304" charset="0"/>
                <a:ea typeface="新宋体" panose="02010609030101010101" charset="-122"/>
              </a:rPr>
              <a:t>E</a:t>
            </a:r>
            <a:r>
              <a:rPr lang="en-US" altLang="zh-CN" sz="2400" dirty="0">
                <a:solidFill>
                  <a:srgbClr val="000000"/>
                </a:solidFill>
                <a:latin typeface="Times New Roman" panose="02020603050405020304" charset="0"/>
                <a:ea typeface="新宋体" panose="02010609030101010101" charset="-122"/>
                <a:sym typeface="Wingdings" panose="05000000000000000000" pitchFamily="2" charset="2"/>
              </a:rPr>
              <a:t> T</a:t>
            </a:r>
            <a:r>
              <a:rPr lang="en-US" altLang="zh-CN" sz="2400" dirty="0">
                <a:solidFill>
                  <a:srgbClr val="000000"/>
                </a:solidFill>
                <a:latin typeface="Times New Roman" panose="02020603050405020304" charset="0"/>
                <a:ea typeface="新宋体" panose="02010609030101010101" charset="-122"/>
                <a:sym typeface="Symbol" panose="05050102010706020507" pitchFamily="18" charset="2"/>
              </a:rPr>
              <a:t> </a:t>
            </a:r>
            <a:endParaRPr lang="en-US" altLang="zh-CN" sz="2400" dirty="0">
              <a:solidFill>
                <a:srgbClr val="000000"/>
              </a:solidFill>
              <a:latin typeface="Times New Roman" panose="02020603050405020304" charset="0"/>
              <a:ea typeface="新宋体" panose="02010609030101010101" charset="-122"/>
              <a:sym typeface="Symbol" panose="05050102010706020507" pitchFamily="18" charset="2"/>
            </a:endParaRPr>
          </a:p>
          <a:p>
            <a:pPr eaLnBrk="1" hangingPunct="1">
              <a:buClr>
                <a:schemeClr val="bg1"/>
              </a:buClr>
              <a:buSzPct val="120000"/>
              <a:buFont typeface="Wingdings" panose="05000000000000000000" pitchFamily="2" charset="2"/>
              <a:buNone/>
            </a:pPr>
            <a:r>
              <a:rPr lang="en-US" altLang="zh-CN" sz="2400" dirty="0">
                <a:solidFill>
                  <a:srgbClr val="000000"/>
                </a:solidFill>
                <a:latin typeface="Times New Roman" panose="02020603050405020304" charset="0"/>
                <a:ea typeface="新宋体" panose="02010609030101010101" charset="-122"/>
                <a:sym typeface="Symbol" panose="05050102010706020507" pitchFamily="18" charset="2"/>
              </a:rPr>
              <a:t>(3) </a:t>
            </a:r>
            <a:r>
              <a:rPr lang="en-US" altLang="zh-CN" sz="2400" dirty="0">
                <a:solidFill>
                  <a:srgbClr val="000000"/>
                </a:solidFill>
                <a:latin typeface="Times New Roman" panose="02020603050405020304" charset="0"/>
                <a:ea typeface="新宋体" panose="02010609030101010101" charset="-122"/>
                <a:sym typeface="Wingdings" panose="05000000000000000000" pitchFamily="2" charset="2"/>
              </a:rPr>
              <a:t>T T*F</a:t>
            </a:r>
            <a:endParaRPr lang="en-US" altLang="zh-CN" sz="2400" dirty="0">
              <a:solidFill>
                <a:srgbClr val="000000"/>
              </a:solidFill>
              <a:latin typeface="Times New Roman" panose="02020603050405020304" charset="0"/>
              <a:ea typeface="新宋体" panose="02010609030101010101" charset="-122"/>
              <a:sym typeface="Symbol" panose="05050102010706020507" pitchFamily="18" charset="2"/>
            </a:endParaRPr>
          </a:p>
          <a:p>
            <a:pPr eaLnBrk="1" hangingPunct="1">
              <a:buClr>
                <a:schemeClr val="bg1"/>
              </a:buClr>
              <a:buSzPct val="120000"/>
              <a:buFont typeface="Wingdings" panose="05000000000000000000" pitchFamily="2" charset="2"/>
              <a:buNone/>
            </a:pPr>
            <a:r>
              <a:rPr lang="en-US" altLang="zh-CN" sz="2400" dirty="0">
                <a:solidFill>
                  <a:srgbClr val="000000"/>
                </a:solidFill>
                <a:latin typeface="Times New Roman" panose="02020603050405020304" charset="0"/>
                <a:ea typeface="新宋体" panose="02010609030101010101" charset="-122"/>
                <a:sym typeface="Symbol" panose="05050102010706020507" pitchFamily="18" charset="2"/>
              </a:rPr>
              <a:t>(4) </a:t>
            </a:r>
            <a:r>
              <a:rPr lang="en-US" altLang="zh-CN" sz="2400" dirty="0">
                <a:solidFill>
                  <a:srgbClr val="000000"/>
                </a:solidFill>
                <a:latin typeface="Times New Roman" panose="02020603050405020304" charset="0"/>
                <a:ea typeface="新宋体" panose="02010609030101010101" charset="-122"/>
                <a:sym typeface="Wingdings" panose="05000000000000000000" pitchFamily="2" charset="2"/>
              </a:rPr>
              <a:t>T F</a:t>
            </a:r>
            <a:endParaRPr lang="en-US" altLang="zh-CN" sz="2400" dirty="0">
              <a:solidFill>
                <a:srgbClr val="000000"/>
              </a:solidFill>
              <a:latin typeface="Times New Roman" panose="02020603050405020304" charset="0"/>
              <a:ea typeface="新宋体" panose="02010609030101010101" charset="-122"/>
              <a:sym typeface="Symbol" panose="05050102010706020507" pitchFamily="18" charset="2"/>
            </a:endParaRPr>
          </a:p>
          <a:p>
            <a:pPr eaLnBrk="1" hangingPunct="1">
              <a:buClr>
                <a:schemeClr val="bg1"/>
              </a:buClr>
              <a:buSzPct val="120000"/>
              <a:buFont typeface="Wingdings" panose="05000000000000000000" pitchFamily="2" charset="2"/>
              <a:buNone/>
            </a:pPr>
            <a:r>
              <a:rPr lang="en-US" altLang="zh-CN" sz="2400" dirty="0">
                <a:solidFill>
                  <a:srgbClr val="000000"/>
                </a:solidFill>
                <a:latin typeface="Times New Roman" panose="02020603050405020304" charset="0"/>
                <a:ea typeface="新宋体" panose="02010609030101010101" charset="-122"/>
                <a:sym typeface="Symbol" panose="05050102010706020507" pitchFamily="18" charset="2"/>
              </a:rPr>
              <a:t>(5) </a:t>
            </a:r>
            <a:r>
              <a:rPr lang="en-US" altLang="zh-CN" sz="2400" dirty="0">
                <a:solidFill>
                  <a:srgbClr val="000000"/>
                </a:solidFill>
                <a:latin typeface="Times New Roman" panose="02020603050405020304" charset="0"/>
                <a:ea typeface="新宋体" panose="02010609030101010101" charset="-122"/>
              </a:rPr>
              <a:t>F</a:t>
            </a:r>
            <a:r>
              <a:rPr lang="en-US" altLang="zh-CN" sz="2400" dirty="0">
                <a:solidFill>
                  <a:srgbClr val="000000"/>
                </a:solidFill>
                <a:latin typeface="Times New Roman" panose="02020603050405020304" charset="0"/>
                <a:ea typeface="新宋体" panose="02010609030101010101" charset="-122"/>
                <a:sym typeface="Wingdings" panose="05000000000000000000" pitchFamily="2" charset="2"/>
              </a:rPr>
              <a:t> (E)</a:t>
            </a:r>
            <a:endParaRPr lang="en-US" altLang="zh-CN" sz="2400" dirty="0">
              <a:solidFill>
                <a:srgbClr val="000000"/>
              </a:solidFill>
              <a:latin typeface="Times New Roman" panose="02020603050405020304" charset="0"/>
              <a:ea typeface="新宋体" panose="02010609030101010101" charset="-122"/>
              <a:sym typeface="Symbol" panose="05050102010706020507" pitchFamily="18" charset="2"/>
            </a:endParaRPr>
          </a:p>
          <a:p>
            <a:pPr eaLnBrk="1" hangingPunct="1">
              <a:buClr>
                <a:schemeClr val="bg1"/>
              </a:buClr>
              <a:buSzPct val="120000"/>
              <a:buFont typeface="Wingdings" panose="05000000000000000000" pitchFamily="2" charset="2"/>
              <a:buNone/>
            </a:pPr>
            <a:r>
              <a:rPr lang="en-US" altLang="zh-CN" sz="2400" dirty="0">
                <a:solidFill>
                  <a:srgbClr val="000000"/>
                </a:solidFill>
                <a:latin typeface="Times New Roman" panose="02020603050405020304" charset="0"/>
                <a:ea typeface="新宋体" panose="02010609030101010101" charset="-122"/>
                <a:sym typeface="Symbol" panose="05050102010706020507" pitchFamily="18" charset="2"/>
              </a:rPr>
              <a:t>(6) </a:t>
            </a:r>
            <a:r>
              <a:rPr lang="en-US" altLang="zh-CN" sz="2400" dirty="0">
                <a:solidFill>
                  <a:srgbClr val="000000"/>
                </a:solidFill>
                <a:latin typeface="Times New Roman" panose="02020603050405020304" charset="0"/>
                <a:ea typeface="新宋体" panose="02010609030101010101" charset="-122"/>
              </a:rPr>
              <a:t>F</a:t>
            </a:r>
            <a:r>
              <a:rPr lang="en-US" altLang="zh-CN" sz="2400" dirty="0">
                <a:solidFill>
                  <a:srgbClr val="000000"/>
                </a:solidFill>
                <a:latin typeface="Times New Roman" panose="02020603050405020304" charset="0"/>
                <a:ea typeface="新宋体" panose="02010609030101010101" charset="-122"/>
                <a:sym typeface="Wingdings" panose="05000000000000000000" pitchFamily="2" charset="2"/>
              </a:rPr>
              <a:t> id</a:t>
            </a:r>
            <a:endParaRPr lang="en-US" altLang="zh-CN" sz="2400" dirty="0">
              <a:solidFill>
                <a:srgbClr val="000000"/>
              </a:solidFill>
              <a:latin typeface="Times New Roman" panose="02020603050405020304" charset="0"/>
              <a:ea typeface="新宋体" panose="02010609030101010101" charset="-122"/>
              <a:sym typeface="Wingdings" panose="05000000000000000000" pitchFamily="2" charset="2"/>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标题 1"/>
          <p:cNvSpPr txBox="1"/>
          <p:nvPr/>
        </p:nvSpPr>
        <p:spPr bwMode="auto">
          <a:xfrm>
            <a:off x="10996" y="7350"/>
            <a:ext cx="8534400" cy="563563"/>
          </a:xfrm>
          <a:prstGeom prst="rect">
            <a:avLst/>
          </a:prstGeom>
          <a:solidFill>
            <a:srgbClr val="173D89">
              <a:lumMod val="60000"/>
              <a:lumOff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rtl="0" eaLnBrk="0" fontAlgn="base" hangingPunct="0">
              <a:spcBef>
                <a:spcPct val="0"/>
              </a:spcBef>
              <a:spcAft>
                <a:spcPct val="0"/>
              </a:spcAft>
              <a:defRPr sz="3600">
                <a:solidFill>
                  <a:schemeClr val="bg1"/>
                </a:solidFill>
                <a:latin typeface="+mj-lt"/>
                <a:ea typeface="+mj-ea"/>
                <a:cs typeface="+mj-cs"/>
              </a:defRPr>
            </a:lvl1pPr>
            <a:lvl2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2pPr>
            <a:lvl3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3pPr>
            <a:lvl4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4pPr>
            <a:lvl5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5pPr>
            <a:lvl6pPr marL="457200"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6pPr>
            <a:lvl7pPr marL="914400"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7pPr>
            <a:lvl8pPr marL="1371600"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8pPr>
            <a:lvl9pPr marL="1828800"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9pPr>
          </a:lstStyle>
          <a:p>
            <a:pPr>
              <a:defRPr/>
            </a:pPr>
            <a:r>
              <a:rPr lang="en-US" altLang="en-US" sz="3200" kern="0" dirty="0">
                <a:solidFill>
                  <a:srgbClr val="FFFFFF"/>
                </a:solidFill>
                <a:latin typeface="Times New Roman" panose="02020603050405020304" charset="0"/>
                <a:ea typeface="华文新魏" panose="02010800040101010101" pitchFamily="2" charset="-122"/>
                <a:cs typeface="Times New Roman" panose="02020603050405020304" charset="0"/>
              </a:rPr>
              <a:t>id*</a:t>
            </a:r>
            <a:r>
              <a:rPr lang="en-US" altLang="en-US" sz="3200" kern="0" dirty="0" err="1">
                <a:solidFill>
                  <a:srgbClr val="FFFFFF"/>
                </a:solidFill>
                <a:latin typeface="Times New Roman" panose="02020603050405020304" charset="0"/>
                <a:ea typeface="华文新魏" panose="02010800040101010101" pitchFamily="2" charset="-122"/>
                <a:cs typeface="Times New Roman" panose="02020603050405020304" charset="0"/>
              </a:rPr>
              <a:t>id+id</a:t>
            </a:r>
            <a:r>
              <a:rPr lang="zh-CN" altLang="en-US" sz="3200" kern="0" dirty="0">
                <a:solidFill>
                  <a:srgbClr val="FFFFFF"/>
                </a:solidFill>
                <a:latin typeface="Times New Roman" panose="02020603050405020304" charset="0"/>
                <a:ea typeface="华文新魏" panose="02010800040101010101" pitchFamily="2" charset="-122"/>
                <a:cs typeface="Times New Roman" panose="02020603050405020304" charset="0"/>
              </a:rPr>
              <a:t>的</a:t>
            </a:r>
            <a:r>
              <a:rPr lang="en-US" altLang="en-US" sz="3200" kern="0" dirty="0">
                <a:solidFill>
                  <a:srgbClr val="FFFFFF"/>
                </a:solidFill>
                <a:latin typeface="Times New Roman" panose="02020603050405020304" charset="0"/>
                <a:ea typeface="华文新魏" panose="02010800040101010101" pitchFamily="2" charset="-122"/>
                <a:cs typeface="Times New Roman" panose="02020603050405020304" charset="0"/>
              </a:rPr>
              <a:t>LR</a:t>
            </a:r>
            <a:r>
              <a:rPr lang="zh-CN" altLang="en-US" sz="3200" kern="0" dirty="0">
                <a:solidFill>
                  <a:srgbClr val="FFFFFF"/>
                </a:solidFill>
                <a:latin typeface="Times New Roman" panose="02020603050405020304" charset="0"/>
                <a:ea typeface="华文新魏" panose="02010800040101010101" pitchFamily="2" charset="-122"/>
                <a:cs typeface="Times New Roman" panose="02020603050405020304" charset="0"/>
              </a:rPr>
              <a:t>分析过程</a:t>
            </a:r>
            <a:endParaRPr lang="zh-CN" altLang="en-US" sz="3200" kern="0" dirty="0">
              <a:solidFill>
                <a:srgbClr val="FFFFFF"/>
              </a:solidFill>
              <a:latin typeface="Times New Roman" panose="02020603050405020304" charset="0"/>
              <a:ea typeface="华文新魏" panose="02010800040101010101" pitchFamily="2" charset="-122"/>
              <a:cs typeface="Times New Roman" panose="02020603050405020304" charset="0"/>
            </a:endParaRPr>
          </a:p>
        </p:txBody>
      </p:sp>
      <p:sp>
        <p:nvSpPr>
          <p:cNvPr id="58" name="矩形 57"/>
          <p:cNvSpPr/>
          <p:nvPr/>
        </p:nvSpPr>
        <p:spPr>
          <a:xfrm>
            <a:off x="9691067" y="874455"/>
            <a:ext cx="1881188" cy="2554545"/>
          </a:xfrm>
          <a:prstGeom prst="rect">
            <a:avLst/>
          </a:prstGeom>
          <a:solidFill>
            <a:srgbClr val="FFFFFF">
              <a:lumMod val="95000"/>
            </a:srgbClr>
          </a:solidFill>
        </p:spPr>
        <p:txBody>
          <a:bodyPr>
            <a:spAutoFit/>
          </a:bodyPr>
          <a:lstStyle/>
          <a:p>
            <a:pPr fontAlgn="auto">
              <a:spcBef>
                <a:spcPts val="0"/>
              </a:spcBef>
              <a:spcAft>
                <a:spcPts val="0"/>
              </a:spcAft>
              <a:buClr>
                <a:srgbClr val="5FB6F1"/>
              </a:buClr>
              <a:defRPr/>
            </a:pPr>
            <a:r>
              <a:rPr lang="zh-CN" altLang="en-US" sz="2000" b="1" kern="0" dirty="0">
                <a:solidFill>
                  <a:srgbClr val="000000"/>
                </a:solidFill>
                <a:latin typeface="Times New Roman" panose="02020603050405020304" charset="0"/>
                <a:ea typeface="华文新魏" panose="02010800040101010101" pitchFamily="2" charset="-122"/>
                <a:cs typeface="Times New Roman" panose="02020603050405020304" charset="0"/>
              </a:rPr>
              <a:t>文法</a:t>
            </a:r>
            <a:r>
              <a:rPr lang="en-US" altLang="zh-CN" sz="2000" b="1" kern="0" dirty="0">
                <a:solidFill>
                  <a:srgbClr val="000000"/>
                </a:solidFill>
                <a:latin typeface="Times New Roman" panose="02020603050405020304" charset="0"/>
                <a:ea typeface="华文新魏" panose="02010800040101010101" pitchFamily="2" charset="-122"/>
                <a:cs typeface="Times New Roman" panose="02020603050405020304" charset="0"/>
              </a:rPr>
              <a:t>G[E</a:t>
            </a:r>
            <a:r>
              <a:rPr lang="en-US" altLang="zh-CN" sz="2000" b="1" kern="0" dirty="0">
                <a:solidFill>
                  <a:srgbClr val="000000"/>
                </a:solidFill>
                <a:latin typeface="Times New Roman" panose="02020603050405020304" charset="0"/>
                <a:ea typeface="新宋体" panose="02010609030101010101" charset="-122"/>
                <a:sym typeface="Symbol" panose="05050102010706020507" pitchFamily="18" charset="2"/>
              </a:rPr>
              <a:t></a:t>
            </a:r>
            <a:r>
              <a:rPr lang="en-US" altLang="zh-CN" sz="2000" b="1" kern="0" dirty="0">
                <a:solidFill>
                  <a:srgbClr val="000000"/>
                </a:solidFill>
                <a:latin typeface="Times New Roman" panose="02020603050405020304" charset="0"/>
                <a:ea typeface="华文新魏" panose="02010800040101010101" pitchFamily="2" charset="-122"/>
                <a:cs typeface="Times New Roman" panose="02020603050405020304" charset="0"/>
              </a:rPr>
              <a:t>]: </a:t>
            </a:r>
            <a:endParaRPr lang="en-US" altLang="zh-CN" sz="2000" b="1" kern="0" dirty="0">
              <a:solidFill>
                <a:srgbClr val="000000"/>
              </a:solidFill>
              <a:latin typeface="Times New Roman" panose="02020603050405020304" charset="0"/>
              <a:ea typeface="华文新魏" panose="02010800040101010101" pitchFamily="2" charset="-122"/>
              <a:cs typeface="Times New Roman" panose="02020603050405020304" charset="0"/>
            </a:endParaRPr>
          </a:p>
          <a:p>
            <a:pPr fontAlgn="auto">
              <a:spcBef>
                <a:spcPts val="0"/>
              </a:spcBef>
              <a:spcAft>
                <a:spcPts val="0"/>
              </a:spcAft>
              <a:buClr>
                <a:srgbClr val="5FB6F1"/>
              </a:buClr>
              <a:defRPr/>
            </a:pPr>
            <a:r>
              <a:rPr lang="en-US" altLang="zh-CN" sz="2000" b="1" kern="0" dirty="0">
                <a:solidFill>
                  <a:srgbClr val="000000"/>
                </a:solidFill>
                <a:latin typeface="Times New Roman" panose="02020603050405020304" charset="0"/>
                <a:ea typeface="华文新魏" panose="02010800040101010101" pitchFamily="2" charset="-122"/>
                <a:cs typeface="Times New Roman" panose="02020603050405020304" charset="0"/>
              </a:rPr>
              <a:t>(0) S</a:t>
            </a:r>
            <a:r>
              <a:rPr lang="en-US" altLang="zh-CN" sz="2000" b="1" kern="0" dirty="0">
                <a:solidFill>
                  <a:srgbClr val="000000"/>
                </a:solidFill>
                <a:latin typeface="Times New Roman" panose="02020603050405020304" charset="0"/>
                <a:ea typeface="新宋体" panose="02010609030101010101" charset="-122"/>
                <a:sym typeface="Symbol" panose="05050102010706020507" pitchFamily="18" charset="2"/>
              </a:rPr>
              <a:t></a:t>
            </a:r>
            <a:r>
              <a:rPr lang="en-US" altLang="zh-CN" sz="2000" b="1" kern="0" dirty="0">
                <a:solidFill>
                  <a:srgbClr val="000000"/>
                </a:solidFill>
                <a:latin typeface="Times New Roman" panose="02020603050405020304" charset="0"/>
                <a:ea typeface="华文新魏" panose="02010800040101010101" pitchFamily="2" charset="-122"/>
                <a:cs typeface="Times New Roman" panose="02020603050405020304" charset="0"/>
              </a:rPr>
              <a:t> </a:t>
            </a:r>
            <a:r>
              <a:rPr lang="zh-CN" altLang="en-US" sz="2000" b="1" kern="0" dirty="0">
                <a:solidFill>
                  <a:srgbClr val="000000"/>
                </a:solidFill>
                <a:latin typeface="Times New Roman" panose="02020603050405020304" charset="0"/>
                <a:ea typeface="华文新魏" panose="02010800040101010101" pitchFamily="2" charset="-122"/>
                <a:cs typeface="Times New Roman" panose="02020603050405020304" charset="0"/>
              </a:rPr>
              <a:t>→</a:t>
            </a:r>
            <a:r>
              <a:rPr lang="en-US" altLang="zh-CN" sz="2000" b="1" kern="0" dirty="0">
                <a:solidFill>
                  <a:srgbClr val="000000"/>
                </a:solidFill>
                <a:latin typeface="Times New Roman" panose="02020603050405020304" charset="0"/>
                <a:ea typeface="华文新魏" panose="02010800040101010101" pitchFamily="2" charset="-122"/>
                <a:cs typeface="Times New Roman" panose="02020603050405020304" charset="0"/>
              </a:rPr>
              <a:t>E</a:t>
            </a:r>
            <a:endParaRPr lang="en-US" altLang="zh-CN" sz="2000" b="1" kern="0" dirty="0">
              <a:solidFill>
                <a:srgbClr val="000000"/>
              </a:solidFill>
              <a:latin typeface="Times New Roman" panose="02020603050405020304" charset="0"/>
              <a:ea typeface="华文新魏" panose="02010800040101010101" pitchFamily="2" charset="-122"/>
              <a:cs typeface="Times New Roman" panose="02020603050405020304" charset="0"/>
            </a:endParaRPr>
          </a:p>
          <a:p>
            <a:pPr fontAlgn="auto">
              <a:spcBef>
                <a:spcPts val="0"/>
              </a:spcBef>
              <a:spcAft>
                <a:spcPts val="0"/>
              </a:spcAft>
              <a:buClr>
                <a:srgbClr val="5FB6F1"/>
              </a:buClr>
              <a:defRPr/>
            </a:pPr>
            <a:r>
              <a:rPr lang="en-US" altLang="zh-CN" sz="2000" b="1" kern="0" dirty="0">
                <a:solidFill>
                  <a:srgbClr val="000000"/>
                </a:solidFill>
                <a:latin typeface="Times New Roman" panose="02020603050405020304" charset="0"/>
                <a:ea typeface="华文新魏" panose="02010800040101010101" pitchFamily="2" charset="-122"/>
                <a:cs typeface="Times New Roman" panose="02020603050405020304" charset="0"/>
              </a:rPr>
              <a:t>(1) E</a:t>
            </a:r>
            <a:r>
              <a:rPr lang="zh-CN" altLang="en-US" sz="2000" b="1" kern="0" dirty="0">
                <a:solidFill>
                  <a:srgbClr val="000000"/>
                </a:solidFill>
                <a:latin typeface="Times New Roman" panose="02020603050405020304" charset="0"/>
                <a:ea typeface="华文新魏" panose="02010800040101010101" pitchFamily="2" charset="-122"/>
                <a:cs typeface="Times New Roman" panose="02020603050405020304" charset="0"/>
              </a:rPr>
              <a:t> →</a:t>
            </a:r>
            <a:r>
              <a:rPr lang="en-US" altLang="zh-CN" sz="2000" b="1" kern="0" dirty="0">
                <a:solidFill>
                  <a:srgbClr val="000000"/>
                </a:solidFill>
                <a:latin typeface="Times New Roman" panose="02020603050405020304" charset="0"/>
                <a:ea typeface="华文新魏" panose="02010800040101010101" pitchFamily="2" charset="-122"/>
                <a:cs typeface="Times New Roman" panose="02020603050405020304" charset="0"/>
              </a:rPr>
              <a:t>E +T</a:t>
            </a:r>
            <a:endParaRPr lang="en-US" altLang="zh-CN" sz="2000" b="1" kern="0" dirty="0">
              <a:solidFill>
                <a:srgbClr val="000000"/>
              </a:solidFill>
              <a:latin typeface="Times New Roman" panose="02020603050405020304" charset="0"/>
              <a:ea typeface="华文新魏" panose="02010800040101010101" pitchFamily="2" charset="-122"/>
              <a:cs typeface="Times New Roman" panose="02020603050405020304" charset="0"/>
            </a:endParaRPr>
          </a:p>
          <a:p>
            <a:pPr fontAlgn="auto">
              <a:spcBef>
                <a:spcPts val="0"/>
              </a:spcBef>
              <a:spcAft>
                <a:spcPts val="0"/>
              </a:spcAft>
              <a:buClr>
                <a:srgbClr val="5FB6F1"/>
              </a:buClr>
              <a:defRPr/>
            </a:pPr>
            <a:r>
              <a:rPr lang="en-US" altLang="zh-CN" sz="2000" b="1" kern="0" dirty="0">
                <a:solidFill>
                  <a:srgbClr val="000000"/>
                </a:solidFill>
                <a:latin typeface="Times New Roman" panose="02020603050405020304" charset="0"/>
                <a:ea typeface="华文新魏" panose="02010800040101010101" pitchFamily="2" charset="-122"/>
                <a:cs typeface="Times New Roman" panose="02020603050405020304" charset="0"/>
              </a:rPr>
              <a:t>(2) E</a:t>
            </a:r>
            <a:r>
              <a:rPr lang="zh-CN" altLang="en-US" sz="2000" b="1" kern="0" dirty="0">
                <a:solidFill>
                  <a:srgbClr val="000000"/>
                </a:solidFill>
                <a:latin typeface="Times New Roman" panose="02020603050405020304" charset="0"/>
                <a:ea typeface="华文新魏" panose="02010800040101010101" pitchFamily="2" charset="-122"/>
                <a:cs typeface="Times New Roman" panose="02020603050405020304" charset="0"/>
              </a:rPr>
              <a:t> → </a:t>
            </a:r>
            <a:r>
              <a:rPr lang="en-US" altLang="zh-CN" sz="2000" b="1" kern="0" dirty="0">
                <a:solidFill>
                  <a:srgbClr val="000000"/>
                </a:solidFill>
                <a:latin typeface="Times New Roman" panose="02020603050405020304" charset="0"/>
                <a:ea typeface="华文新魏" panose="02010800040101010101" pitchFamily="2" charset="-122"/>
                <a:cs typeface="Times New Roman" panose="02020603050405020304" charset="0"/>
              </a:rPr>
              <a:t>T      </a:t>
            </a:r>
            <a:endParaRPr lang="en-US" altLang="zh-CN" sz="2000" b="1" kern="0" dirty="0">
              <a:solidFill>
                <a:srgbClr val="000000"/>
              </a:solidFill>
              <a:latin typeface="Times New Roman" panose="02020603050405020304" charset="0"/>
              <a:ea typeface="华文新魏" panose="02010800040101010101" pitchFamily="2" charset="-122"/>
              <a:cs typeface="Times New Roman" panose="02020603050405020304" charset="0"/>
            </a:endParaRPr>
          </a:p>
          <a:p>
            <a:pPr fontAlgn="auto">
              <a:spcBef>
                <a:spcPts val="0"/>
              </a:spcBef>
              <a:spcAft>
                <a:spcPts val="0"/>
              </a:spcAft>
              <a:buClr>
                <a:srgbClr val="5FB6F1"/>
              </a:buClr>
              <a:defRPr/>
            </a:pPr>
            <a:r>
              <a:rPr lang="en-US" altLang="zh-CN" sz="2000" b="1" kern="0" dirty="0">
                <a:solidFill>
                  <a:srgbClr val="000000"/>
                </a:solidFill>
                <a:latin typeface="Times New Roman" panose="02020603050405020304" charset="0"/>
                <a:ea typeface="华文新魏" panose="02010800040101010101" pitchFamily="2" charset="-122"/>
                <a:cs typeface="Times New Roman" panose="02020603050405020304" charset="0"/>
              </a:rPr>
              <a:t>(3) T</a:t>
            </a:r>
            <a:r>
              <a:rPr lang="zh-CN" altLang="en-US" sz="2000" b="1" kern="0" dirty="0">
                <a:solidFill>
                  <a:srgbClr val="000000"/>
                </a:solidFill>
                <a:latin typeface="Times New Roman" panose="02020603050405020304" charset="0"/>
                <a:ea typeface="华文新魏" panose="02010800040101010101" pitchFamily="2" charset="-122"/>
                <a:cs typeface="Times New Roman" panose="02020603050405020304" charset="0"/>
              </a:rPr>
              <a:t> → </a:t>
            </a:r>
            <a:r>
              <a:rPr lang="en-US" altLang="zh-CN" sz="2000" b="1" kern="0" dirty="0">
                <a:solidFill>
                  <a:srgbClr val="000000"/>
                </a:solidFill>
                <a:latin typeface="Times New Roman" panose="02020603050405020304" charset="0"/>
                <a:ea typeface="华文新魏" panose="02010800040101010101" pitchFamily="2" charset="-122"/>
                <a:cs typeface="Times New Roman" panose="02020603050405020304" charset="0"/>
              </a:rPr>
              <a:t>T*F</a:t>
            </a:r>
            <a:endParaRPr lang="en-US" altLang="zh-CN" sz="2000" b="1" kern="0" dirty="0">
              <a:solidFill>
                <a:srgbClr val="000000"/>
              </a:solidFill>
              <a:latin typeface="Times New Roman" panose="02020603050405020304" charset="0"/>
              <a:ea typeface="华文新魏" panose="02010800040101010101" pitchFamily="2" charset="-122"/>
              <a:cs typeface="Times New Roman" panose="02020603050405020304" charset="0"/>
            </a:endParaRPr>
          </a:p>
          <a:p>
            <a:pPr fontAlgn="auto">
              <a:spcBef>
                <a:spcPts val="0"/>
              </a:spcBef>
              <a:spcAft>
                <a:spcPts val="0"/>
              </a:spcAft>
              <a:buClr>
                <a:srgbClr val="5FB6F1"/>
              </a:buClr>
              <a:defRPr/>
            </a:pPr>
            <a:r>
              <a:rPr lang="en-US" altLang="zh-CN" sz="2000" b="1" kern="0" dirty="0">
                <a:solidFill>
                  <a:srgbClr val="000000"/>
                </a:solidFill>
                <a:latin typeface="Times New Roman" panose="02020603050405020304" charset="0"/>
                <a:ea typeface="华文新魏" panose="02010800040101010101" pitchFamily="2" charset="-122"/>
                <a:cs typeface="Times New Roman" panose="02020603050405020304" charset="0"/>
              </a:rPr>
              <a:t>(4) T</a:t>
            </a:r>
            <a:r>
              <a:rPr lang="zh-CN" altLang="en-US" sz="2000" b="1" kern="0" dirty="0">
                <a:solidFill>
                  <a:srgbClr val="000000"/>
                </a:solidFill>
                <a:latin typeface="Times New Roman" panose="02020603050405020304" charset="0"/>
                <a:ea typeface="华文新魏" panose="02010800040101010101" pitchFamily="2" charset="-122"/>
                <a:cs typeface="Times New Roman" panose="02020603050405020304" charset="0"/>
              </a:rPr>
              <a:t> → </a:t>
            </a:r>
            <a:r>
              <a:rPr lang="en-US" altLang="zh-CN" sz="2000" b="1" kern="0" dirty="0">
                <a:solidFill>
                  <a:srgbClr val="000000"/>
                </a:solidFill>
                <a:latin typeface="Times New Roman" panose="02020603050405020304" charset="0"/>
                <a:ea typeface="华文新魏" panose="02010800040101010101" pitchFamily="2" charset="-122"/>
                <a:cs typeface="Times New Roman" panose="02020603050405020304" charset="0"/>
              </a:rPr>
              <a:t>F</a:t>
            </a:r>
            <a:endParaRPr lang="en-US" altLang="zh-CN" sz="2000" b="1" kern="0" dirty="0">
              <a:solidFill>
                <a:srgbClr val="000000"/>
              </a:solidFill>
              <a:latin typeface="Times New Roman" panose="02020603050405020304" charset="0"/>
              <a:ea typeface="华文新魏" panose="02010800040101010101" pitchFamily="2" charset="-122"/>
              <a:cs typeface="Times New Roman" panose="02020603050405020304" charset="0"/>
            </a:endParaRPr>
          </a:p>
          <a:p>
            <a:pPr fontAlgn="auto">
              <a:spcBef>
                <a:spcPts val="0"/>
              </a:spcBef>
              <a:spcAft>
                <a:spcPts val="0"/>
              </a:spcAft>
              <a:buClr>
                <a:srgbClr val="5FB6F1"/>
              </a:buClr>
              <a:defRPr/>
            </a:pPr>
            <a:r>
              <a:rPr lang="en-US" altLang="zh-CN" sz="2000" b="1" kern="0" dirty="0">
                <a:solidFill>
                  <a:srgbClr val="000000"/>
                </a:solidFill>
                <a:latin typeface="Times New Roman" panose="02020603050405020304" charset="0"/>
                <a:ea typeface="华文新魏" panose="02010800040101010101" pitchFamily="2" charset="-122"/>
                <a:cs typeface="Times New Roman" panose="02020603050405020304" charset="0"/>
              </a:rPr>
              <a:t>(5)  F</a:t>
            </a:r>
            <a:r>
              <a:rPr lang="zh-CN" altLang="en-US" sz="2000" b="1" kern="0" dirty="0">
                <a:solidFill>
                  <a:srgbClr val="000000"/>
                </a:solidFill>
                <a:latin typeface="Times New Roman" panose="02020603050405020304" charset="0"/>
                <a:ea typeface="华文新魏" panose="02010800040101010101" pitchFamily="2" charset="-122"/>
                <a:cs typeface="Times New Roman" panose="02020603050405020304" charset="0"/>
              </a:rPr>
              <a:t> →</a:t>
            </a:r>
            <a:r>
              <a:rPr lang="en-US" altLang="zh-CN" sz="2000" b="1" kern="0" dirty="0">
                <a:solidFill>
                  <a:srgbClr val="000000"/>
                </a:solidFill>
                <a:latin typeface="Times New Roman" panose="02020603050405020304" charset="0"/>
                <a:ea typeface="华文新魏" panose="02010800040101010101" pitchFamily="2" charset="-122"/>
                <a:cs typeface="Times New Roman" panose="02020603050405020304" charset="0"/>
              </a:rPr>
              <a:t>(E)</a:t>
            </a:r>
            <a:endParaRPr lang="en-US" altLang="zh-CN" sz="2000" b="1" kern="0" dirty="0">
              <a:solidFill>
                <a:srgbClr val="000000"/>
              </a:solidFill>
              <a:latin typeface="Times New Roman" panose="02020603050405020304" charset="0"/>
              <a:ea typeface="华文新魏" panose="02010800040101010101" pitchFamily="2" charset="-122"/>
              <a:cs typeface="Times New Roman" panose="02020603050405020304" charset="0"/>
            </a:endParaRPr>
          </a:p>
          <a:p>
            <a:pPr fontAlgn="auto">
              <a:spcBef>
                <a:spcPts val="0"/>
              </a:spcBef>
              <a:spcAft>
                <a:spcPts val="0"/>
              </a:spcAft>
              <a:buClr>
                <a:srgbClr val="5FB6F1"/>
              </a:buClr>
              <a:defRPr/>
            </a:pPr>
            <a:r>
              <a:rPr lang="en-US" altLang="zh-CN" sz="2000" b="1" kern="0" dirty="0">
                <a:solidFill>
                  <a:srgbClr val="000000"/>
                </a:solidFill>
                <a:latin typeface="Times New Roman" panose="02020603050405020304" charset="0"/>
                <a:ea typeface="华文新魏" panose="02010800040101010101" pitchFamily="2" charset="-122"/>
                <a:cs typeface="Times New Roman" panose="02020603050405020304" charset="0"/>
              </a:rPr>
              <a:t>(6)  F</a:t>
            </a:r>
            <a:r>
              <a:rPr lang="zh-CN" altLang="en-US" sz="2000" b="1" kern="0" dirty="0">
                <a:solidFill>
                  <a:srgbClr val="000000"/>
                </a:solidFill>
                <a:latin typeface="Times New Roman" panose="02020603050405020304" charset="0"/>
                <a:ea typeface="华文新魏" panose="02010800040101010101" pitchFamily="2" charset="-122"/>
                <a:cs typeface="Times New Roman" panose="02020603050405020304" charset="0"/>
              </a:rPr>
              <a:t> → </a:t>
            </a:r>
            <a:r>
              <a:rPr lang="en-US" altLang="zh-CN" sz="2000" b="1" kern="0" dirty="0">
                <a:solidFill>
                  <a:srgbClr val="000000"/>
                </a:solidFill>
                <a:latin typeface="Times New Roman" panose="02020603050405020304" charset="0"/>
                <a:ea typeface="华文新魏" panose="02010800040101010101" pitchFamily="2" charset="-122"/>
                <a:cs typeface="Times New Roman" panose="02020603050405020304" charset="0"/>
              </a:rPr>
              <a:t>id      </a:t>
            </a:r>
            <a:endParaRPr lang="zh-CN" altLang="en-US" sz="2000" b="1" kern="0" dirty="0">
              <a:solidFill>
                <a:srgbClr val="000000"/>
              </a:solidFill>
              <a:latin typeface="Times New Roman" panose="02020603050405020304" charset="0"/>
              <a:ea typeface="华文新魏" panose="02010800040101010101" pitchFamily="2" charset="-122"/>
              <a:cs typeface="Times New Roman" panose="02020603050405020304" charset="0"/>
            </a:endParaRPr>
          </a:p>
        </p:txBody>
      </p:sp>
      <p:graphicFrame>
        <p:nvGraphicFramePr>
          <p:cNvPr id="109" name="表格 108"/>
          <p:cNvGraphicFramePr>
            <a:graphicFrameLocks noGrp="1"/>
          </p:cNvGraphicFramePr>
          <p:nvPr/>
        </p:nvGraphicFramePr>
        <p:xfrm>
          <a:off x="1066800" y="620713"/>
          <a:ext cx="7602538" cy="5943600"/>
        </p:xfrm>
        <a:graphic>
          <a:graphicData uri="http://schemas.openxmlformats.org/drawingml/2006/table">
            <a:tbl>
              <a:tblPr firstRow="1" bandRow="1">
                <a:tableStyleId>{5DA37D80-6434-44D0-A028-1B22A696006F}</a:tableStyleId>
              </a:tblPr>
              <a:tblGrid>
                <a:gridCol w="838200"/>
                <a:gridCol w="1219200"/>
                <a:gridCol w="1440816"/>
                <a:gridCol w="1800141"/>
                <a:gridCol w="1224096"/>
                <a:gridCol w="1080085"/>
              </a:tblGrid>
              <a:tr h="370840">
                <a:tc>
                  <a:txBody>
                    <a:bodyPr/>
                    <a:lstStyle/>
                    <a:p>
                      <a:pPr algn="ctr"/>
                      <a:r>
                        <a:rPr lang="zh-CN" altLang="en-US" sz="2000" dirty="0">
                          <a:latin typeface="Times New Roman" panose="02020603050405020304" charset="0"/>
                          <a:ea typeface="华文新魏" panose="02010800040101010101" pitchFamily="2" charset="-122"/>
                          <a:cs typeface="Times New Roman" panose="02020603050405020304" charset="0"/>
                        </a:rPr>
                        <a:t>步骤</a:t>
                      </a:r>
                      <a:endParaRPr lang="zh-CN" altLang="en-US" sz="2000" dirty="0">
                        <a:latin typeface="Times New Roman" panose="02020603050405020304" charset="0"/>
                        <a:ea typeface="华文新魏" panose="02010800040101010101" pitchFamily="2" charset="-122"/>
                        <a:cs typeface="Times New Roman" panose="02020603050405020304" charset="0"/>
                      </a:endParaRPr>
                    </a:p>
                  </a:txBody>
                  <a:tcPr marL="91437" marR="91437"/>
                </a:tc>
                <a:tc>
                  <a:txBody>
                    <a:bodyPr/>
                    <a:lstStyle/>
                    <a:p>
                      <a:pPr algn="ctr"/>
                      <a:r>
                        <a:rPr lang="zh-CN" altLang="en-US" sz="2000" dirty="0">
                          <a:latin typeface="Times New Roman" panose="02020603050405020304" charset="0"/>
                          <a:ea typeface="华文新魏" panose="02010800040101010101" pitchFamily="2" charset="-122"/>
                          <a:cs typeface="Times New Roman" panose="02020603050405020304" charset="0"/>
                        </a:rPr>
                        <a:t>状态栈</a:t>
                      </a:r>
                      <a:endParaRPr lang="zh-CN" altLang="en-US" sz="2000" dirty="0">
                        <a:latin typeface="Times New Roman" panose="02020603050405020304" charset="0"/>
                        <a:ea typeface="华文新魏" panose="02010800040101010101" pitchFamily="2" charset="-122"/>
                        <a:cs typeface="Times New Roman" panose="02020603050405020304" charset="0"/>
                      </a:endParaRPr>
                    </a:p>
                  </a:txBody>
                  <a:tcPr marL="91437" marR="91437">
                    <a:lnR w="12700" cap="flat" cmpd="sng" algn="ctr">
                      <a:solidFill>
                        <a:schemeClr val="tx1"/>
                      </a:solidFill>
                      <a:prstDash val="solid"/>
                      <a:round/>
                      <a:headEnd type="none" w="med" len="med"/>
                      <a:tailEnd type="none" w="med" len="med"/>
                    </a:lnR>
                  </a:tcPr>
                </a:tc>
                <a:tc>
                  <a:txBody>
                    <a:bodyPr/>
                    <a:lstStyle/>
                    <a:p>
                      <a:pPr algn="ctr"/>
                      <a:r>
                        <a:rPr lang="zh-CN" altLang="en-US" sz="2000" dirty="0">
                          <a:latin typeface="Times New Roman" panose="02020603050405020304" charset="0"/>
                          <a:ea typeface="华文新魏" panose="02010800040101010101" pitchFamily="2" charset="-122"/>
                          <a:cs typeface="Times New Roman" panose="02020603050405020304" charset="0"/>
                        </a:rPr>
                        <a:t>符号栈</a:t>
                      </a:r>
                      <a:endParaRPr lang="zh-CN" altLang="en-US" sz="2000" dirty="0">
                        <a:latin typeface="Times New Roman" panose="02020603050405020304" charset="0"/>
                        <a:ea typeface="华文新魏" panose="02010800040101010101" pitchFamily="2" charset="-122"/>
                        <a:cs typeface="Times New Roman" panose="02020603050405020304" charset="0"/>
                      </a:endParaRPr>
                    </a:p>
                  </a:txBody>
                  <a:tcPr marL="91437" marR="91437">
                    <a:lnL w="12700" cap="flat" cmpd="sng" algn="ctr">
                      <a:solidFill>
                        <a:schemeClr val="tx1"/>
                      </a:solidFill>
                      <a:prstDash val="solid"/>
                      <a:round/>
                      <a:headEnd type="none" w="med" len="med"/>
                      <a:tailEnd type="none" w="med" len="med"/>
                    </a:lnL>
                  </a:tcPr>
                </a:tc>
                <a:tc>
                  <a:txBody>
                    <a:bodyPr/>
                    <a:lstStyle/>
                    <a:p>
                      <a:pPr algn="ctr"/>
                      <a:r>
                        <a:rPr lang="zh-CN" altLang="en-US" sz="2000" dirty="0">
                          <a:latin typeface="Times New Roman" panose="02020603050405020304" charset="0"/>
                          <a:ea typeface="华文新魏" panose="02010800040101010101" pitchFamily="2" charset="-122"/>
                          <a:cs typeface="Times New Roman" panose="02020603050405020304" charset="0"/>
                        </a:rPr>
                        <a:t>输入串</a:t>
                      </a:r>
                      <a:endParaRPr lang="zh-CN" altLang="en-US" sz="2000" dirty="0">
                        <a:latin typeface="Times New Roman" panose="02020603050405020304" charset="0"/>
                        <a:ea typeface="华文新魏" panose="02010800040101010101" pitchFamily="2" charset="-122"/>
                        <a:cs typeface="Times New Roman" panose="02020603050405020304" charset="0"/>
                      </a:endParaRPr>
                    </a:p>
                  </a:txBody>
                  <a:tcPr marL="91437" marR="91437"/>
                </a:tc>
                <a:tc>
                  <a:txBody>
                    <a:bodyPr/>
                    <a:lstStyle/>
                    <a:p>
                      <a:pPr algn="ctr"/>
                      <a:r>
                        <a:rPr lang="en-US" altLang="zh-CN" sz="2000" dirty="0">
                          <a:latin typeface="Times New Roman" panose="02020603050405020304" charset="0"/>
                          <a:ea typeface="华文新魏" panose="02010800040101010101" pitchFamily="2" charset="-122"/>
                          <a:cs typeface="Times New Roman" panose="02020603050405020304" charset="0"/>
                        </a:rPr>
                        <a:t>ACTION</a:t>
                      </a:r>
                      <a:endParaRPr lang="zh-CN" altLang="en-US" sz="2000" dirty="0">
                        <a:latin typeface="Times New Roman" panose="02020603050405020304" charset="0"/>
                        <a:ea typeface="华文新魏" panose="02010800040101010101" pitchFamily="2" charset="-122"/>
                        <a:cs typeface="Times New Roman" panose="02020603050405020304" charset="0"/>
                      </a:endParaRPr>
                    </a:p>
                  </a:txBody>
                  <a:tcPr marL="91437" marR="91437"/>
                </a:tc>
                <a:tc>
                  <a:txBody>
                    <a:bodyPr/>
                    <a:lstStyle/>
                    <a:p>
                      <a:pPr algn="ctr"/>
                      <a:r>
                        <a:rPr lang="en-US" altLang="zh-CN" sz="2000" dirty="0">
                          <a:latin typeface="Times New Roman" panose="02020603050405020304" charset="0"/>
                          <a:ea typeface="华文新魏" panose="02010800040101010101" pitchFamily="2" charset="-122"/>
                          <a:cs typeface="Times New Roman" panose="02020603050405020304" charset="0"/>
                        </a:rPr>
                        <a:t>GOTO</a:t>
                      </a:r>
                      <a:endParaRPr lang="zh-CN" altLang="en-US" sz="2000" dirty="0">
                        <a:latin typeface="Times New Roman" panose="02020603050405020304" charset="0"/>
                        <a:ea typeface="华文新魏" panose="02010800040101010101" pitchFamily="2" charset="-122"/>
                        <a:cs typeface="Times New Roman" panose="02020603050405020304" charset="0"/>
                      </a:endParaRPr>
                    </a:p>
                  </a:txBody>
                  <a:tcPr marL="91437" marR="91437"/>
                </a:tc>
              </a:tr>
              <a:tr h="370840">
                <a:tc>
                  <a:txBody>
                    <a:bodyPr/>
                    <a:lstStyle/>
                    <a:p>
                      <a:r>
                        <a:rPr lang="en-US" altLang="zh-CN" sz="2000" dirty="0"/>
                        <a:t>1</a:t>
                      </a:r>
                      <a:endParaRPr lang="zh-CN" altLang="en-US" sz="2000" dirty="0">
                        <a:latin typeface="Times New Roman" panose="02020603050405020304" charset="0"/>
                        <a:cs typeface="Times New Roman" panose="02020603050405020304" charset="0"/>
                      </a:endParaRPr>
                    </a:p>
                  </a:txBody>
                  <a:tcPr marL="91437" marR="91437"/>
                </a:tc>
                <a:tc>
                  <a:txBody>
                    <a:bodyPr/>
                    <a:lstStyle/>
                    <a:p>
                      <a:endParaRPr lang="zh-CN" altLang="en-US" sz="2000" dirty="0">
                        <a:latin typeface="Times New Roman" panose="02020603050405020304" charset="0"/>
                        <a:cs typeface="Times New Roman" panose="02020603050405020304" charset="0"/>
                      </a:endParaRPr>
                    </a:p>
                  </a:txBody>
                  <a:tcPr marL="91437" marR="91437">
                    <a:lnR w="12700" cap="flat" cmpd="sng" algn="ctr">
                      <a:solidFill>
                        <a:schemeClr val="tx1"/>
                      </a:solidFill>
                      <a:prstDash val="solid"/>
                      <a:round/>
                      <a:headEnd type="none" w="med" len="med"/>
                      <a:tailEnd type="none" w="med" len="med"/>
                    </a:lnR>
                  </a:tcPr>
                </a:tc>
                <a:tc>
                  <a:txBody>
                    <a:bodyPr/>
                    <a:lstStyle/>
                    <a:p>
                      <a:endParaRPr lang="zh-CN" altLang="en-US" sz="2000" dirty="0">
                        <a:latin typeface="Times New Roman" panose="02020603050405020304" charset="0"/>
                        <a:cs typeface="Times New Roman" panose="02020603050405020304" charset="0"/>
                      </a:endParaRPr>
                    </a:p>
                  </a:txBody>
                  <a:tcPr marL="91437" marR="91437">
                    <a:lnL w="12700" cap="flat" cmpd="sng" algn="ctr">
                      <a:solidFill>
                        <a:schemeClr val="tx1"/>
                      </a:solidFill>
                      <a:prstDash val="solid"/>
                      <a:round/>
                      <a:headEnd type="none" w="med" len="med"/>
                      <a:tailEnd type="none" w="med" len="med"/>
                    </a:lnL>
                  </a:tcPr>
                </a:tc>
                <a:tc>
                  <a:txBody>
                    <a:bodyPr/>
                    <a:lstStyle/>
                    <a:p>
                      <a:pPr algn="r"/>
                      <a:endParaRPr lang="zh-CN" altLang="en-US" sz="2000" dirty="0">
                        <a:latin typeface="Times New Roman" panose="02020603050405020304" charset="0"/>
                        <a:cs typeface="Times New Roman" panose="02020603050405020304" charset="0"/>
                      </a:endParaRPr>
                    </a:p>
                  </a:txBody>
                  <a:tcPr marL="91437" marR="91437"/>
                </a:tc>
                <a:tc>
                  <a:txBody>
                    <a:bodyPr/>
                    <a:lstStyle/>
                    <a:p>
                      <a:pPr algn="ctr"/>
                      <a:endParaRPr lang="zh-CN" altLang="en-US" sz="2000" dirty="0">
                        <a:latin typeface="Times New Roman" panose="02020603050405020304" charset="0"/>
                        <a:cs typeface="Times New Roman" panose="02020603050405020304" charset="0"/>
                      </a:endParaRPr>
                    </a:p>
                  </a:txBody>
                  <a:tcPr marL="91437" marR="91437"/>
                </a:tc>
                <a:tc>
                  <a:txBody>
                    <a:bodyPr/>
                    <a:lstStyle/>
                    <a:p>
                      <a:endParaRPr lang="zh-CN" altLang="en-US" sz="2000" dirty="0">
                        <a:latin typeface="Times New Roman" panose="02020603050405020304" charset="0"/>
                        <a:cs typeface="Times New Roman" panose="02020603050405020304" charset="0"/>
                      </a:endParaRPr>
                    </a:p>
                  </a:txBody>
                  <a:tcPr marL="91437" marR="91437"/>
                </a:tc>
              </a:tr>
              <a:tr h="370840">
                <a:tc>
                  <a:txBody>
                    <a:bodyPr/>
                    <a:lstStyle/>
                    <a:p>
                      <a:r>
                        <a:rPr lang="en-US" altLang="zh-CN" sz="2000" dirty="0"/>
                        <a:t>2</a:t>
                      </a:r>
                      <a:endParaRPr lang="zh-CN" altLang="en-US" sz="2000" dirty="0">
                        <a:latin typeface="Times New Roman" panose="02020603050405020304" charset="0"/>
                        <a:cs typeface="Times New Roman" panose="02020603050405020304" charset="0"/>
                      </a:endParaRPr>
                    </a:p>
                  </a:txBody>
                  <a:tcPr marL="91437" marR="91437"/>
                </a:tc>
                <a:tc>
                  <a:txBody>
                    <a:bodyPr/>
                    <a:lstStyle/>
                    <a:p>
                      <a:endParaRPr lang="zh-CN" altLang="en-US" sz="2000" dirty="0">
                        <a:latin typeface="Times New Roman" panose="02020603050405020304" charset="0"/>
                        <a:cs typeface="Times New Roman" panose="02020603050405020304" charset="0"/>
                      </a:endParaRPr>
                    </a:p>
                  </a:txBody>
                  <a:tcPr marL="91437" marR="91437">
                    <a:lnR w="12700" cap="flat" cmpd="sng" algn="ctr">
                      <a:solidFill>
                        <a:schemeClr val="tx1"/>
                      </a:solidFill>
                      <a:prstDash val="solid"/>
                      <a:round/>
                      <a:headEnd type="none" w="med" len="med"/>
                      <a:tailEnd type="none" w="med" len="med"/>
                    </a:lnR>
                  </a:tcPr>
                </a:tc>
                <a:tc>
                  <a:txBody>
                    <a:bodyPr/>
                    <a:lstStyle/>
                    <a:p>
                      <a:endParaRPr lang="zh-CN" altLang="en-US" sz="2000" dirty="0">
                        <a:latin typeface="Times New Roman" panose="02020603050405020304" charset="0"/>
                        <a:cs typeface="Times New Roman" panose="02020603050405020304" charset="0"/>
                      </a:endParaRPr>
                    </a:p>
                  </a:txBody>
                  <a:tcPr marL="91437" marR="91437">
                    <a:lnL w="12700" cap="flat" cmpd="sng" algn="ctr">
                      <a:solidFill>
                        <a:schemeClr val="tx1"/>
                      </a:solidFill>
                      <a:prstDash val="solid"/>
                      <a:round/>
                      <a:headEnd type="none" w="med" len="med"/>
                      <a:tailEnd type="none" w="med" len="med"/>
                    </a:lnL>
                  </a:tcPr>
                </a:tc>
                <a:tc>
                  <a:txBody>
                    <a:bodyPr/>
                    <a:lstStyle/>
                    <a:p>
                      <a:pPr marL="0" marR="0" indent="0" algn="r" defTabSz="914400" rtl="0" eaLnBrk="1" fontAlgn="auto" latinLnBrk="0" hangingPunct="1">
                        <a:lnSpc>
                          <a:spcPct val="100000"/>
                        </a:lnSpc>
                        <a:spcBef>
                          <a:spcPts val="0"/>
                        </a:spcBef>
                        <a:spcAft>
                          <a:spcPts val="0"/>
                        </a:spcAft>
                        <a:buClrTx/>
                        <a:buSzTx/>
                        <a:buFontTx/>
                        <a:buNone/>
                        <a:defRPr/>
                      </a:pPr>
                      <a:endParaRPr lang="zh-CN" altLang="en-US" sz="2000" dirty="0">
                        <a:latin typeface="Times New Roman" panose="02020603050405020304" charset="0"/>
                        <a:cs typeface="Times New Roman" panose="02020603050405020304" charset="0"/>
                      </a:endParaRPr>
                    </a:p>
                  </a:txBody>
                  <a:tcPr marL="91437" marR="91437"/>
                </a:tc>
                <a:tc>
                  <a:txBody>
                    <a:bodyPr/>
                    <a:lstStyle/>
                    <a:p>
                      <a:pPr algn="ctr"/>
                      <a:endParaRPr lang="zh-CN" altLang="en-US" sz="2000" dirty="0">
                        <a:latin typeface="Times New Roman" panose="02020603050405020304" charset="0"/>
                        <a:cs typeface="Times New Roman" panose="02020603050405020304" charset="0"/>
                      </a:endParaRPr>
                    </a:p>
                  </a:txBody>
                  <a:tcPr marL="91437" marR="91437"/>
                </a:tc>
                <a:tc>
                  <a:txBody>
                    <a:bodyPr/>
                    <a:lstStyle/>
                    <a:p>
                      <a:endParaRPr lang="zh-CN" altLang="en-US" sz="2000" dirty="0">
                        <a:latin typeface="Times New Roman" panose="02020603050405020304" charset="0"/>
                        <a:cs typeface="Times New Roman" panose="02020603050405020304" charset="0"/>
                      </a:endParaRPr>
                    </a:p>
                  </a:txBody>
                  <a:tcPr marL="91437" marR="91437"/>
                </a:tc>
              </a:tr>
              <a:tr h="370840">
                <a:tc>
                  <a:txBody>
                    <a:bodyPr/>
                    <a:lstStyle/>
                    <a:p>
                      <a:r>
                        <a:rPr lang="en-US" altLang="zh-CN" sz="2000" dirty="0"/>
                        <a:t>3</a:t>
                      </a:r>
                      <a:endParaRPr lang="zh-CN" altLang="en-US" sz="2000" dirty="0">
                        <a:latin typeface="Times New Roman" panose="02020603050405020304" charset="0"/>
                        <a:cs typeface="Times New Roman" panose="02020603050405020304" charset="0"/>
                      </a:endParaRPr>
                    </a:p>
                  </a:txBody>
                  <a:tcPr marL="91437" marR="91437"/>
                </a:tc>
                <a:tc>
                  <a:txBody>
                    <a:bodyPr/>
                    <a:lstStyle/>
                    <a:p>
                      <a:endParaRPr lang="zh-CN" altLang="en-US" sz="2000" dirty="0">
                        <a:latin typeface="Times New Roman" panose="02020603050405020304" charset="0"/>
                        <a:cs typeface="Times New Roman" panose="02020603050405020304" charset="0"/>
                      </a:endParaRPr>
                    </a:p>
                  </a:txBody>
                  <a:tcPr marL="91437" marR="91437">
                    <a:lnR w="12700" cap="flat" cmpd="sng" algn="ctr">
                      <a:solidFill>
                        <a:schemeClr val="tx1"/>
                      </a:solidFill>
                      <a:prstDash val="solid"/>
                      <a:round/>
                      <a:headEnd type="none" w="med" len="med"/>
                      <a:tailEnd type="none" w="med" len="med"/>
                    </a:lnR>
                  </a:tcPr>
                </a:tc>
                <a:tc>
                  <a:txBody>
                    <a:bodyPr/>
                    <a:lstStyle/>
                    <a:p>
                      <a:endParaRPr lang="zh-CN" altLang="en-US" sz="2000" dirty="0">
                        <a:latin typeface="Times New Roman" panose="02020603050405020304" charset="0"/>
                        <a:cs typeface="Times New Roman" panose="02020603050405020304" charset="0"/>
                      </a:endParaRPr>
                    </a:p>
                  </a:txBody>
                  <a:tcPr marL="91437" marR="91437">
                    <a:lnL w="12700" cap="flat" cmpd="sng" algn="ctr">
                      <a:solidFill>
                        <a:schemeClr val="tx1"/>
                      </a:solidFill>
                      <a:prstDash val="solid"/>
                      <a:round/>
                      <a:headEnd type="none" w="med" len="med"/>
                      <a:tailEnd type="none" w="med" len="med"/>
                    </a:lnL>
                  </a:tcPr>
                </a:tc>
                <a:tc>
                  <a:txBody>
                    <a:bodyPr/>
                    <a:lstStyle/>
                    <a:p>
                      <a:pPr algn="r"/>
                      <a:endParaRPr lang="zh-CN" altLang="en-US" sz="2000" dirty="0">
                        <a:latin typeface="Times New Roman" panose="02020603050405020304" charset="0"/>
                        <a:cs typeface="Times New Roman" panose="02020603050405020304" charset="0"/>
                      </a:endParaRPr>
                    </a:p>
                  </a:txBody>
                  <a:tcPr marL="91437" marR="91437"/>
                </a:tc>
                <a:tc>
                  <a:txBody>
                    <a:bodyPr/>
                    <a:lstStyle/>
                    <a:p>
                      <a:pPr algn="ctr"/>
                      <a:endParaRPr lang="zh-CN" altLang="en-US" sz="2000" dirty="0">
                        <a:latin typeface="Times New Roman" panose="02020603050405020304" charset="0"/>
                        <a:cs typeface="Times New Roman" panose="02020603050405020304" charset="0"/>
                      </a:endParaRPr>
                    </a:p>
                  </a:txBody>
                  <a:tcPr marL="91437" marR="91437"/>
                </a:tc>
                <a:tc>
                  <a:txBody>
                    <a:bodyPr/>
                    <a:lstStyle/>
                    <a:p>
                      <a:endParaRPr lang="zh-CN" altLang="en-US" sz="2000" dirty="0">
                        <a:latin typeface="Times New Roman" panose="02020603050405020304" charset="0"/>
                        <a:cs typeface="Times New Roman" panose="02020603050405020304" charset="0"/>
                      </a:endParaRPr>
                    </a:p>
                  </a:txBody>
                  <a:tcPr marL="91437" marR="91437"/>
                </a:tc>
              </a:tr>
              <a:tr h="370840">
                <a:tc>
                  <a:txBody>
                    <a:bodyPr/>
                    <a:lstStyle/>
                    <a:p>
                      <a:r>
                        <a:rPr lang="en-US" altLang="zh-CN" sz="2000" dirty="0"/>
                        <a:t>4</a:t>
                      </a:r>
                      <a:endParaRPr lang="zh-CN" altLang="en-US" sz="2000" dirty="0">
                        <a:latin typeface="Times New Roman" panose="02020603050405020304" charset="0"/>
                        <a:cs typeface="Times New Roman" panose="02020603050405020304" charset="0"/>
                      </a:endParaRPr>
                    </a:p>
                  </a:txBody>
                  <a:tcPr marL="91437" marR="91437"/>
                </a:tc>
                <a:tc>
                  <a:txBody>
                    <a:bodyPr/>
                    <a:lstStyle/>
                    <a:p>
                      <a:endParaRPr lang="zh-CN" altLang="en-US" sz="2000" dirty="0">
                        <a:latin typeface="Times New Roman" panose="02020603050405020304" charset="0"/>
                        <a:cs typeface="Times New Roman" panose="02020603050405020304" charset="0"/>
                      </a:endParaRPr>
                    </a:p>
                  </a:txBody>
                  <a:tcPr marL="91437" marR="91437">
                    <a:lnR w="12700" cap="flat" cmpd="sng" algn="ctr">
                      <a:solidFill>
                        <a:schemeClr val="tx1"/>
                      </a:solidFill>
                      <a:prstDash val="solid"/>
                      <a:round/>
                      <a:headEnd type="none" w="med" len="med"/>
                      <a:tailEnd type="none" w="med" len="med"/>
                    </a:lnR>
                  </a:tcPr>
                </a:tc>
                <a:tc>
                  <a:txBody>
                    <a:bodyPr/>
                    <a:lstStyle/>
                    <a:p>
                      <a:endParaRPr lang="zh-CN" altLang="en-US" sz="2000" dirty="0">
                        <a:latin typeface="Times New Roman" panose="02020603050405020304" charset="0"/>
                        <a:cs typeface="Times New Roman" panose="02020603050405020304" charset="0"/>
                      </a:endParaRPr>
                    </a:p>
                  </a:txBody>
                  <a:tcPr marL="91437" marR="91437">
                    <a:lnL w="12700" cap="flat" cmpd="sng" algn="ctr">
                      <a:solidFill>
                        <a:schemeClr val="tx1"/>
                      </a:solidFill>
                      <a:prstDash val="solid"/>
                      <a:round/>
                      <a:headEnd type="none" w="med" len="med"/>
                      <a:tailEnd type="none" w="med" len="med"/>
                    </a:lnL>
                  </a:tcPr>
                </a:tc>
                <a:tc>
                  <a:txBody>
                    <a:bodyPr/>
                    <a:lstStyle/>
                    <a:p>
                      <a:pPr marL="0" marR="0" indent="0" algn="r" defTabSz="914400" rtl="0" eaLnBrk="1" fontAlgn="auto" latinLnBrk="0" hangingPunct="1">
                        <a:lnSpc>
                          <a:spcPct val="100000"/>
                        </a:lnSpc>
                        <a:spcBef>
                          <a:spcPts val="0"/>
                        </a:spcBef>
                        <a:spcAft>
                          <a:spcPts val="0"/>
                        </a:spcAft>
                        <a:buClrTx/>
                        <a:buSzTx/>
                        <a:buFontTx/>
                        <a:buNone/>
                        <a:defRPr/>
                      </a:pPr>
                      <a:endParaRPr lang="zh-CN" altLang="en-US" sz="2000" dirty="0">
                        <a:latin typeface="Times New Roman" panose="02020603050405020304" charset="0"/>
                        <a:cs typeface="Times New Roman" panose="02020603050405020304" charset="0"/>
                      </a:endParaRPr>
                    </a:p>
                  </a:txBody>
                  <a:tcPr marL="91437" marR="91437"/>
                </a:tc>
                <a:tc>
                  <a:txBody>
                    <a:bodyPr/>
                    <a:lstStyle/>
                    <a:p>
                      <a:endParaRPr lang="zh-CN" altLang="en-US" sz="2000" dirty="0">
                        <a:latin typeface="Times New Roman" panose="02020603050405020304" charset="0"/>
                        <a:cs typeface="Times New Roman" panose="02020603050405020304" charset="0"/>
                      </a:endParaRPr>
                    </a:p>
                  </a:txBody>
                  <a:tcPr marL="91437" marR="91437"/>
                </a:tc>
                <a:tc>
                  <a:txBody>
                    <a:bodyPr/>
                    <a:lstStyle/>
                    <a:p>
                      <a:endParaRPr lang="zh-CN" altLang="en-US" sz="2000" dirty="0">
                        <a:latin typeface="Times New Roman" panose="02020603050405020304" charset="0"/>
                        <a:cs typeface="Times New Roman" panose="02020603050405020304" charset="0"/>
                      </a:endParaRPr>
                    </a:p>
                  </a:txBody>
                  <a:tcPr marL="91437" marR="91437"/>
                </a:tc>
              </a:tr>
              <a:tr h="370840">
                <a:tc>
                  <a:txBody>
                    <a:bodyPr/>
                    <a:lstStyle/>
                    <a:p>
                      <a:r>
                        <a:rPr lang="en-US" altLang="zh-CN" sz="2000" dirty="0"/>
                        <a:t>5</a:t>
                      </a:r>
                      <a:endParaRPr lang="zh-CN" altLang="en-US" sz="2000" dirty="0">
                        <a:latin typeface="Times New Roman" panose="02020603050405020304" charset="0"/>
                        <a:cs typeface="Times New Roman" panose="02020603050405020304" charset="0"/>
                      </a:endParaRPr>
                    </a:p>
                  </a:txBody>
                  <a:tcPr marL="91437" marR="91437"/>
                </a:tc>
                <a:tc>
                  <a:txBody>
                    <a:bodyPr/>
                    <a:lstStyle/>
                    <a:p>
                      <a:endParaRPr lang="zh-CN" altLang="en-US" sz="2000" dirty="0">
                        <a:latin typeface="Times New Roman" panose="02020603050405020304" charset="0"/>
                        <a:cs typeface="Times New Roman" panose="02020603050405020304" charset="0"/>
                      </a:endParaRPr>
                    </a:p>
                  </a:txBody>
                  <a:tcPr marL="91437" marR="91437">
                    <a:lnR w="12700" cap="flat" cmpd="sng" algn="ctr">
                      <a:solidFill>
                        <a:schemeClr val="tx1"/>
                      </a:solidFill>
                      <a:prstDash val="solid"/>
                      <a:round/>
                      <a:headEnd type="none" w="med" len="med"/>
                      <a:tailEnd type="none" w="med" len="med"/>
                    </a:lnR>
                  </a:tcPr>
                </a:tc>
                <a:tc>
                  <a:txBody>
                    <a:bodyPr/>
                    <a:lstStyle/>
                    <a:p>
                      <a:endParaRPr lang="zh-CN" altLang="en-US" sz="2000" dirty="0">
                        <a:latin typeface="Times New Roman" panose="02020603050405020304" charset="0"/>
                        <a:cs typeface="Times New Roman" panose="02020603050405020304" charset="0"/>
                      </a:endParaRPr>
                    </a:p>
                  </a:txBody>
                  <a:tcPr marL="91437" marR="91437">
                    <a:lnL w="12700" cap="flat" cmpd="sng" algn="ctr">
                      <a:solidFill>
                        <a:schemeClr val="tx1"/>
                      </a:solidFill>
                      <a:prstDash val="solid"/>
                      <a:round/>
                      <a:headEnd type="none" w="med" len="med"/>
                      <a:tailEnd type="none" w="med" len="med"/>
                    </a:lnL>
                  </a:tcPr>
                </a:tc>
                <a:tc>
                  <a:txBody>
                    <a:bodyPr/>
                    <a:lstStyle/>
                    <a:p>
                      <a:pPr algn="r"/>
                      <a:endParaRPr lang="zh-CN" altLang="en-US" sz="2000" dirty="0">
                        <a:latin typeface="Times New Roman" panose="02020603050405020304" charset="0"/>
                        <a:cs typeface="Times New Roman" panose="02020603050405020304" charset="0"/>
                      </a:endParaRPr>
                    </a:p>
                  </a:txBody>
                  <a:tcPr marL="91437" marR="91437"/>
                </a:tc>
                <a:tc>
                  <a:txBody>
                    <a:bodyPr/>
                    <a:lstStyle/>
                    <a:p>
                      <a:endParaRPr lang="zh-CN" altLang="en-US" sz="2000" dirty="0">
                        <a:latin typeface="Times New Roman" panose="02020603050405020304" charset="0"/>
                        <a:cs typeface="Times New Roman" panose="02020603050405020304" charset="0"/>
                      </a:endParaRPr>
                    </a:p>
                  </a:txBody>
                  <a:tcPr marL="91437" marR="91437"/>
                </a:tc>
                <a:tc>
                  <a:txBody>
                    <a:bodyPr/>
                    <a:lstStyle/>
                    <a:p>
                      <a:endParaRPr lang="zh-CN" altLang="en-US" sz="2000" dirty="0">
                        <a:latin typeface="Times New Roman" panose="02020603050405020304" charset="0"/>
                        <a:cs typeface="Times New Roman" panose="02020603050405020304" charset="0"/>
                      </a:endParaRPr>
                    </a:p>
                  </a:txBody>
                  <a:tcPr marL="91437" marR="91437"/>
                </a:tc>
              </a:tr>
              <a:tr h="370840">
                <a:tc>
                  <a:txBody>
                    <a:bodyPr/>
                    <a:lstStyle/>
                    <a:p>
                      <a:r>
                        <a:rPr lang="en-US" altLang="zh-CN" sz="2000" dirty="0"/>
                        <a:t>6</a:t>
                      </a:r>
                      <a:endParaRPr lang="zh-CN" altLang="en-US" sz="2000" dirty="0">
                        <a:latin typeface="Times New Roman" panose="02020603050405020304" charset="0"/>
                        <a:cs typeface="Times New Roman" panose="02020603050405020304" charset="0"/>
                      </a:endParaRPr>
                    </a:p>
                  </a:txBody>
                  <a:tcPr marL="91437" marR="91437"/>
                </a:tc>
                <a:tc>
                  <a:txBody>
                    <a:bodyPr/>
                    <a:lstStyle/>
                    <a:p>
                      <a:endParaRPr lang="zh-CN" altLang="en-US" sz="2000" dirty="0">
                        <a:latin typeface="Times New Roman" panose="02020603050405020304" charset="0"/>
                        <a:cs typeface="Times New Roman" panose="02020603050405020304" charset="0"/>
                      </a:endParaRPr>
                    </a:p>
                  </a:txBody>
                  <a:tcPr marL="91437" marR="91437">
                    <a:lnR w="12700" cap="flat" cmpd="sng" algn="ctr">
                      <a:solidFill>
                        <a:schemeClr val="tx1"/>
                      </a:solidFill>
                      <a:prstDash val="solid"/>
                      <a:round/>
                      <a:headEnd type="none" w="med" len="med"/>
                      <a:tailEnd type="none" w="med" len="med"/>
                    </a:lnR>
                  </a:tcPr>
                </a:tc>
                <a:tc>
                  <a:txBody>
                    <a:bodyPr/>
                    <a:lstStyle/>
                    <a:p>
                      <a:endParaRPr lang="zh-CN" altLang="en-US" sz="2000" dirty="0">
                        <a:latin typeface="Times New Roman" panose="02020603050405020304" charset="0"/>
                        <a:cs typeface="Times New Roman" panose="02020603050405020304" charset="0"/>
                      </a:endParaRPr>
                    </a:p>
                  </a:txBody>
                  <a:tcPr marL="91437" marR="91437">
                    <a:lnL w="12700" cap="flat" cmpd="sng" algn="ctr">
                      <a:solidFill>
                        <a:schemeClr val="tx1"/>
                      </a:solidFill>
                      <a:prstDash val="solid"/>
                      <a:round/>
                      <a:headEnd type="none" w="med" len="med"/>
                      <a:tailEnd type="none" w="med" len="med"/>
                    </a:lnL>
                  </a:tcPr>
                </a:tc>
                <a:tc>
                  <a:txBody>
                    <a:bodyPr/>
                    <a:lstStyle/>
                    <a:p>
                      <a:pPr algn="r"/>
                      <a:endParaRPr lang="zh-CN" altLang="en-US" sz="2000" dirty="0">
                        <a:latin typeface="Times New Roman" panose="02020603050405020304" charset="0"/>
                        <a:cs typeface="Times New Roman" panose="02020603050405020304" charset="0"/>
                      </a:endParaRPr>
                    </a:p>
                  </a:txBody>
                  <a:tcPr marL="91437" marR="91437"/>
                </a:tc>
                <a:tc>
                  <a:txBody>
                    <a:bodyPr/>
                    <a:lstStyle/>
                    <a:p>
                      <a:endParaRPr lang="zh-CN" altLang="en-US" sz="2000" dirty="0">
                        <a:latin typeface="Times New Roman" panose="02020603050405020304" charset="0"/>
                        <a:cs typeface="Times New Roman" panose="02020603050405020304" charset="0"/>
                      </a:endParaRPr>
                    </a:p>
                  </a:txBody>
                  <a:tcPr marL="91437" marR="91437"/>
                </a:tc>
                <a:tc>
                  <a:txBody>
                    <a:bodyPr/>
                    <a:lstStyle/>
                    <a:p>
                      <a:endParaRPr lang="zh-CN" altLang="en-US" sz="2000" dirty="0">
                        <a:latin typeface="Times New Roman" panose="02020603050405020304" charset="0"/>
                        <a:cs typeface="Times New Roman" panose="02020603050405020304" charset="0"/>
                      </a:endParaRPr>
                    </a:p>
                  </a:txBody>
                  <a:tcPr marL="91437" marR="91437"/>
                </a:tc>
              </a:tr>
              <a:tr h="370840">
                <a:tc>
                  <a:txBody>
                    <a:bodyPr/>
                    <a:lstStyle/>
                    <a:p>
                      <a:r>
                        <a:rPr lang="en-US" altLang="zh-CN" sz="2000" dirty="0"/>
                        <a:t>7</a:t>
                      </a:r>
                      <a:endParaRPr lang="zh-CN" altLang="en-US" sz="2000" dirty="0">
                        <a:latin typeface="Times New Roman" panose="02020603050405020304" charset="0"/>
                        <a:cs typeface="Times New Roman" panose="02020603050405020304" charset="0"/>
                      </a:endParaRPr>
                    </a:p>
                  </a:txBody>
                  <a:tcPr marL="91437" marR="91437"/>
                </a:tc>
                <a:tc>
                  <a:txBody>
                    <a:bodyPr/>
                    <a:lstStyle/>
                    <a:p>
                      <a:endParaRPr lang="zh-CN" altLang="en-US" sz="2000" dirty="0">
                        <a:latin typeface="Times New Roman" panose="02020603050405020304" charset="0"/>
                        <a:cs typeface="Times New Roman" panose="02020603050405020304" charset="0"/>
                      </a:endParaRPr>
                    </a:p>
                  </a:txBody>
                  <a:tcPr marL="91437" marR="91437">
                    <a:lnR w="12700" cap="flat" cmpd="sng" algn="ctr">
                      <a:solidFill>
                        <a:schemeClr val="tx1"/>
                      </a:solidFill>
                      <a:prstDash val="solid"/>
                      <a:round/>
                      <a:headEnd type="none" w="med" len="med"/>
                      <a:tailEnd type="none" w="med" len="med"/>
                    </a:lnR>
                  </a:tcPr>
                </a:tc>
                <a:tc>
                  <a:txBody>
                    <a:bodyPr/>
                    <a:lstStyle/>
                    <a:p>
                      <a:endParaRPr lang="zh-CN" altLang="en-US" sz="2000" dirty="0">
                        <a:latin typeface="Times New Roman" panose="02020603050405020304" charset="0"/>
                        <a:cs typeface="Times New Roman" panose="02020603050405020304" charset="0"/>
                      </a:endParaRPr>
                    </a:p>
                  </a:txBody>
                  <a:tcPr marL="91437" marR="91437">
                    <a:lnL w="12700" cap="flat" cmpd="sng" algn="ctr">
                      <a:solidFill>
                        <a:schemeClr val="tx1"/>
                      </a:solidFill>
                      <a:prstDash val="solid"/>
                      <a:round/>
                      <a:headEnd type="none" w="med" len="med"/>
                      <a:tailEnd type="none" w="med" len="med"/>
                    </a:lnL>
                  </a:tcPr>
                </a:tc>
                <a:tc>
                  <a:txBody>
                    <a:bodyPr/>
                    <a:lstStyle/>
                    <a:p>
                      <a:pPr algn="r"/>
                      <a:endParaRPr lang="zh-CN" altLang="en-US" sz="2000" dirty="0">
                        <a:latin typeface="Times New Roman" panose="02020603050405020304" charset="0"/>
                        <a:cs typeface="Times New Roman" panose="02020603050405020304" charset="0"/>
                      </a:endParaRPr>
                    </a:p>
                  </a:txBody>
                  <a:tcPr marL="91437" marR="91437"/>
                </a:tc>
                <a:tc>
                  <a:txBody>
                    <a:bodyPr/>
                    <a:lstStyle/>
                    <a:p>
                      <a:endParaRPr lang="zh-CN" altLang="en-US" sz="2000" dirty="0">
                        <a:latin typeface="Times New Roman" panose="02020603050405020304" charset="0"/>
                        <a:cs typeface="Times New Roman" panose="02020603050405020304" charset="0"/>
                      </a:endParaRPr>
                    </a:p>
                  </a:txBody>
                  <a:tcPr marL="91437" marR="91437"/>
                </a:tc>
                <a:tc>
                  <a:txBody>
                    <a:bodyPr/>
                    <a:lstStyle/>
                    <a:p>
                      <a:endParaRPr lang="zh-CN" altLang="en-US" sz="2000" dirty="0">
                        <a:latin typeface="Times New Roman" panose="02020603050405020304" charset="0"/>
                        <a:cs typeface="Times New Roman" panose="02020603050405020304" charset="0"/>
                      </a:endParaRPr>
                    </a:p>
                  </a:txBody>
                  <a:tcPr marL="91437" marR="91437"/>
                </a:tc>
              </a:tr>
              <a:tr h="370840">
                <a:tc>
                  <a:txBody>
                    <a:bodyPr/>
                    <a:lstStyle/>
                    <a:p>
                      <a:r>
                        <a:rPr lang="en-US" altLang="zh-CN" sz="2000" dirty="0"/>
                        <a:t>8</a:t>
                      </a:r>
                      <a:endParaRPr lang="zh-CN" altLang="en-US" sz="2000" dirty="0">
                        <a:latin typeface="Times New Roman" panose="02020603050405020304" charset="0"/>
                        <a:cs typeface="Times New Roman" panose="02020603050405020304" charset="0"/>
                      </a:endParaRPr>
                    </a:p>
                  </a:txBody>
                  <a:tcPr marL="91437" marR="91437"/>
                </a:tc>
                <a:tc>
                  <a:txBody>
                    <a:bodyPr/>
                    <a:lstStyle/>
                    <a:p>
                      <a:endParaRPr lang="zh-CN" altLang="en-US" sz="2000" dirty="0">
                        <a:latin typeface="Times New Roman" panose="02020603050405020304" charset="0"/>
                        <a:cs typeface="Times New Roman" panose="02020603050405020304" charset="0"/>
                      </a:endParaRPr>
                    </a:p>
                  </a:txBody>
                  <a:tcPr marL="91437" marR="91437">
                    <a:lnR w="12700" cap="flat" cmpd="sng" algn="ctr">
                      <a:solidFill>
                        <a:schemeClr val="tx1"/>
                      </a:solidFill>
                      <a:prstDash val="solid"/>
                      <a:round/>
                      <a:headEnd type="none" w="med" len="med"/>
                      <a:tailEnd type="none" w="med" len="med"/>
                    </a:lnR>
                  </a:tcPr>
                </a:tc>
                <a:tc>
                  <a:txBody>
                    <a:bodyPr/>
                    <a:lstStyle/>
                    <a:p>
                      <a:endParaRPr lang="zh-CN" altLang="en-US" sz="2000" dirty="0">
                        <a:latin typeface="Times New Roman" panose="02020603050405020304" charset="0"/>
                        <a:cs typeface="Times New Roman" panose="02020603050405020304" charset="0"/>
                      </a:endParaRPr>
                    </a:p>
                  </a:txBody>
                  <a:tcPr marL="91437" marR="91437">
                    <a:lnL w="12700" cap="flat" cmpd="sng" algn="ctr">
                      <a:solidFill>
                        <a:schemeClr val="tx1"/>
                      </a:solidFill>
                      <a:prstDash val="solid"/>
                      <a:round/>
                      <a:headEnd type="none" w="med" len="med"/>
                      <a:tailEnd type="none" w="med" len="med"/>
                    </a:lnL>
                  </a:tcPr>
                </a:tc>
                <a:tc>
                  <a:txBody>
                    <a:bodyPr/>
                    <a:lstStyle/>
                    <a:p>
                      <a:pPr algn="r"/>
                      <a:endParaRPr lang="zh-CN" altLang="en-US" sz="2000" dirty="0">
                        <a:latin typeface="Times New Roman" panose="02020603050405020304" charset="0"/>
                        <a:cs typeface="Times New Roman" panose="02020603050405020304" charset="0"/>
                      </a:endParaRPr>
                    </a:p>
                  </a:txBody>
                  <a:tcPr marL="91437" marR="91437"/>
                </a:tc>
                <a:tc>
                  <a:txBody>
                    <a:bodyPr/>
                    <a:lstStyle/>
                    <a:p>
                      <a:endParaRPr lang="zh-CN" altLang="en-US" sz="2000" dirty="0">
                        <a:latin typeface="Times New Roman" panose="02020603050405020304" charset="0"/>
                        <a:cs typeface="Times New Roman" panose="02020603050405020304" charset="0"/>
                      </a:endParaRPr>
                    </a:p>
                  </a:txBody>
                  <a:tcPr marL="91437" marR="91437"/>
                </a:tc>
                <a:tc>
                  <a:txBody>
                    <a:bodyPr/>
                    <a:lstStyle/>
                    <a:p>
                      <a:endParaRPr lang="zh-CN" altLang="en-US" sz="2000" dirty="0">
                        <a:latin typeface="Times New Roman" panose="02020603050405020304" charset="0"/>
                        <a:cs typeface="Times New Roman" panose="02020603050405020304" charset="0"/>
                      </a:endParaRPr>
                    </a:p>
                  </a:txBody>
                  <a:tcPr marL="91437" marR="91437"/>
                </a:tc>
              </a:tr>
              <a:tr h="207327">
                <a:tc>
                  <a:txBody>
                    <a:bodyPr/>
                    <a:lstStyle/>
                    <a:p>
                      <a:r>
                        <a:rPr lang="en-US" altLang="zh-CN" sz="2000" dirty="0"/>
                        <a:t>9</a:t>
                      </a:r>
                      <a:endParaRPr lang="zh-CN" altLang="en-US" sz="2000" dirty="0">
                        <a:latin typeface="Times New Roman" panose="02020603050405020304" charset="0"/>
                        <a:cs typeface="Times New Roman" panose="02020603050405020304" charset="0"/>
                      </a:endParaRPr>
                    </a:p>
                  </a:txBody>
                  <a:tcPr marL="91437" marR="91437"/>
                </a:tc>
                <a:tc>
                  <a:txBody>
                    <a:bodyPr/>
                    <a:lstStyle/>
                    <a:p>
                      <a:endParaRPr lang="zh-CN" altLang="en-US" sz="2000" dirty="0">
                        <a:latin typeface="Times New Roman" panose="02020603050405020304" charset="0"/>
                        <a:cs typeface="Times New Roman" panose="02020603050405020304" charset="0"/>
                      </a:endParaRPr>
                    </a:p>
                  </a:txBody>
                  <a:tcPr marL="91437" marR="91437">
                    <a:lnR w="12700" cap="flat" cmpd="sng" algn="ctr">
                      <a:solidFill>
                        <a:schemeClr val="tx1"/>
                      </a:solidFill>
                      <a:prstDash val="solid"/>
                      <a:round/>
                      <a:headEnd type="none" w="med" len="med"/>
                      <a:tailEnd type="none" w="med" len="med"/>
                    </a:lnR>
                  </a:tcPr>
                </a:tc>
                <a:tc>
                  <a:txBody>
                    <a:bodyPr/>
                    <a:lstStyle/>
                    <a:p>
                      <a:endParaRPr lang="zh-CN" altLang="en-US" sz="2000" dirty="0">
                        <a:latin typeface="Times New Roman" panose="02020603050405020304" charset="0"/>
                        <a:cs typeface="Times New Roman" panose="02020603050405020304" charset="0"/>
                      </a:endParaRPr>
                    </a:p>
                  </a:txBody>
                  <a:tcPr marL="91437" marR="91437">
                    <a:lnL w="12700" cap="flat" cmpd="sng" algn="ctr">
                      <a:solidFill>
                        <a:schemeClr val="tx1"/>
                      </a:solidFill>
                      <a:prstDash val="solid"/>
                      <a:round/>
                      <a:headEnd type="none" w="med" len="med"/>
                      <a:tailEnd type="none" w="med" len="med"/>
                    </a:lnL>
                  </a:tcPr>
                </a:tc>
                <a:tc>
                  <a:txBody>
                    <a:bodyPr/>
                    <a:lstStyle/>
                    <a:p>
                      <a:pPr algn="r"/>
                      <a:endParaRPr lang="zh-CN" altLang="en-US" sz="2000" dirty="0">
                        <a:latin typeface="Times New Roman" panose="02020603050405020304" charset="0"/>
                        <a:cs typeface="Times New Roman" panose="02020603050405020304" charset="0"/>
                      </a:endParaRPr>
                    </a:p>
                  </a:txBody>
                  <a:tcPr marL="91437" marR="91437"/>
                </a:tc>
                <a:tc>
                  <a:txBody>
                    <a:bodyPr/>
                    <a:lstStyle/>
                    <a:p>
                      <a:endParaRPr lang="zh-CN" altLang="en-US" sz="2000" dirty="0">
                        <a:latin typeface="Times New Roman" panose="02020603050405020304" charset="0"/>
                        <a:cs typeface="Times New Roman" panose="02020603050405020304" charset="0"/>
                      </a:endParaRPr>
                    </a:p>
                  </a:txBody>
                  <a:tcPr marL="91437" marR="91437"/>
                </a:tc>
                <a:tc>
                  <a:txBody>
                    <a:bodyPr/>
                    <a:lstStyle/>
                    <a:p>
                      <a:endParaRPr lang="zh-CN" altLang="en-US" sz="2000" dirty="0">
                        <a:latin typeface="Times New Roman" panose="02020603050405020304" charset="0"/>
                        <a:cs typeface="Times New Roman" panose="02020603050405020304" charset="0"/>
                      </a:endParaRPr>
                    </a:p>
                  </a:txBody>
                  <a:tcPr marL="91437" marR="91437"/>
                </a:tc>
              </a:tr>
              <a:tr h="370840">
                <a:tc>
                  <a:txBody>
                    <a:bodyPr/>
                    <a:lstStyle/>
                    <a:p>
                      <a:r>
                        <a:rPr lang="en-US" altLang="zh-CN" sz="2000" dirty="0"/>
                        <a:t>10</a:t>
                      </a:r>
                      <a:endParaRPr lang="zh-CN" altLang="en-US" sz="2000" dirty="0">
                        <a:latin typeface="Times New Roman" panose="02020603050405020304" charset="0"/>
                        <a:cs typeface="Times New Roman" panose="02020603050405020304" charset="0"/>
                      </a:endParaRPr>
                    </a:p>
                  </a:txBody>
                  <a:tcPr marL="91437" marR="91437"/>
                </a:tc>
                <a:tc>
                  <a:txBody>
                    <a:bodyPr/>
                    <a:lstStyle/>
                    <a:p>
                      <a:endParaRPr lang="zh-CN" altLang="en-US" sz="2000" dirty="0">
                        <a:latin typeface="Times New Roman" panose="02020603050405020304" charset="0"/>
                        <a:cs typeface="Times New Roman" panose="02020603050405020304" charset="0"/>
                      </a:endParaRPr>
                    </a:p>
                  </a:txBody>
                  <a:tcPr marL="91437" marR="91437">
                    <a:lnR w="12700" cap="flat" cmpd="sng" algn="ctr">
                      <a:solidFill>
                        <a:schemeClr val="tx1"/>
                      </a:solidFill>
                      <a:prstDash val="solid"/>
                      <a:round/>
                      <a:headEnd type="none" w="med" len="med"/>
                      <a:tailEnd type="none" w="med" len="med"/>
                    </a:lnR>
                  </a:tcPr>
                </a:tc>
                <a:tc>
                  <a:txBody>
                    <a:bodyPr/>
                    <a:lstStyle/>
                    <a:p>
                      <a:endParaRPr lang="zh-CN" altLang="en-US" sz="2000" dirty="0">
                        <a:latin typeface="Times New Roman" panose="02020603050405020304" charset="0"/>
                        <a:cs typeface="Times New Roman" panose="02020603050405020304" charset="0"/>
                      </a:endParaRPr>
                    </a:p>
                  </a:txBody>
                  <a:tcPr marL="91437" marR="91437">
                    <a:lnL w="12700" cap="flat" cmpd="sng" algn="ctr">
                      <a:solidFill>
                        <a:schemeClr val="tx1"/>
                      </a:solidFill>
                      <a:prstDash val="solid"/>
                      <a:round/>
                      <a:headEnd type="none" w="med" len="med"/>
                      <a:tailEnd type="none" w="med" len="med"/>
                    </a:lnL>
                  </a:tcPr>
                </a:tc>
                <a:tc>
                  <a:txBody>
                    <a:bodyPr/>
                    <a:lstStyle/>
                    <a:p>
                      <a:pPr algn="r"/>
                      <a:endParaRPr lang="zh-CN" altLang="en-US" sz="2000" dirty="0">
                        <a:latin typeface="Times New Roman" panose="02020603050405020304" charset="0"/>
                        <a:cs typeface="Times New Roman" panose="02020603050405020304" charset="0"/>
                      </a:endParaRPr>
                    </a:p>
                  </a:txBody>
                  <a:tcPr marL="91437" marR="91437"/>
                </a:tc>
                <a:tc>
                  <a:txBody>
                    <a:bodyPr/>
                    <a:lstStyle/>
                    <a:p>
                      <a:endParaRPr lang="zh-CN" altLang="en-US" sz="2000" dirty="0">
                        <a:latin typeface="Times New Roman" panose="02020603050405020304" charset="0"/>
                        <a:cs typeface="Times New Roman" panose="02020603050405020304" charset="0"/>
                      </a:endParaRPr>
                    </a:p>
                  </a:txBody>
                  <a:tcPr marL="91437" marR="91437"/>
                </a:tc>
                <a:tc>
                  <a:txBody>
                    <a:bodyPr/>
                    <a:lstStyle/>
                    <a:p>
                      <a:endParaRPr lang="zh-CN" altLang="en-US" sz="2000" dirty="0">
                        <a:latin typeface="Times New Roman" panose="02020603050405020304" charset="0"/>
                        <a:cs typeface="Times New Roman" panose="02020603050405020304" charset="0"/>
                      </a:endParaRPr>
                    </a:p>
                  </a:txBody>
                  <a:tcPr marL="91437" marR="91437"/>
                </a:tc>
              </a:tr>
              <a:tr h="370840">
                <a:tc>
                  <a:txBody>
                    <a:bodyPr/>
                    <a:lstStyle/>
                    <a:p>
                      <a:r>
                        <a:rPr lang="en-US" altLang="zh-CN" sz="2000" dirty="0"/>
                        <a:t>11</a:t>
                      </a:r>
                      <a:endParaRPr lang="zh-CN" altLang="en-US" sz="2000" dirty="0">
                        <a:latin typeface="Times New Roman" panose="02020603050405020304" charset="0"/>
                        <a:cs typeface="Times New Roman" panose="02020603050405020304" charset="0"/>
                      </a:endParaRPr>
                    </a:p>
                  </a:txBody>
                  <a:tcPr marL="91437" marR="91437"/>
                </a:tc>
                <a:tc>
                  <a:txBody>
                    <a:bodyPr/>
                    <a:lstStyle/>
                    <a:p>
                      <a:endParaRPr lang="zh-CN" altLang="en-US" sz="2000" dirty="0">
                        <a:latin typeface="Times New Roman" panose="02020603050405020304" charset="0"/>
                        <a:cs typeface="Times New Roman" panose="02020603050405020304" charset="0"/>
                      </a:endParaRPr>
                    </a:p>
                  </a:txBody>
                  <a:tcPr marL="91437" marR="91437">
                    <a:lnR w="12700" cap="flat" cmpd="sng" algn="ctr">
                      <a:solidFill>
                        <a:schemeClr val="tx1"/>
                      </a:solidFill>
                      <a:prstDash val="solid"/>
                      <a:round/>
                      <a:headEnd type="none" w="med" len="med"/>
                      <a:tailEnd type="none" w="med" len="med"/>
                    </a:lnR>
                  </a:tcPr>
                </a:tc>
                <a:tc>
                  <a:txBody>
                    <a:bodyPr/>
                    <a:lstStyle/>
                    <a:p>
                      <a:endParaRPr lang="zh-CN" altLang="en-US" sz="2000" dirty="0">
                        <a:latin typeface="Times New Roman" panose="02020603050405020304" charset="0"/>
                        <a:cs typeface="Times New Roman" panose="02020603050405020304" charset="0"/>
                      </a:endParaRPr>
                    </a:p>
                  </a:txBody>
                  <a:tcPr marL="91437" marR="91437">
                    <a:lnL w="12700" cap="flat" cmpd="sng" algn="ctr">
                      <a:solidFill>
                        <a:schemeClr val="tx1"/>
                      </a:solidFill>
                      <a:prstDash val="solid"/>
                      <a:round/>
                      <a:headEnd type="none" w="med" len="med"/>
                      <a:tailEnd type="none" w="med" len="med"/>
                    </a:lnL>
                  </a:tcPr>
                </a:tc>
                <a:tc>
                  <a:txBody>
                    <a:bodyPr/>
                    <a:lstStyle/>
                    <a:p>
                      <a:pPr algn="r"/>
                      <a:endParaRPr lang="zh-CN" altLang="en-US" sz="2000" dirty="0">
                        <a:latin typeface="Times New Roman" panose="02020603050405020304" charset="0"/>
                        <a:cs typeface="Times New Roman" panose="02020603050405020304" charset="0"/>
                      </a:endParaRPr>
                    </a:p>
                  </a:txBody>
                  <a:tcPr marL="91437" marR="91437"/>
                </a:tc>
                <a:tc>
                  <a:txBody>
                    <a:bodyPr/>
                    <a:lstStyle/>
                    <a:p>
                      <a:endParaRPr lang="zh-CN" altLang="en-US" sz="2000" dirty="0">
                        <a:latin typeface="Times New Roman" panose="02020603050405020304" charset="0"/>
                        <a:cs typeface="Times New Roman" panose="02020603050405020304" charset="0"/>
                      </a:endParaRPr>
                    </a:p>
                  </a:txBody>
                  <a:tcPr marL="91437" marR="91437"/>
                </a:tc>
                <a:tc>
                  <a:txBody>
                    <a:bodyPr/>
                    <a:lstStyle/>
                    <a:p>
                      <a:endParaRPr lang="zh-CN" altLang="en-US" sz="2000" dirty="0">
                        <a:latin typeface="Times New Roman" panose="02020603050405020304" charset="0"/>
                        <a:cs typeface="Times New Roman" panose="02020603050405020304" charset="0"/>
                      </a:endParaRPr>
                    </a:p>
                  </a:txBody>
                  <a:tcPr marL="91437" marR="91437"/>
                </a:tc>
              </a:tr>
              <a:tr h="370840">
                <a:tc>
                  <a:txBody>
                    <a:bodyPr/>
                    <a:lstStyle/>
                    <a:p>
                      <a:r>
                        <a:rPr lang="en-US" altLang="zh-CN" sz="2000" dirty="0"/>
                        <a:t>12</a:t>
                      </a:r>
                      <a:endParaRPr lang="zh-CN" altLang="en-US" sz="2000" dirty="0">
                        <a:latin typeface="Times New Roman" panose="02020603050405020304" charset="0"/>
                        <a:cs typeface="Times New Roman" panose="02020603050405020304" charset="0"/>
                      </a:endParaRPr>
                    </a:p>
                  </a:txBody>
                  <a:tcPr marL="91437" marR="91437"/>
                </a:tc>
                <a:tc>
                  <a:txBody>
                    <a:bodyPr/>
                    <a:lstStyle/>
                    <a:p>
                      <a:endParaRPr lang="zh-CN" altLang="en-US" sz="2000" dirty="0">
                        <a:latin typeface="Times New Roman" panose="02020603050405020304" charset="0"/>
                        <a:cs typeface="Times New Roman" panose="02020603050405020304" charset="0"/>
                      </a:endParaRPr>
                    </a:p>
                  </a:txBody>
                  <a:tcPr marL="91437" marR="91437">
                    <a:lnR w="12700" cap="flat" cmpd="sng" algn="ctr">
                      <a:solidFill>
                        <a:schemeClr val="tx1"/>
                      </a:solidFill>
                      <a:prstDash val="solid"/>
                      <a:round/>
                      <a:headEnd type="none" w="med" len="med"/>
                      <a:tailEnd type="none" w="med" len="med"/>
                    </a:lnR>
                  </a:tcPr>
                </a:tc>
                <a:tc>
                  <a:txBody>
                    <a:bodyPr/>
                    <a:lstStyle/>
                    <a:p>
                      <a:endParaRPr lang="zh-CN" altLang="en-US" sz="2000" dirty="0">
                        <a:latin typeface="Times New Roman" panose="02020603050405020304" charset="0"/>
                        <a:cs typeface="Times New Roman" panose="02020603050405020304" charset="0"/>
                      </a:endParaRPr>
                    </a:p>
                  </a:txBody>
                  <a:tcPr marL="91437" marR="91437">
                    <a:lnL w="12700" cap="flat" cmpd="sng" algn="ctr">
                      <a:solidFill>
                        <a:schemeClr val="tx1"/>
                      </a:solidFill>
                      <a:prstDash val="solid"/>
                      <a:round/>
                      <a:headEnd type="none" w="med" len="med"/>
                      <a:tailEnd type="none" w="med" len="med"/>
                    </a:lnL>
                  </a:tcPr>
                </a:tc>
                <a:tc>
                  <a:txBody>
                    <a:bodyPr/>
                    <a:lstStyle/>
                    <a:p>
                      <a:pPr algn="r"/>
                      <a:endParaRPr lang="zh-CN" altLang="en-US" sz="2000" dirty="0">
                        <a:latin typeface="Times New Roman" panose="02020603050405020304" charset="0"/>
                        <a:cs typeface="Times New Roman" panose="02020603050405020304" charset="0"/>
                      </a:endParaRPr>
                    </a:p>
                  </a:txBody>
                  <a:tcPr marL="91437" marR="91437"/>
                </a:tc>
                <a:tc>
                  <a:txBody>
                    <a:bodyPr/>
                    <a:lstStyle/>
                    <a:p>
                      <a:endParaRPr lang="zh-CN" altLang="en-US" sz="2000" dirty="0">
                        <a:latin typeface="Times New Roman" panose="02020603050405020304" charset="0"/>
                        <a:cs typeface="Times New Roman" panose="02020603050405020304" charset="0"/>
                      </a:endParaRPr>
                    </a:p>
                  </a:txBody>
                  <a:tcPr marL="91437" marR="91437"/>
                </a:tc>
                <a:tc>
                  <a:txBody>
                    <a:bodyPr/>
                    <a:lstStyle/>
                    <a:p>
                      <a:endParaRPr lang="zh-CN" altLang="en-US" sz="2000" dirty="0">
                        <a:latin typeface="Times New Roman" panose="02020603050405020304" charset="0"/>
                        <a:cs typeface="Times New Roman" panose="02020603050405020304" charset="0"/>
                      </a:endParaRPr>
                    </a:p>
                  </a:txBody>
                  <a:tcPr marL="91437" marR="91437"/>
                </a:tc>
              </a:tr>
              <a:tr h="370840">
                <a:tc>
                  <a:txBody>
                    <a:bodyPr/>
                    <a:lstStyle/>
                    <a:p>
                      <a:r>
                        <a:rPr lang="en-US" altLang="zh-CN" sz="2000" dirty="0"/>
                        <a:t>13</a:t>
                      </a:r>
                      <a:endParaRPr lang="zh-CN" altLang="en-US" sz="2000" dirty="0">
                        <a:latin typeface="Times New Roman" panose="02020603050405020304" charset="0"/>
                        <a:cs typeface="Times New Roman" panose="02020603050405020304" charset="0"/>
                      </a:endParaRPr>
                    </a:p>
                  </a:txBody>
                  <a:tcPr marL="91437" marR="91437"/>
                </a:tc>
                <a:tc>
                  <a:txBody>
                    <a:bodyPr/>
                    <a:lstStyle/>
                    <a:p>
                      <a:endParaRPr lang="zh-CN" altLang="en-US" sz="2000" dirty="0">
                        <a:latin typeface="Times New Roman" panose="02020603050405020304" charset="0"/>
                        <a:cs typeface="Times New Roman" panose="02020603050405020304" charset="0"/>
                      </a:endParaRPr>
                    </a:p>
                  </a:txBody>
                  <a:tcPr marL="91437" marR="91437">
                    <a:lnR w="12700" cap="flat" cmpd="sng" algn="ctr">
                      <a:solidFill>
                        <a:schemeClr val="tx1"/>
                      </a:solidFill>
                      <a:prstDash val="solid"/>
                      <a:round/>
                      <a:headEnd type="none" w="med" len="med"/>
                      <a:tailEnd type="none" w="med" len="med"/>
                    </a:lnR>
                  </a:tcPr>
                </a:tc>
                <a:tc>
                  <a:txBody>
                    <a:bodyPr/>
                    <a:lstStyle/>
                    <a:p>
                      <a:endParaRPr lang="zh-CN" altLang="en-US" sz="2000" dirty="0">
                        <a:latin typeface="Times New Roman" panose="02020603050405020304" charset="0"/>
                        <a:cs typeface="Times New Roman" panose="02020603050405020304" charset="0"/>
                      </a:endParaRPr>
                    </a:p>
                  </a:txBody>
                  <a:tcPr marL="91437" marR="91437">
                    <a:lnL w="12700" cap="flat" cmpd="sng" algn="ctr">
                      <a:solidFill>
                        <a:schemeClr val="tx1"/>
                      </a:solidFill>
                      <a:prstDash val="solid"/>
                      <a:round/>
                      <a:headEnd type="none" w="med" len="med"/>
                      <a:tailEnd type="none" w="med" len="med"/>
                    </a:lnL>
                  </a:tcPr>
                </a:tc>
                <a:tc>
                  <a:txBody>
                    <a:bodyPr/>
                    <a:lstStyle/>
                    <a:p>
                      <a:pPr algn="r"/>
                      <a:endParaRPr lang="zh-CN" altLang="en-US" sz="2000" dirty="0">
                        <a:latin typeface="Times New Roman" panose="02020603050405020304" charset="0"/>
                        <a:cs typeface="Times New Roman" panose="02020603050405020304" charset="0"/>
                      </a:endParaRPr>
                    </a:p>
                  </a:txBody>
                  <a:tcPr marL="91437" marR="91437"/>
                </a:tc>
                <a:tc>
                  <a:txBody>
                    <a:bodyPr/>
                    <a:lstStyle/>
                    <a:p>
                      <a:endParaRPr lang="zh-CN" altLang="en-US" sz="2000" dirty="0">
                        <a:latin typeface="Times New Roman" panose="02020603050405020304" charset="0"/>
                        <a:cs typeface="Times New Roman" panose="02020603050405020304" charset="0"/>
                      </a:endParaRPr>
                    </a:p>
                  </a:txBody>
                  <a:tcPr marL="91437" marR="91437"/>
                </a:tc>
                <a:tc>
                  <a:txBody>
                    <a:bodyPr/>
                    <a:lstStyle/>
                    <a:p>
                      <a:endParaRPr lang="zh-CN" altLang="en-US" sz="2000" dirty="0">
                        <a:latin typeface="Times New Roman" panose="02020603050405020304" charset="0"/>
                        <a:cs typeface="Times New Roman" panose="02020603050405020304" charset="0"/>
                      </a:endParaRPr>
                    </a:p>
                  </a:txBody>
                  <a:tcPr marL="91437" marR="91437"/>
                </a:tc>
              </a:tr>
              <a:tr h="370840">
                <a:tc>
                  <a:txBody>
                    <a:bodyPr/>
                    <a:lstStyle/>
                    <a:p>
                      <a:r>
                        <a:rPr lang="en-US" altLang="zh-CN" sz="2000" dirty="0"/>
                        <a:t>14</a:t>
                      </a:r>
                      <a:endParaRPr lang="zh-CN" altLang="en-US" sz="2000" dirty="0">
                        <a:latin typeface="Times New Roman" panose="02020603050405020304" charset="0"/>
                        <a:cs typeface="Times New Roman" panose="02020603050405020304" charset="0"/>
                      </a:endParaRPr>
                    </a:p>
                  </a:txBody>
                  <a:tcPr marL="91437" marR="91437"/>
                </a:tc>
                <a:tc>
                  <a:txBody>
                    <a:bodyPr/>
                    <a:lstStyle/>
                    <a:p>
                      <a:endParaRPr lang="zh-CN" altLang="en-US" sz="2000" dirty="0">
                        <a:latin typeface="Times New Roman" panose="02020603050405020304" charset="0"/>
                        <a:cs typeface="Times New Roman" panose="02020603050405020304" charset="0"/>
                      </a:endParaRPr>
                    </a:p>
                  </a:txBody>
                  <a:tcPr marL="91437" marR="91437">
                    <a:lnR w="12700" cap="flat" cmpd="sng" algn="ctr">
                      <a:solidFill>
                        <a:schemeClr val="tx1"/>
                      </a:solidFill>
                      <a:prstDash val="solid"/>
                      <a:round/>
                      <a:headEnd type="none" w="med" len="med"/>
                      <a:tailEnd type="none" w="med" len="med"/>
                    </a:lnR>
                  </a:tcPr>
                </a:tc>
                <a:tc>
                  <a:txBody>
                    <a:bodyPr/>
                    <a:lstStyle/>
                    <a:p>
                      <a:endParaRPr lang="zh-CN" altLang="en-US" sz="2000" dirty="0">
                        <a:latin typeface="Times New Roman" panose="02020603050405020304" charset="0"/>
                        <a:cs typeface="Times New Roman" panose="02020603050405020304" charset="0"/>
                      </a:endParaRPr>
                    </a:p>
                  </a:txBody>
                  <a:tcPr marL="91437" marR="91437">
                    <a:lnL w="12700" cap="flat" cmpd="sng" algn="ctr">
                      <a:solidFill>
                        <a:schemeClr val="tx1"/>
                      </a:solidFill>
                      <a:prstDash val="solid"/>
                      <a:round/>
                      <a:headEnd type="none" w="med" len="med"/>
                      <a:tailEnd type="none" w="med" len="med"/>
                    </a:lnL>
                  </a:tcPr>
                </a:tc>
                <a:tc>
                  <a:txBody>
                    <a:bodyPr/>
                    <a:lstStyle/>
                    <a:p>
                      <a:pPr algn="r"/>
                      <a:endParaRPr lang="zh-CN" altLang="en-US" sz="2000" dirty="0">
                        <a:latin typeface="Times New Roman" panose="02020603050405020304" charset="0"/>
                        <a:cs typeface="Times New Roman" panose="02020603050405020304" charset="0"/>
                      </a:endParaRPr>
                    </a:p>
                  </a:txBody>
                  <a:tcPr marL="91437" marR="91437"/>
                </a:tc>
                <a:tc>
                  <a:txBody>
                    <a:bodyPr/>
                    <a:lstStyle/>
                    <a:p>
                      <a:endParaRPr lang="zh-CN" altLang="en-US" sz="2000" dirty="0">
                        <a:latin typeface="Times New Roman" panose="02020603050405020304" charset="0"/>
                        <a:cs typeface="Times New Roman" panose="02020603050405020304" charset="0"/>
                      </a:endParaRPr>
                    </a:p>
                  </a:txBody>
                  <a:tcPr marL="91437" marR="91437"/>
                </a:tc>
                <a:tc>
                  <a:txBody>
                    <a:bodyPr/>
                    <a:lstStyle/>
                    <a:p>
                      <a:endParaRPr lang="zh-CN" altLang="en-US" sz="2000" dirty="0">
                        <a:latin typeface="Times New Roman" panose="02020603050405020304" charset="0"/>
                        <a:cs typeface="Times New Roman" panose="02020603050405020304" charset="0"/>
                      </a:endParaRPr>
                    </a:p>
                  </a:txBody>
                  <a:tcPr marL="91437" marR="91437"/>
                </a:tc>
              </a:tr>
            </a:tbl>
          </a:graphicData>
        </a:graphic>
      </p:graphicFrame>
      <p:sp>
        <p:nvSpPr>
          <p:cNvPr id="110" name="灯片编号占位符 3"/>
          <p:cNvSpPr txBox="1"/>
          <p:nvPr/>
        </p:nvSpPr>
        <p:spPr bwMode="auto">
          <a:xfrm>
            <a:off x="0" y="6273800"/>
            <a:ext cx="1981200" cy="457200"/>
          </a:xfrm>
          <a:prstGeom prst="rect">
            <a:avLst/>
          </a:prstGeom>
          <a:noFill/>
          <a:ln w="9525">
            <a:noFill/>
            <a:miter lim="800000"/>
          </a:ln>
          <a:effectLst/>
        </p:spPr>
        <p:txBody>
          <a:bodyPr vert="horz" wrap="square" lIns="91440" tIns="45720" rIns="91440" bIns="45720" numCol="1" anchor="ctr" anchorCtr="0" compatLnSpc="1"/>
          <a:lstStyle>
            <a:defPPr>
              <a:defRPr lang="zh-CN"/>
            </a:defPPr>
            <a:lvl1pPr marL="0" algn="l" defTabSz="914400" rtl="0" eaLnBrk="1" latinLnBrk="0" hangingPunct="1">
              <a:defRPr sz="11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1F816EA-24CC-2048-859A-C5EA9F275392}" type="slidenum">
              <a:rPr lang="en-US" smtClean="0"/>
            </a:fld>
            <a:endParaRPr lang="en-US" dirty="0"/>
          </a:p>
        </p:txBody>
      </p:sp>
      <p:sp>
        <p:nvSpPr>
          <p:cNvPr id="111" name="矩形 110"/>
          <p:cNvSpPr>
            <a:spLocks noChangeArrowheads="1"/>
          </p:cNvSpPr>
          <p:nvPr/>
        </p:nvSpPr>
        <p:spPr bwMode="auto">
          <a:xfrm>
            <a:off x="5143500" y="1011238"/>
            <a:ext cx="12271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400" b="1">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400" b="1">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400" b="1">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400" b="1">
                <a:solidFill>
                  <a:schemeClr val="tx1"/>
                </a:solidFill>
                <a:latin typeface="华文新魏" panose="02010800040101010101" pitchFamily="2" charset="-122"/>
                <a:ea typeface="华文新魏" panose="02010800040101010101" pitchFamily="2" charset="-122"/>
              </a:defRPr>
            </a:lvl5pPr>
            <a:lvl6pPr marL="25146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marL="29718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marL="34290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marL="38862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algn="r" eaLnBrk="1" hangingPunct="1"/>
            <a:r>
              <a:rPr lang="en-US" altLang="zh-CN" sz="2000" b="0" dirty="0">
                <a:latin typeface="Times New Roman" panose="02020603050405020304" charset="0"/>
                <a:cs typeface="Times New Roman" panose="02020603050405020304" charset="0"/>
              </a:rPr>
              <a:t>id*</a:t>
            </a:r>
            <a:r>
              <a:rPr lang="en-US" altLang="zh-CN" sz="2000" b="0" dirty="0" err="1">
                <a:latin typeface="Times New Roman" panose="02020603050405020304" charset="0"/>
                <a:cs typeface="Times New Roman" panose="02020603050405020304" charset="0"/>
              </a:rPr>
              <a:t>id+id</a:t>
            </a:r>
            <a:r>
              <a:rPr lang="en-US" altLang="zh-CN" sz="2000" b="0" dirty="0">
                <a:latin typeface="Times New Roman" panose="02020603050405020304" charset="0"/>
                <a:cs typeface="Times New Roman" panose="02020603050405020304" charset="0"/>
              </a:rPr>
              <a:t>$</a:t>
            </a:r>
            <a:endParaRPr lang="zh-CN" altLang="en-US" sz="2000" b="0" dirty="0">
              <a:latin typeface="Times New Roman" panose="02020603050405020304" charset="0"/>
              <a:cs typeface="Times New Roman" panose="02020603050405020304" charset="0"/>
            </a:endParaRPr>
          </a:p>
        </p:txBody>
      </p:sp>
      <p:sp>
        <p:nvSpPr>
          <p:cNvPr id="112" name="矩形 111"/>
          <p:cNvSpPr>
            <a:spLocks noChangeArrowheads="1"/>
          </p:cNvSpPr>
          <p:nvPr/>
        </p:nvSpPr>
        <p:spPr bwMode="auto">
          <a:xfrm>
            <a:off x="6750050" y="1011238"/>
            <a:ext cx="412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400" b="1">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400" b="1">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400" b="1">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400" b="1">
                <a:solidFill>
                  <a:schemeClr val="tx1"/>
                </a:solidFill>
                <a:latin typeface="华文新魏" panose="02010800040101010101" pitchFamily="2" charset="-122"/>
                <a:ea typeface="华文新魏" panose="02010800040101010101" pitchFamily="2" charset="-122"/>
              </a:defRPr>
            </a:lvl5pPr>
            <a:lvl6pPr marL="25146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marL="29718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marL="34290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marL="38862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eaLnBrk="1" hangingPunct="1"/>
            <a:r>
              <a:rPr lang="en-US" altLang="zh-CN" sz="2000" b="0">
                <a:latin typeface="Times New Roman" panose="02020603050405020304" charset="0"/>
                <a:cs typeface="Times New Roman" panose="02020603050405020304" charset="0"/>
              </a:rPr>
              <a:t>s5</a:t>
            </a:r>
            <a:endParaRPr lang="zh-CN" altLang="en-US" sz="2000" b="0"/>
          </a:p>
        </p:txBody>
      </p:sp>
      <p:sp>
        <p:nvSpPr>
          <p:cNvPr id="113" name="矩形 112"/>
          <p:cNvSpPr>
            <a:spLocks noChangeArrowheads="1"/>
          </p:cNvSpPr>
          <p:nvPr/>
        </p:nvSpPr>
        <p:spPr bwMode="auto">
          <a:xfrm>
            <a:off x="5394326" y="1411288"/>
            <a:ext cx="10144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400" b="1">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400" b="1">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400" b="1">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400" b="1">
                <a:solidFill>
                  <a:schemeClr val="tx1"/>
                </a:solidFill>
                <a:latin typeface="华文新魏" panose="02010800040101010101" pitchFamily="2" charset="-122"/>
                <a:ea typeface="华文新魏" panose="02010800040101010101" pitchFamily="2" charset="-122"/>
              </a:defRPr>
            </a:lvl5pPr>
            <a:lvl6pPr marL="25146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marL="29718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marL="34290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marL="38862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algn="r" eaLnBrk="1" hangingPunct="1">
              <a:buClrTx/>
            </a:pPr>
            <a:r>
              <a:rPr lang="en-US" altLang="zh-CN" sz="2000" b="0">
                <a:latin typeface="Times New Roman" panose="02020603050405020304" charset="0"/>
                <a:cs typeface="Times New Roman" panose="02020603050405020304" charset="0"/>
              </a:rPr>
              <a:t>*id+id$</a:t>
            </a:r>
            <a:endParaRPr lang="zh-CN" altLang="en-US" sz="2000" b="0">
              <a:latin typeface="Times New Roman" panose="02020603050405020304" charset="0"/>
              <a:cs typeface="Times New Roman" panose="02020603050405020304" charset="0"/>
            </a:endParaRPr>
          </a:p>
        </p:txBody>
      </p:sp>
      <p:sp>
        <p:nvSpPr>
          <p:cNvPr id="114" name="矩形 113"/>
          <p:cNvSpPr>
            <a:spLocks noChangeArrowheads="1"/>
          </p:cNvSpPr>
          <p:nvPr/>
        </p:nvSpPr>
        <p:spPr bwMode="auto">
          <a:xfrm>
            <a:off x="6802438" y="1417638"/>
            <a:ext cx="3984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400" b="1">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400" b="1">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400" b="1">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400" b="1">
                <a:solidFill>
                  <a:schemeClr val="tx1"/>
                </a:solidFill>
                <a:latin typeface="华文新魏" panose="02010800040101010101" pitchFamily="2" charset="-122"/>
                <a:ea typeface="华文新魏" panose="02010800040101010101" pitchFamily="2" charset="-122"/>
              </a:defRPr>
            </a:lvl5pPr>
            <a:lvl6pPr marL="25146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marL="29718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marL="34290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marL="38862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eaLnBrk="1" hangingPunct="1">
              <a:buClrTx/>
            </a:pPr>
            <a:r>
              <a:rPr lang="en-US" altLang="zh-CN" sz="2000" b="0">
                <a:solidFill>
                  <a:srgbClr val="000000"/>
                </a:solidFill>
                <a:latin typeface="Times New Roman" panose="02020603050405020304" charset="0"/>
                <a:cs typeface="Times New Roman" panose="02020603050405020304" charset="0"/>
              </a:rPr>
              <a:t>r6</a:t>
            </a:r>
            <a:endParaRPr lang="zh-CN" altLang="en-US" sz="2000" b="0">
              <a:solidFill>
                <a:srgbClr val="000000"/>
              </a:solidFill>
              <a:latin typeface="Times New Roman" panose="02020603050405020304" charset="0"/>
              <a:cs typeface="Times New Roman" panose="02020603050405020304" charset="0"/>
            </a:endParaRPr>
          </a:p>
        </p:txBody>
      </p:sp>
      <p:sp>
        <p:nvSpPr>
          <p:cNvPr id="115" name="矩形 114"/>
          <p:cNvSpPr>
            <a:spLocks noChangeArrowheads="1"/>
          </p:cNvSpPr>
          <p:nvPr/>
        </p:nvSpPr>
        <p:spPr bwMode="auto">
          <a:xfrm>
            <a:off x="7777164" y="1439863"/>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400" b="1">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400" b="1">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400" b="1">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400" b="1">
                <a:solidFill>
                  <a:schemeClr val="tx1"/>
                </a:solidFill>
                <a:latin typeface="华文新魏" panose="02010800040101010101" pitchFamily="2" charset="-122"/>
                <a:ea typeface="华文新魏" panose="02010800040101010101" pitchFamily="2" charset="-122"/>
              </a:defRPr>
            </a:lvl5pPr>
            <a:lvl6pPr marL="25146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marL="29718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marL="34290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marL="38862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algn="l" eaLnBrk="1" hangingPunct="1">
              <a:buClrTx/>
            </a:pPr>
            <a:r>
              <a:rPr lang="en-US" altLang="zh-CN" sz="2000" b="0">
                <a:solidFill>
                  <a:srgbClr val="000000"/>
                </a:solidFill>
                <a:latin typeface="Times New Roman" panose="02020603050405020304" charset="0"/>
                <a:cs typeface="Times New Roman" panose="02020603050405020304" charset="0"/>
              </a:rPr>
              <a:t>3</a:t>
            </a:r>
            <a:endParaRPr lang="zh-CN" altLang="en-US" sz="2000" b="0">
              <a:solidFill>
                <a:srgbClr val="000000"/>
              </a:solidFill>
              <a:latin typeface="Times New Roman" panose="02020603050405020304" charset="0"/>
              <a:cs typeface="Times New Roman" panose="02020603050405020304" charset="0"/>
            </a:endParaRPr>
          </a:p>
        </p:txBody>
      </p:sp>
      <p:sp>
        <p:nvSpPr>
          <p:cNvPr id="116" name="矩形 115"/>
          <p:cNvSpPr>
            <a:spLocks noChangeArrowheads="1"/>
          </p:cNvSpPr>
          <p:nvPr/>
        </p:nvSpPr>
        <p:spPr bwMode="auto">
          <a:xfrm>
            <a:off x="7777164" y="1817688"/>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400" b="1">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400" b="1">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400" b="1">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400" b="1">
                <a:solidFill>
                  <a:schemeClr val="tx1"/>
                </a:solidFill>
                <a:latin typeface="华文新魏" panose="02010800040101010101" pitchFamily="2" charset="-122"/>
                <a:ea typeface="华文新魏" panose="02010800040101010101" pitchFamily="2" charset="-122"/>
              </a:defRPr>
            </a:lvl5pPr>
            <a:lvl6pPr marL="25146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marL="29718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marL="34290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marL="38862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algn="l" eaLnBrk="1" hangingPunct="1">
              <a:buClrTx/>
            </a:pPr>
            <a:r>
              <a:rPr lang="en-US" altLang="zh-CN" sz="2000" b="0">
                <a:solidFill>
                  <a:srgbClr val="000000"/>
                </a:solidFill>
                <a:latin typeface="Times New Roman" panose="02020603050405020304" charset="0"/>
                <a:cs typeface="Times New Roman" panose="02020603050405020304" charset="0"/>
              </a:rPr>
              <a:t>2</a:t>
            </a:r>
            <a:endParaRPr lang="zh-CN" altLang="en-US" sz="2000" b="0">
              <a:solidFill>
                <a:srgbClr val="000000"/>
              </a:solidFill>
              <a:latin typeface="Times New Roman" panose="02020603050405020304" charset="0"/>
              <a:cs typeface="Times New Roman" panose="02020603050405020304" charset="0"/>
            </a:endParaRPr>
          </a:p>
        </p:txBody>
      </p:sp>
      <p:sp>
        <p:nvSpPr>
          <p:cNvPr id="117" name="矩形 116"/>
          <p:cNvSpPr>
            <a:spLocks noChangeArrowheads="1"/>
          </p:cNvSpPr>
          <p:nvPr/>
        </p:nvSpPr>
        <p:spPr bwMode="auto">
          <a:xfrm>
            <a:off x="6796089" y="1811338"/>
            <a:ext cx="396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400" b="1">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400" b="1">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400" b="1">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400" b="1">
                <a:solidFill>
                  <a:schemeClr val="tx1"/>
                </a:solidFill>
                <a:latin typeface="华文新魏" panose="02010800040101010101" pitchFamily="2" charset="-122"/>
                <a:ea typeface="华文新魏" panose="02010800040101010101" pitchFamily="2" charset="-122"/>
              </a:defRPr>
            </a:lvl5pPr>
            <a:lvl6pPr marL="25146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marL="29718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marL="34290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marL="38862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eaLnBrk="1" hangingPunct="1"/>
            <a:r>
              <a:rPr lang="en-US" altLang="zh-CN" sz="2000" b="0">
                <a:solidFill>
                  <a:srgbClr val="000000"/>
                </a:solidFill>
                <a:latin typeface="Times New Roman" panose="02020603050405020304" charset="0"/>
                <a:cs typeface="Times New Roman" panose="02020603050405020304" charset="0"/>
              </a:rPr>
              <a:t>r4</a:t>
            </a:r>
            <a:endParaRPr lang="zh-CN" altLang="en-US"/>
          </a:p>
        </p:txBody>
      </p:sp>
      <p:sp>
        <p:nvSpPr>
          <p:cNvPr id="118" name="矩形 117"/>
          <p:cNvSpPr>
            <a:spLocks noChangeArrowheads="1"/>
          </p:cNvSpPr>
          <p:nvPr/>
        </p:nvSpPr>
        <p:spPr bwMode="auto">
          <a:xfrm>
            <a:off x="1905000" y="2590800"/>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400" b="1">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400" b="1">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400" b="1">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400" b="1">
                <a:solidFill>
                  <a:schemeClr val="tx1"/>
                </a:solidFill>
                <a:latin typeface="华文新魏" panose="02010800040101010101" pitchFamily="2" charset="-122"/>
                <a:ea typeface="华文新魏" panose="02010800040101010101" pitchFamily="2" charset="-122"/>
              </a:defRPr>
            </a:lvl5pPr>
            <a:lvl6pPr marL="25146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marL="29718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marL="34290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marL="38862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algn="l" eaLnBrk="1" hangingPunct="1">
              <a:buClrTx/>
            </a:pPr>
            <a:r>
              <a:rPr lang="en-US" altLang="zh-CN" sz="2000" b="0" dirty="0">
                <a:solidFill>
                  <a:srgbClr val="000000"/>
                </a:solidFill>
                <a:latin typeface="Times New Roman" panose="02020603050405020304" charset="0"/>
                <a:cs typeface="Times New Roman" panose="02020603050405020304" charset="0"/>
              </a:rPr>
              <a:t>0 2 7</a:t>
            </a:r>
            <a:endParaRPr lang="zh-CN" altLang="en-US" sz="2000" b="0" dirty="0">
              <a:solidFill>
                <a:srgbClr val="000000"/>
              </a:solidFill>
              <a:latin typeface="Times New Roman" panose="02020603050405020304" charset="0"/>
              <a:cs typeface="Times New Roman" panose="02020603050405020304" charset="0"/>
            </a:endParaRPr>
          </a:p>
        </p:txBody>
      </p:sp>
      <p:sp>
        <p:nvSpPr>
          <p:cNvPr id="119" name="矩形 118"/>
          <p:cNvSpPr>
            <a:spLocks noChangeArrowheads="1"/>
          </p:cNvSpPr>
          <p:nvPr/>
        </p:nvSpPr>
        <p:spPr bwMode="auto">
          <a:xfrm>
            <a:off x="5426076" y="1825625"/>
            <a:ext cx="9826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400" b="1">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400" b="1">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400" b="1">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400" b="1">
                <a:solidFill>
                  <a:schemeClr val="tx1"/>
                </a:solidFill>
                <a:latin typeface="华文新魏" panose="02010800040101010101" pitchFamily="2" charset="-122"/>
                <a:ea typeface="华文新魏" panose="02010800040101010101" pitchFamily="2" charset="-122"/>
              </a:defRPr>
            </a:lvl5pPr>
            <a:lvl6pPr marL="25146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marL="29718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marL="34290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marL="38862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algn="r" eaLnBrk="1" hangingPunct="1">
              <a:buClrTx/>
            </a:pPr>
            <a:r>
              <a:rPr lang="en-US" altLang="zh-CN" sz="2000" b="0">
                <a:solidFill>
                  <a:srgbClr val="000000"/>
                </a:solidFill>
                <a:latin typeface="Times New Roman" panose="02020603050405020304" charset="0"/>
                <a:cs typeface="Times New Roman" panose="02020603050405020304" charset="0"/>
              </a:rPr>
              <a:t>*id+id$</a:t>
            </a:r>
            <a:endParaRPr lang="zh-CN" altLang="en-US" sz="2000" b="0">
              <a:solidFill>
                <a:srgbClr val="000000"/>
              </a:solidFill>
              <a:latin typeface="Times New Roman" panose="02020603050405020304" charset="0"/>
              <a:cs typeface="Times New Roman" panose="02020603050405020304" charset="0"/>
            </a:endParaRPr>
          </a:p>
        </p:txBody>
      </p:sp>
      <p:sp>
        <p:nvSpPr>
          <p:cNvPr id="120" name="矩形 119"/>
          <p:cNvSpPr>
            <a:spLocks noChangeArrowheads="1"/>
          </p:cNvSpPr>
          <p:nvPr/>
        </p:nvSpPr>
        <p:spPr bwMode="auto">
          <a:xfrm>
            <a:off x="5426076" y="2225675"/>
            <a:ext cx="9826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400" b="1">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400" b="1">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400" b="1">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400" b="1">
                <a:solidFill>
                  <a:schemeClr val="tx1"/>
                </a:solidFill>
                <a:latin typeface="华文新魏" panose="02010800040101010101" pitchFamily="2" charset="-122"/>
                <a:ea typeface="华文新魏" panose="02010800040101010101" pitchFamily="2" charset="-122"/>
              </a:defRPr>
            </a:lvl5pPr>
            <a:lvl6pPr marL="25146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marL="29718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marL="34290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marL="38862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algn="r" eaLnBrk="1" hangingPunct="1">
              <a:buClrTx/>
            </a:pPr>
            <a:r>
              <a:rPr lang="en-US" altLang="zh-CN" sz="2000" b="0">
                <a:solidFill>
                  <a:srgbClr val="000000"/>
                </a:solidFill>
                <a:latin typeface="Times New Roman" panose="02020603050405020304" charset="0"/>
                <a:cs typeface="Times New Roman" panose="02020603050405020304" charset="0"/>
              </a:rPr>
              <a:t>*id+id$</a:t>
            </a:r>
            <a:endParaRPr lang="zh-CN" altLang="en-US" sz="2000" b="0">
              <a:solidFill>
                <a:srgbClr val="000000"/>
              </a:solidFill>
              <a:latin typeface="Times New Roman" panose="02020603050405020304" charset="0"/>
              <a:cs typeface="Times New Roman" panose="02020603050405020304" charset="0"/>
            </a:endParaRPr>
          </a:p>
        </p:txBody>
      </p:sp>
      <p:sp>
        <p:nvSpPr>
          <p:cNvPr id="121" name="矩形 120"/>
          <p:cNvSpPr>
            <a:spLocks noChangeArrowheads="1"/>
          </p:cNvSpPr>
          <p:nvPr/>
        </p:nvSpPr>
        <p:spPr bwMode="auto">
          <a:xfrm>
            <a:off x="5553076" y="2597150"/>
            <a:ext cx="8556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400" b="1">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400" b="1">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400" b="1">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400" b="1">
                <a:solidFill>
                  <a:schemeClr val="tx1"/>
                </a:solidFill>
                <a:latin typeface="华文新魏" panose="02010800040101010101" pitchFamily="2" charset="-122"/>
                <a:ea typeface="华文新魏" panose="02010800040101010101" pitchFamily="2" charset="-122"/>
              </a:defRPr>
            </a:lvl5pPr>
            <a:lvl6pPr marL="25146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marL="29718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marL="34290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marL="38862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algn="r" eaLnBrk="1" hangingPunct="1">
              <a:buClrTx/>
            </a:pPr>
            <a:r>
              <a:rPr lang="en-US" altLang="zh-CN" sz="2000" b="0">
                <a:solidFill>
                  <a:srgbClr val="000000"/>
                </a:solidFill>
                <a:latin typeface="Times New Roman" panose="02020603050405020304" charset="0"/>
                <a:cs typeface="Times New Roman" panose="02020603050405020304" charset="0"/>
              </a:rPr>
              <a:t>id+id$</a:t>
            </a:r>
            <a:endParaRPr lang="zh-CN" altLang="en-US" sz="2000" b="0">
              <a:solidFill>
                <a:srgbClr val="000000"/>
              </a:solidFill>
              <a:latin typeface="Times New Roman" panose="02020603050405020304" charset="0"/>
              <a:cs typeface="Times New Roman" panose="02020603050405020304" charset="0"/>
            </a:endParaRPr>
          </a:p>
        </p:txBody>
      </p:sp>
      <p:sp>
        <p:nvSpPr>
          <p:cNvPr id="122" name="矩形 121"/>
          <p:cNvSpPr>
            <a:spLocks noChangeArrowheads="1"/>
          </p:cNvSpPr>
          <p:nvPr/>
        </p:nvSpPr>
        <p:spPr bwMode="auto">
          <a:xfrm>
            <a:off x="6802438" y="2217738"/>
            <a:ext cx="412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400" b="1">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400" b="1">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400" b="1">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400" b="1">
                <a:solidFill>
                  <a:schemeClr val="tx1"/>
                </a:solidFill>
                <a:latin typeface="华文新魏" panose="02010800040101010101" pitchFamily="2" charset="-122"/>
                <a:ea typeface="华文新魏" panose="02010800040101010101" pitchFamily="2" charset="-122"/>
              </a:defRPr>
            </a:lvl5pPr>
            <a:lvl6pPr marL="25146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marL="29718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marL="34290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marL="38862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algn="l" eaLnBrk="1" hangingPunct="1">
              <a:buClrTx/>
            </a:pPr>
            <a:r>
              <a:rPr lang="en-US" altLang="zh-CN" sz="2000" b="0" dirty="0">
                <a:solidFill>
                  <a:srgbClr val="000000"/>
                </a:solidFill>
                <a:latin typeface="Times New Roman" panose="02020603050405020304" charset="0"/>
                <a:cs typeface="Times New Roman" panose="02020603050405020304" charset="0"/>
              </a:rPr>
              <a:t>s7</a:t>
            </a:r>
            <a:endParaRPr lang="zh-CN" altLang="en-US" sz="2000" b="0" dirty="0">
              <a:solidFill>
                <a:srgbClr val="000000"/>
              </a:solidFill>
              <a:latin typeface="Times New Roman" panose="02020603050405020304" charset="0"/>
              <a:cs typeface="Times New Roman" panose="02020603050405020304" charset="0"/>
            </a:endParaRPr>
          </a:p>
        </p:txBody>
      </p:sp>
      <p:sp>
        <p:nvSpPr>
          <p:cNvPr id="123" name="矩形 122"/>
          <p:cNvSpPr>
            <a:spLocks noChangeArrowheads="1"/>
          </p:cNvSpPr>
          <p:nvPr/>
        </p:nvSpPr>
        <p:spPr bwMode="auto">
          <a:xfrm>
            <a:off x="6802438" y="2565400"/>
            <a:ext cx="412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400" b="1">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400" b="1">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400" b="1">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400" b="1">
                <a:solidFill>
                  <a:schemeClr val="tx1"/>
                </a:solidFill>
                <a:latin typeface="华文新魏" panose="02010800040101010101" pitchFamily="2" charset="-122"/>
                <a:ea typeface="华文新魏" panose="02010800040101010101" pitchFamily="2" charset="-122"/>
              </a:defRPr>
            </a:lvl5pPr>
            <a:lvl6pPr marL="25146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marL="29718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marL="34290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marL="38862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algn="l" eaLnBrk="1" hangingPunct="1">
              <a:buClrTx/>
            </a:pPr>
            <a:r>
              <a:rPr lang="en-US" altLang="zh-CN" sz="2000" b="0">
                <a:solidFill>
                  <a:srgbClr val="000000"/>
                </a:solidFill>
                <a:latin typeface="Times New Roman" panose="02020603050405020304" charset="0"/>
                <a:cs typeface="Times New Roman" panose="02020603050405020304" charset="0"/>
              </a:rPr>
              <a:t>s5</a:t>
            </a:r>
            <a:endParaRPr lang="zh-CN" altLang="en-US" sz="2000" b="0">
              <a:solidFill>
                <a:srgbClr val="000000"/>
              </a:solidFill>
              <a:latin typeface="Times New Roman" panose="02020603050405020304" charset="0"/>
              <a:cs typeface="Times New Roman" panose="02020603050405020304" charset="0"/>
            </a:endParaRPr>
          </a:p>
        </p:txBody>
      </p:sp>
      <p:sp>
        <p:nvSpPr>
          <p:cNvPr id="124" name="矩形 123"/>
          <p:cNvSpPr>
            <a:spLocks noChangeArrowheads="1"/>
          </p:cNvSpPr>
          <p:nvPr/>
        </p:nvSpPr>
        <p:spPr bwMode="auto">
          <a:xfrm>
            <a:off x="1905000" y="2211388"/>
            <a:ext cx="5052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400" b="1">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400" b="1">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400" b="1">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400" b="1">
                <a:solidFill>
                  <a:schemeClr val="tx1"/>
                </a:solidFill>
                <a:latin typeface="华文新魏" panose="02010800040101010101" pitchFamily="2" charset="-122"/>
                <a:ea typeface="华文新魏" panose="02010800040101010101" pitchFamily="2" charset="-122"/>
              </a:defRPr>
            </a:lvl5pPr>
            <a:lvl6pPr marL="25146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marL="29718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marL="34290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marL="38862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algn="l" eaLnBrk="1" hangingPunct="1">
              <a:buClrTx/>
            </a:pPr>
            <a:r>
              <a:rPr lang="en-US" altLang="zh-CN" sz="2000" b="0" dirty="0">
                <a:solidFill>
                  <a:srgbClr val="000000"/>
                </a:solidFill>
                <a:latin typeface="Times New Roman" panose="02020603050405020304" charset="0"/>
                <a:cs typeface="Times New Roman" panose="02020603050405020304" charset="0"/>
              </a:rPr>
              <a:t>0 2</a:t>
            </a:r>
            <a:endParaRPr lang="zh-CN" altLang="en-US" sz="2000" b="0" dirty="0">
              <a:solidFill>
                <a:srgbClr val="000000"/>
              </a:solidFill>
              <a:latin typeface="Times New Roman" panose="02020603050405020304" charset="0"/>
              <a:cs typeface="Times New Roman" panose="02020603050405020304" charset="0"/>
            </a:endParaRPr>
          </a:p>
        </p:txBody>
      </p:sp>
      <p:sp>
        <p:nvSpPr>
          <p:cNvPr id="125" name="矩形 124"/>
          <p:cNvSpPr>
            <a:spLocks noChangeArrowheads="1"/>
          </p:cNvSpPr>
          <p:nvPr/>
        </p:nvSpPr>
        <p:spPr bwMode="auto">
          <a:xfrm>
            <a:off x="1905000" y="1862198"/>
            <a:ext cx="5052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400" b="1">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400" b="1">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400" b="1">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400" b="1">
                <a:solidFill>
                  <a:schemeClr val="tx1"/>
                </a:solidFill>
                <a:latin typeface="华文新魏" panose="02010800040101010101" pitchFamily="2" charset="-122"/>
                <a:ea typeface="华文新魏" panose="02010800040101010101" pitchFamily="2" charset="-122"/>
              </a:defRPr>
            </a:lvl5pPr>
            <a:lvl6pPr marL="25146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marL="29718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marL="34290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marL="38862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algn="l" eaLnBrk="1" hangingPunct="1">
              <a:buClrTx/>
            </a:pPr>
            <a:r>
              <a:rPr lang="en-US" altLang="zh-CN" sz="2000" b="0" dirty="0">
                <a:solidFill>
                  <a:srgbClr val="000000"/>
                </a:solidFill>
                <a:latin typeface="Times New Roman" panose="02020603050405020304" charset="0"/>
                <a:cs typeface="Times New Roman" panose="02020603050405020304" charset="0"/>
              </a:rPr>
              <a:t>0 </a:t>
            </a:r>
            <a:r>
              <a:rPr lang="en-US" altLang="zh-CN" sz="2000" dirty="0">
                <a:solidFill>
                  <a:srgbClr val="FFC000"/>
                </a:solidFill>
                <a:latin typeface="Times New Roman" panose="02020603050405020304" charset="0"/>
                <a:cs typeface="Times New Roman" panose="02020603050405020304" charset="0"/>
              </a:rPr>
              <a:t>3</a:t>
            </a:r>
            <a:endParaRPr lang="zh-CN" altLang="en-US" sz="2000" dirty="0">
              <a:solidFill>
                <a:srgbClr val="FFC000"/>
              </a:solidFill>
              <a:latin typeface="Times New Roman" panose="02020603050405020304" charset="0"/>
              <a:cs typeface="Times New Roman" panose="02020603050405020304" charset="0"/>
            </a:endParaRPr>
          </a:p>
        </p:txBody>
      </p:sp>
      <p:sp>
        <p:nvSpPr>
          <p:cNvPr id="126" name="矩形 125"/>
          <p:cNvSpPr>
            <a:spLocks noChangeArrowheads="1"/>
          </p:cNvSpPr>
          <p:nvPr/>
        </p:nvSpPr>
        <p:spPr bwMode="auto">
          <a:xfrm>
            <a:off x="1905000" y="1017588"/>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400" b="1">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400" b="1">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400" b="1">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400" b="1">
                <a:solidFill>
                  <a:schemeClr val="tx1"/>
                </a:solidFill>
                <a:latin typeface="华文新魏" panose="02010800040101010101" pitchFamily="2" charset="-122"/>
                <a:ea typeface="华文新魏" panose="02010800040101010101" pitchFamily="2" charset="-122"/>
              </a:defRPr>
            </a:lvl5pPr>
            <a:lvl6pPr marL="25146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marL="29718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marL="34290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marL="38862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algn="l" eaLnBrk="1" hangingPunct="1"/>
            <a:r>
              <a:rPr lang="en-US" altLang="zh-CN" sz="2000" b="0" dirty="0">
                <a:latin typeface="Times New Roman" panose="02020603050405020304" charset="0"/>
                <a:cs typeface="Times New Roman" panose="02020603050405020304" charset="0"/>
              </a:rPr>
              <a:t>0</a:t>
            </a:r>
            <a:endParaRPr lang="zh-CN" altLang="en-US" sz="2000" b="0" dirty="0">
              <a:latin typeface="Times New Roman" panose="02020603050405020304" charset="0"/>
              <a:cs typeface="Times New Roman" panose="02020603050405020304" charset="0"/>
            </a:endParaRPr>
          </a:p>
        </p:txBody>
      </p:sp>
      <p:sp>
        <p:nvSpPr>
          <p:cNvPr id="127" name="矩形 126"/>
          <p:cNvSpPr>
            <a:spLocks noChangeArrowheads="1"/>
          </p:cNvSpPr>
          <p:nvPr/>
        </p:nvSpPr>
        <p:spPr bwMode="auto">
          <a:xfrm>
            <a:off x="1905000" y="1439863"/>
            <a:ext cx="5052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400" b="1">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400" b="1">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400" b="1">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400" b="1">
                <a:solidFill>
                  <a:schemeClr val="tx1"/>
                </a:solidFill>
                <a:latin typeface="华文新魏" panose="02010800040101010101" pitchFamily="2" charset="-122"/>
                <a:ea typeface="华文新魏" panose="02010800040101010101" pitchFamily="2" charset="-122"/>
              </a:defRPr>
            </a:lvl5pPr>
            <a:lvl6pPr marL="25146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marL="29718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marL="34290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marL="38862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algn="l" eaLnBrk="1" hangingPunct="1"/>
            <a:r>
              <a:rPr lang="en-US" altLang="zh-CN" sz="2000" b="0" dirty="0">
                <a:latin typeface="Times New Roman" panose="02020603050405020304" charset="0"/>
                <a:cs typeface="Times New Roman" panose="02020603050405020304" charset="0"/>
              </a:rPr>
              <a:t>0 </a:t>
            </a:r>
            <a:r>
              <a:rPr lang="en-US" altLang="zh-CN" sz="2000" dirty="0">
                <a:solidFill>
                  <a:srgbClr val="F63C28"/>
                </a:solidFill>
                <a:latin typeface="Times New Roman" panose="02020603050405020304" charset="0"/>
                <a:cs typeface="Times New Roman" panose="02020603050405020304" charset="0"/>
              </a:rPr>
              <a:t>5</a:t>
            </a:r>
            <a:endParaRPr lang="zh-CN" altLang="en-US" sz="2000" dirty="0">
              <a:solidFill>
                <a:srgbClr val="F63C28"/>
              </a:solidFill>
              <a:latin typeface="Times New Roman" panose="02020603050405020304" charset="0"/>
              <a:cs typeface="Times New Roman" panose="02020603050405020304" charset="0"/>
            </a:endParaRPr>
          </a:p>
        </p:txBody>
      </p:sp>
      <p:sp>
        <p:nvSpPr>
          <p:cNvPr id="128" name="矩形 127"/>
          <p:cNvSpPr/>
          <p:nvPr/>
        </p:nvSpPr>
        <p:spPr>
          <a:xfrm>
            <a:off x="3215459" y="1039813"/>
            <a:ext cx="300082" cy="369332"/>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a:t>
            </a:r>
            <a:endParaRPr lang="zh-CN" altLang="en-US" dirty="0">
              <a:latin typeface="Times New Roman" panose="02020603050405020304" charset="0"/>
              <a:cs typeface="Times New Roman" panose="02020603050405020304" charset="0"/>
            </a:endParaRPr>
          </a:p>
        </p:txBody>
      </p:sp>
      <p:sp>
        <p:nvSpPr>
          <p:cNvPr id="129" name="矩形 128"/>
          <p:cNvSpPr/>
          <p:nvPr/>
        </p:nvSpPr>
        <p:spPr>
          <a:xfrm>
            <a:off x="3204324" y="1439863"/>
            <a:ext cx="556563" cy="400110"/>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 </a:t>
            </a:r>
            <a:r>
              <a:rPr lang="en-US" altLang="zh-CN" sz="2000" dirty="0">
                <a:solidFill>
                  <a:srgbClr val="F63C28"/>
                </a:solidFill>
                <a:latin typeface="Times New Roman" panose="02020603050405020304" charset="0"/>
                <a:cs typeface="Times New Roman" panose="02020603050405020304" charset="0"/>
              </a:rPr>
              <a:t>id</a:t>
            </a:r>
            <a:endParaRPr lang="zh-CN" altLang="en-US" dirty="0">
              <a:latin typeface="Times New Roman" panose="02020603050405020304" charset="0"/>
              <a:cs typeface="Times New Roman" panose="02020603050405020304" charset="0"/>
            </a:endParaRPr>
          </a:p>
        </p:txBody>
      </p:sp>
      <p:sp>
        <p:nvSpPr>
          <p:cNvPr id="130" name="矩形 129"/>
          <p:cNvSpPr/>
          <p:nvPr/>
        </p:nvSpPr>
        <p:spPr>
          <a:xfrm>
            <a:off x="3193955" y="1839913"/>
            <a:ext cx="500458" cy="400110"/>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 </a:t>
            </a:r>
            <a:r>
              <a:rPr lang="en-US" altLang="zh-CN" sz="2000" dirty="0">
                <a:solidFill>
                  <a:srgbClr val="F63C28"/>
                </a:solidFill>
                <a:latin typeface="Times New Roman" panose="02020603050405020304" charset="0"/>
                <a:cs typeface="Times New Roman" panose="02020603050405020304" charset="0"/>
              </a:rPr>
              <a:t>F</a:t>
            </a:r>
            <a:endParaRPr lang="zh-CN" altLang="en-US" dirty="0">
              <a:latin typeface="Times New Roman" panose="02020603050405020304" charset="0"/>
              <a:cs typeface="Times New Roman" panose="02020603050405020304" charset="0"/>
            </a:endParaRPr>
          </a:p>
        </p:txBody>
      </p:sp>
      <p:sp>
        <p:nvSpPr>
          <p:cNvPr id="131" name="矩形 130"/>
          <p:cNvSpPr/>
          <p:nvPr/>
        </p:nvSpPr>
        <p:spPr>
          <a:xfrm>
            <a:off x="3183143" y="2211388"/>
            <a:ext cx="494687" cy="369332"/>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 T</a:t>
            </a:r>
            <a:endParaRPr lang="zh-CN" altLang="en-US" dirty="0">
              <a:latin typeface="Times New Roman" panose="02020603050405020304" charset="0"/>
              <a:cs typeface="Times New Roman" panose="02020603050405020304" charset="0"/>
            </a:endParaRPr>
          </a:p>
        </p:txBody>
      </p:sp>
      <p:sp>
        <p:nvSpPr>
          <p:cNvPr id="132" name="矩形 131"/>
          <p:cNvSpPr/>
          <p:nvPr/>
        </p:nvSpPr>
        <p:spPr>
          <a:xfrm>
            <a:off x="3173453" y="2598798"/>
            <a:ext cx="663643" cy="369332"/>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 T *</a:t>
            </a:r>
            <a:endParaRPr lang="zh-CN" altLang="en-US" dirty="0">
              <a:latin typeface="Times New Roman" panose="02020603050405020304" charset="0"/>
              <a:cs typeface="Times New Roman" panose="02020603050405020304" charset="0"/>
            </a:endParaRPr>
          </a:p>
        </p:txBody>
      </p:sp>
      <p:sp>
        <p:nvSpPr>
          <p:cNvPr id="133" name="矩形 132"/>
          <p:cNvSpPr>
            <a:spLocks noChangeArrowheads="1"/>
          </p:cNvSpPr>
          <p:nvPr/>
        </p:nvSpPr>
        <p:spPr bwMode="auto">
          <a:xfrm>
            <a:off x="5753100" y="2997200"/>
            <a:ext cx="6556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400" b="1">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400" b="1">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400" b="1">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400" b="1">
                <a:solidFill>
                  <a:schemeClr val="tx1"/>
                </a:solidFill>
                <a:latin typeface="华文新魏" panose="02010800040101010101" pitchFamily="2" charset="-122"/>
                <a:ea typeface="华文新魏" panose="02010800040101010101" pitchFamily="2" charset="-122"/>
              </a:defRPr>
            </a:lvl5pPr>
            <a:lvl6pPr marL="25146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marL="29718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marL="34290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marL="38862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algn="r" eaLnBrk="1" hangingPunct="1">
              <a:buClrTx/>
            </a:pPr>
            <a:r>
              <a:rPr lang="en-US" altLang="zh-CN" sz="2000" b="0">
                <a:solidFill>
                  <a:srgbClr val="000000"/>
                </a:solidFill>
                <a:latin typeface="Times New Roman" panose="02020603050405020304" charset="0"/>
                <a:cs typeface="Times New Roman" panose="02020603050405020304" charset="0"/>
              </a:rPr>
              <a:t>+id$</a:t>
            </a:r>
            <a:endParaRPr lang="zh-CN" altLang="en-US" sz="2000" b="0">
              <a:solidFill>
                <a:srgbClr val="000000"/>
              </a:solidFill>
              <a:latin typeface="Times New Roman" panose="02020603050405020304" charset="0"/>
              <a:cs typeface="Times New Roman" panose="02020603050405020304" charset="0"/>
            </a:endParaRPr>
          </a:p>
        </p:txBody>
      </p:sp>
      <p:sp>
        <p:nvSpPr>
          <p:cNvPr id="134" name="矩形 133"/>
          <p:cNvSpPr>
            <a:spLocks noChangeArrowheads="1"/>
          </p:cNvSpPr>
          <p:nvPr/>
        </p:nvSpPr>
        <p:spPr bwMode="auto">
          <a:xfrm>
            <a:off x="6816726" y="2965450"/>
            <a:ext cx="398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400" b="1">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400" b="1">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400" b="1">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400" b="1">
                <a:solidFill>
                  <a:schemeClr val="tx1"/>
                </a:solidFill>
                <a:latin typeface="华文新魏" panose="02010800040101010101" pitchFamily="2" charset="-122"/>
                <a:ea typeface="华文新魏" panose="02010800040101010101" pitchFamily="2" charset="-122"/>
              </a:defRPr>
            </a:lvl5pPr>
            <a:lvl6pPr marL="25146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marL="29718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marL="34290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marL="38862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eaLnBrk="1" hangingPunct="1"/>
            <a:r>
              <a:rPr lang="en-US" altLang="zh-CN" sz="2000" b="0" dirty="0">
                <a:solidFill>
                  <a:srgbClr val="000000"/>
                </a:solidFill>
                <a:latin typeface="Times New Roman" panose="02020603050405020304" charset="0"/>
                <a:cs typeface="Times New Roman" panose="02020603050405020304" charset="0"/>
              </a:rPr>
              <a:t>r6</a:t>
            </a:r>
            <a:endParaRPr lang="zh-CN" altLang="en-US" dirty="0"/>
          </a:p>
        </p:txBody>
      </p:sp>
      <p:sp>
        <p:nvSpPr>
          <p:cNvPr id="135" name="矩形 134"/>
          <p:cNvSpPr>
            <a:spLocks noChangeArrowheads="1"/>
          </p:cNvSpPr>
          <p:nvPr/>
        </p:nvSpPr>
        <p:spPr bwMode="auto">
          <a:xfrm>
            <a:off x="7712076" y="3000375"/>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400" b="1">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400" b="1">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400" b="1">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400" b="1">
                <a:solidFill>
                  <a:schemeClr val="tx1"/>
                </a:solidFill>
                <a:latin typeface="华文新魏" panose="02010800040101010101" pitchFamily="2" charset="-122"/>
                <a:ea typeface="华文新魏" panose="02010800040101010101" pitchFamily="2" charset="-122"/>
              </a:defRPr>
            </a:lvl5pPr>
            <a:lvl6pPr marL="25146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marL="29718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marL="34290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marL="38862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eaLnBrk="1" hangingPunct="1"/>
            <a:r>
              <a:rPr lang="en-US" altLang="zh-CN" sz="2000" b="0">
                <a:solidFill>
                  <a:srgbClr val="000000"/>
                </a:solidFill>
                <a:latin typeface="Times New Roman" panose="02020603050405020304" charset="0"/>
                <a:cs typeface="Times New Roman" panose="02020603050405020304" charset="0"/>
              </a:rPr>
              <a:t>10</a:t>
            </a:r>
            <a:endParaRPr lang="zh-CN" altLang="en-US"/>
          </a:p>
        </p:txBody>
      </p:sp>
      <p:sp>
        <p:nvSpPr>
          <p:cNvPr id="136" name="矩形 135"/>
          <p:cNvSpPr>
            <a:spLocks noChangeArrowheads="1"/>
          </p:cNvSpPr>
          <p:nvPr/>
        </p:nvSpPr>
        <p:spPr bwMode="auto">
          <a:xfrm>
            <a:off x="1886846" y="2997200"/>
            <a:ext cx="8899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400" b="1">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400" b="1">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400" b="1">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400" b="1">
                <a:solidFill>
                  <a:schemeClr val="tx1"/>
                </a:solidFill>
                <a:latin typeface="华文新魏" panose="02010800040101010101" pitchFamily="2" charset="-122"/>
                <a:ea typeface="华文新魏" panose="02010800040101010101" pitchFamily="2" charset="-122"/>
              </a:defRPr>
            </a:lvl5pPr>
            <a:lvl6pPr marL="25146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marL="29718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marL="34290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marL="38862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algn="l" eaLnBrk="1" hangingPunct="1">
              <a:buClrTx/>
            </a:pPr>
            <a:r>
              <a:rPr lang="en-US" altLang="zh-CN" sz="2000" b="0" dirty="0">
                <a:solidFill>
                  <a:srgbClr val="000000"/>
                </a:solidFill>
                <a:latin typeface="Times New Roman" panose="02020603050405020304" charset="0"/>
                <a:cs typeface="Times New Roman" panose="02020603050405020304" charset="0"/>
              </a:rPr>
              <a:t>0 2 7 5</a:t>
            </a:r>
            <a:endParaRPr lang="zh-CN" altLang="en-US" sz="2000" b="0" dirty="0">
              <a:solidFill>
                <a:srgbClr val="000000"/>
              </a:solidFill>
              <a:latin typeface="Times New Roman" panose="02020603050405020304" charset="0"/>
              <a:cs typeface="Times New Roman" panose="02020603050405020304" charset="0"/>
            </a:endParaRPr>
          </a:p>
        </p:txBody>
      </p:sp>
      <p:sp>
        <p:nvSpPr>
          <p:cNvPr id="137" name="矩形 136"/>
          <p:cNvSpPr/>
          <p:nvPr/>
        </p:nvSpPr>
        <p:spPr>
          <a:xfrm>
            <a:off x="3150783" y="2989383"/>
            <a:ext cx="900888" cy="369332"/>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 T * id</a:t>
            </a:r>
            <a:endParaRPr lang="zh-CN" altLang="en-US" dirty="0">
              <a:latin typeface="Times New Roman" panose="02020603050405020304" charset="0"/>
              <a:cs typeface="Times New Roman" panose="02020603050405020304" charset="0"/>
            </a:endParaRPr>
          </a:p>
        </p:txBody>
      </p:sp>
      <p:sp>
        <p:nvSpPr>
          <p:cNvPr id="138" name="矩形 137"/>
          <p:cNvSpPr>
            <a:spLocks noChangeArrowheads="1"/>
          </p:cNvSpPr>
          <p:nvPr/>
        </p:nvSpPr>
        <p:spPr bwMode="auto">
          <a:xfrm>
            <a:off x="5759451" y="3398838"/>
            <a:ext cx="657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400" b="1">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400" b="1">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400" b="1">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400" b="1">
                <a:solidFill>
                  <a:schemeClr val="tx1"/>
                </a:solidFill>
                <a:latin typeface="华文新魏" panose="02010800040101010101" pitchFamily="2" charset="-122"/>
                <a:ea typeface="华文新魏" panose="02010800040101010101" pitchFamily="2" charset="-122"/>
              </a:defRPr>
            </a:lvl5pPr>
            <a:lvl6pPr marL="25146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marL="29718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marL="34290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marL="38862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algn="r" eaLnBrk="1" hangingPunct="1">
              <a:buClrTx/>
            </a:pPr>
            <a:r>
              <a:rPr lang="en-US" altLang="zh-CN" sz="2000" b="0">
                <a:solidFill>
                  <a:srgbClr val="000000"/>
                </a:solidFill>
                <a:latin typeface="Times New Roman" panose="02020603050405020304" charset="0"/>
                <a:cs typeface="Times New Roman" panose="02020603050405020304" charset="0"/>
              </a:rPr>
              <a:t>+id$</a:t>
            </a:r>
            <a:endParaRPr lang="zh-CN" altLang="en-US" sz="2000" b="0">
              <a:solidFill>
                <a:srgbClr val="000000"/>
              </a:solidFill>
              <a:latin typeface="Times New Roman" panose="02020603050405020304" charset="0"/>
              <a:cs typeface="Times New Roman" panose="02020603050405020304" charset="0"/>
            </a:endParaRPr>
          </a:p>
        </p:txBody>
      </p:sp>
      <p:sp>
        <p:nvSpPr>
          <p:cNvPr id="139" name="矩形 138"/>
          <p:cNvSpPr>
            <a:spLocks noChangeArrowheads="1"/>
          </p:cNvSpPr>
          <p:nvPr/>
        </p:nvSpPr>
        <p:spPr bwMode="auto">
          <a:xfrm>
            <a:off x="6816726" y="3365500"/>
            <a:ext cx="398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400" b="1">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400" b="1">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400" b="1">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400" b="1">
                <a:solidFill>
                  <a:schemeClr val="tx1"/>
                </a:solidFill>
                <a:latin typeface="华文新魏" panose="02010800040101010101" pitchFamily="2" charset="-122"/>
                <a:ea typeface="华文新魏" panose="02010800040101010101" pitchFamily="2" charset="-122"/>
              </a:defRPr>
            </a:lvl5pPr>
            <a:lvl6pPr marL="25146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marL="29718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marL="34290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marL="38862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eaLnBrk="1" hangingPunct="1"/>
            <a:r>
              <a:rPr lang="en-US" altLang="zh-CN" sz="2000" b="0" dirty="0">
                <a:solidFill>
                  <a:srgbClr val="000000"/>
                </a:solidFill>
                <a:latin typeface="Times New Roman" panose="02020603050405020304" charset="0"/>
                <a:cs typeface="Times New Roman" panose="02020603050405020304" charset="0"/>
              </a:rPr>
              <a:t>r3</a:t>
            </a:r>
            <a:endParaRPr lang="zh-CN" altLang="en-US" dirty="0"/>
          </a:p>
        </p:txBody>
      </p:sp>
      <p:sp>
        <p:nvSpPr>
          <p:cNvPr id="140" name="矩形 139"/>
          <p:cNvSpPr>
            <a:spLocks noChangeArrowheads="1"/>
          </p:cNvSpPr>
          <p:nvPr/>
        </p:nvSpPr>
        <p:spPr bwMode="auto">
          <a:xfrm>
            <a:off x="7770814" y="3379788"/>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400" b="1">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400" b="1">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400" b="1">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400" b="1">
                <a:solidFill>
                  <a:schemeClr val="tx1"/>
                </a:solidFill>
                <a:latin typeface="华文新魏" panose="02010800040101010101" pitchFamily="2" charset="-122"/>
                <a:ea typeface="华文新魏" panose="02010800040101010101" pitchFamily="2" charset="-122"/>
              </a:defRPr>
            </a:lvl5pPr>
            <a:lvl6pPr marL="25146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marL="29718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marL="34290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marL="38862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algn="l" eaLnBrk="1" hangingPunct="1">
              <a:buClrTx/>
            </a:pPr>
            <a:r>
              <a:rPr lang="en-US" altLang="zh-CN" sz="2000" b="0">
                <a:solidFill>
                  <a:srgbClr val="000000"/>
                </a:solidFill>
                <a:latin typeface="Times New Roman" panose="02020603050405020304" charset="0"/>
                <a:cs typeface="Times New Roman" panose="02020603050405020304" charset="0"/>
              </a:rPr>
              <a:t>2</a:t>
            </a:r>
            <a:endParaRPr lang="zh-CN" altLang="en-US" sz="2000" b="0">
              <a:solidFill>
                <a:srgbClr val="000000"/>
              </a:solidFill>
              <a:latin typeface="Times New Roman" panose="02020603050405020304" charset="0"/>
              <a:cs typeface="Times New Roman" panose="02020603050405020304" charset="0"/>
            </a:endParaRPr>
          </a:p>
        </p:txBody>
      </p:sp>
      <p:sp>
        <p:nvSpPr>
          <p:cNvPr id="141" name="矩形 140"/>
          <p:cNvSpPr>
            <a:spLocks noChangeArrowheads="1"/>
          </p:cNvSpPr>
          <p:nvPr/>
        </p:nvSpPr>
        <p:spPr bwMode="auto">
          <a:xfrm>
            <a:off x="1905000" y="3429000"/>
            <a:ext cx="10182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400" b="1">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400" b="1">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400" b="1">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400" b="1">
                <a:solidFill>
                  <a:schemeClr val="tx1"/>
                </a:solidFill>
                <a:latin typeface="华文新魏" panose="02010800040101010101" pitchFamily="2" charset="-122"/>
                <a:ea typeface="华文新魏" panose="02010800040101010101" pitchFamily="2" charset="-122"/>
              </a:defRPr>
            </a:lvl5pPr>
            <a:lvl6pPr marL="25146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marL="29718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marL="34290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marL="38862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algn="l" eaLnBrk="1" hangingPunct="1">
              <a:buClrTx/>
            </a:pPr>
            <a:r>
              <a:rPr lang="en-US" altLang="zh-CN" sz="2000" b="0" dirty="0">
                <a:solidFill>
                  <a:srgbClr val="000000"/>
                </a:solidFill>
                <a:latin typeface="Times New Roman" panose="02020603050405020304" charset="0"/>
                <a:cs typeface="Times New Roman" panose="02020603050405020304" charset="0"/>
              </a:rPr>
              <a:t>0 2 7 10</a:t>
            </a:r>
            <a:endParaRPr lang="zh-CN" altLang="en-US" sz="2000" b="0" dirty="0">
              <a:solidFill>
                <a:srgbClr val="000000"/>
              </a:solidFill>
              <a:latin typeface="Times New Roman" panose="02020603050405020304" charset="0"/>
              <a:cs typeface="Times New Roman" panose="02020603050405020304" charset="0"/>
            </a:endParaRPr>
          </a:p>
        </p:txBody>
      </p:sp>
      <p:sp>
        <p:nvSpPr>
          <p:cNvPr id="142" name="矩形 141"/>
          <p:cNvSpPr/>
          <p:nvPr/>
        </p:nvSpPr>
        <p:spPr>
          <a:xfrm>
            <a:off x="3168937" y="3421183"/>
            <a:ext cx="849592" cy="369332"/>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 T * F</a:t>
            </a:r>
            <a:endParaRPr lang="zh-CN" altLang="en-US" dirty="0">
              <a:latin typeface="Times New Roman" panose="02020603050405020304" charset="0"/>
              <a:cs typeface="Times New Roman" panose="02020603050405020304" charset="0"/>
            </a:endParaRPr>
          </a:p>
        </p:txBody>
      </p:sp>
      <p:sp>
        <p:nvSpPr>
          <p:cNvPr id="143" name="矩形 142"/>
          <p:cNvSpPr>
            <a:spLocks noChangeArrowheads="1"/>
          </p:cNvSpPr>
          <p:nvPr/>
        </p:nvSpPr>
        <p:spPr bwMode="auto">
          <a:xfrm>
            <a:off x="5753100" y="3787775"/>
            <a:ext cx="6556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400" b="1">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400" b="1">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400" b="1">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400" b="1">
                <a:solidFill>
                  <a:schemeClr val="tx1"/>
                </a:solidFill>
                <a:latin typeface="华文新魏" panose="02010800040101010101" pitchFamily="2" charset="-122"/>
                <a:ea typeface="华文新魏" panose="02010800040101010101" pitchFamily="2" charset="-122"/>
              </a:defRPr>
            </a:lvl5pPr>
            <a:lvl6pPr marL="25146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marL="29718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marL="34290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marL="38862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algn="r" eaLnBrk="1" hangingPunct="1">
              <a:buClrTx/>
            </a:pPr>
            <a:r>
              <a:rPr lang="en-US" altLang="zh-CN" sz="2000" b="0" dirty="0">
                <a:solidFill>
                  <a:srgbClr val="000000"/>
                </a:solidFill>
                <a:latin typeface="Times New Roman" panose="02020603050405020304" charset="0"/>
                <a:cs typeface="Times New Roman" panose="02020603050405020304" charset="0"/>
              </a:rPr>
              <a:t>+id$</a:t>
            </a:r>
            <a:endParaRPr lang="zh-CN" altLang="en-US" sz="2000" b="0" dirty="0">
              <a:solidFill>
                <a:srgbClr val="000000"/>
              </a:solidFill>
              <a:latin typeface="Times New Roman" panose="02020603050405020304" charset="0"/>
              <a:cs typeface="Times New Roman" panose="02020603050405020304" charset="0"/>
            </a:endParaRPr>
          </a:p>
        </p:txBody>
      </p:sp>
      <p:sp>
        <p:nvSpPr>
          <p:cNvPr id="144" name="矩形 143"/>
          <p:cNvSpPr>
            <a:spLocks noChangeArrowheads="1"/>
          </p:cNvSpPr>
          <p:nvPr/>
        </p:nvSpPr>
        <p:spPr bwMode="auto">
          <a:xfrm>
            <a:off x="5753100" y="4219575"/>
            <a:ext cx="6556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400" b="1">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400" b="1">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400" b="1">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400" b="1">
                <a:solidFill>
                  <a:schemeClr val="tx1"/>
                </a:solidFill>
                <a:latin typeface="华文新魏" panose="02010800040101010101" pitchFamily="2" charset="-122"/>
                <a:ea typeface="华文新魏" panose="02010800040101010101" pitchFamily="2" charset="-122"/>
              </a:defRPr>
            </a:lvl5pPr>
            <a:lvl6pPr marL="25146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marL="29718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marL="34290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marL="38862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algn="r" eaLnBrk="1" hangingPunct="1">
              <a:buClrTx/>
            </a:pPr>
            <a:r>
              <a:rPr lang="en-US" altLang="zh-CN" sz="2000" b="0">
                <a:solidFill>
                  <a:srgbClr val="000000"/>
                </a:solidFill>
                <a:latin typeface="Times New Roman" panose="02020603050405020304" charset="0"/>
                <a:cs typeface="Times New Roman" panose="02020603050405020304" charset="0"/>
              </a:rPr>
              <a:t>+id$</a:t>
            </a:r>
            <a:endParaRPr lang="zh-CN" altLang="en-US" sz="2000" b="0">
              <a:solidFill>
                <a:srgbClr val="000000"/>
              </a:solidFill>
              <a:latin typeface="Times New Roman" panose="02020603050405020304" charset="0"/>
              <a:cs typeface="Times New Roman" panose="02020603050405020304" charset="0"/>
            </a:endParaRPr>
          </a:p>
        </p:txBody>
      </p:sp>
      <p:sp>
        <p:nvSpPr>
          <p:cNvPr id="145" name="矩形 144"/>
          <p:cNvSpPr>
            <a:spLocks noChangeArrowheads="1"/>
          </p:cNvSpPr>
          <p:nvPr/>
        </p:nvSpPr>
        <p:spPr bwMode="auto">
          <a:xfrm>
            <a:off x="5895976" y="4581525"/>
            <a:ext cx="5127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400" b="1">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400" b="1">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400" b="1">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400" b="1">
                <a:solidFill>
                  <a:schemeClr val="tx1"/>
                </a:solidFill>
                <a:latin typeface="华文新魏" panose="02010800040101010101" pitchFamily="2" charset="-122"/>
                <a:ea typeface="华文新魏" panose="02010800040101010101" pitchFamily="2" charset="-122"/>
              </a:defRPr>
            </a:lvl5pPr>
            <a:lvl6pPr marL="25146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marL="29718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marL="34290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marL="38862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algn="r" eaLnBrk="1" hangingPunct="1">
              <a:buClrTx/>
            </a:pPr>
            <a:r>
              <a:rPr lang="en-US" altLang="zh-CN" sz="2000" b="0">
                <a:solidFill>
                  <a:srgbClr val="000000"/>
                </a:solidFill>
                <a:latin typeface="Times New Roman" panose="02020603050405020304" charset="0"/>
                <a:cs typeface="Times New Roman" panose="02020603050405020304" charset="0"/>
              </a:rPr>
              <a:t>id$</a:t>
            </a:r>
            <a:endParaRPr lang="zh-CN" altLang="en-US" sz="2000" b="0">
              <a:solidFill>
                <a:srgbClr val="000000"/>
              </a:solidFill>
              <a:latin typeface="Times New Roman" panose="02020603050405020304" charset="0"/>
              <a:cs typeface="Times New Roman" panose="02020603050405020304" charset="0"/>
            </a:endParaRPr>
          </a:p>
        </p:txBody>
      </p:sp>
      <p:sp>
        <p:nvSpPr>
          <p:cNvPr id="146" name="矩形 145"/>
          <p:cNvSpPr>
            <a:spLocks noChangeArrowheads="1"/>
          </p:cNvSpPr>
          <p:nvPr/>
        </p:nvSpPr>
        <p:spPr bwMode="auto">
          <a:xfrm>
            <a:off x="6076950" y="4981575"/>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400" b="1">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400" b="1">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400" b="1">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400" b="1">
                <a:solidFill>
                  <a:schemeClr val="tx1"/>
                </a:solidFill>
                <a:latin typeface="华文新魏" panose="02010800040101010101" pitchFamily="2" charset="-122"/>
                <a:ea typeface="华文新魏" panose="02010800040101010101" pitchFamily="2" charset="-122"/>
              </a:defRPr>
            </a:lvl5pPr>
            <a:lvl6pPr marL="25146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marL="29718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marL="34290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marL="38862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algn="r" eaLnBrk="1" hangingPunct="1">
              <a:buClrTx/>
            </a:pPr>
            <a:r>
              <a:rPr lang="en-US" altLang="zh-CN" sz="2000" b="0">
                <a:solidFill>
                  <a:srgbClr val="000000"/>
                </a:solidFill>
                <a:latin typeface="Times New Roman" panose="02020603050405020304" charset="0"/>
                <a:cs typeface="Times New Roman" panose="02020603050405020304" charset="0"/>
              </a:rPr>
              <a:t>$</a:t>
            </a:r>
            <a:endParaRPr lang="zh-CN" altLang="en-US" sz="2000" b="0">
              <a:solidFill>
                <a:srgbClr val="000000"/>
              </a:solidFill>
              <a:latin typeface="Times New Roman" panose="02020603050405020304" charset="0"/>
              <a:cs typeface="Times New Roman" panose="02020603050405020304" charset="0"/>
            </a:endParaRPr>
          </a:p>
        </p:txBody>
      </p:sp>
      <p:sp>
        <p:nvSpPr>
          <p:cNvPr id="147" name="矩形 146"/>
          <p:cNvSpPr>
            <a:spLocks noChangeArrowheads="1"/>
          </p:cNvSpPr>
          <p:nvPr/>
        </p:nvSpPr>
        <p:spPr bwMode="auto">
          <a:xfrm>
            <a:off x="6076950" y="5381625"/>
            <a:ext cx="3127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400" b="1">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400" b="1">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400" b="1">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400" b="1">
                <a:solidFill>
                  <a:schemeClr val="tx1"/>
                </a:solidFill>
                <a:latin typeface="华文新魏" panose="02010800040101010101" pitchFamily="2" charset="-122"/>
                <a:ea typeface="华文新魏" panose="02010800040101010101" pitchFamily="2" charset="-122"/>
              </a:defRPr>
            </a:lvl5pPr>
            <a:lvl6pPr marL="25146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marL="29718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marL="34290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marL="38862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algn="r" eaLnBrk="1" hangingPunct="1">
              <a:buClrTx/>
            </a:pPr>
            <a:r>
              <a:rPr lang="en-US" altLang="zh-CN" sz="2000" b="0">
                <a:solidFill>
                  <a:srgbClr val="000000"/>
                </a:solidFill>
                <a:latin typeface="Times New Roman" panose="02020603050405020304" charset="0"/>
                <a:cs typeface="Times New Roman" panose="02020603050405020304" charset="0"/>
              </a:rPr>
              <a:t>$</a:t>
            </a:r>
            <a:endParaRPr lang="zh-CN" altLang="en-US" sz="2000" b="0">
              <a:solidFill>
                <a:srgbClr val="000000"/>
              </a:solidFill>
              <a:latin typeface="Times New Roman" panose="02020603050405020304" charset="0"/>
              <a:cs typeface="Times New Roman" panose="02020603050405020304" charset="0"/>
            </a:endParaRPr>
          </a:p>
        </p:txBody>
      </p:sp>
      <p:sp>
        <p:nvSpPr>
          <p:cNvPr id="148" name="矩形 147"/>
          <p:cNvSpPr>
            <a:spLocks noChangeArrowheads="1"/>
          </p:cNvSpPr>
          <p:nvPr/>
        </p:nvSpPr>
        <p:spPr bwMode="auto">
          <a:xfrm>
            <a:off x="6072189" y="5781675"/>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400" b="1">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400" b="1">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400" b="1">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400" b="1">
                <a:solidFill>
                  <a:schemeClr val="tx1"/>
                </a:solidFill>
                <a:latin typeface="华文新魏" panose="02010800040101010101" pitchFamily="2" charset="-122"/>
                <a:ea typeface="华文新魏" panose="02010800040101010101" pitchFamily="2" charset="-122"/>
              </a:defRPr>
            </a:lvl5pPr>
            <a:lvl6pPr marL="25146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marL="29718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marL="34290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marL="38862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algn="r" eaLnBrk="1" hangingPunct="1">
              <a:buClrTx/>
            </a:pPr>
            <a:r>
              <a:rPr lang="en-US" altLang="zh-CN" sz="2000" b="0">
                <a:solidFill>
                  <a:srgbClr val="000000"/>
                </a:solidFill>
                <a:latin typeface="Times New Roman" panose="02020603050405020304" charset="0"/>
                <a:cs typeface="Times New Roman" panose="02020603050405020304" charset="0"/>
              </a:rPr>
              <a:t>$</a:t>
            </a:r>
            <a:endParaRPr lang="zh-CN" altLang="en-US" sz="2000" b="0">
              <a:solidFill>
                <a:srgbClr val="000000"/>
              </a:solidFill>
              <a:latin typeface="Times New Roman" panose="02020603050405020304" charset="0"/>
              <a:cs typeface="Times New Roman" panose="02020603050405020304" charset="0"/>
            </a:endParaRPr>
          </a:p>
        </p:txBody>
      </p:sp>
      <p:sp>
        <p:nvSpPr>
          <p:cNvPr id="149" name="矩形 148"/>
          <p:cNvSpPr>
            <a:spLocks noChangeArrowheads="1"/>
          </p:cNvSpPr>
          <p:nvPr/>
        </p:nvSpPr>
        <p:spPr bwMode="auto">
          <a:xfrm>
            <a:off x="6840539" y="3765550"/>
            <a:ext cx="396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400" b="1">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400" b="1">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400" b="1">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400" b="1">
                <a:solidFill>
                  <a:schemeClr val="tx1"/>
                </a:solidFill>
                <a:latin typeface="华文新魏" panose="02010800040101010101" pitchFamily="2" charset="-122"/>
                <a:ea typeface="华文新魏" panose="02010800040101010101" pitchFamily="2" charset="-122"/>
              </a:defRPr>
            </a:lvl5pPr>
            <a:lvl6pPr marL="25146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marL="29718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marL="34290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marL="38862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eaLnBrk="1" hangingPunct="1"/>
            <a:r>
              <a:rPr lang="en-US" altLang="zh-CN" sz="2000" b="0">
                <a:solidFill>
                  <a:srgbClr val="000000"/>
                </a:solidFill>
                <a:latin typeface="Times New Roman" panose="02020603050405020304" charset="0"/>
                <a:cs typeface="Times New Roman" panose="02020603050405020304" charset="0"/>
              </a:rPr>
              <a:t>r2</a:t>
            </a:r>
            <a:endParaRPr lang="zh-CN" altLang="en-US"/>
          </a:p>
        </p:txBody>
      </p:sp>
      <p:sp>
        <p:nvSpPr>
          <p:cNvPr id="150" name="矩形 149"/>
          <p:cNvSpPr>
            <a:spLocks noChangeArrowheads="1"/>
          </p:cNvSpPr>
          <p:nvPr/>
        </p:nvSpPr>
        <p:spPr bwMode="auto">
          <a:xfrm>
            <a:off x="6840538" y="4181475"/>
            <a:ext cx="412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400" b="1">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400" b="1">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400" b="1">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400" b="1">
                <a:solidFill>
                  <a:schemeClr val="tx1"/>
                </a:solidFill>
                <a:latin typeface="华文新魏" panose="02010800040101010101" pitchFamily="2" charset="-122"/>
                <a:ea typeface="华文新魏" panose="02010800040101010101" pitchFamily="2" charset="-122"/>
              </a:defRPr>
            </a:lvl5pPr>
            <a:lvl6pPr marL="25146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marL="29718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marL="34290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marL="38862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eaLnBrk="1" hangingPunct="1"/>
            <a:r>
              <a:rPr lang="en-US" altLang="zh-CN" sz="2000" b="0">
                <a:solidFill>
                  <a:srgbClr val="000000"/>
                </a:solidFill>
                <a:latin typeface="Times New Roman" panose="02020603050405020304" charset="0"/>
                <a:cs typeface="Times New Roman" panose="02020603050405020304" charset="0"/>
              </a:rPr>
              <a:t>s6</a:t>
            </a:r>
            <a:endParaRPr lang="zh-CN" altLang="en-US"/>
          </a:p>
        </p:txBody>
      </p:sp>
      <p:sp>
        <p:nvSpPr>
          <p:cNvPr id="151" name="矩形 150"/>
          <p:cNvSpPr>
            <a:spLocks noChangeArrowheads="1"/>
          </p:cNvSpPr>
          <p:nvPr/>
        </p:nvSpPr>
        <p:spPr bwMode="auto">
          <a:xfrm>
            <a:off x="6840538" y="4543425"/>
            <a:ext cx="412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400" b="1">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400" b="1">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400" b="1">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400" b="1">
                <a:solidFill>
                  <a:schemeClr val="tx1"/>
                </a:solidFill>
                <a:latin typeface="华文新魏" panose="02010800040101010101" pitchFamily="2" charset="-122"/>
                <a:ea typeface="华文新魏" panose="02010800040101010101" pitchFamily="2" charset="-122"/>
              </a:defRPr>
            </a:lvl5pPr>
            <a:lvl6pPr marL="25146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marL="29718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marL="34290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marL="38862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algn="l" eaLnBrk="1" hangingPunct="1">
              <a:buClrTx/>
            </a:pPr>
            <a:r>
              <a:rPr lang="en-US" altLang="zh-CN" sz="2000" b="0">
                <a:solidFill>
                  <a:srgbClr val="000000"/>
                </a:solidFill>
                <a:latin typeface="Times New Roman" panose="02020603050405020304" charset="0"/>
                <a:cs typeface="Times New Roman" panose="02020603050405020304" charset="0"/>
              </a:rPr>
              <a:t>s5</a:t>
            </a:r>
            <a:endParaRPr lang="zh-CN" altLang="en-US" sz="2000" b="0">
              <a:solidFill>
                <a:srgbClr val="000000"/>
              </a:solidFill>
              <a:latin typeface="Times New Roman" panose="02020603050405020304" charset="0"/>
              <a:cs typeface="Times New Roman" panose="02020603050405020304" charset="0"/>
            </a:endParaRPr>
          </a:p>
        </p:txBody>
      </p:sp>
      <p:sp>
        <p:nvSpPr>
          <p:cNvPr id="152" name="矩形 151"/>
          <p:cNvSpPr>
            <a:spLocks noChangeArrowheads="1"/>
          </p:cNvSpPr>
          <p:nvPr/>
        </p:nvSpPr>
        <p:spPr bwMode="auto">
          <a:xfrm>
            <a:off x="6840539" y="4943475"/>
            <a:ext cx="396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400" b="1">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400" b="1">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400" b="1">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400" b="1">
                <a:solidFill>
                  <a:schemeClr val="tx1"/>
                </a:solidFill>
                <a:latin typeface="华文新魏" panose="02010800040101010101" pitchFamily="2" charset="-122"/>
                <a:ea typeface="华文新魏" panose="02010800040101010101" pitchFamily="2" charset="-122"/>
              </a:defRPr>
            </a:lvl5pPr>
            <a:lvl6pPr marL="25146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marL="29718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marL="34290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marL="38862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eaLnBrk="1" hangingPunct="1"/>
            <a:r>
              <a:rPr lang="en-US" altLang="zh-CN" sz="2000" b="0">
                <a:solidFill>
                  <a:srgbClr val="000000"/>
                </a:solidFill>
                <a:latin typeface="Times New Roman" panose="02020603050405020304" charset="0"/>
                <a:cs typeface="Times New Roman" panose="02020603050405020304" charset="0"/>
              </a:rPr>
              <a:t>r6</a:t>
            </a:r>
            <a:endParaRPr lang="zh-CN" altLang="en-US"/>
          </a:p>
        </p:txBody>
      </p:sp>
      <p:sp>
        <p:nvSpPr>
          <p:cNvPr id="153" name="矩形 152"/>
          <p:cNvSpPr>
            <a:spLocks noChangeArrowheads="1"/>
          </p:cNvSpPr>
          <p:nvPr/>
        </p:nvSpPr>
        <p:spPr bwMode="auto">
          <a:xfrm>
            <a:off x="6816726" y="5353050"/>
            <a:ext cx="39846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400" b="1">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400" b="1">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400" b="1">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400" b="1">
                <a:solidFill>
                  <a:schemeClr val="tx1"/>
                </a:solidFill>
                <a:latin typeface="华文新魏" panose="02010800040101010101" pitchFamily="2" charset="-122"/>
                <a:ea typeface="华文新魏" panose="02010800040101010101" pitchFamily="2" charset="-122"/>
              </a:defRPr>
            </a:lvl5pPr>
            <a:lvl6pPr marL="25146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marL="29718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marL="34290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marL="38862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algn="l" eaLnBrk="1" hangingPunct="1">
              <a:buClrTx/>
            </a:pPr>
            <a:r>
              <a:rPr lang="en-US" altLang="zh-CN" sz="2000" b="0">
                <a:solidFill>
                  <a:srgbClr val="000000"/>
                </a:solidFill>
                <a:latin typeface="Times New Roman" panose="02020603050405020304" charset="0"/>
                <a:cs typeface="Times New Roman" panose="02020603050405020304" charset="0"/>
              </a:rPr>
              <a:t>r4</a:t>
            </a:r>
            <a:endParaRPr lang="zh-CN" altLang="en-US" sz="2000" b="0">
              <a:solidFill>
                <a:srgbClr val="000000"/>
              </a:solidFill>
              <a:latin typeface="Times New Roman" panose="02020603050405020304" charset="0"/>
              <a:cs typeface="Times New Roman" panose="02020603050405020304" charset="0"/>
            </a:endParaRPr>
          </a:p>
        </p:txBody>
      </p:sp>
      <p:sp>
        <p:nvSpPr>
          <p:cNvPr id="154" name="矩形 153"/>
          <p:cNvSpPr>
            <a:spLocks noChangeArrowheads="1"/>
          </p:cNvSpPr>
          <p:nvPr/>
        </p:nvSpPr>
        <p:spPr bwMode="auto">
          <a:xfrm>
            <a:off x="6840539" y="5729288"/>
            <a:ext cx="396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400" b="1">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400" b="1">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400" b="1">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400" b="1">
                <a:solidFill>
                  <a:schemeClr val="tx1"/>
                </a:solidFill>
                <a:latin typeface="华文新魏" panose="02010800040101010101" pitchFamily="2" charset="-122"/>
                <a:ea typeface="华文新魏" panose="02010800040101010101" pitchFamily="2" charset="-122"/>
              </a:defRPr>
            </a:lvl5pPr>
            <a:lvl6pPr marL="25146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marL="29718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marL="34290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marL="38862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eaLnBrk="1" hangingPunct="1"/>
            <a:r>
              <a:rPr lang="en-US" altLang="zh-CN" sz="2000" b="0">
                <a:solidFill>
                  <a:srgbClr val="000000"/>
                </a:solidFill>
                <a:latin typeface="Times New Roman" panose="02020603050405020304" charset="0"/>
                <a:cs typeface="Times New Roman" panose="02020603050405020304" charset="0"/>
              </a:rPr>
              <a:t>r1</a:t>
            </a:r>
            <a:endParaRPr lang="zh-CN" altLang="en-US"/>
          </a:p>
        </p:txBody>
      </p:sp>
      <p:sp>
        <p:nvSpPr>
          <p:cNvPr id="155" name="矩形 154"/>
          <p:cNvSpPr>
            <a:spLocks noChangeArrowheads="1"/>
          </p:cNvSpPr>
          <p:nvPr/>
        </p:nvSpPr>
        <p:spPr bwMode="auto">
          <a:xfrm>
            <a:off x="7777164" y="3800475"/>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400" b="1">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400" b="1">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400" b="1">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400" b="1">
                <a:solidFill>
                  <a:schemeClr val="tx1"/>
                </a:solidFill>
                <a:latin typeface="华文新魏" panose="02010800040101010101" pitchFamily="2" charset="-122"/>
                <a:ea typeface="华文新魏" panose="02010800040101010101" pitchFamily="2" charset="-122"/>
              </a:defRPr>
            </a:lvl5pPr>
            <a:lvl6pPr marL="25146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marL="29718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marL="34290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marL="38862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algn="l" eaLnBrk="1" hangingPunct="1">
              <a:buClrTx/>
            </a:pPr>
            <a:r>
              <a:rPr lang="en-US" altLang="zh-CN" sz="2000" b="0">
                <a:solidFill>
                  <a:srgbClr val="000000"/>
                </a:solidFill>
                <a:latin typeface="Times New Roman" panose="02020603050405020304" charset="0"/>
                <a:cs typeface="Times New Roman" panose="02020603050405020304" charset="0"/>
              </a:rPr>
              <a:t>1</a:t>
            </a:r>
            <a:endParaRPr lang="zh-CN" altLang="en-US" sz="2000" b="0">
              <a:solidFill>
                <a:srgbClr val="000000"/>
              </a:solidFill>
              <a:latin typeface="Times New Roman" panose="02020603050405020304" charset="0"/>
              <a:cs typeface="Times New Roman" panose="02020603050405020304" charset="0"/>
            </a:endParaRPr>
          </a:p>
        </p:txBody>
      </p:sp>
      <p:sp>
        <p:nvSpPr>
          <p:cNvPr id="156" name="矩形 155"/>
          <p:cNvSpPr>
            <a:spLocks noChangeArrowheads="1"/>
          </p:cNvSpPr>
          <p:nvPr/>
        </p:nvSpPr>
        <p:spPr bwMode="auto">
          <a:xfrm>
            <a:off x="7751764" y="4929188"/>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400" b="1">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400" b="1">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400" b="1">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400" b="1">
                <a:solidFill>
                  <a:schemeClr val="tx1"/>
                </a:solidFill>
                <a:latin typeface="华文新魏" panose="02010800040101010101" pitchFamily="2" charset="-122"/>
                <a:ea typeface="华文新魏" panose="02010800040101010101" pitchFamily="2" charset="-122"/>
              </a:defRPr>
            </a:lvl5pPr>
            <a:lvl6pPr marL="25146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marL="29718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marL="34290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marL="38862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algn="l" eaLnBrk="1" hangingPunct="1">
              <a:buClrTx/>
            </a:pPr>
            <a:r>
              <a:rPr lang="en-US" altLang="zh-CN" sz="2000" b="0">
                <a:solidFill>
                  <a:srgbClr val="000000"/>
                </a:solidFill>
                <a:latin typeface="Times New Roman" panose="02020603050405020304" charset="0"/>
                <a:cs typeface="Times New Roman" panose="02020603050405020304" charset="0"/>
              </a:rPr>
              <a:t>3</a:t>
            </a:r>
            <a:endParaRPr lang="zh-CN" altLang="en-US" sz="2000" b="0">
              <a:solidFill>
                <a:srgbClr val="000000"/>
              </a:solidFill>
              <a:latin typeface="Times New Roman" panose="02020603050405020304" charset="0"/>
              <a:cs typeface="Times New Roman" panose="02020603050405020304" charset="0"/>
            </a:endParaRPr>
          </a:p>
        </p:txBody>
      </p:sp>
      <p:sp>
        <p:nvSpPr>
          <p:cNvPr id="157" name="矩形 156"/>
          <p:cNvSpPr>
            <a:spLocks noChangeArrowheads="1"/>
          </p:cNvSpPr>
          <p:nvPr/>
        </p:nvSpPr>
        <p:spPr bwMode="auto">
          <a:xfrm>
            <a:off x="7754939" y="5335588"/>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400" b="1">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400" b="1">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400" b="1">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400" b="1">
                <a:solidFill>
                  <a:schemeClr val="tx1"/>
                </a:solidFill>
                <a:latin typeface="华文新魏" panose="02010800040101010101" pitchFamily="2" charset="-122"/>
                <a:ea typeface="华文新魏" panose="02010800040101010101" pitchFamily="2" charset="-122"/>
              </a:defRPr>
            </a:lvl5pPr>
            <a:lvl6pPr marL="25146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marL="29718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marL="34290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marL="38862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algn="l" eaLnBrk="1" hangingPunct="1">
              <a:buClrTx/>
            </a:pPr>
            <a:r>
              <a:rPr lang="en-US" altLang="zh-CN" sz="2000" b="0">
                <a:solidFill>
                  <a:srgbClr val="000000"/>
                </a:solidFill>
                <a:latin typeface="Times New Roman" panose="02020603050405020304" charset="0"/>
                <a:cs typeface="Times New Roman" panose="02020603050405020304" charset="0"/>
              </a:rPr>
              <a:t>9</a:t>
            </a:r>
            <a:endParaRPr lang="zh-CN" altLang="en-US" sz="2000" b="0">
              <a:solidFill>
                <a:srgbClr val="000000"/>
              </a:solidFill>
              <a:latin typeface="Times New Roman" panose="02020603050405020304" charset="0"/>
              <a:cs typeface="Times New Roman" panose="02020603050405020304" charset="0"/>
            </a:endParaRPr>
          </a:p>
        </p:txBody>
      </p:sp>
      <p:sp>
        <p:nvSpPr>
          <p:cNvPr id="158" name="矩形 157"/>
          <p:cNvSpPr>
            <a:spLocks noChangeArrowheads="1"/>
          </p:cNvSpPr>
          <p:nvPr/>
        </p:nvSpPr>
        <p:spPr bwMode="auto">
          <a:xfrm>
            <a:off x="7754939" y="5754688"/>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400" b="1">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400" b="1">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400" b="1">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400" b="1">
                <a:solidFill>
                  <a:schemeClr val="tx1"/>
                </a:solidFill>
                <a:latin typeface="华文新魏" panose="02010800040101010101" pitchFamily="2" charset="-122"/>
                <a:ea typeface="华文新魏" panose="02010800040101010101" pitchFamily="2" charset="-122"/>
              </a:defRPr>
            </a:lvl5pPr>
            <a:lvl6pPr marL="25146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marL="29718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marL="34290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marL="38862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algn="l" eaLnBrk="1" hangingPunct="1">
              <a:buClrTx/>
            </a:pPr>
            <a:r>
              <a:rPr lang="en-US" altLang="zh-CN" sz="2000" b="0">
                <a:solidFill>
                  <a:srgbClr val="000000"/>
                </a:solidFill>
                <a:latin typeface="Times New Roman" panose="02020603050405020304" charset="0"/>
                <a:cs typeface="Times New Roman" panose="02020603050405020304" charset="0"/>
              </a:rPr>
              <a:t>1</a:t>
            </a:r>
            <a:endParaRPr lang="zh-CN" altLang="en-US" sz="2000" b="0">
              <a:solidFill>
                <a:srgbClr val="000000"/>
              </a:solidFill>
              <a:latin typeface="Times New Roman" panose="02020603050405020304" charset="0"/>
              <a:cs typeface="Times New Roman" panose="02020603050405020304" charset="0"/>
            </a:endParaRPr>
          </a:p>
        </p:txBody>
      </p:sp>
      <p:sp>
        <p:nvSpPr>
          <p:cNvPr id="159" name="矩形 158"/>
          <p:cNvSpPr>
            <a:spLocks noChangeArrowheads="1"/>
          </p:cNvSpPr>
          <p:nvPr/>
        </p:nvSpPr>
        <p:spPr bwMode="auto">
          <a:xfrm>
            <a:off x="1905000" y="3790890"/>
            <a:ext cx="5052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400" b="1">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400" b="1">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400" b="1">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400" b="1">
                <a:solidFill>
                  <a:schemeClr val="tx1"/>
                </a:solidFill>
                <a:latin typeface="华文新魏" panose="02010800040101010101" pitchFamily="2" charset="-122"/>
                <a:ea typeface="华文新魏" panose="02010800040101010101" pitchFamily="2" charset="-122"/>
              </a:defRPr>
            </a:lvl5pPr>
            <a:lvl6pPr marL="25146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marL="29718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marL="34290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marL="38862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algn="l" eaLnBrk="1" hangingPunct="1">
              <a:buClrTx/>
            </a:pPr>
            <a:r>
              <a:rPr lang="en-US" altLang="zh-CN" sz="2000" b="0" dirty="0">
                <a:solidFill>
                  <a:srgbClr val="000000"/>
                </a:solidFill>
                <a:latin typeface="Times New Roman" panose="02020603050405020304" charset="0"/>
                <a:cs typeface="Times New Roman" panose="02020603050405020304" charset="0"/>
              </a:rPr>
              <a:t>0 2</a:t>
            </a:r>
            <a:endParaRPr lang="zh-CN" altLang="en-US" sz="2000" b="0" dirty="0">
              <a:solidFill>
                <a:srgbClr val="000000"/>
              </a:solidFill>
              <a:latin typeface="Times New Roman" panose="02020603050405020304" charset="0"/>
              <a:cs typeface="Times New Roman" panose="02020603050405020304" charset="0"/>
            </a:endParaRPr>
          </a:p>
        </p:txBody>
      </p:sp>
      <p:sp>
        <p:nvSpPr>
          <p:cNvPr id="160" name="矩形 159"/>
          <p:cNvSpPr/>
          <p:nvPr/>
        </p:nvSpPr>
        <p:spPr>
          <a:xfrm>
            <a:off x="3168937" y="3783073"/>
            <a:ext cx="494687" cy="369332"/>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 T</a:t>
            </a:r>
            <a:endParaRPr lang="zh-CN" altLang="en-US" dirty="0">
              <a:latin typeface="Times New Roman" panose="02020603050405020304" charset="0"/>
              <a:cs typeface="Times New Roman" panose="02020603050405020304" charset="0"/>
            </a:endParaRPr>
          </a:p>
        </p:txBody>
      </p:sp>
      <p:sp>
        <p:nvSpPr>
          <p:cNvPr id="161" name="矩形 160"/>
          <p:cNvSpPr>
            <a:spLocks noChangeArrowheads="1"/>
          </p:cNvSpPr>
          <p:nvPr/>
        </p:nvSpPr>
        <p:spPr bwMode="auto">
          <a:xfrm>
            <a:off x="1905000" y="4198817"/>
            <a:ext cx="5052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400" b="1">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400" b="1">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400" b="1">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400" b="1">
                <a:solidFill>
                  <a:schemeClr val="tx1"/>
                </a:solidFill>
                <a:latin typeface="华文新魏" panose="02010800040101010101" pitchFamily="2" charset="-122"/>
                <a:ea typeface="华文新魏" panose="02010800040101010101" pitchFamily="2" charset="-122"/>
              </a:defRPr>
            </a:lvl5pPr>
            <a:lvl6pPr marL="25146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marL="29718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marL="34290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marL="38862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algn="l" eaLnBrk="1" hangingPunct="1">
              <a:buClrTx/>
            </a:pPr>
            <a:r>
              <a:rPr lang="en-US" altLang="zh-CN" sz="2000" b="0" dirty="0">
                <a:solidFill>
                  <a:srgbClr val="000000"/>
                </a:solidFill>
                <a:latin typeface="Times New Roman" panose="02020603050405020304" charset="0"/>
                <a:cs typeface="Times New Roman" panose="02020603050405020304" charset="0"/>
              </a:rPr>
              <a:t>0 1</a:t>
            </a:r>
            <a:endParaRPr lang="zh-CN" altLang="en-US" sz="2000" b="0" dirty="0">
              <a:solidFill>
                <a:srgbClr val="000000"/>
              </a:solidFill>
              <a:latin typeface="Times New Roman" panose="02020603050405020304" charset="0"/>
              <a:cs typeface="Times New Roman" panose="02020603050405020304" charset="0"/>
            </a:endParaRPr>
          </a:p>
        </p:txBody>
      </p:sp>
      <p:sp>
        <p:nvSpPr>
          <p:cNvPr id="162" name="矩形 161"/>
          <p:cNvSpPr/>
          <p:nvPr/>
        </p:nvSpPr>
        <p:spPr>
          <a:xfrm>
            <a:off x="3168937" y="4191000"/>
            <a:ext cx="494687" cy="369332"/>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 E</a:t>
            </a:r>
            <a:endParaRPr lang="zh-CN" altLang="en-US" dirty="0">
              <a:latin typeface="Times New Roman" panose="02020603050405020304" charset="0"/>
              <a:cs typeface="Times New Roman" panose="02020603050405020304" charset="0"/>
            </a:endParaRPr>
          </a:p>
        </p:txBody>
      </p:sp>
      <p:sp>
        <p:nvSpPr>
          <p:cNvPr id="163" name="矩形 162"/>
          <p:cNvSpPr>
            <a:spLocks noChangeArrowheads="1"/>
          </p:cNvSpPr>
          <p:nvPr/>
        </p:nvSpPr>
        <p:spPr bwMode="auto">
          <a:xfrm>
            <a:off x="1905000" y="4588542"/>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400" b="1">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400" b="1">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400" b="1">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400" b="1">
                <a:solidFill>
                  <a:schemeClr val="tx1"/>
                </a:solidFill>
                <a:latin typeface="华文新魏" panose="02010800040101010101" pitchFamily="2" charset="-122"/>
                <a:ea typeface="华文新魏" panose="02010800040101010101" pitchFamily="2" charset="-122"/>
              </a:defRPr>
            </a:lvl5pPr>
            <a:lvl6pPr marL="25146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marL="29718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marL="34290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marL="38862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algn="l" eaLnBrk="1" hangingPunct="1">
              <a:buClrTx/>
            </a:pPr>
            <a:r>
              <a:rPr lang="en-US" altLang="zh-CN" sz="2000" b="0" dirty="0">
                <a:solidFill>
                  <a:srgbClr val="000000"/>
                </a:solidFill>
                <a:latin typeface="Times New Roman" panose="02020603050405020304" charset="0"/>
                <a:cs typeface="Times New Roman" panose="02020603050405020304" charset="0"/>
              </a:rPr>
              <a:t>0 1 6</a:t>
            </a:r>
            <a:endParaRPr lang="zh-CN" altLang="en-US" sz="2000" b="0" dirty="0">
              <a:solidFill>
                <a:srgbClr val="000000"/>
              </a:solidFill>
              <a:latin typeface="Times New Roman" panose="02020603050405020304" charset="0"/>
              <a:cs typeface="Times New Roman" panose="02020603050405020304" charset="0"/>
            </a:endParaRPr>
          </a:p>
        </p:txBody>
      </p:sp>
      <p:sp>
        <p:nvSpPr>
          <p:cNvPr id="164" name="矩形 163"/>
          <p:cNvSpPr/>
          <p:nvPr/>
        </p:nvSpPr>
        <p:spPr>
          <a:xfrm>
            <a:off x="3168937" y="4580725"/>
            <a:ext cx="686406" cy="369332"/>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 E +</a:t>
            </a:r>
            <a:endParaRPr lang="zh-CN" altLang="en-US" dirty="0">
              <a:latin typeface="Times New Roman" panose="02020603050405020304" charset="0"/>
              <a:cs typeface="Times New Roman" panose="02020603050405020304" charset="0"/>
            </a:endParaRPr>
          </a:p>
        </p:txBody>
      </p:sp>
      <p:sp>
        <p:nvSpPr>
          <p:cNvPr id="165" name="矩形 164"/>
          <p:cNvSpPr>
            <a:spLocks noChangeArrowheads="1"/>
          </p:cNvSpPr>
          <p:nvPr/>
        </p:nvSpPr>
        <p:spPr bwMode="auto">
          <a:xfrm>
            <a:off x="1905000" y="5010090"/>
            <a:ext cx="8899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400" b="1">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400" b="1">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400" b="1">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400" b="1">
                <a:solidFill>
                  <a:schemeClr val="tx1"/>
                </a:solidFill>
                <a:latin typeface="华文新魏" panose="02010800040101010101" pitchFamily="2" charset="-122"/>
                <a:ea typeface="华文新魏" panose="02010800040101010101" pitchFamily="2" charset="-122"/>
              </a:defRPr>
            </a:lvl5pPr>
            <a:lvl6pPr marL="25146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marL="29718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marL="34290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marL="38862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algn="l" eaLnBrk="1" hangingPunct="1">
              <a:buClrTx/>
            </a:pPr>
            <a:r>
              <a:rPr lang="en-US" altLang="zh-CN" sz="2000" b="0" dirty="0">
                <a:solidFill>
                  <a:srgbClr val="000000"/>
                </a:solidFill>
                <a:latin typeface="Times New Roman" panose="02020603050405020304" charset="0"/>
                <a:cs typeface="Times New Roman" panose="02020603050405020304" charset="0"/>
              </a:rPr>
              <a:t>0 1 6 5</a:t>
            </a:r>
            <a:endParaRPr lang="zh-CN" altLang="en-US" sz="2000" b="0" dirty="0">
              <a:solidFill>
                <a:srgbClr val="000000"/>
              </a:solidFill>
              <a:latin typeface="Times New Roman" panose="02020603050405020304" charset="0"/>
              <a:cs typeface="Times New Roman" panose="02020603050405020304" charset="0"/>
            </a:endParaRPr>
          </a:p>
        </p:txBody>
      </p:sp>
      <p:sp>
        <p:nvSpPr>
          <p:cNvPr id="166" name="矩形 165"/>
          <p:cNvSpPr/>
          <p:nvPr/>
        </p:nvSpPr>
        <p:spPr>
          <a:xfrm>
            <a:off x="3199794" y="5002273"/>
            <a:ext cx="923651" cy="369332"/>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 E + id</a:t>
            </a:r>
            <a:endParaRPr lang="zh-CN" altLang="en-US" dirty="0">
              <a:latin typeface="Times New Roman" panose="02020603050405020304" charset="0"/>
              <a:cs typeface="Times New Roman" panose="02020603050405020304" charset="0"/>
            </a:endParaRPr>
          </a:p>
        </p:txBody>
      </p:sp>
      <p:sp>
        <p:nvSpPr>
          <p:cNvPr id="167" name="矩形 166"/>
          <p:cNvSpPr>
            <a:spLocks noChangeArrowheads="1"/>
          </p:cNvSpPr>
          <p:nvPr/>
        </p:nvSpPr>
        <p:spPr bwMode="auto">
          <a:xfrm>
            <a:off x="1896355" y="5391090"/>
            <a:ext cx="8899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400" b="1">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400" b="1">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400" b="1">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400" b="1">
                <a:solidFill>
                  <a:schemeClr val="tx1"/>
                </a:solidFill>
                <a:latin typeface="华文新魏" panose="02010800040101010101" pitchFamily="2" charset="-122"/>
                <a:ea typeface="华文新魏" panose="02010800040101010101" pitchFamily="2" charset="-122"/>
              </a:defRPr>
            </a:lvl5pPr>
            <a:lvl6pPr marL="25146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marL="29718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marL="34290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marL="38862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algn="l" eaLnBrk="1" hangingPunct="1">
              <a:buClrTx/>
            </a:pPr>
            <a:r>
              <a:rPr lang="en-US" altLang="zh-CN" sz="2000" b="0" dirty="0">
                <a:solidFill>
                  <a:srgbClr val="000000"/>
                </a:solidFill>
                <a:latin typeface="Times New Roman" panose="02020603050405020304" charset="0"/>
                <a:cs typeface="Times New Roman" panose="02020603050405020304" charset="0"/>
              </a:rPr>
              <a:t>0 1 6 3</a:t>
            </a:r>
            <a:endParaRPr lang="zh-CN" altLang="en-US" sz="2000" b="0" dirty="0">
              <a:solidFill>
                <a:srgbClr val="000000"/>
              </a:solidFill>
              <a:latin typeface="Times New Roman" panose="02020603050405020304" charset="0"/>
              <a:cs typeface="Times New Roman" panose="02020603050405020304" charset="0"/>
            </a:endParaRPr>
          </a:p>
        </p:txBody>
      </p:sp>
      <p:sp>
        <p:nvSpPr>
          <p:cNvPr id="168" name="矩形 167"/>
          <p:cNvSpPr/>
          <p:nvPr/>
        </p:nvSpPr>
        <p:spPr>
          <a:xfrm>
            <a:off x="3191149" y="5383273"/>
            <a:ext cx="872355" cy="369332"/>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 E + F</a:t>
            </a:r>
            <a:endParaRPr lang="zh-CN" altLang="en-US" dirty="0">
              <a:latin typeface="Times New Roman" panose="02020603050405020304" charset="0"/>
              <a:cs typeface="Times New Roman" panose="02020603050405020304" charset="0"/>
            </a:endParaRPr>
          </a:p>
        </p:txBody>
      </p:sp>
      <p:sp>
        <p:nvSpPr>
          <p:cNvPr id="169" name="矩形 168"/>
          <p:cNvSpPr>
            <a:spLocks noChangeArrowheads="1"/>
          </p:cNvSpPr>
          <p:nvPr/>
        </p:nvSpPr>
        <p:spPr bwMode="auto">
          <a:xfrm>
            <a:off x="1886833" y="5772090"/>
            <a:ext cx="88998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400" b="1">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400" b="1">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400" b="1">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400" b="1">
                <a:solidFill>
                  <a:schemeClr val="tx1"/>
                </a:solidFill>
                <a:latin typeface="华文新魏" panose="02010800040101010101" pitchFamily="2" charset="-122"/>
                <a:ea typeface="华文新魏" panose="02010800040101010101" pitchFamily="2" charset="-122"/>
              </a:defRPr>
            </a:lvl5pPr>
            <a:lvl6pPr marL="25146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marL="29718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marL="34290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marL="38862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algn="l" eaLnBrk="1" hangingPunct="1">
              <a:buClrTx/>
            </a:pPr>
            <a:r>
              <a:rPr lang="en-US" altLang="zh-CN" sz="2000" b="0" dirty="0">
                <a:solidFill>
                  <a:srgbClr val="000000"/>
                </a:solidFill>
                <a:latin typeface="Times New Roman" panose="02020603050405020304" charset="0"/>
                <a:cs typeface="Times New Roman" panose="02020603050405020304" charset="0"/>
              </a:rPr>
              <a:t>0 1 6 9</a:t>
            </a:r>
            <a:endParaRPr lang="zh-CN" altLang="en-US" sz="2000" b="0" dirty="0">
              <a:solidFill>
                <a:srgbClr val="000000"/>
              </a:solidFill>
              <a:latin typeface="Times New Roman" panose="02020603050405020304" charset="0"/>
              <a:cs typeface="Times New Roman" panose="02020603050405020304" charset="0"/>
            </a:endParaRPr>
          </a:p>
        </p:txBody>
      </p:sp>
      <p:sp>
        <p:nvSpPr>
          <p:cNvPr id="170" name="矩形 169"/>
          <p:cNvSpPr/>
          <p:nvPr/>
        </p:nvSpPr>
        <p:spPr>
          <a:xfrm>
            <a:off x="3181627" y="5764273"/>
            <a:ext cx="881010" cy="369332"/>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 E + T</a:t>
            </a:r>
            <a:endParaRPr lang="zh-CN" altLang="en-US" dirty="0">
              <a:latin typeface="Times New Roman" panose="02020603050405020304" charset="0"/>
              <a:cs typeface="Times New Roman" panose="02020603050405020304" charset="0"/>
            </a:endParaRPr>
          </a:p>
        </p:txBody>
      </p:sp>
      <p:sp>
        <p:nvSpPr>
          <p:cNvPr id="171" name="矩形 170"/>
          <p:cNvSpPr>
            <a:spLocks noChangeArrowheads="1"/>
          </p:cNvSpPr>
          <p:nvPr/>
        </p:nvSpPr>
        <p:spPr bwMode="auto">
          <a:xfrm>
            <a:off x="6072189" y="6181725"/>
            <a:ext cx="312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400" b="1">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400" b="1">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400" b="1">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400" b="1">
                <a:solidFill>
                  <a:schemeClr val="tx1"/>
                </a:solidFill>
                <a:latin typeface="华文新魏" panose="02010800040101010101" pitchFamily="2" charset="-122"/>
                <a:ea typeface="华文新魏" panose="02010800040101010101" pitchFamily="2" charset="-122"/>
              </a:defRPr>
            </a:lvl5pPr>
            <a:lvl6pPr marL="25146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marL="29718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marL="34290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marL="38862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algn="r" eaLnBrk="1" hangingPunct="1">
              <a:buClrTx/>
            </a:pPr>
            <a:r>
              <a:rPr lang="en-US" altLang="zh-CN" sz="2000" b="0" dirty="0">
                <a:solidFill>
                  <a:srgbClr val="000000"/>
                </a:solidFill>
                <a:latin typeface="Times New Roman" panose="02020603050405020304" charset="0"/>
                <a:cs typeface="Times New Roman" panose="02020603050405020304" charset="0"/>
              </a:rPr>
              <a:t>$</a:t>
            </a:r>
            <a:endParaRPr lang="zh-CN" altLang="en-US" sz="2000" b="0" dirty="0">
              <a:solidFill>
                <a:srgbClr val="000000"/>
              </a:solidFill>
              <a:latin typeface="Times New Roman" panose="02020603050405020304" charset="0"/>
              <a:cs typeface="Times New Roman" panose="02020603050405020304" charset="0"/>
            </a:endParaRPr>
          </a:p>
        </p:txBody>
      </p:sp>
      <p:sp>
        <p:nvSpPr>
          <p:cNvPr id="172" name="矩形 171"/>
          <p:cNvSpPr>
            <a:spLocks noChangeArrowheads="1"/>
          </p:cNvSpPr>
          <p:nvPr/>
        </p:nvSpPr>
        <p:spPr bwMode="auto">
          <a:xfrm>
            <a:off x="6410326" y="6199188"/>
            <a:ext cx="12096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400" b="1">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400" b="1">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400" b="1">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400" b="1">
                <a:solidFill>
                  <a:schemeClr val="tx1"/>
                </a:solidFill>
                <a:latin typeface="华文新魏" panose="02010800040101010101" pitchFamily="2" charset="-122"/>
                <a:ea typeface="华文新魏" panose="02010800040101010101" pitchFamily="2" charset="-122"/>
              </a:defRPr>
            </a:lvl5pPr>
            <a:lvl6pPr marL="25146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marL="29718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marL="34290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marL="38862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algn="l" eaLnBrk="1" hangingPunct="1">
              <a:buClrTx/>
            </a:pPr>
            <a:r>
              <a:rPr lang="en-US" altLang="zh-CN" sz="2000" b="0" dirty="0" err="1">
                <a:solidFill>
                  <a:srgbClr val="000000"/>
                </a:solidFill>
                <a:latin typeface="Times New Roman" panose="02020603050405020304" charset="0"/>
                <a:cs typeface="Times New Roman" panose="02020603050405020304" charset="0"/>
              </a:rPr>
              <a:t>acc</a:t>
            </a:r>
            <a:r>
              <a:rPr lang="en-US" altLang="zh-CN" sz="2000" b="0" dirty="0">
                <a:solidFill>
                  <a:srgbClr val="000000"/>
                </a:solidFill>
                <a:latin typeface="Times New Roman" panose="02020603050405020304" charset="0"/>
                <a:cs typeface="Times New Roman" panose="02020603050405020304" charset="0"/>
              </a:rPr>
              <a:t>(</a:t>
            </a:r>
            <a:r>
              <a:rPr lang="zh-CN" altLang="en-US" sz="2000" b="0" dirty="0">
                <a:solidFill>
                  <a:srgbClr val="000000"/>
                </a:solidFill>
                <a:latin typeface="Times New Roman" panose="02020603050405020304" charset="0"/>
                <a:cs typeface="Times New Roman" panose="02020603050405020304" charset="0"/>
              </a:rPr>
              <a:t>接受</a:t>
            </a:r>
            <a:r>
              <a:rPr lang="en-US" altLang="zh-CN" sz="2000" b="0" dirty="0">
                <a:solidFill>
                  <a:srgbClr val="000000"/>
                </a:solidFill>
                <a:latin typeface="Times New Roman" panose="02020603050405020304" charset="0"/>
                <a:cs typeface="Times New Roman" panose="02020603050405020304" charset="0"/>
              </a:rPr>
              <a:t>)</a:t>
            </a:r>
            <a:endParaRPr lang="zh-CN" altLang="en-US" sz="2000" b="0" dirty="0">
              <a:solidFill>
                <a:srgbClr val="000000"/>
              </a:solidFill>
              <a:latin typeface="Times New Roman" panose="02020603050405020304" charset="0"/>
              <a:cs typeface="Times New Roman" panose="02020603050405020304" charset="0"/>
            </a:endParaRPr>
          </a:p>
        </p:txBody>
      </p:sp>
      <p:sp>
        <p:nvSpPr>
          <p:cNvPr id="173" name="矩形 172"/>
          <p:cNvSpPr>
            <a:spLocks noChangeArrowheads="1"/>
          </p:cNvSpPr>
          <p:nvPr/>
        </p:nvSpPr>
        <p:spPr bwMode="auto">
          <a:xfrm>
            <a:off x="1914103" y="6181665"/>
            <a:ext cx="5052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400" b="1">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400" b="1">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400" b="1">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400" b="1">
                <a:solidFill>
                  <a:schemeClr val="tx1"/>
                </a:solidFill>
                <a:latin typeface="华文新魏" panose="02010800040101010101" pitchFamily="2" charset="-122"/>
                <a:ea typeface="华文新魏" panose="02010800040101010101" pitchFamily="2" charset="-122"/>
              </a:defRPr>
            </a:lvl5pPr>
            <a:lvl6pPr marL="25146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marL="29718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marL="34290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marL="38862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algn="l" eaLnBrk="1" hangingPunct="1">
              <a:buClrTx/>
            </a:pPr>
            <a:r>
              <a:rPr lang="en-US" altLang="zh-CN" sz="2000" b="0" dirty="0">
                <a:solidFill>
                  <a:srgbClr val="000000"/>
                </a:solidFill>
                <a:latin typeface="Times New Roman" panose="02020603050405020304" charset="0"/>
                <a:cs typeface="Times New Roman" panose="02020603050405020304" charset="0"/>
              </a:rPr>
              <a:t>0 1</a:t>
            </a:r>
            <a:endParaRPr lang="zh-CN" altLang="en-US" sz="2000" b="0" dirty="0">
              <a:solidFill>
                <a:srgbClr val="000000"/>
              </a:solidFill>
              <a:latin typeface="Times New Roman" panose="02020603050405020304" charset="0"/>
              <a:cs typeface="Times New Roman" panose="02020603050405020304" charset="0"/>
            </a:endParaRPr>
          </a:p>
        </p:txBody>
      </p:sp>
      <p:sp>
        <p:nvSpPr>
          <p:cNvPr id="174" name="矩形 173"/>
          <p:cNvSpPr/>
          <p:nvPr/>
        </p:nvSpPr>
        <p:spPr>
          <a:xfrm>
            <a:off x="3208897" y="6173848"/>
            <a:ext cx="498855" cy="369332"/>
          </a:xfrm>
          <a:prstGeom prst="rect">
            <a:avLst/>
          </a:prstGeom>
        </p:spPr>
        <p:txBody>
          <a:bodyPr wrap="none">
            <a:spAutoFit/>
          </a:bodyPr>
          <a:lstStyle/>
          <a:p>
            <a:r>
              <a:rPr lang="en-US" altLang="zh-CN" dirty="0">
                <a:latin typeface="Times New Roman" panose="02020603050405020304" charset="0"/>
                <a:cs typeface="Times New Roman" panose="02020603050405020304" charset="0"/>
              </a:rPr>
              <a:t>$ E</a:t>
            </a:r>
            <a:endParaRPr lang="zh-CN" altLang="en-US" dirty="0">
              <a:latin typeface="Times New Roman" panose="02020603050405020304" charset="0"/>
              <a:cs typeface="Times New Roman" panose="02020603050405020304" charset="0"/>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pPr>
              <a:lnSpc>
                <a:spcPct val="120000"/>
              </a:lnSpc>
            </a:pPr>
            <a:r>
              <a:rPr lang="zh-CN" altLang="en-US" dirty="0"/>
              <a:t>如果文法 </a:t>
            </a:r>
            <a:r>
              <a:rPr lang="en-US" altLang="zh-CN" dirty="0"/>
              <a:t>G </a:t>
            </a:r>
            <a:r>
              <a:rPr lang="zh-CN" altLang="en-US" dirty="0"/>
              <a:t>的规范</a:t>
            </a:r>
            <a:r>
              <a:rPr lang="en-US" altLang="zh-CN" dirty="0"/>
              <a:t>LR</a:t>
            </a:r>
            <a:r>
              <a:rPr lang="en-US" altLang="zh-CN" dirty="0">
                <a:latin typeface="Times New Roman" panose="02020603050405020304" charset="0"/>
              </a:rPr>
              <a:t>(</a:t>
            </a:r>
            <a:r>
              <a:rPr lang="en-US" altLang="zh-CN" dirty="0"/>
              <a:t>0</a:t>
            </a:r>
            <a:r>
              <a:rPr lang="en-US" altLang="zh-CN" dirty="0">
                <a:latin typeface="Times New Roman" panose="02020603050405020304" charset="0"/>
              </a:rPr>
              <a:t>)</a:t>
            </a:r>
            <a:r>
              <a:rPr lang="zh-CN" altLang="en-US" dirty="0"/>
              <a:t>项目集族中的移进</a:t>
            </a:r>
            <a:r>
              <a:rPr lang="en-US" altLang="zh-CN" dirty="0"/>
              <a:t>-</a:t>
            </a:r>
            <a:r>
              <a:rPr lang="zh-CN" altLang="en-US" dirty="0"/>
              <a:t>归约冲突和归约</a:t>
            </a:r>
            <a:r>
              <a:rPr lang="en-US" altLang="zh-CN" dirty="0"/>
              <a:t>-</a:t>
            </a:r>
            <a:r>
              <a:rPr lang="zh-CN" altLang="en-US" dirty="0"/>
              <a:t>归约冲突可以用上述方法解决，则称文法 </a:t>
            </a:r>
            <a:r>
              <a:rPr lang="en-US" altLang="zh-CN" dirty="0"/>
              <a:t>G </a:t>
            </a:r>
            <a:r>
              <a:rPr lang="zh-CN" altLang="en-US" dirty="0"/>
              <a:t>为 </a:t>
            </a:r>
            <a:r>
              <a:rPr lang="en-US" altLang="zh-CN" dirty="0"/>
              <a:t>SLR(1)</a:t>
            </a:r>
            <a:r>
              <a:rPr lang="zh-CN" altLang="en-US" dirty="0"/>
              <a:t>文法。</a:t>
            </a:r>
            <a:endParaRPr lang="en-US" altLang="zh-CN" dirty="0"/>
          </a:p>
          <a:p>
            <a:pPr>
              <a:lnSpc>
                <a:spcPct val="120000"/>
              </a:lnSpc>
            </a:pPr>
            <a:r>
              <a:rPr lang="zh-CN" altLang="en-US" dirty="0"/>
              <a:t>构造分析表中的归约项时，考察了产生式左边非终结符号的 </a:t>
            </a:r>
            <a:r>
              <a:rPr lang="en-US" altLang="zh-CN" dirty="0"/>
              <a:t>FOLLOW </a:t>
            </a:r>
            <a:r>
              <a:rPr lang="zh-CN" altLang="en-US" dirty="0"/>
              <a:t>集，这样形成的分析表称为 </a:t>
            </a:r>
            <a:r>
              <a:rPr lang="en-US" altLang="zh-CN" dirty="0"/>
              <a:t>SLR </a:t>
            </a:r>
            <a:r>
              <a:rPr lang="zh-CN" altLang="en-US" dirty="0"/>
              <a:t>分析表</a:t>
            </a:r>
            <a:endParaRPr lang="zh-CN" altLang="en-US" dirty="0"/>
          </a:p>
          <a:p>
            <a:pPr>
              <a:lnSpc>
                <a:spcPct val="120000"/>
              </a:lnSpc>
            </a:pPr>
            <a:r>
              <a:rPr lang="zh-CN" altLang="en-US" dirty="0"/>
              <a:t>基于 </a:t>
            </a:r>
            <a:r>
              <a:rPr lang="en-US" altLang="zh-CN" dirty="0"/>
              <a:t>SLR </a:t>
            </a:r>
            <a:r>
              <a:rPr lang="zh-CN" altLang="en-US" dirty="0"/>
              <a:t>分析表的 </a:t>
            </a:r>
            <a:r>
              <a:rPr lang="en-US" altLang="zh-CN" dirty="0"/>
              <a:t>LR </a:t>
            </a:r>
            <a:r>
              <a:rPr lang="zh-CN" altLang="en-US" dirty="0"/>
              <a:t>分析称为 </a:t>
            </a:r>
            <a:r>
              <a:rPr lang="en-US" altLang="zh-CN" dirty="0"/>
              <a:t>SLR </a:t>
            </a:r>
            <a:r>
              <a:rPr lang="zh-CN" altLang="en-US" dirty="0"/>
              <a:t>分析</a:t>
            </a:r>
            <a:endParaRPr lang="en-US" altLang="zh-CN" dirty="0"/>
          </a:p>
          <a:p>
            <a:pPr>
              <a:lnSpc>
                <a:spcPct val="120000"/>
              </a:lnSpc>
            </a:pPr>
            <a:r>
              <a:rPr lang="zh-CN" altLang="en-US" dirty="0"/>
              <a:t>对于更一般的 </a:t>
            </a:r>
            <a:r>
              <a:rPr lang="en-US" altLang="zh-CN" dirty="0"/>
              <a:t>LR</a:t>
            </a:r>
            <a:r>
              <a:rPr lang="zh-CN" altLang="en-US" dirty="0"/>
              <a:t>分析</a:t>
            </a:r>
            <a:r>
              <a:rPr lang="en-US" altLang="zh-CN" dirty="0"/>
              <a:t>LR(1)</a:t>
            </a:r>
            <a:r>
              <a:rPr lang="zh-CN" altLang="en-US" dirty="0"/>
              <a:t>和</a:t>
            </a:r>
            <a:r>
              <a:rPr lang="en-US" altLang="zh-CN" dirty="0"/>
              <a:t>LALR(1)</a:t>
            </a:r>
            <a:r>
              <a:rPr lang="zh-CN" altLang="en-US" dirty="0"/>
              <a:t>，不作详述。</a:t>
            </a:r>
            <a:endParaRPr lang="en-US" altLang="zh-CN" dirty="0"/>
          </a:p>
        </p:txBody>
      </p:sp>
      <p:sp>
        <p:nvSpPr>
          <p:cNvPr id="2" name="灯片编号占位符 1"/>
          <p:cNvSpPr>
            <a:spLocks noGrp="1"/>
          </p:cNvSpPr>
          <p:nvPr>
            <p:ph type="sldNum" sz="quarter" idx="12"/>
          </p:nvPr>
        </p:nvSpPr>
        <p:spPr/>
        <p:txBody>
          <a:bodyPr/>
          <a:lstStyle/>
          <a:p>
            <a:fld id="{91F816EA-24CC-2048-859A-C5EA9F275392}" type="slidenum">
              <a:rPr lang="en-US" smtClean="0"/>
            </a:fld>
            <a:endParaRPr lang="en-US" dirty="0"/>
          </a:p>
        </p:txBody>
      </p:sp>
      <p:sp>
        <p:nvSpPr>
          <p:cNvPr id="3" name="标题 2"/>
          <p:cNvSpPr>
            <a:spLocks noGrp="1"/>
          </p:cNvSpPr>
          <p:nvPr>
            <p:ph type="title"/>
          </p:nvPr>
        </p:nvSpPr>
        <p:spPr/>
        <p:txBody>
          <a:bodyPr/>
          <a:lstStyle/>
          <a:p>
            <a:r>
              <a:rPr lang="en-US" altLang="zh-CN" dirty="0"/>
              <a:t>LR</a:t>
            </a:r>
            <a:r>
              <a:rPr lang="zh-CN" altLang="en-US" dirty="0"/>
              <a:t>分析法</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4294967295"/>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自底向上分析方法</a:t>
            </a:r>
            <a:r>
              <a:rPr lang="zh-CN" altLang="en-US" dirty="0">
                <a:sym typeface="+mn-ea"/>
              </a:rPr>
              <a:t>概述</a:t>
            </a:r>
            <a:endParaRPr lang="zh-CN" altLang="en-US" dirty="0"/>
          </a:p>
        </p:txBody>
      </p:sp>
      <p:sp>
        <p:nvSpPr>
          <p:cNvPr id="17411" name="Rectangle 3"/>
          <p:cNvSpPr/>
          <p:nvPr/>
        </p:nvSpPr>
        <p:spPr>
          <a:xfrm>
            <a:off x="250825" y="1143000"/>
            <a:ext cx="2017713" cy="914400"/>
          </a:xfrm>
          <a:prstGeom prst="rect">
            <a:avLst/>
          </a:prstGeom>
          <a:noFill/>
          <a:ln w="9525">
            <a:noFill/>
          </a:ln>
        </p:spPr>
        <p:txBody>
          <a:bodyPr anchor="ctr"/>
          <a:p>
            <a:r>
              <a:rPr lang="zh-CN" altLang="en-US" sz="3200" b="0" dirty="0">
                <a:solidFill>
                  <a:schemeClr val="tx2"/>
                </a:solidFill>
                <a:latin typeface="Comic Sans MS" panose="030F0702030302020204" pitchFamily="66" charset="0"/>
              </a:rPr>
              <a:t>步骤 </a:t>
            </a:r>
            <a:r>
              <a:rPr lang="en-US" altLang="zh-CN" sz="3200" b="0" dirty="0">
                <a:solidFill>
                  <a:schemeClr val="tx2"/>
                </a:solidFill>
                <a:latin typeface="Comic Sans MS" panose="030F0702030302020204" pitchFamily="66" charset="0"/>
              </a:rPr>
              <a:t>(8)</a:t>
            </a:r>
            <a:endParaRPr lang="en-US" altLang="zh-CN" sz="3200" b="0" dirty="0">
              <a:solidFill>
                <a:schemeClr val="tx2"/>
              </a:solidFill>
              <a:latin typeface="Comic Sans MS" panose="030F0702030302020204" pitchFamily="66" charset="0"/>
            </a:endParaRPr>
          </a:p>
        </p:txBody>
      </p:sp>
      <p:sp>
        <p:nvSpPr>
          <p:cNvPr id="17412" name="Text Box 4"/>
          <p:cNvSpPr txBox="1"/>
          <p:nvPr/>
        </p:nvSpPr>
        <p:spPr>
          <a:xfrm>
            <a:off x="6851650" y="4910138"/>
            <a:ext cx="457200" cy="519112"/>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a:t>
            </a:r>
            <a:endParaRPr lang="en-US" altLang="zh-CN" sz="2800" dirty="0">
              <a:solidFill>
                <a:schemeClr val="tx2"/>
              </a:solidFill>
              <a:latin typeface="Century Gothic" panose="020B0502020202020204" pitchFamily="34" charset="0"/>
            </a:endParaRPr>
          </a:p>
        </p:txBody>
      </p:sp>
      <p:sp>
        <p:nvSpPr>
          <p:cNvPr id="17413" name="Text Box 5"/>
          <p:cNvSpPr txBox="1"/>
          <p:nvPr/>
        </p:nvSpPr>
        <p:spPr>
          <a:xfrm>
            <a:off x="7994650" y="4924425"/>
            <a:ext cx="609600" cy="519113"/>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int</a:t>
            </a:r>
            <a:endParaRPr lang="en-US" altLang="zh-CN" sz="2800" dirty="0">
              <a:solidFill>
                <a:schemeClr val="tx2"/>
              </a:solidFill>
              <a:latin typeface="Century Gothic" panose="020B0502020202020204" pitchFamily="34" charset="0"/>
            </a:endParaRPr>
          </a:p>
        </p:txBody>
      </p:sp>
      <p:sp>
        <p:nvSpPr>
          <p:cNvPr id="17414" name="Text Box 6"/>
          <p:cNvSpPr txBox="1"/>
          <p:nvPr/>
        </p:nvSpPr>
        <p:spPr>
          <a:xfrm>
            <a:off x="5327650" y="4986338"/>
            <a:ext cx="457200" cy="519112"/>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a:t>
            </a:r>
            <a:endParaRPr lang="en-US" altLang="zh-CN" sz="2800" dirty="0">
              <a:solidFill>
                <a:schemeClr val="tx2"/>
              </a:solidFill>
              <a:latin typeface="Century Gothic" panose="020B0502020202020204" pitchFamily="34" charset="0"/>
            </a:endParaRPr>
          </a:p>
        </p:txBody>
      </p:sp>
      <p:sp>
        <p:nvSpPr>
          <p:cNvPr id="17415" name="Text Box 7"/>
          <p:cNvSpPr txBox="1"/>
          <p:nvPr/>
        </p:nvSpPr>
        <p:spPr>
          <a:xfrm>
            <a:off x="4337050" y="4924425"/>
            <a:ext cx="685800" cy="519113"/>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int</a:t>
            </a:r>
            <a:endParaRPr lang="en-US" altLang="zh-CN" sz="2800" dirty="0">
              <a:solidFill>
                <a:schemeClr val="tx2"/>
              </a:solidFill>
              <a:latin typeface="Century Gothic" panose="020B0502020202020204" pitchFamily="34" charset="0"/>
            </a:endParaRPr>
          </a:p>
        </p:txBody>
      </p:sp>
      <p:sp>
        <p:nvSpPr>
          <p:cNvPr id="17416" name="Text Box 8"/>
          <p:cNvSpPr txBox="1"/>
          <p:nvPr/>
        </p:nvSpPr>
        <p:spPr>
          <a:xfrm>
            <a:off x="6013450" y="4924425"/>
            <a:ext cx="609600" cy="519113"/>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int</a:t>
            </a:r>
            <a:endParaRPr lang="en-US" altLang="zh-CN" sz="2800" dirty="0">
              <a:solidFill>
                <a:schemeClr val="tx2"/>
              </a:solidFill>
              <a:latin typeface="Century Gothic" panose="020B0502020202020204" pitchFamily="34" charset="0"/>
            </a:endParaRPr>
          </a:p>
        </p:txBody>
      </p:sp>
      <p:sp>
        <p:nvSpPr>
          <p:cNvPr id="17417" name="Text Box 9"/>
          <p:cNvSpPr txBox="1"/>
          <p:nvPr/>
        </p:nvSpPr>
        <p:spPr>
          <a:xfrm>
            <a:off x="8502650" y="5367338"/>
            <a:ext cx="533400" cy="457200"/>
          </a:xfrm>
          <a:prstGeom prst="rect">
            <a:avLst/>
          </a:prstGeom>
          <a:noFill/>
          <a:ln w="9525">
            <a:noFill/>
          </a:ln>
        </p:spPr>
        <p:txBody>
          <a:bodyPr anchor="t">
            <a:spAutoFit/>
          </a:bodyPr>
          <a:p>
            <a:pPr eaLnBrk="0" hangingPunct="0">
              <a:spcBef>
                <a:spcPct val="50000"/>
              </a:spcBef>
            </a:pPr>
            <a:r>
              <a:rPr lang="en-US" altLang="zh-CN" b="0" dirty="0">
                <a:solidFill>
                  <a:srgbClr val="9900CC"/>
                </a:solidFill>
                <a:latin typeface="Math A"/>
                <a:sym typeface="Symbol" panose="05050102010706020507" pitchFamily="18" charset="2"/>
              </a:rPr>
              <a:t></a:t>
            </a:r>
            <a:endParaRPr lang="en-US" altLang="zh-CN" b="0" dirty="0">
              <a:solidFill>
                <a:srgbClr val="9900CC"/>
              </a:solidFill>
              <a:latin typeface="Math A"/>
            </a:endParaRPr>
          </a:p>
        </p:txBody>
      </p:sp>
      <p:sp>
        <p:nvSpPr>
          <p:cNvPr id="17418" name="Rectangle 10"/>
          <p:cNvSpPr/>
          <p:nvPr/>
        </p:nvSpPr>
        <p:spPr>
          <a:xfrm>
            <a:off x="538163" y="1622425"/>
            <a:ext cx="2971800" cy="455613"/>
          </a:xfrm>
          <a:prstGeom prst="rect">
            <a:avLst/>
          </a:prstGeom>
          <a:noFill/>
          <a:ln w="9525">
            <a:noFill/>
          </a:ln>
        </p:spPr>
        <p:txBody>
          <a:bodyPr anchor="t"/>
          <a:p>
            <a:pPr>
              <a:spcBef>
                <a:spcPct val="20000"/>
              </a:spcBef>
              <a:buClr>
                <a:schemeClr val="folHlink"/>
              </a:buClr>
              <a:buSzPct val="60000"/>
            </a:pPr>
            <a:endParaRPr lang="zh-CN" altLang="zh-CN" sz="2800" b="0" dirty="0">
              <a:solidFill>
                <a:schemeClr val="accent2"/>
              </a:solidFill>
              <a:latin typeface="Tahoma" panose="020B0604030504040204" charset="0"/>
            </a:endParaRPr>
          </a:p>
        </p:txBody>
      </p:sp>
      <p:sp>
        <p:nvSpPr>
          <p:cNvPr id="17419" name="Rectangle 11"/>
          <p:cNvSpPr/>
          <p:nvPr/>
        </p:nvSpPr>
        <p:spPr>
          <a:xfrm>
            <a:off x="538163" y="2078038"/>
            <a:ext cx="2971800" cy="455612"/>
          </a:xfrm>
          <a:prstGeom prst="rect">
            <a:avLst/>
          </a:prstGeom>
          <a:noFill/>
          <a:ln w="9525">
            <a:noFill/>
          </a:ln>
        </p:spPr>
        <p:txBody>
          <a:bodyPr anchor="t"/>
          <a:p>
            <a:pPr>
              <a:spcBef>
                <a:spcPct val="20000"/>
              </a:spcBef>
              <a:buClr>
                <a:schemeClr val="folHlink"/>
              </a:buClr>
              <a:buSzPct val="60000"/>
            </a:pPr>
            <a:endParaRPr lang="zh-CN" altLang="zh-CN" sz="2800" b="0" dirty="0">
              <a:solidFill>
                <a:schemeClr val="accent2"/>
              </a:solidFill>
              <a:latin typeface="Tahoma" panose="020B0604030504040204" charset="0"/>
            </a:endParaRPr>
          </a:p>
        </p:txBody>
      </p:sp>
      <p:sp>
        <p:nvSpPr>
          <p:cNvPr id="17420" name="Rectangle 12"/>
          <p:cNvSpPr/>
          <p:nvPr/>
        </p:nvSpPr>
        <p:spPr>
          <a:xfrm>
            <a:off x="393700" y="1839913"/>
            <a:ext cx="2971800" cy="455612"/>
          </a:xfrm>
          <a:prstGeom prst="rect">
            <a:avLst/>
          </a:prstGeom>
          <a:noFill/>
          <a:ln w="9525">
            <a:noFill/>
          </a:ln>
        </p:spPr>
        <p:txBody>
          <a:bodyPr anchor="t"/>
          <a:p>
            <a:pPr>
              <a:spcBef>
                <a:spcPct val="20000"/>
              </a:spcBef>
              <a:buClr>
                <a:schemeClr val="folHlink"/>
              </a:buClr>
              <a:buSzPct val="60000"/>
            </a:pPr>
            <a:r>
              <a:rPr lang="en-US" altLang="zh-CN" sz="2800" b="0" dirty="0">
                <a:solidFill>
                  <a:srgbClr val="9900CC"/>
                </a:solidFill>
                <a:latin typeface="Tahoma" panose="020B0604030504040204" charset="0"/>
              </a:rPr>
              <a:t>|</a:t>
            </a:r>
            <a:r>
              <a:rPr lang="en-US" altLang="zh-CN" sz="2800" b="0" dirty="0">
                <a:latin typeface="Tahoma" panose="020B0604030504040204" charset="0"/>
              </a:rPr>
              <a:t>int * int + int</a:t>
            </a:r>
            <a:endParaRPr lang="en-US" altLang="zh-CN" sz="2800" b="0" dirty="0">
              <a:latin typeface="Tahoma" panose="020B0604030504040204" charset="0"/>
            </a:endParaRPr>
          </a:p>
        </p:txBody>
      </p:sp>
      <p:sp>
        <p:nvSpPr>
          <p:cNvPr id="17421" name="Line 13"/>
          <p:cNvSpPr/>
          <p:nvPr/>
        </p:nvSpPr>
        <p:spPr>
          <a:xfrm>
            <a:off x="538163" y="1166813"/>
            <a:ext cx="2971800" cy="0"/>
          </a:xfrm>
          <a:prstGeom prst="line">
            <a:avLst/>
          </a:prstGeom>
          <a:ln w="12700">
            <a:noFill/>
          </a:ln>
        </p:spPr>
      </p:sp>
      <p:sp>
        <p:nvSpPr>
          <p:cNvPr id="17422" name="Line 15"/>
          <p:cNvSpPr/>
          <p:nvPr/>
        </p:nvSpPr>
        <p:spPr>
          <a:xfrm>
            <a:off x="538163" y="1166813"/>
            <a:ext cx="0" cy="1822450"/>
          </a:xfrm>
          <a:prstGeom prst="line">
            <a:avLst/>
          </a:prstGeom>
          <a:ln w="12700">
            <a:noFill/>
          </a:ln>
        </p:spPr>
      </p:sp>
      <p:sp>
        <p:nvSpPr>
          <p:cNvPr id="17423" name="Line 16"/>
          <p:cNvSpPr/>
          <p:nvPr/>
        </p:nvSpPr>
        <p:spPr>
          <a:xfrm>
            <a:off x="3509963" y="1166813"/>
            <a:ext cx="0" cy="1822450"/>
          </a:xfrm>
          <a:prstGeom prst="line">
            <a:avLst/>
          </a:prstGeom>
          <a:ln w="12700">
            <a:noFill/>
          </a:ln>
        </p:spPr>
      </p:sp>
      <p:sp>
        <p:nvSpPr>
          <p:cNvPr id="17424" name="Line 17"/>
          <p:cNvSpPr/>
          <p:nvPr/>
        </p:nvSpPr>
        <p:spPr>
          <a:xfrm>
            <a:off x="538163" y="2989263"/>
            <a:ext cx="0" cy="455612"/>
          </a:xfrm>
          <a:prstGeom prst="line">
            <a:avLst/>
          </a:prstGeom>
          <a:ln w="12700">
            <a:noFill/>
          </a:ln>
        </p:spPr>
      </p:sp>
      <p:sp>
        <p:nvSpPr>
          <p:cNvPr id="17425" name="Line 18"/>
          <p:cNvSpPr/>
          <p:nvPr/>
        </p:nvSpPr>
        <p:spPr>
          <a:xfrm>
            <a:off x="538163" y="3444875"/>
            <a:ext cx="0" cy="1366838"/>
          </a:xfrm>
          <a:prstGeom prst="line">
            <a:avLst/>
          </a:prstGeom>
          <a:ln w="12700">
            <a:noFill/>
          </a:ln>
        </p:spPr>
      </p:sp>
      <p:sp>
        <p:nvSpPr>
          <p:cNvPr id="17426" name="Line 19"/>
          <p:cNvSpPr/>
          <p:nvPr/>
        </p:nvSpPr>
        <p:spPr>
          <a:xfrm>
            <a:off x="3509963" y="3444875"/>
            <a:ext cx="0" cy="1366838"/>
          </a:xfrm>
          <a:prstGeom prst="line">
            <a:avLst/>
          </a:prstGeom>
          <a:ln w="12700">
            <a:noFill/>
          </a:ln>
        </p:spPr>
      </p:sp>
      <p:sp>
        <p:nvSpPr>
          <p:cNvPr id="17427" name="Line 20"/>
          <p:cNvSpPr/>
          <p:nvPr/>
        </p:nvSpPr>
        <p:spPr>
          <a:xfrm>
            <a:off x="538163" y="4811713"/>
            <a:ext cx="0" cy="461962"/>
          </a:xfrm>
          <a:prstGeom prst="line">
            <a:avLst/>
          </a:prstGeom>
          <a:ln w="12700">
            <a:noFill/>
          </a:ln>
        </p:spPr>
      </p:sp>
      <p:sp>
        <p:nvSpPr>
          <p:cNvPr id="17428" name="Line 21"/>
          <p:cNvSpPr/>
          <p:nvPr/>
        </p:nvSpPr>
        <p:spPr>
          <a:xfrm>
            <a:off x="3509963" y="4811713"/>
            <a:ext cx="0" cy="461962"/>
          </a:xfrm>
          <a:prstGeom prst="line">
            <a:avLst/>
          </a:prstGeom>
          <a:ln w="12700">
            <a:noFill/>
          </a:ln>
        </p:spPr>
      </p:sp>
      <p:sp>
        <p:nvSpPr>
          <p:cNvPr id="17429" name="Line 22"/>
          <p:cNvSpPr/>
          <p:nvPr/>
        </p:nvSpPr>
        <p:spPr>
          <a:xfrm>
            <a:off x="538163" y="5273675"/>
            <a:ext cx="0" cy="455613"/>
          </a:xfrm>
          <a:prstGeom prst="line">
            <a:avLst/>
          </a:prstGeom>
          <a:ln w="12700">
            <a:noFill/>
          </a:ln>
        </p:spPr>
      </p:sp>
      <p:sp>
        <p:nvSpPr>
          <p:cNvPr id="17430" name="Line 23"/>
          <p:cNvSpPr/>
          <p:nvPr/>
        </p:nvSpPr>
        <p:spPr>
          <a:xfrm>
            <a:off x="3509963" y="5273675"/>
            <a:ext cx="0" cy="455613"/>
          </a:xfrm>
          <a:prstGeom prst="line">
            <a:avLst/>
          </a:prstGeom>
          <a:ln w="12700">
            <a:noFill/>
          </a:ln>
        </p:spPr>
      </p:sp>
      <p:sp>
        <p:nvSpPr>
          <p:cNvPr id="17431" name="Line 26"/>
          <p:cNvSpPr/>
          <p:nvPr/>
        </p:nvSpPr>
        <p:spPr>
          <a:xfrm>
            <a:off x="3509963" y="2989263"/>
            <a:ext cx="0" cy="455612"/>
          </a:xfrm>
          <a:prstGeom prst="line">
            <a:avLst/>
          </a:prstGeom>
          <a:ln w="12700">
            <a:noFill/>
          </a:ln>
        </p:spPr>
      </p:sp>
      <p:sp>
        <p:nvSpPr>
          <p:cNvPr id="17432" name="Rectangle 27"/>
          <p:cNvSpPr/>
          <p:nvPr/>
        </p:nvSpPr>
        <p:spPr>
          <a:xfrm>
            <a:off x="395288" y="2224088"/>
            <a:ext cx="2971800" cy="455612"/>
          </a:xfrm>
          <a:prstGeom prst="rect">
            <a:avLst/>
          </a:prstGeom>
          <a:noFill/>
          <a:ln w="9525">
            <a:noFill/>
          </a:ln>
        </p:spPr>
        <p:txBody>
          <a:bodyPr anchor="t"/>
          <a:p>
            <a:pPr>
              <a:spcBef>
                <a:spcPct val="20000"/>
              </a:spcBef>
              <a:buClr>
                <a:schemeClr val="folHlink"/>
              </a:buClr>
              <a:buSzPct val="60000"/>
            </a:pPr>
            <a:r>
              <a:rPr lang="en-US" altLang="zh-CN" sz="2800" b="0" dirty="0">
                <a:latin typeface="Tahoma" panose="020B0604030504040204" charset="0"/>
              </a:rPr>
              <a:t>int</a:t>
            </a:r>
            <a:r>
              <a:rPr lang="en-US" altLang="zh-CN" sz="2800" b="0" dirty="0">
                <a:solidFill>
                  <a:schemeClr val="accent2"/>
                </a:solidFill>
                <a:latin typeface="Tahoma" panose="020B0604030504040204" charset="0"/>
              </a:rPr>
              <a:t> </a:t>
            </a:r>
            <a:r>
              <a:rPr lang="en-US" altLang="zh-CN" sz="2800" b="0" dirty="0">
                <a:solidFill>
                  <a:srgbClr val="9900CC"/>
                </a:solidFill>
                <a:latin typeface="Tahoma" panose="020B0604030504040204" charset="0"/>
              </a:rPr>
              <a:t>|</a:t>
            </a:r>
            <a:r>
              <a:rPr lang="en-US" altLang="zh-CN" sz="2800" b="0" dirty="0">
                <a:solidFill>
                  <a:schemeClr val="accent2"/>
                </a:solidFill>
                <a:latin typeface="Tahoma" panose="020B0604030504040204" charset="0"/>
              </a:rPr>
              <a:t> </a:t>
            </a:r>
            <a:r>
              <a:rPr lang="en-US" altLang="zh-CN" sz="2800" b="0" dirty="0">
                <a:latin typeface="Tahoma" panose="020B0604030504040204" charset="0"/>
              </a:rPr>
              <a:t>* int + int</a:t>
            </a:r>
            <a:endParaRPr lang="en-US" altLang="zh-CN" sz="2800" b="0" dirty="0">
              <a:latin typeface="Tahoma" panose="020B0604030504040204" charset="0"/>
            </a:endParaRPr>
          </a:p>
        </p:txBody>
      </p:sp>
      <p:sp>
        <p:nvSpPr>
          <p:cNvPr id="17433" name="Rectangle 28"/>
          <p:cNvSpPr/>
          <p:nvPr/>
        </p:nvSpPr>
        <p:spPr>
          <a:xfrm>
            <a:off x="376238" y="2584450"/>
            <a:ext cx="2971800" cy="455613"/>
          </a:xfrm>
          <a:prstGeom prst="rect">
            <a:avLst/>
          </a:prstGeom>
          <a:noFill/>
          <a:ln w="9525">
            <a:noFill/>
          </a:ln>
        </p:spPr>
        <p:txBody>
          <a:bodyPr anchor="t"/>
          <a:p>
            <a:pPr>
              <a:spcBef>
                <a:spcPct val="20000"/>
              </a:spcBef>
              <a:buClr>
                <a:schemeClr val="folHlink"/>
              </a:buClr>
              <a:buSzPct val="60000"/>
            </a:pPr>
            <a:r>
              <a:rPr lang="en-US" altLang="zh-CN" sz="2800" b="0" dirty="0">
                <a:latin typeface="Tahoma" panose="020B0604030504040204" charset="0"/>
              </a:rPr>
              <a:t>int  *</a:t>
            </a:r>
            <a:r>
              <a:rPr lang="en-US" altLang="zh-CN" sz="2800" b="0" dirty="0">
                <a:solidFill>
                  <a:schemeClr val="accent2"/>
                </a:solidFill>
                <a:latin typeface="Tahoma" panose="020B0604030504040204" charset="0"/>
              </a:rPr>
              <a:t> </a:t>
            </a:r>
            <a:r>
              <a:rPr lang="en-US" altLang="zh-CN" sz="2800" b="0" dirty="0">
                <a:solidFill>
                  <a:srgbClr val="9900CC"/>
                </a:solidFill>
                <a:latin typeface="Tahoma" panose="020B0604030504040204" charset="0"/>
              </a:rPr>
              <a:t>| </a:t>
            </a:r>
            <a:r>
              <a:rPr lang="en-US" altLang="zh-CN" sz="2800" b="0" dirty="0">
                <a:latin typeface="Tahoma" panose="020B0604030504040204" charset="0"/>
              </a:rPr>
              <a:t>int + int</a:t>
            </a:r>
            <a:endParaRPr lang="en-US" altLang="zh-CN" sz="2800" b="0" dirty="0">
              <a:latin typeface="Tahoma" panose="020B0604030504040204" charset="0"/>
            </a:endParaRPr>
          </a:p>
        </p:txBody>
      </p:sp>
      <p:sp>
        <p:nvSpPr>
          <p:cNvPr id="17434" name="Rectangle 29"/>
          <p:cNvSpPr/>
          <p:nvPr/>
        </p:nvSpPr>
        <p:spPr>
          <a:xfrm>
            <a:off x="376238" y="3016250"/>
            <a:ext cx="2971800" cy="455613"/>
          </a:xfrm>
          <a:prstGeom prst="rect">
            <a:avLst/>
          </a:prstGeom>
          <a:noFill/>
          <a:ln w="9525">
            <a:noFill/>
          </a:ln>
        </p:spPr>
        <p:txBody>
          <a:bodyPr anchor="t"/>
          <a:p>
            <a:pPr>
              <a:spcBef>
                <a:spcPct val="20000"/>
              </a:spcBef>
              <a:buClr>
                <a:schemeClr val="folHlink"/>
              </a:buClr>
              <a:buSzPct val="60000"/>
            </a:pPr>
            <a:r>
              <a:rPr lang="en-US" altLang="zh-CN" sz="2800" b="0" dirty="0">
                <a:latin typeface="Tahoma" panose="020B0604030504040204" charset="0"/>
              </a:rPr>
              <a:t>int * int</a:t>
            </a:r>
            <a:r>
              <a:rPr lang="en-US" altLang="zh-CN" sz="2800" b="0" dirty="0">
                <a:solidFill>
                  <a:srgbClr val="9900CC"/>
                </a:solidFill>
                <a:latin typeface="Tahoma" panose="020B0604030504040204" charset="0"/>
              </a:rPr>
              <a:t> |</a:t>
            </a:r>
            <a:r>
              <a:rPr lang="en-US" altLang="zh-CN" sz="2800" b="0" dirty="0">
                <a:solidFill>
                  <a:schemeClr val="accent2"/>
                </a:solidFill>
                <a:latin typeface="Tahoma" panose="020B0604030504040204" charset="0"/>
              </a:rPr>
              <a:t> </a:t>
            </a:r>
            <a:r>
              <a:rPr lang="en-US" altLang="zh-CN" sz="2800" b="0" dirty="0">
                <a:latin typeface="Tahoma" panose="020B0604030504040204" charset="0"/>
              </a:rPr>
              <a:t>+ int</a:t>
            </a:r>
            <a:endParaRPr lang="en-US" altLang="zh-CN" sz="2800" b="0" dirty="0">
              <a:latin typeface="Tahoma" panose="020B0604030504040204" charset="0"/>
            </a:endParaRPr>
          </a:p>
        </p:txBody>
      </p:sp>
      <p:sp>
        <p:nvSpPr>
          <p:cNvPr id="17435" name="Rectangle 30"/>
          <p:cNvSpPr/>
          <p:nvPr/>
        </p:nvSpPr>
        <p:spPr>
          <a:xfrm>
            <a:off x="376238" y="3448050"/>
            <a:ext cx="2971800" cy="455613"/>
          </a:xfrm>
          <a:prstGeom prst="rect">
            <a:avLst/>
          </a:prstGeom>
          <a:noFill/>
          <a:ln w="9525">
            <a:noFill/>
          </a:ln>
        </p:spPr>
        <p:txBody>
          <a:bodyPr anchor="t"/>
          <a:p>
            <a:pPr>
              <a:spcBef>
                <a:spcPct val="20000"/>
              </a:spcBef>
              <a:buClr>
                <a:schemeClr val="folHlink"/>
              </a:buClr>
              <a:buSzPct val="60000"/>
            </a:pPr>
            <a:r>
              <a:rPr lang="en-US" altLang="zh-CN" sz="2800" b="0" dirty="0">
                <a:latin typeface="Tahoma" panose="020B0604030504040204" charset="0"/>
              </a:rPr>
              <a:t>int * T</a:t>
            </a:r>
            <a:r>
              <a:rPr lang="en-US" altLang="zh-CN" sz="2800" b="0" dirty="0">
                <a:solidFill>
                  <a:schemeClr val="accent2"/>
                </a:solidFill>
                <a:latin typeface="Tahoma" panose="020B0604030504040204" charset="0"/>
              </a:rPr>
              <a:t> </a:t>
            </a:r>
            <a:r>
              <a:rPr lang="en-US" altLang="zh-CN" sz="2800" b="0" dirty="0">
                <a:solidFill>
                  <a:srgbClr val="9900CC"/>
                </a:solidFill>
                <a:latin typeface="Tahoma" panose="020B0604030504040204" charset="0"/>
              </a:rPr>
              <a:t>|</a:t>
            </a:r>
            <a:r>
              <a:rPr lang="en-US" altLang="zh-CN" sz="2800" b="0" dirty="0">
                <a:solidFill>
                  <a:schemeClr val="accent2"/>
                </a:solidFill>
                <a:latin typeface="Tahoma" panose="020B0604030504040204" charset="0"/>
              </a:rPr>
              <a:t> </a:t>
            </a:r>
            <a:r>
              <a:rPr lang="en-US" altLang="zh-CN" sz="2800" b="0" dirty="0">
                <a:latin typeface="Tahoma" panose="020B0604030504040204" charset="0"/>
              </a:rPr>
              <a:t>+ int</a:t>
            </a:r>
            <a:endParaRPr lang="en-US" altLang="zh-CN" sz="2800" b="0" dirty="0">
              <a:latin typeface="Tahoma" panose="020B0604030504040204" charset="0"/>
            </a:endParaRPr>
          </a:p>
        </p:txBody>
      </p:sp>
      <p:sp>
        <p:nvSpPr>
          <p:cNvPr id="17436" name="Text Box 31"/>
          <p:cNvSpPr txBox="1"/>
          <p:nvPr/>
        </p:nvSpPr>
        <p:spPr>
          <a:xfrm>
            <a:off x="6059488" y="3956050"/>
            <a:ext cx="457200" cy="519113"/>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T</a:t>
            </a:r>
            <a:endParaRPr lang="en-US" altLang="zh-CN" sz="2800" dirty="0">
              <a:solidFill>
                <a:schemeClr val="tx2"/>
              </a:solidFill>
              <a:latin typeface="Century Gothic" panose="020B0502020202020204" pitchFamily="34" charset="0"/>
            </a:endParaRPr>
          </a:p>
        </p:txBody>
      </p:sp>
      <p:cxnSp>
        <p:nvCxnSpPr>
          <p:cNvPr id="17437" name="AutoShape 32"/>
          <p:cNvCxnSpPr>
            <a:endCxn id="17436" idx="2"/>
          </p:cNvCxnSpPr>
          <p:nvPr/>
        </p:nvCxnSpPr>
        <p:spPr>
          <a:xfrm flipV="1">
            <a:off x="6288088" y="4475163"/>
            <a:ext cx="0" cy="485775"/>
          </a:xfrm>
          <a:prstGeom prst="straightConnector1">
            <a:avLst/>
          </a:prstGeom>
          <a:ln w="9525" cap="flat" cmpd="sng">
            <a:solidFill>
              <a:srgbClr val="FF0000"/>
            </a:solidFill>
            <a:prstDash val="solid"/>
            <a:round/>
            <a:headEnd type="none" w="med" len="med"/>
            <a:tailEnd type="none" w="med" len="med"/>
          </a:ln>
        </p:spPr>
      </p:cxnSp>
      <p:sp>
        <p:nvSpPr>
          <p:cNvPr id="17438" name="Rectangle 33"/>
          <p:cNvSpPr/>
          <p:nvPr/>
        </p:nvSpPr>
        <p:spPr>
          <a:xfrm>
            <a:off x="376238" y="3879850"/>
            <a:ext cx="2971800" cy="455613"/>
          </a:xfrm>
          <a:prstGeom prst="rect">
            <a:avLst/>
          </a:prstGeom>
          <a:noFill/>
          <a:ln w="9525">
            <a:noFill/>
          </a:ln>
        </p:spPr>
        <p:txBody>
          <a:bodyPr anchor="t"/>
          <a:p>
            <a:pPr>
              <a:spcBef>
                <a:spcPct val="20000"/>
              </a:spcBef>
              <a:buClr>
                <a:schemeClr val="folHlink"/>
              </a:buClr>
              <a:buSzPct val="60000"/>
            </a:pPr>
            <a:r>
              <a:rPr lang="en-US" altLang="zh-CN" sz="2800" b="0" dirty="0">
                <a:latin typeface="Tahoma" panose="020B0604030504040204" charset="0"/>
              </a:rPr>
              <a:t>T</a:t>
            </a:r>
            <a:r>
              <a:rPr lang="en-US" altLang="zh-CN" sz="2800" b="0" dirty="0">
                <a:solidFill>
                  <a:schemeClr val="accent2"/>
                </a:solidFill>
                <a:latin typeface="Tahoma" panose="020B0604030504040204" charset="0"/>
              </a:rPr>
              <a:t> </a:t>
            </a:r>
            <a:r>
              <a:rPr lang="en-US" altLang="zh-CN" sz="2800" b="0" dirty="0">
                <a:solidFill>
                  <a:srgbClr val="9900CC"/>
                </a:solidFill>
                <a:latin typeface="Tahoma" panose="020B0604030504040204" charset="0"/>
              </a:rPr>
              <a:t>|</a:t>
            </a:r>
            <a:r>
              <a:rPr lang="en-US" altLang="zh-CN" sz="2800" b="0" dirty="0">
                <a:solidFill>
                  <a:schemeClr val="accent2"/>
                </a:solidFill>
                <a:latin typeface="Tahoma" panose="020B0604030504040204" charset="0"/>
              </a:rPr>
              <a:t> </a:t>
            </a:r>
            <a:r>
              <a:rPr lang="en-US" altLang="zh-CN" sz="2800" b="0" dirty="0">
                <a:latin typeface="Tahoma" panose="020B0604030504040204" charset="0"/>
              </a:rPr>
              <a:t>+ int</a:t>
            </a:r>
            <a:endParaRPr lang="en-US" altLang="zh-CN" sz="2800" b="0" dirty="0">
              <a:latin typeface="Tahoma" panose="020B0604030504040204" charset="0"/>
            </a:endParaRPr>
          </a:p>
        </p:txBody>
      </p:sp>
      <p:cxnSp>
        <p:nvCxnSpPr>
          <p:cNvPr id="17439" name="AutoShape 34"/>
          <p:cNvCxnSpPr>
            <a:stCxn id="17440" idx="2"/>
            <a:endCxn id="17436" idx="2"/>
          </p:cNvCxnSpPr>
          <p:nvPr/>
        </p:nvCxnSpPr>
        <p:spPr>
          <a:xfrm flipH="1">
            <a:off x="4589463" y="3319463"/>
            <a:ext cx="876300" cy="1628775"/>
          </a:xfrm>
          <a:prstGeom prst="straightConnector1">
            <a:avLst/>
          </a:prstGeom>
          <a:ln w="9525" cap="flat" cmpd="sng">
            <a:solidFill>
              <a:srgbClr val="FF0000"/>
            </a:solidFill>
            <a:prstDash val="solid"/>
            <a:round/>
            <a:headEnd type="none" w="med" len="med"/>
            <a:tailEnd type="none" w="med" len="med"/>
          </a:ln>
        </p:spPr>
      </p:cxnSp>
      <p:sp>
        <p:nvSpPr>
          <p:cNvPr id="17440" name="Text Box 35"/>
          <p:cNvSpPr txBox="1"/>
          <p:nvPr/>
        </p:nvSpPr>
        <p:spPr>
          <a:xfrm>
            <a:off x="5237163" y="2800350"/>
            <a:ext cx="457200" cy="519113"/>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T</a:t>
            </a:r>
            <a:endParaRPr lang="en-US" altLang="zh-CN" sz="2800" dirty="0">
              <a:solidFill>
                <a:schemeClr val="tx2"/>
              </a:solidFill>
              <a:latin typeface="Century Gothic" panose="020B0502020202020204" pitchFamily="34" charset="0"/>
            </a:endParaRPr>
          </a:p>
        </p:txBody>
      </p:sp>
      <p:cxnSp>
        <p:nvCxnSpPr>
          <p:cNvPr id="17441" name="AutoShape 36"/>
          <p:cNvCxnSpPr>
            <a:stCxn id="17440" idx="2"/>
            <a:endCxn id="17436" idx="2"/>
          </p:cNvCxnSpPr>
          <p:nvPr/>
        </p:nvCxnSpPr>
        <p:spPr>
          <a:xfrm>
            <a:off x="5465763" y="3319463"/>
            <a:ext cx="762000" cy="623887"/>
          </a:xfrm>
          <a:prstGeom prst="straightConnector1">
            <a:avLst/>
          </a:prstGeom>
          <a:ln w="9525" cap="flat" cmpd="sng">
            <a:solidFill>
              <a:srgbClr val="FF0000"/>
            </a:solidFill>
            <a:prstDash val="solid"/>
            <a:round/>
            <a:headEnd type="none" w="med" len="med"/>
            <a:tailEnd type="none" w="med" len="med"/>
          </a:ln>
        </p:spPr>
      </p:cxnSp>
      <p:cxnSp>
        <p:nvCxnSpPr>
          <p:cNvPr id="17442" name="AutoShape 37"/>
          <p:cNvCxnSpPr>
            <a:stCxn id="17440" idx="2"/>
            <a:endCxn id="17436" idx="2"/>
          </p:cNvCxnSpPr>
          <p:nvPr/>
        </p:nvCxnSpPr>
        <p:spPr>
          <a:xfrm>
            <a:off x="5465763" y="3319463"/>
            <a:ext cx="0" cy="1690687"/>
          </a:xfrm>
          <a:prstGeom prst="straightConnector1">
            <a:avLst/>
          </a:prstGeom>
          <a:ln w="9525" cap="flat" cmpd="sng">
            <a:solidFill>
              <a:srgbClr val="FF0000"/>
            </a:solidFill>
            <a:prstDash val="solid"/>
            <a:round/>
            <a:headEnd type="none" w="med" len="med"/>
            <a:tailEnd type="none" w="med" len="med"/>
          </a:ln>
        </p:spPr>
      </p:cxnSp>
      <p:sp>
        <p:nvSpPr>
          <p:cNvPr id="17443" name="Rectangle 38"/>
          <p:cNvSpPr/>
          <p:nvPr/>
        </p:nvSpPr>
        <p:spPr>
          <a:xfrm>
            <a:off x="376238" y="4311650"/>
            <a:ext cx="2971800" cy="455613"/>
          </a:xfrm>
          <a:prstGeom prst="rect">
            <a:avLst/>
          </a:prstGeom>
          <a:noFill/>
          <a:ln w="9525">
            <a:noFill/>
          </a:ln>
        </p:spPr>
        <p:txBody>
          <a:bodyPr anchor="t"/>
          <a:p>
            <a:pPr>
              <a:spcBef>
                <a:spcPct val="20000"/>
              </a:spcBef>
              <a:buClr>
                <a:schemeClr val="folHlink"/>
              </a:buClr>
              <a:buSzPct val="60000"/>
            </a:pPr>
            <a:r>
              <a:rPr lang="en-US" altLang="zh-CN" sz="2800" b="0" dirty="0">
                <a:latin typeface="Tahoma" panose="020B0604030504040204" charset="0"/>
              </a:rPr>
              <a:t>T +</a:t>
            </a:r>
            <a:r>
              <a:rPr lang="en-US" altLang="zh-CN" sz="2800" b="0" dirty="0">
                <a:solidFill>
                  <a:schemeClr val="accent2"/>
                </a:solidFill>
                <a:latin typeface="Tahoma" panose="020B0604030504040204" charset="0"/>
              </a:rPr>
              <a:t> </a:t>
            </a:r>
            <a:r>
              <a:rPr lang="en-US" altLang="zh-CN" sz="2800" b="0" dirty="0">
                <a:solidFill>
                  <a:srgbClr val="9900CC"/>
                </a:solidFill>
                <a:latin typeface="Tahoma" panose="020B0604030504040204" charset="0"/>
              </a:rPr>
              <a:t>|</a:t>
            </a:r>
            <a:r>
              <a:rPr lang="en-US" altLang="zh-CN" sz="2800" b="0" dirty="0">
                <a:latin typeface="Tahoma" panose="020B0604030504040204" charset="0"/>
              </a:rPr>
              <a:t> int</a:t>
            </a:r>
            <a:endParaRPr lang="en-US" altLang="zh-CN" sz="2800" b="0" dirty="0">
              <a:latin typeface="Tahoma" panose="020B0604030504040204" charset="0"/>
            </a:endParaRPr>
          </a:p>
        </p:txBody>
      </p:sp>
      <p:sp>
        <p:nvSpPr>
          <p:cNvPr id="17444" name="Rectangle 39"/>
          <p:cNvSpPr/>
          <p:nvPr/>
        </p:nvSpPr>
        <p:spPr>
          <a:xfrm>
            <a:off x="376238" y="4743450"/>
            <a:ext cx="2971800" cy="455613"/>
          </a:xfrm>
          <a:prstGeom prst="rect">
            <a:avLst/>
          </a:prstGeom>
          <a:noFill/>
          <a:ln w="9525">
            <a:noFill/>
          </a:ln>
        </p:spPr>
        <p:txBody>
          <a:bodyPr anchor="t"/>
          <a:p>
            <a:pPr>
              <a:spcBef>
                <a:spcPct val="20000"/>
              </a:spcBef>
              <a:buClr>
                <a:schemeClr val="folHlink"/>
              </a:buClr>
              <a:buSzPct val="60000"/>
            </a:pPr>
            <a:r>
              <a:rPr lang="en-US" altLang="zh-CN" sz="2800" b="0" dirty="0">
                <a:solidFill>
                  <a:srgbClr val="C00000"/>
                </a:solidFill>
                <a:latin typeface="Tahoma" panose="020B0604030504040204" charset="0"/>
              </a:rPr>
              <a:t>T + int | </a:t>
            </a:r>
            <a:endParaRPr lang="en-US" altLang="zh-CN" sz="2800" b="0" dirty="0">
              <a:solidFill>
                <a:srgbClr val="C00000"/>
              </a:solidFill>
              <a:latin typeface="Tahoma" panose="020B0604030504040204" charset="0"/>
            </a:endParaRPr>
          </a:p>
        </p:txBody>
      </p:sp>
      <p:sp>
        <p:nvSpPr>
          <p:cNvPr id="10" name="Rectangle 7"/>
          <p:cNvSpPr txBox="1">
            <a:spLocks noChangeArrowheads="1"/>
          </p:cNvSpPr>
          <p:nvPr/>
        </p:nvSpPr>
        <p:spPr bwMode="auto">
          <a:xfrm>
            <a:off x="8390573" y="945833"/>
            <a:ext cx="3673475" cy="1657350"/>
          </a:xfrm>
          <a:prstGeom prst="rect">
            <a:avLst/>
          </a:prstGeom>
          <a:noFill/>
          <a:ln w="9525">
            <a:solidFill>
              <a:schemeClr val="tx1"/>
            </a:solidFill>
            <a:miter lim="800000"/>
          </a:ln>
        </p:spPr>
        <p:txBody>
          <a:bodyPr/>
          <a:p>
            <a:pPr marL="342900" marR="0" indent="-342900" defTabSz="914400" eaLnBrk="0" hangingPunct="0">
              <a:spcBef>
                <a:spcPct val="20000"/>
              </a:spcBef>
              <a:buSzTx/>
              <a:defRPr/>
            </a:pPr>
            <a:r>
              <a:rPr kumimoji="0" lang="zh-CN" altLang="en-US" sz="2400" b="0" kern="0" cap="none" spc="0" normalizeH="0" baseline="0" noProof="0">
                <a:latin typeface="华文新魏" panose="02010800040101010101" pitchFamily="2" charset="-122"/>
                <a:ea typeface="华文新魏" panose="02010800040101010101" pitchFamily="2" charset="-122"/>
                <a:cs typeface="+mn-cs"/>
              </a:rPr>
              <a:t>例：文法 </a:t>
            </a:r>
            <a:r>
              <a:rPr kumimoji="0" lang="en-US" altLang="zh-CN" sz="2400" b="0" kern="0" cap="none" spc="0" normalizeH="0" baseline="0" noProof="0">
                <a:latin typeface="华文新魏" panose="02010800040101010101" pitchFamily="2" charset="-122"/>
                <a:ea typeface="华文新魏" panose="02010800040101010101" pitchFamily="2" charset="-122"/>
                <a:cs typeface="+mn-cs"/>
              </a:rPr>
              <a:t>G</a:t>
            </a:r>
            <a:r>
              <a:rPr kumimoji="0" lang="zh-CN" altLang="en-US" sz="2400" b="0" kern="0" cap="none" spc="0" normalizeH="0" baseline="0" noProof="0">
                <a:latin typeface="华文新魏" panose="02010800040101010101" pitchFamily="2" charset="-122"/>
                <a:ea typeface="华文新魏" panose="02010800040101010101" pitchFamily="2" charset="-122"/>
                <a:cs typeface="+mn-cs"/>
              </a:rPr>
              <a:t>：</a:t>
            </a:r>
            <a:endParaRPr kumimoji="0" lang="zh-CN" altLang="en-US" sz="2400" b="0" kern="0" cap="none" spc="0" normalizeH="0" baseline="0" noProof="0">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E </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rPr>
              <a:t> T + E | T</a:t>
            </a:r>
            <a:endPar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endParaRPr>
          </a:p>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rPr>
              <a:t>T  int * T | int | (E)</a:t>
            </a:r>
            <a:endPar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自底向上分析方法</a:t>
            </a:r>
            <a:r>
              <a:rPr lang="zh-CN" altLang="en-US" dirty="0">
                <a:sym typeface="+mn-ea"/>
              </a:rPr>
              <a:t>概述</a:t>
            </a:r>
            <a:endParaRPr lang="zh-CN" altLang="en-US" dirty="0"/>
          </a:p>
        </p:txBody>
      </p:sp>
      <p:sp>
        <p:nvSpPr>
          <p:cNvPr id="18435" name="Rectangle 3"/>
          <p:cNvSpPr/>
          <p:nvPr/>
        </p:nvSpPr>
        <p:spPr>
          <a:xfrm>
            <a:off x="250825" y="1143000"/>
            <a:ext cx="2017713" cy="914400"/>
          </a:xfrm>
          <a:prstGeom prst="rect">
            <a:avLst/>
          </a:prstGeom>
          <a:noFill/>
          <a:ln w="9525">
            <a:noFill/>
          </a:ln>
        </p:spPr>
        <p:txBody>
          <a:bodyPr anchor="ctr"/>
          <a:p>
            <a:r>
              <a:rPr lang="zh-CN" altLang="en-US" sz="3200" b="0" dirty="0">
                <a:solidFill>
                  <a:schemeClr val="tx2"/>
                </a:solidFill>
                <a:latin typeface="Comic Sans MS" panose="030F0702030302020204" pitchFamily="66" charset="0"/>
              </a:rPr>
              <a:t>步骤 </a:t>
            </a:r>
            <a:r>
              <a:rPr lang="en-US" altLang="zh-CN" sz="3200" b="0" dirty="0">
                <a:solidFill>
                  <a:schemeClr val="tx2"/>
                </a:solidFill>
                <a:latin typeface="Comic Sans MS" panose="030F0702030302020204" pitchFamily="66" charset="0"/>
              </a:rPr>
              <a:t>(9)</a:t>
            </a:r>
            <a:endParaRPr lang="en-US" altLang="zh-CN" sz="3200" b="0" dirty="0">
              <a:solidFill>
                <a:schemeClr val="tx2"/>
              </a:solidFill>
              <a:latin typeface="Comic Sans MS" panose="030F0702030302020204" pitchFamily="66" charset="0"/>
            </a:endParaRPr>
          </a:p>
        </p:txBody>
      </p:sp>
      <p:sp>
        <p:nvSpPr>
          <p:cNvPr id="18436" name="Text Box 4"/>
          <p:cNvSpPr txBox="1"/>
          <p:nvPr/>
        </p:nvSpPr>
        <p:spPr>
          <a:xfrm>
            <a:off x="6851650" y="4910138"/>
            <a:ext cx="457200" cy="519112"/>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a:t>
            </a:r>
            <a:endParaRPr lang="en-US" altLang="zh-CN" sz="2800" dirty="0">
              <a:solidFill>
                <a:schemeClr val="tx2"/>
              </a:solidFill>
              <a:latin typeface="Century Gothic" panose="020B0502020202020204" pitchFamily="34" charset="0"/>
            </a:endParaRPr>
          </a:p>
        </p:txBody>
      </p:sp>
      <p:sp>
        <p:nvSpPr>
          <p:cNvPr id="18437" name="Text Box 5"/>
          <p:cNvSpPr txBox="1"/>
          <p:nvPr/>
        </p:nvSpPr>
        <p:spPr>
          <a:xfrm>
            <a:off x="7994650" y="4924425"/>
            <a:ext cx="609600" cy="519113"/>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int</a:t>
            </a:r>
            <a:endParaRPr lang="en-US" altLang="zh-CN" sz="2800" dirty="0">
              <a:solidFill>
                <a:schemeClr val="tx2"/>
              </a:solidFill>
              <a:latin typeface="Century Gothic" panose="020B0502020202020204" pitchFamily="34" charset="0"/>
            </a:endParaRPr>
          </a:p>
        </p:txBody>
      </p:sp>
      <p:sp>
        <p:nvSpPr>
          <p:cNvPr id="18438" name="Text Box 6"/>
          <p:cNvSpPr txBox="1"/>
          <p:nvPr/>
        </p:nvSpPr>
        <p:spPr>
          <a:xfrm>
            <a:off x="5327650" y="4986338"/>
            <a:ext cx="457200" cy="519112"/>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a:t>
            </a:r>
            <a:endParaRPr lang="en-US" altLang="zh-CN" sz="2800" dirty="0">
              <a:solidFill>
                <a:schemeClr val="tx2"/>
              </a:solidFill>
              <a:latin typeface="Century Gothic" panose="020B0502020202020204" pitchFamily="34" charset="0"/>
            </a:endParaRPr>
          </a:p>
        </p:txBody>
      </p:sp>
      <p:sp>
        <p:nvSpPr>
          <p:cNvPr id="18439" name="Text Box 7"/>
          <p:cNvSpPr txBox="1"/>
          <p:nvPr/>
        </p:nvSpPr>
        <p:spPr>
          <a:xfrm>
            <a:off x="4337050" y="4924425"/>
            <a:ext cx="685800" cy="519113"/>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int</a:t>
            </a:r>
            <a:endParaRPr lang="en-US" altLang="zh-CN" sz="2800" dirty="0">
              <a:solidFill>
                <a:schemeClr val="tx2"/>
              </a:solidFill>
              <a:latin typeface="Century Gothic" panose="020B0502020202020204" pitchFamily="34" charset="0"/>
            </a:endParaRPr>
          </a:p>
        </p:txBody>
      </p:sp>
      <p:sp>
        <p:nvSpPr>
          <p:cNvPr id="18440" name="Text Box 8"/>
          <p:cNvSpPr txBox="1"/>
          <p:nvPr/>
        </p:nvSpPr>
        <p:spPr>
          <a:xfrm>
            <a:off x="6013450" y="4924425"/>
            <a:ext cx="609600" cy="519113"/>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int</a:t>
            </a:r>
            <a:endParaRPr lang="en-US" altLang="zh-CN" sz="2800" dirty="0">
              <a:solidFill>
                <a:schemeClr val="tx2"/>
              </a:solidFill>
              <a:latin typeface="Century Gothic" panose="020B0502020202020204" pitchFamily="34" charset="0"/>
            </a:endParaRPr>
          </a:p>
        </p:txBody>
      </p:sp>
      <p:sp>
        <p:nvSpPr>
          <p:cNvPr id="18441" name="Text Box 9"/>
          <p:cNvSpPr txBox="1"/>
          <p:nvPr/>
        </p:nvSpPr>
        <p:spPr>
          <a:xfrm>
            <a:off x="8502650" y="5367338"/>
            <a:ext cx="533400" cy="457200"/>
          </a:xfrm>
          <a:prstGeom prst="rect">
            <a:avLst/>
          </a:prstGeom>
          <a:noFill/>
          <a:ln w="9525">
            <a:noFill/>
          </a:ln>
        </p:spPr>
        <p:txBody>
          <a:bodyPr anchor="t">
            <a:spAutoFit/>
          </a:bodyPr>
          <a:p>
            <a:pPr eaLnBrk="0" hangingPunct="0">
              <a:spcBef>
                <a:spcPct val="50000"/>
              </a:spcBef>
            </a:pPr>
            <a:r>
              <a:rPr lang="en-US" altLang="zh-CN" b="0" dirty="0">
                <a:solidFill>
                  <a:srgbClr val="9900CC"/>
                </a:solidFill>
                <a:latin typeface="Math A"/>
                <a:sym typeface="Symbol" panose="05050102010706020507" pitchFamily="18" charset="2"/>
              </a:rPr>
              <a:t></a:t>
            </a:r>
            <a:endParaRPr lang="en-US" altLang="zh-CN" b="0" dirty="0">
              <a:solidFill>
                <a:srgbClr val="9900CC"/>
              </a:solidFill>
              <a:latin typeface="Math A"/>
            </a:endParaRPr>
          </a:p>
        </p:txBody>
      </p:sp>
      <p:sp>
        <p:nvSpPr>
          <p:cNvPr id="18442" name="Rectangle 10"/>
          <p:cNvSpPr/>
          <p:nvPr/>
        </p:nvSpPr>
        <p:spPr>
          <a:xfrm>
            <a:off x="538163" y="1622425"/>
            <a:ext cx="2971800" cy="455613"/>
          </a:xfrm>
          <a:prstGeom prst="rect">
            <a:avLst/>
          </a:prstGeom>
          <a:noFill/>
          <a:ln w="9525">
            <a:noFill/>
          </a:ln>
        </p:spPr>
        <p:txBody>
          <a:bodyPr anchor="t"/>
          <a:p>
            <a:pPr>
              <a:spcBef>
                <a:spcPct val="20000"/>
              </a:spcBef>
              <a:buClr>
                <a:schemeClr val="folHlink"/>
              </a:buClr>
              <a:buSzPct val="60000"/>
            </a:pPr>
            <a:endParaRPr lang="zh-CN" altLang="zh-CN" sz="2800" b="0" dirty="0">
              <a:solidFill>
                <a:schemeClr val="accent2"/>
              </a:solidFill>
              <a:latin typeface="Tahoma" panose="020B0604030504040204" charset="0"/>
            </a:endParaRPr>
          </a:p>
        </p:txBody>
      </p:sp>
      <p:sp>
        <p:nvSpPr>
          <p:cNvPr id="18443" name="Rectangle 11"/>
          <p:cNvSpPr/>
          <p:nvPr/>
        </p:nvSpPr>
        <p:spPr>
          <a:xfrm>
            <a:off x="538163" y="2078038"/>
            <a:ext cx="2971800" cy="455612"/>
          </a:xfrm>
          <a:prstGeom prst="rect">
            <a:avLst/>
          </a:prstGeom>
          <a:noFill/>
          <a:ln w="9525">
            <a:noFill/>
          </a:ln>
        </p:spPr>
        <p:txBody>
          <a:bodyPr anchor="t"/>
          <a:p>
            <a:pPr>
              <a:spcBef>
                <a:spcPct val="20000"/>
              </a:spcBef>
              <a:buClr>
                <a:schemeClr val="folHlink"/>
              </a:buClr>
              <a:buSzPct val="60000"/>
            </a:pPr>
            <a:endParaRPr lang="zh-CN" altLang="zh-CN" sz="2800" b="0" dirty="0">
              <a:solidFill>
                <a:schemeClr val="accent2"/>
              </a:solidFill>
              <a:latin typeface="Tahoma" panose="020B0604030504040204" charset="0"/>
            </a:endParaRPr>
          </a:p>
        </p:txBody>
      </p:sp>
      <p:sp>
        <p:nvSpPr>
          <p:cNvPr id="18444" name="Rectangle 12"/>
          <p:cNvSpPr/>
          <p:nvPr/>
        </p:nvSpPr>
        <p:spPr>
          <a:xfrm>
            <a:off x="393700" y="1839913"/>
            <a:ext cx="2971800" cy="455612"/>
          </a:xfrm>
          <a:prstGeom prst="rect">
            <a:avLst/>
          </a:prstGeom>
          <a:noFill/>
          <a:ln w="9525">
            <a:noFill/>
          </a:ln>
        </p:spPr>
        <p:txBody>
          <a:bodyPr anchor="t"/>
          <a:p>
            <a:pPr>
              <a:spcBef>
                <a:spcPct val="20000"/>
              </a:spcBef>
              <a:buClr>
                <a:schemeClr val="folHlink"/>
              </a:buClr>
              <a:buSzPct val="60000"/>
            </a:pPr>
            <a:r>
              <a:rPr lang="en-US" altLang="zh-CN" sz="2800" b="0" dirty="0">
                <a:solidFill>
                  <a:srgbClr val="9900CC"/>
                </a:solidFill>
                <a:latin typeface="Tahoma" panose="020B0604030504040204" charset="0"/>
              </a:rPr>
              <a:t>|</a:t>
            </a:r>
            <a:r>
              <a:rPr lang="en-US" altLang="zh-CN" sz="2800" b="0" dirty="0">
                <a:latin typeface="Tahoma" panose="020B0604030504040204" charset="0"/>
              </a:rPr>
              <a:t>int * int + int</a:t>
            </a:r>
            <a:endParaRPr lang="en-US" altLang="zh-CN" sz="2800" b="0" dirty="0">
              <a:latin typeface="Tahoma" panose="020B0604030504040204" charset="0"/>
            </a:endParaRPr>
          </a:p>
        </p:txBody>
      </p:sp>
      <p:sp>
        <p:nvSpPr>
          <p:cNvPr id="18445" name="Line 13"/>
          <p:cNvSpPr/>
          <p:nvPr/>
        </p:nvSpPr>
        <p:spPr>
          <a:xfrm>
            <a:off x="538163" y="1166813"/>
            <a:ext cx="2971800" cy="0"/>
          </a:xfrm>
          <a:prstGeom prst="line">
            <a:avLst/>
          </a:prstGeom>
          <a:ln w="12700">
            <a:noFill/>
          </a:ln>
        </p:spPr>
      </p:sp>
      <p:sp>
        <p:nvSpPr>
          <p:cNvPr id="18446" name="Line 15"/>
          <p:cNvSpPr/>
          <p:nvPr/>
        </p:nvSpPr>
        <p:spPr>
          <a:xfrm>
            <a:off x="538163" y="1166813"/>
            <a:ext cx="0" cy="1822450"/>
          </a:xfrm>
          <a:prstGeom prst="line">
            <a:avLst/>
          </a:prstGeom>
          <a:ln w="12700">
            <a:noFill/>
          </a:ln>
        </p:spPr>
      </p:sp>
      <p:sp>
        <p:nvSpPr>
          <p:cNvPr id="18447" name="Line 16"/>
          <p:cNvSpPr/>
          <p:nvPr/>
        </p:nvSpPr>
        <p:spPr>
          <a:xfrm>
            <a:off x="3509963" y="1166813"/>
            <a:ext cx="0" cy="1822450"/>
          </a:xfrm>
          <a:prstGeom prst="line">
            <a:avLst/>
          </a:prstGeom>
          <a:ln w="12700">
            <a:noFill/>
          </a:ln>
        </p:spPr>
      </p:sp>
      <p:sp>
        <p:nvSpPr>
          <p:cNvPr id="18448" name="Line 17"/>
          <p:cNvSpPr/>
          <p:nvPr/>
        </p:nvSpPr>
        <p:spPr>
          <a:xfrm>
            <a:off x="538163" y="2989263"/>
            <a:ext cx="0" cy="455612"/>
          </a:xfrm>
          <a:prstGeom prst="line">
            <a:avLst/>
          </a:prstGeom>
          <a:ln w="12700">
            <a:noFill/>
          </a:ln>
        </p:spPr>
      </p:sp>
      <p:sp>
        <p:nvSpPr>
          <p:cNvPr id="18449" name="Line 18"/>
          <p:cNvSpPr/>
          <p:nvPr/>
        </p:nvSpPr>
        <p:spPr>
          <a:xfrm>
            <a:off x="538163" y="3444875"/>
            <a:ext cx="0" cy="1366838"/>
          </a:xfrm>
          <a:prstGeom prst="line">
            <a:avLst/>
          </a:prstGeom>
          <a:ln w="12700">
            <a:noFill/>
          </a:ln>
        </p:spPr>
      </p:sp>
      <p:sp>
        <p:nvSpPr>
          <p:cNvPr id="18450" name="Line 19"/>
          <p:cNvSpPr/>
          <p:nvPr/>
        </p:nvSpPr>
        <p:spPr>
          <a:xfrm>
            <a:off x="3509963" y="3444875"/>
            <a:ext cx="0" cy="1366838"/>
          </a:xfrm>
          <a:prstGeom prst="line">
            <a:avLst/>
          </a:prstGeom>
          <a:ln w="12700">
            <a:noFill/>
          </a:ln>
        </p:spPr>
      </p:sp>
      <p:sp>
        <p:nvSpPr>
          <p:cNvPr id="18451" name="Line 20"/>
          <p:cNvSpPr/>
          <p:nvPr/>
        </p:nvSpPr>
        <p:spPr>
          <a:xfrm>
            <a:off x="538163" y="4811713"/>
            <a:ext cx="0" cy="461962"/>
          </a:xfrm>
          <a:prstGeom prst="line">
            <a:avLst/>
          </a:prstGeom>
          <a:ln w="12700">
            <a:noFill/>
          </a:ln>
        </p:spPr>
      </p:sp>
      <p:sp>
        <p:nvSpPr>
          <p:cNvPr id="18452" name="Line 21"/>
          <p:cNvSpPr/>
          <p:nvPr/>
        </p:nvSpPr>
        <p:spPr>
          <a:xfrm>
            <a:off x="3509963" y="4811713"/>
            <a:ext cx="0" cy="461962"/>
          </a:xfrm>
          <a:prstGeom prst="line">
            <a:avLst/>
          </a:prstGeom>
          <a:ln w="12700">
            <a:noFill/>
          </a:ln>
        </p:spPr>
      </p:sp>
      <p:sp>
        <p:nvSpPr>
          <p:cNvPr id="18453" name="Line 22"/>
          <p:cNvSpPr/>
          <p:nvPr/>
        </p:nvSpPr>
        <p:spPr>
          <a:xfrm>
            <a:off x="538163" y="5273675"/>
            <a:ext cx="0" cy="455613"/>
          </a:xfrm>
          <a:prstGeom prst="line">
            <a:avLst/>
          </a:prstGeom>
          <a:ln w="12700">
            <a:noFill/>
          </a:ln>
        </p:spPr>
      </p:sp>
      <p:sp>
        <p:nvSpPr>
          <p:cNvPr id="18454" name="Line 23"/>
          <p:cNvSpPr/>
          <p:nvPr/>
        </p:nvSpPr>
        <p:spPr>
          <a:xfrm>
            <a:off x="3509963" y="5273675"/>
            <a:ext cx="0" cy="455613"/>
          </a:xfrm>
          <a:prstGeom prst="line">
            <a:avLst/>
          </a:prstGeom>
          <a:ln w="12700">
            <a:noFill/>
          </a:ln>
        </p:spPr>
      </p:sp>
      <p:sp>
        <p:nvSpPr>
          <p:cNvPr id="18455" name="Line 26"/>
          <p:cNvSpPr/>
          <p:nvPr/>
        </p:nvSpPr>
        <p:spPr>
          <a:xfrm>
            <a:off x="3509963" y="2989263"/>
            <a:ext cx="0" cy="455612"/>
          </a:xfrm>
          <a:prstGeom prst="line">
            <a:avLst/>
          </a:prstGeom>
          <a:ln w="12700">
            <a:noFill/>
          </a:ln>
        </p:spPr>
      </p:sp>
      <p:sp>
        <p:nvSpPr>
          <p:cNvPr id="18456" name="Rectangle 27"/>
          <p:cNvSpPr/>
          <p:nvPr/>
        </p:nvSpPr>
        <p:spPr>
          <a:xfrm>
            <a:off x="395288" y="2224088"/>
            <a:ext cx="2971800" cy="455612"/>
          </a:xfrm>
          <a:prstGeom prst="rect">
            <a:avLst/>
          </a:prstGeom>
          <a:noFill/>
          <a:ln w="9525">
            <a:noFill/>
          </a:ln>
        </p:spPr>
        <p:txBody>
          <a:bodyPr anchor="t"/>
          <a:p>
            <a:pPr>
              <a:spcBef>
                <a:spcPct val="20000"/>
              </a:spcBef>
              <a:buClr>
                <a:schemeClr val="folHlink"/>
              </a:buClr>
              <a:buSzPct val="60000"/>
            </a:pPr>
            <a:r>
              <a:rPr lang="en-US" altLang="zh-CN" sz="2800" b="0" dirty="0">
                <a:latin typeface="Tahoma" panose="020B0604030504040204" charset="0"/>
              </a:rPr>
              <a:t>int</a:t>
            </a:r>
            <a:r>
              <a:rPr lang="en-US" altLang="zh-CN" sz="2800" b="0" dirty="0">
                <a:solidFill>
                  <a:schemeClr val="accent2"/>
                </a:solidFill>
                <a:latin typeface="Tahoma" panose="020B0604030504040204" charset="0"/>
              </a:rPr>
              <a:t> </a:t>
            </a:r>
            <a:r>
              <a:rPr lang="en-US" altLang="zh-CN" sz="2800" b="0" dirty="0">
                <a:solidFill>
                  <a:srgbClr val="9900CC"/>
                </a:solidFill>
                <a:latin typeface="Tahoma" panose="020B0604030504040204" charset="0"/>
              </a:rPr>
              <a:t>|</a:t>
            </a:r>
            <a:r>
              <a:rPr lang="en-US" altLang="zh-CN" sz="2800" b="0" dirty="0">
                <a:solidFill>
                  <a:schemeClr val="accent2"/>
                </a:solidFill>
                <a:latin typeface="Tahoma" panose="020B0604030504040204" charset="0"/>
              </a:rPr>
              <a:t> </a:t>
            </a:r>
            <a:r>
              <a:rPr lang="en-US" altLang="zh-CN" sz="2800" b="0" dirty="0">
                <a:latin typeface="Tahoma" panose="020B0604030504040204" charset="0"/>
              </a:rPr>
              <a:t>* int + int</a:t>
            </a:r>
            <a:endParaRPr lang="en-US" altLang="zh-CN" sz="2800" b="0" dirty="0">
              <a:latin typeface="Tahoma" panose="020B0604030504040204" charset="0"/>
            </a:endParaRPr>
          </a:p>
        </p:txBody>
      </p:sp>
      <p:sp>
        <p:nvSpPr>
          <p:cNvPr id="18457" name="Rectangle 28"/>
          <p:cNvSpPr/>
          <p:nvPr/>
        </p:nvSpPr>
        <p:spPr>
          <a:xfrm>
            <a:off x="376238" y="2584450"/>
            <a:ext cx="2971800" cy="455613"/>
          </a:xfrm>
          <a:prstGeom prst="rect">
            <a:avLst/>
          </a:prstGeom>
          <a:noFill/>
          <a:ln w="9525">
            <a:noFill/>
          </a:ln>
        </p:spPr>
        <p:txBody>
          <a:bodyPr anchor="t"/>
          <a:p>
            <a:pPr>
              <a:spcBef>
                <a:spcPct val="20000"/>
              </a:spcBef>
              <a:buClr>
                <a:schemeClr val="folHlink"/>
              </a:buClr>
              <a:buSzPct val="60000"/>
            </a:pPr>
            <a:r>
              <a:rPr lang="en-US" altLang="zh-CN" sz="2800" b="0" dirty="0">
                <a:latin typeface="Tahoma" panose="020B0604030504040204" charset="0"/>
              </a:rPr>
              <a:t>int  *</a:t>
            </a:r>
            <a:r>
              <a:rPr lang="en-US" altLang="zh-CN" sz="2800" b="0" dirty="0">
                <a:solidFill>
                  <a:schemeClr val="accent2"/>
                </a:solidFill>
                <a:latin typeface="Tahoma" panose="020B0604030504040204" charset="0"/>
              </a:rPr>
              <a:t> </a:t>
            </a:r>
            <a:r>
              <a:rPr lang="en-US" altLang="zh-CN" sz="2800" b="0" dirty="0">
                <a:solidFill>
                  <a:srgbClr val="9900CC"/>
                </a:solidFill>
                <a:latin typeface="Tahoma" panose="020B0604030504040204" charset="0"/>
              </a:rPr>
              <a:t>| </a:t>
            </a:r>
            <a:r>
              <a:rPr lang="en-US" altLang="zh-CN" sz="2800" b="0" dirty="0">
                <a:latin typeface="Tahoma" panose="020B0604030504040204" charset="0"/>
              </a:rPr>
              <a:t>int + int</a:t>
            </a:r>
            <a:endParaRPr lang="en-US" altLang="zh-CN" sz="2800" b="0" dirty="0">
              <a:latin typeface="Tahoma" panose="020B0604030504040204" charset="0"/>
            </a:endParaRPr>
          </a:p>
        </p:txBody>
      </p:sp>
      <p:sp>
        <p:nvSpPr>
          <p:cNvPr id="18458" name="Rectangle 29"/>
          <p:cNvSpPr/>
          <p:nvPr/>
        </p:nvSpPr>
        <p:spPr>
          <a:xfrm>
            <a:off x="376238" y="3016250"/>
            <a:ext cx="2971800" cy="455613"/>
          </a:xfrm>
          <a:prstGeom prst="rect">
            <a:avLst/>
          </a:prstGeom>
          <a:noFill/>
          <a:ln w="9525">
            <a:noFill/>
          </a:ln>
        </p:spPr>
        <p:txBody>
          <a:bodyPr anchor="t"/>
          <a:p>
            <a:pPr>
              <a:spcBef>
                <a:spcPct val="20000"/>
              </a:spcBef>
              <a:buClr>
                <a:schemeClr val="folHlink"/>
              </a:buClr>
              <a:buSzPct val="60000"/>
            </a:pPr>
            <a:r>
              <a:rPr lang="en-US" altLang="zh-CN" sz="2800" b="0" dirty="0">
                <a:latin typeface="Tahoma" panose="020B0604030504040204" charset="0"/>
              </a:rPr>
              <a:t>int * int</a:t>
            </a:r>
            <a:r>
              <a:rPr lang="en-US" altLang="zh-CN" sz="2800" b="0" dirty="0">
                <a:solidFill>
                  <a:srgbClr val="9900CC"/>
                </a:solidFill>
                <a:latin typeface="Tahoma" panose="020B0604030504040204" charset="0"/>
              </a:rPr>
              <a:t> |</a:t>
            </a:r>
            <a:r>
              <a:rPr lang="en-US" altLang="zh-CN" sz="2800" b="0" dirty="0">
                <a:solidFill>
                  <a:schemeClr val="accent2"/>
                </a:solidFill>
                <a:latin typeface="Tahoma" panose="020B0604030504040204" charset="0"/>
              </a:rPr>
              <a:t> </a:t>
            </a:r>
            <a:r>
              <a:rPr lang="en-US" altLang="zh-CN" sz="2800" b="0" dirty="0">
                <a:latin typeface="Tahoma" panose="020B0604030504040204" charset="0"/>
              </a:rPr>
              <a:t>+ int</a:t>
            </a:r>
            <a:endParaRPr lang="en-US" altLang="zh-CN" sz="2800" b="0" dirty="0">
              <a:latin typeface="Tahoma" panose="020B0604030504040204" charset="0"/>
            </a:endParaRPr>
          </a:p>
        </p:txBody>
      </p:sp>
      <p:sp>
        <p:nvSpPr>
          <p:cNvPr id="18459" name="Rectangle 30"/>
          <p:cNvSpPr/>
          <p:nvPr/>
        </p:nvSpPr>
        <p:spPr>
          <a:xfrm>
            <a:off x="376238" y="3448050"/>
            <a:ext cx="2971800" cy="455613"/>
          </a:xfrm>
          <a:prstGeom prst="rect">
            <a:avLst/>
          </a:prstGeom>
          <a:noFill/>
          <a:ln w="9525">
            <a:noFill/>
          </a:ln>
        </p:spPr>
        <p:txBody>
          <a:bodyPr anchor="t"/>
          <a:p>
            <a:pPr>
              <a:spcBef>
                <a:spcPct val="20000"/>
              </a:spcBef>
              <a:buClr>
                <a:schemeClr val="folHlink"/>
              </a:buClr>
              <a:buSzPct val="60000"/>
            </a:pPr>
            <a:r>
              <a:rPr lang="en-US" altLang="zh-CN" sz="2800" b="0" dirty="0">
                <a:latin typeface="Tahoma" panose="020B0604030504040204" charset="0"/>
              </a:rPr>
              <a:t>int * T</a:t>
            </a:r>
            <a:r>
              <a:rPr lang="en-US" altLang="zh-CN" sz="2800" b="0" dirty="0">
                <a:solidFill>
                  <a:schemeClr val="accent2"/>
                </a:solidFill>
                <a:latin typeface="Tahoma" panose="020B0604030504040204" charset="0"/>
              </a:rPr>
              <a:t> </a:t>
            </a:r>
            <a:r>
              <a:rPr lang="en-US" altLang="zh-CN" sz="2800" b="0" dirty="0">
                <a:solidFill>
                  <a:srgbClr val="9900CC"/>
                </a:solidFill>
                <a:latin typeface="Tahoma" panose="020B0604030504040204" charset="0"/>
              </a:rPr>
              <a:t>|</a:t>
            </a:r>
            <a:r>
              <a:rPr lang="en-US" altLang="zh-CN" sz="2800" b="0" dirty="0">
                <a:solidFill>
                  <a:schemeClr val="accent2"/>
                </a:solidFill>
                <a:latin typeface="Tahoma" panose="020B0604030504040204" charset="0"/>
              </a:rPr>
              <a:t> </a:t>
            </a:r>
            <a:r>
              <a:rPr lang="en-US" altLang="zh-CN" sz="2800" b="0" dirty="0">
                <a:latin typeface="Tahoma" panose="020B0604030504040204" charset="0"/>
              </a:rPr>
              <a:t>+ int</a:t>
            </a:r>
            <a:endParaRPr lang="en-US" altLang="zh-CN" sz="2800" b="0" dirty="0">
              <a:latin typeface="Tahoma" panose="020B0604030504040204" charset="0"/>
            </a:endParaRPr>
          </a:p>
        </p:txBody>
      </p:sp>
      <p:sp>
        <p:nvSpPr>
          <p:cNvPr id="18460" name="Text Box 31"/>
          <p:cNvSpPr txBox="1"/>
          <p:nvPr/>
        </p:nvSpPr>
        <p:spPr>
          <a:xfrm>
            <a:off x="6059488" y="3956050"/>
            <a:ext cx="457200" cy="519113"/>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T</a:t>
            </a:r>
            <a:endParaRPr lang="en-US" altLang="zh-CN" sz="2800" dirty="0">
              <a:solidFill>
                <a:schemeClr val="tx2"/>
              </a:solidFill>
              <a:latin typeface="Century Gothic" panose="020B0502020202020204" pitchFamily="34" charset="0"/>
            </a:endParaRPr>
          </a:p>
        </p:txBody>
      </p:sp>
      <p:cxnSp>
        <p:nvCxnSpPr>
          <p:cNvPr id="18461" name="AutoShape 32"/>
          <p:cNvCxnSpPr>
            <a:endCxn id="18460" idx="2"/>
          </p:cNvCxnSpPr>
          <p:nvPr/>
        </p:nvCxnSpPr>
        <p:spPr>
          <a:xfrm flipV="1">
            <a:off x="6288088" y="4475163"/>
            <a:ext cx="0" cy="485775"/>
          </a:xfrm>
          <a:prstGeom prst="straightConnector1">
            <a:avLst/>
          </a:prstGeom>
          <a:ln w="9525" cap="flat" cmpd="sng">
            <a:solidFill>
              <a:srgbClr val="FF0000"/>
            </a:solidFill>
            <a:prstDash val="solid"/>
            <a:round/>
            <a:headEnd type="none" w="med" len="med"/>
            <a:tailEnd type="none" w="med" len="med"/>
          </a:ln>
        </p:spPr>
      </p:cxnSp>
      <p:sp>
        <p:nvSpPr>
          <p:cNvPr id="18462" name="Rectangle 33"/>
          <p:cNvSpPr/>
          <p:nvPr/>
        </p:nvSpPr>
        <p:spPr>
          <a:xfrm>
            <a:off x="376238" y="3879850"/>
            <a:ext cx="2971800" cy="455613"/>
          </a:xfrm>
          <a:prstGeom prst="rect">
            <a:avLst/>
          </a:prstGeom>
          <a:noFill/>
          <a:ln w="9525">
            <a:noFill/>
          </a:ln>
        </p:spPr>
        <p:txBody>
          <a:bodyPr anchor="t"/>
          <a:p>
            <a:pPr>
              <a:spcBef>
                <a:spcPct val="20000"/>
              </a:spcBef>
              <a:buClr>
                <a:schemeClr val="folHlink"/>
              </a:buClr>
              <a:buSzPct val="60000"/>
            </a:pPr>
            <a:r>
              <a:rPr lang="en-US" altLang="zh-CN" sz="2800" b="0" dirty="0">
                <a:latin typeface="Tahoma" panose="020B0604030504040204" charset="0"/>
              </a:rPr>
              <a:t>T</a:t>
            </a:r>
            <a:r>
              <a:rPr lang="en-US" altLang="zh-CN" sz="2800" b="0" dirty="0">
                <a:solidFill>
                  <a:schemeClr val="accent2"/>
                </a:solidFill>
                <a:latin typeface="Tahoma" panose="020B0604030504040204" charset="0"/>
              </a:rPr>
              <a:t> </a:t>
            </a:r>
            <a:r>
              <a:rPr lang="en-US" altLang="zh-CN" sz="2800" b="0" dirty="0">
                <a:solidFill>
                  <a:srgbClr val="9900CC"/>
                </a:solidFill>
                <a:latin typeface="Tahoma" panose="020B0604030504040204" charset="0"/>
              </a:rPr>
              <a:t>|</a:t>
            </a:r>
            <a:r>
              <a:rPr lang="en-US" altLang="zh-CN" sz="2800" b="0" dirty="0">
                <a:solidFill>
                  <a:schemeClr val="accent2"/>
                </a:solidFill>
                <a:latin typeface="Tahoma" panose="020B0604030504040204" charset="0"/>
              </a:rPr>
              <a:t> </a:t>
            </a:r>
            <a:r>
              <a:rPr lang="en-US" altLang="zh-CN" sz="2800" b="0" dirty="0">
                <a:latin typeface="Tahoma" panose="020B0604030504040204" charset="0"/>
              </a:rPr>
              <a:t>+ int</a:t>
            </a:r>
            <a:endParaRPr lang="en-US" altLang="zh-CN" sz="2800" b="0" dirty="0">
              <a:latin typeface="Tahoma" panose="020B0604030504040204" charset="0"/>
            </a:endParaRPr>
          </a:p>
        </p:txBody>
      </p:sp>
      <p:cxnSp>
        <p:nvCxnSpPr>
          <p:cNvPr id="18463" name="AutoShape 34"/>
          <p:cNvCxnSpPr>
            <a:stCxn id="18464" idx="2"/>
            <a:endCxn id="18460" idx="2"/>
          </p:cNvCxnSpPr>
          <p:nvPr/>
        </p:nvCxnSpPr>
        <p:spPr>
          <a:xfrm flipH="1">
            <a:off x="4589463" y="3319463"/>
            <a:ext cx="876300" cy="1628775"/>
          </a:xfrm>
          <a:prstGeom prst="straightConnector1">
            <a:avLst/>
          </a:prstGeom>
          <a:ln w="9525" cap="flat" cmpd="sng">
            <a:solidFill>
              <a:srgbClr val="FF0000"/>
            </a:solidFill>
            <a:prstDash val="solid"/>
            <a:round/>
            <a:headEnd type="none" w="med" len="med"/>
            <a:tailEnd type="none" w="med" len="med"/>
          </a:ln>
        </p:spPr>
      </p:cxnSp>
      <p:sp>
        <p:nvSpPr>
          <p:cNvPr id="18464" name="Text Box 35"/>
          <p:cNvSpPr txBox="1"/>
          <p:nvPr/>
        </p:nvSpPr>
        <p:spPr>
          <a:xfrm>
            <a:off x="5237163" y="2800350"/>
            <a:ext cx="457200" cy="519113"/>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T</a:t>
            </a:r>
            <a:endParaRPr lang="en-US" altLang="zh-CN" sz="2800" dirty="0">
              <a:solidFill>
                <a:schemeClr val="tx2"/>
              </a:solidFill>
              <a:latin typeface="Century Gothic" panose="020B0502020202020204" pitchFamily="34" charset="0"/>
            </a:endParaRPr>
          </a:p>
        </p:txBody>
      </p:sp>
      <p:cxnSp>
        <p:nvCxnSpPr>
          <p:cNvPr id="18465" name="AutoShape 36"/>
          <p:cNvCxnSpPr>
            <a:stCxn id="18464" idx="2"/>
            <a:endCxn id="18460" idx="2"/>
          </p:cNvCxnSpPr>
          <p:nvPr/>
        </p:nvCxnSpPr>
        <p:spPr>
          <a:xfrm>
            <a:off x="5465763" y="3319463"/>
            <a:ext cx="762000" cy="623887"/>
          </a:xfrm>
          <a:prstGeom prst="straightConnector1">
            <a:avLst/>
          </a:prstGeom>
          <a:ln w="9525" cap="flat" cmpd="sng">
            <a:solidFill>
              <a:srgbClr val="FF0000"/>
            </a:solidFill>
            <a:prstDash val="solid"/>
            <a:round/>
            <a:headEnd type="none" w="med" len="med"/>
            <a:tailEnd type="none" w="med" len="med"/>
          </a:ln>
        </p:spPr>
      </p:cxnSp>
      <p:cxnSp>
        <p:nvCxnSpPr>
          <p:cNvPr id="18466" name="AutoShape 37"/>
          <p:cNvCxnSpPr>
            <a:stCxn id="18464" idx="2"/>
            <a:endCxn id="18460" idx="2"/>
          </p:cNvCxnSpPr>
          <p:nvPr/>
        </p:nvCxnSpPr>
        <p:spPr>
          <a:xfrm>
            <a:off x="5465763" y="3319463"/>
            <a:ext cx="0" cy="1690687"/>
          </a:xfrm>
          <a:prstGeom prst="straightConnector1">
            <a:avLst/>
          </a:prstGeom>
          <a:ln w="9525" cap="flat" cmpd="sng">
            <a:solidFill>
              <a:srgbClr val="FF0000"/>
            </a:solidFill>
            <a:prstDash val="solid"/>
            <a:round/>
            <a:headEnd type="none" w="med" len="med"/>
            <a:tailEnd type="none" w="med" len="med"/>
          </a:ln>
        </p:spPr>
      </p:cxnSp>
      <p:sp>
        <p:nvSpPr>
          <p:cNvPr id="18467" name="Rectangle 38"/>
          <p:cNvSpPr/>
          <p:nvPr/>
        </p:nvSpPr>
        <p:spPr>
          <a:xfrm>
            <a:off x="376238" y="4311650"/>
            <a:ext cx="2971800" cy="455613"/>
          </a:xfrm>
          <a:prstGeom prst="rect">
            <a:avLst/>
          </a:prstGeom>
          <a:noFill/>
          <a:ln w="9525">
            <a:noFill/>
          </a:ln>
        </p:spPr>
        <p:txBody>
          <a:bodyPr anchor="t"/>
          <a:p>
            <a:pPr>
              <a:spcBef>
                <a:spcPct val="20000"/>
              </a:spcBef>
              <a:buClr>
                <a:schemeClr val="folHlink"/>
              </a:buClr>
              <a:buSzPct val="60000"/>
            </a:pPr>
            <a:r>
              <a:rPr lang="en-US" altLang="zh-CN" sz="2800" b="0" dirty="0">
                <a:latin typeface="Tahoma" panose="020B0604030504040204" charset="0"/>
              </a:rPr>
              <a:t>T +</a:t>
            </a:r>
            <a:r>
              <a:rPr lang="en-US" altLang="zh-CN" sz="2800" b="0" dirty="0">
                <a:solidFill>
                  <a:schemeClr val="accent2"/>
                </a:solidFill>
                <a:latin typeface="Tahoma" panose="020B0604030504040204" charset="0"/>
              </a:rPr>
              <a:t> </a:t>
            </a:r>
            <a:r>
              <a:rPr lang="en-US" altLang="zh-CN" sz="2800" b="0" dirty="0">
                <a:solidFill>
                  <a:srgbClr val="9900CC"/>
                </a:solidFill>
                <a:latin typeface="Tahoma" panose="020B0604030504040204" charset="0"/>
              </a:rPr>
              <a:t>|</a:t>
            </a:r>
            <a:r>
              <a:rPr lang="en-US" altLang="zh-CN" sz="2800" b="0" dirty="0">
                <a:latin typeface="Tahoma" panose="020B0604030504040204" charset="0"/>
              </a:rPr>
              <a:t> int</a:t>
            </a:r>
            <a:endParaRPr lang="en-US" altLang="zh-CN" sz="2800" b="0" dirty="0">
              <a:latin typeface="Tahoma" panose="020B0604030504040204" charset="0"/>
            </a:endParaRPr>
          </a:p>
        </p:txBody>
      </p:sp>
      <p:sp>
        <p:nvSpPr>
          <p:cNvPr id="18468" name="Rectangle 39"/>
          <p:cNvSpPr/>
          <p:nvPr/>
        </p:nvSpPr>
        <p:spPr>
          <a:xfrm>
            <a:off x="376238" y="4743450"/>
            <a:ext cx="2971800" cy="455613"/>
          </a:xfrm>
          <a:prstGeom prst="rect">
            <a:avLst/>
          </a:prstGeom>
          <a:noFill/>
          <a:ln w="9525">
            <a:noFill/>
          </a:ln>
        </p:spPr>
        <p:txBody>
          <a:bodyPr anchor="t"/>
          <a:p>
            <a:pPr>
              <a:spcBef>
                <a:spcPct val="20000"/>
              </a:spcBef>
              <a:buClr>
                <a:schemeClr val="folHlink"/>
              </a:buClr>
              <a:buSzPct val="60000"/>
            </a:pPr>
            <a:r>
              <a:rPr lang="en-US" altLang="zh-CN" sz="2800" b="0" dirty="0">
                <a:latin typeface="Tahoma" panose="020B0604030504040204" charset="0"/>
              </a:rPr>
              <a:t>T + int</a:t>
            </a:r>
            <a:r>
              <a:rPr lang="en-US" altLang="zh-CN" sz="2800" b="0" dirty="0">
                <a:solidFill>
                  <a:schemeClr val="accent2"/>
                </a:solidFill>
                <a:latin typeface="Tahoma" panose="020B0604030504040204" charset="0"/>
              </a:rPr>
              <a:t> </a:t>
            </a:r>
            <a:r>
              <a:rPr lang="en-US" altLang="zh-CN" sz="2800" b="0" dirty="0">
                <a:solidFill>
                  <a:srgbClr val="9900CC"/>
                </a:solidFill>
                <a:latin typeface="Tahoma" panose="020B0604030504040204" charset="0"/>
              </a:rPr>
              <a:t>|</a:t>
            </a:r>
            <a:r>
              <a:rPr lang="en-US" altLang="zh-CN" sz="2800" b="0" dirty="0">
                <a:solidFill>
                  <a:schemeClr val="accent2"/>
                </a:solidFill>
                <a:latin typeface="Tahoma" panose="020B0604030504040204" charset="0"/>
              </a:rPr>
              <a:t> </a:t>
            </a:r>
            <a:endParaRPr lang="en-US" altLang="zh-CN" sz="2800" b="0" dirty="0">
              <a:solidFill>
                <a:schemeClr val="accent2"/>
              </a:solidFill>
              <a:latin typeface="Tahoma" panose="020B0604030504040204" charset="0"/>
            </a:endParaRPr>
          </a:p>
        </p:txBody>
      </p:sp>
      <p:sp>
        <p:nvSpPr>
          <p:cNvPr id="18469" name="Rectangle 40"/>
          <p:cNvSpPr/>
          <p:nvPr/>
        </p:nvSpPr>
        <p:spPr>
          <a:xfrm>
            <a:off x="395288" y="5153025"/>
            <a:ext cx="2971800" cy="455613"/>
          </a:xfrm>
          <a:prstGeom prst="rect">
            <a:avLst/>
          </a:prstGeom>
          <a:noFill/>
          <a:ln w="9525">
            <a:noFill/>
          </a:ln>
        </p:spPr>
        <p:txBody>
          <a:bodyPr anchor="t"/>
          <a:p>
            <a:pPr>
              <a:spcBef>
                <a:spcPct val="20000"/>
              </a:spcBef>
              <a:buClr>
                <a:schemeClr val="folHlink"/>
              </a:buClr>
              <a:buSzPct val="60000"/>
            </a:pPr>
            <a:r>
              <a:rPr lang="en-US" altLang="zh-CN" sz="2800" b="0" dirty="0">
                <a:solidFill>
                  <a:srgbClr val="C00000"/>
                </a:solidFill>
                <a:latin typeface="Tahoma" panose="020B0604030504040204" charset="0"/>
              </a:rPr>
              <a:t>T + T | </a:t>
            </a:r>
            <a:endParaRPr lang="en-US" altLang="zh-CN" sz="2800" b="0" dirty="0">
              <a:solidFill>
                <a:srgbClr val="C00000"/>
              </a:solidFill>
              <a:latin typeface="Tahoma" panose="020B0604030504040204" charset="0"/>
            </a:endParaRPr>
          </a:p>
        </p:txBody>
      </p:sp>
      <p:sp>
        <p:nvSpPr>
          <p:cNvPr id="18470" name="Text Box 41"/>
          <p:cNvSpPr txBox="1"/>
          <p:nvPr/>
        </p:nvSpPr>
        <p:spPr>
          <a:xfrm>
            <a:off x="8002588" y="3956050"/>
            <a:ext cx="457200" cy="519113"/>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T</a:t>
            </a:r>
            <a:endParaRPr lang="en-US" altLang="zh-CN" sz="2800" dirty="0">
              <a:solidFill>
                <a:schemeClr val="tx2"/>
              </a:solidFill>
              <a:latin typeface="Century Gothic" panose="020B0502020202020204" pitchFamily="34" charset="0"/>
            </a:endParaRPr>
          </a:p>
        </p:txBody>
      </p:sp>
      <p:cxnSp>
        <p:nvCxnSpPr>
          <p:cNvPr id="18471" name="AutoShape 42"/>
          <p:cNvCxnSpPr>
            <a:stCxn id="18464" idx="2"/>
            <a:endCxn id="18470" idx="2"/>
          </p:cNvCxnSpPr>
          <p:nvPr/>
        </p:nvCxnSpPr>
        <p:spPr>
          <a:xfrm flipV="1">
            <a:off x="8231188" y="4475163"/>
            <a:ext cx="0" cy="485775"/>
          </a:xfrm>
          <a:prstGeom prst="straightConnector1">
            <a:avLst/>
          </a:prstGeom>
          <a:ln w="9525" cap="flat" cmpd="sng">
            <a:solidFill>
              <a:srgbClr val="FF0000"/>
            </a:solidFill>
            <a:prstDash val="solid"/>
            <a:round/>
            <a:headEnd type="none" w="med" len="med"/>
            <a:tailEnd type="none" w="med" len="med"/>
          </a:ln>
        </p:spPr>
      </p:cxnSp>
      <p:sp>
        <p:nvSpPr>
          <p:cNvPr id="10" name="Rectangle 7"/>
          <p:cNvSpPr txBox="1">
            <a:spLocks noChangeArrowheads="1"/>
          </p:cNvSpPr>
          <p:nvPr/>
        </p:nvSpPr>
        <p:spPr bwMode="auto">
          <a:xfrm>
            <a:off x="8390573" y="945833"/>
            <a:ext cx="3673475" cy="1657350"/>
          </a:xfrm>
          <a:prstGeom prst="rect">
            <a:avLst/>
          </a:prstGeom>
          <a:noFill/>
          <a:ln w="9525">
            <a:solidFill>
              <a:schemeClr val="tx1"/>
            </a:solidFill>
            <a:miter lim="800000"/>
          </a:ln>
        </p:spPr>
        <p:txBody>
          <a:bodyPr/>
          <a:p>
            <a:pPr marL="342900" marR="0" indent="-342900" defTabSz="914400" eaLnBrk="0" hangingPunct="0">
              <a:spcBef>
                <a:spcPct val="20000"/>
              </a:spcBef>
              <a:buSzTx/>
              <a:defRPr/>
            </a:pPr>
            <a:r>
              <a:rPr kumimoji="0" lang="zh-CN" altLang="en-US" sz="2400" b="0" kern="0" cap="none" spc="0" normalizeH="0" baseline="0" noProof="0">
                <a:latin typeface="华文新魏" panose="02010800040101010101" pitchFamily="2" charset="-122"/>
                <a:ea typeface="华文新魏" panose="02010800040101010101" pitchFamily="2" charset="-122"/>
                <a:cs typeface="+mn-cs"/>
              </a:rPr>
              <a:t>例：文法 </a:t>
            </a:r>
            <a:r>
              <a:rPr kumimoji="0" lang="en-US" altLang="zh-CN" sz="2400" b="0" kern="0" cap="none" spc="0" normalizeH="0" baseline="0" noProof="0">
                <a:latin typeface="华文新魏" panose="02010800040101010101" pitchFamily="2" charset="-122"/>
                <a:ea typeface="华文新魏" panose="02010800040101010101" pitchFamily="2" charset="-122"/>
                <a:cs typeface="+mn-cs"/>
              </a:rPr>
              <a:t>G</a:t>
            </a:r>
            <a:r>
              <a:rPr kumimoji="0" lang="zh-CN" altLang="en-US" sz="2400" b="0" kern="0" cap="none" spc="0" normalizeH="0" baseline="0" noProof="0">
                <a:latin typeface="华文新魏" panose="02010800040101010101" pitchFamily="2" charset="-122"/>
                <a:ea typeface="华文新魏" panose="02010800040101010101" pitchFamily="2" charset="-122"/>
                <a:cs typeface="+mn-cs"/>
              </a:rPr>
              <a:t>：</a:t>
            </a:r>
            <a:endParaRPr kumimoji="0" lang="zh-CN" altLang="en-US" sz="2400" b="0" kern="0" cap="none" spc="0" normalizeH="0" baseline="0" noProof="0">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E </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rPr>
              <a:t> T + E | T</a:t>
            </a:r>
            <a:endPar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endParaRPr>
          </a:p>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rPr>
              <a:t>T  int * T | int | (E)</a:t>
            </a:r>
            <a:endPar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自底向上分析方法</a:t>
            </a:r>
            <a:r>
              <a:rPr lang="zh-CN" altLang="en-US" dirty="0">
                <a:sym typeface="+mn-ea"/>
              </a:rPr>
              <a:t>概述</a:t>
            </a:r>
            <a:endParaRPr lang="zh-CN" altLang="en-US" dirty="0"/>
          </a:p>
        </p:txBody>
      </p:sp>
      <p:sp>
        <p:nvSpPr>
          <p:cNvPr id="19460" name="Text Box 4"/>
          <p:cNvSpPr txBox="1"/>
          <p:nvPr/>
        </p:nvSpPr>
        <p:spPr>
          <a:xfrm>
            <a:off x="6851650" y="4981575"/>
            <a:ext cx="457200" cy="519113"/>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a:t>
            </a:r>
            <a:endParaRPr lang="en-US" altLang="zh-CN" sz="2800" dirty="0">
              <a:solidFill>
                <a:schemeClr val="tx2"/>
              </a:solidFill>
              <a:latin typeface="Century Gothic" panose="020B0502020202020204" pitchFamily="34" charset="0"/>
            </a:endParaRPr>
          </a:p>
        </p:txBody>
      </p:sp>
      <p:sp>
        <p:nvSpPr>
          <p:cNvPr id="19461" name="Text Box 5"/>
          <p:cNvSpPr txBox="1"/>
          <p:nvPr/>
        </p:nvSpPr>
        <p:spPr>
          <a:xfrm>
            <a:off x="7994650" y="4995863"/>
            <a:ext cx="609600" cy="519112"/>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int</a:t>
            </a:r>
            <a:endParaRPr lang="en-US" altLang="zh-CN" sz="2800" dirty="0">
              <a:solidFill>
                <a:schemeClr val="tx2"/>
              </a:solidFill>
              <a:latin typeface="Century Gothic" panose="020B0502020202020204" pitchFamily="34" charset="0"/>
            </a:endParaRPr>
          </a:p>
        </p:txBody>
      </p:sp>
      <p:sp>
        <p:nvSpPr>
          <p:cNvPr id="19462" name="Text Box 6"/>
          <p:cNvSpPr txBox="1"/>
          <p:nvPr/>
        </p:nvSpPr>
        <p:spPr>
          <a:xfrm>
            <a:off x="5327650" y="5057775"/>
            <a:ext cx="457200" cy="519113"/>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a:t>
            </a:r>
            <a:endParaRPr lang="en-US" altLang="zh-CN" sz="2800" dirty="0">
              <a:solidFill>
                <a:schemeClr val="tx2"/>
              </a:solidFill>
              <a:latin typeface="Century Gothic" panose="020B0502020202020204" pitchFamily="34" charset="0"/>
            </a:endParaRPr>
          </a:p>
        </p:txBody>
      </p:sp>
      <p:sp>
        <p:nvSpPr>
          <p:cNvPr id="19463" name="Text Box 7"/>
          <p:cNvSpPr txBox="1"/>
          <p:nvPr/>
        </p:nvSpPr>
        <p:spPr>
          <a:xfrm>
            <a:off x="4337050" y="4995863"/>
            <a:ext cx="685800" cy="519112"/>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int</a:t>
            </a:r>
            <a:endParaRPr lang="en-US" altLang="zh-CN" sz="2800" dirty="0">
              <a:solidFill>
                <a:schemeClr val="tx2"/>
              </a:solidFill>
              <a:latin typeface="Century Gothic" panose="020B0502020202020204" pitchFamily="34" charset="0"/>
            </a:endParaRPr>
          </a:p>
        </p:txBody>
      </p:sp>
      <p:sp>
        <p:nvSpPr>
          <p:cNvPr id="19464" name="Text Box 8"/>
          <p:cNvSpPr txBox="1"/>
          <p:nvPr/>
        </p:nvSpPr>
        <p:spPr>
          <a:xfrm>
            <a:off x="6013450" y="4995863"/>
            <a:ext cx="609600" cy="519112"/>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int</a:t>
            </a:r>
            <a:endParaRPr lang="en-US" altLang="zh-CN" sz="2800" dirty="0">
              <a:solidFill>
                <a:schemeClr val="tx2"/>
              </a:solidFill>
              <a:latin typeface="Century Gothic" panose="020B0502020202020204" pitchFamily="34" charset="0"/>
            </a:endParaRPr>
          </a:p>
        </p:txBody>
      </p:sp>
      <p:sp>
        <p:nvSpPr>
          <p:cNvPr id="19465" name="Text Box 9"/>
          <p:cNvSpPr txBox="1"/>
          <p:nvPr/>
        </p:nvSpPr>
        <p:spPr>
          <a:xfrm>
            <a:off x="8502650" y="5438775"/>
            <a:ext cx="533400" cy="457200"/>
          </a:xfrm>
          <a:prstGeom prst="rect">
            <a:avLst/>
          </a:prstGeom>
          <a:noFill/>
          <a:ln w="9525">
            <a:noFill/>
          </a:ln>
        </p:spPr>
        <p:txBody>
          <a:bodyPr anchor="t">
            <a:spAutoFit/>
          </a:bodyPr>
          <a:p>
            <a:pPr eaLnBrk="0" hangingPunct="0">
              <a:spcBef>
                <a:spcPct val="50000"/>
              </a:spcBef>
            </a:pPr>
            <a:r>
              <a:rPr lang="en-US" altLang="zh-CN" b="0" dirty="0">
                <a:solidFill>
                  <a:srgbClr val="9900CC"/>
                </a:solidFill>
                <a:latin typeface="Math A"/>
                <a:sym typeface="Symbol" panose="05050102010706020507" pitchFamily="18" charset="2"/>
              </a:rPr>
              <a:t></a:t>
            </a:r>
            <a:endParaRPr lang="en-US" altLang="zh-CN" b="0" dirty="0">
              <a:solidFill>
                <a:srgbClr val="9900CC"/>
              </a:solidFill>
              <a:latin typeface="Math A"/>
            </a:endParaRPr>
          </a:p>
        </p:txBody>
      </p:sp>
      <p:sp>
        <p:nvSpPr>
          <p:cNvPr id="19466" name="Rectangle 10"/>
          <p:cNvSpPr/>
          <p:nvPr/>
        </p:nvSpPr>
        <p:spPr>
          <a:xfrm>
            <a:off x="538163" y="1693863"/>
            <a:ext cx="2971800" cy="455612"/>
          </a:xfrm>
          <a:prstGeom prst="rect">
            <a:avLst/>
          </a:prstGeom>
          <a:noFill/>
          <a:ln w="9525">
            <a:noFill/>
          </a:ln>
        </p:spPr>
        <p:txBody>
          <a:bodyPr anchor="t"/>
          <a:p>
            <a:pPr>
              <a:spcBef>
                <a:spcPct val="20000"/>
              </a:spcBef>
              <a:buClr>
                <a:schemeClr val="folHlink"/>
              </a:buClr>
              <a:buSzPct val="60000"/>
            </a:pPr>
            <a:endParaRPr lang="zh-CN" altLang="zh-CN" sz="2800" b="0" dirty="0">
              <a:solidFill>
                <a:schemeClr val="accent2"/>
              </a:solidFill>
              <a:latin typeface="Tahoma" panose="020B0604030504040204" charset="0"/>
            </a:endParaRPr>
          </a:p>
        </p:txBody>
      </p:sp>
      <p:sp>
        <p:nvSpPr>
          <p:cNvPr id="19467" name="Line 13"/>
          <p:cNvSpPr/>
          <p:nvPr/>
        </p:nvSpPr>
        <p:spPr>
          <a:xfrm>
            <a:off x="538163" y="1238250"/>
            <a:ext cx="2971800" cy="0"/>
          </a:xfrm>
          <a:prstGeom prst="line">
            <a:avLst/>
          </a:prstGeom>
          <a:ln w="12700">
            <a:noFill/>
          </a:ln>
        </p:spPr>
      </p:sp>
      <p:sp>
        <p:nvSpPr>
          <p:cNvPr id="19468" name="Line 15"/>
          <p:cNvSpPr/>
          <p:nvPr/>
        </p:nvSpPr>
        <p:spPr>
          <a:xfrm>
            <a:off x="538163" y="1238250"/>
            <a:ext cx="0" cy="1822450"/>
          </a:xfrm>
          <a:prstGeom prst="line">
            <a:avLst/>
          </a:prstGeom>
          <a:ln w="12700">
            <a:noFill/>
          </a:ln>
        </p:spPr>
      </p:sp>
      <p:sp>
        <p:nvSpPr>
          <p:cNvPr id="19469" name="Line 16"/>
          <p:cNvSpPr/>
          <p:nvPr/>
        </p:nvSpPr>
        <p:spPr>
          <a:xfrm>
            <a:off x="3509963" y="1238250"/>
            <a:ext cx="0" cy="1822450"/>
          </a:xfrm>
          <a:prstGeom prst="line">
            <a:avLst/>
          </a:prstGeom>
          <a:ln w="12700">
            <a:noFill/>
          </a:ln>
        </p:spPr>
      </p:sp>
      <p:sp>
        <p:nvSpPr>
          <p:cNvPr id="19470" name="Line 17"/>
          <p:cNvSpPr/>
          <p:nvPr/>
        </p:nvSpPr>
        <p:spPr>
          <a:xfrm>
            <a:off x="538163" y="3060700"/>
            <a:ext cx="0" cy="455613"/>
          </a:xfrm>
          <a:prstGeom prst="line">
            <a:avLst/>
          </a:prstGeom>
          <a:ln w="12700">
            <a:noFill/>
          </a:ln>
        </p:spPr>
      </p:sp>
      <p:sp>
        <p:nvSpPr>
          <p:cNvPr id="19471" name="Line 18"/>
          <p:cNvSpPr/>
          <p:nvPr/>
        </p:nvSpPr>
        <p:spPr>
          <a:xfrm>
            <a:off x="538163" y="3516313"/>
            <a:ext cx="0" cy="1366837"/>
          </a:xfrm>
          <a:prstGeom prst="line">
            <a:avLst/>
          </a:prstGeom>
          <a:ln w="12700">
            <a:noFill/>
          </a:ln>
        </p:spPr>
      </p:sp>
      <p:sp>
        <p:nvSpPr>
          <p:cNvPr id="19472" name="Line 19"/>
          <p:cNvSpPr/>
          <p:nvPr/>
        </p:nvSpPr>
        <p:spPr>
          <a:xfrm>
            <a:off x="3509963" y="3516313"/>
            <a:ext cx="0" cy="1366837"/>
          </a:xfrm>
          <a:prstGeom prst="line">
            <a:avLst/>
          </a:prstGeom>
          <a:ln w="12700">
            <a:noFill/>
          </a:ln>
        </p:spPr>
      </p:sp>
      <p:sp>
        <p:nvSpPr>
          <p:cNvPr id="19473" name="Line 20"/>
          <p:cNvSpPr/>
          <p:nvPr/>
        </p:nvSpPr>
        <p:spPr>
          <a:xfrm>
            <a:off x="538163" y="4883150"/>
            <a:ext cx="0" cy="461963"/>
          </a:xfrm>
          <a:prstGeom prst="line">
            <a:avLst/>
          </a:prstGeom>
          <a:ln w="12700">
            <a:noFill/>
          </a:ln>
        </p:spPr>
      </p:sp>
      <p:sp>
        <p:nvSpPr>
          <p:cNvPr id="19474" name="Line 21"/>
          <p:cNvSpPr/>
          <p:nvPr/>
        </p:nvSpPr>
        <p:spPr>
          <a:xfrm>
            <a:off x="3509963" y="4883150"/>
            <a:ext cx="0" cy="461963"/>
          </a:xfrm>
          <a:prstGeom prst="line">
            <a:avLst/>
          </a:prstGeom>
          <a:ln w="12700">
            <a:noFill/>
          </a:ln>
        </p:spPr>
      </p:sp>
      <p:sp>
        <p:nvSpPr>
          <p:cNvPr id="19475" name="Line 22"/>
          <p:cNvSpPr/>
          <p:nvPr/>
        </p:nvSpPr>
        <p:spPr>
          <a:xfrm>
            <a:off x="538163" y="5345113"/>
            <a:ext cx="0" cy="455612"/>
          </a:xfrm>
          <a:prstGeom prst="line">
            <a:avLst/>
          </a:prstGeom>
          <a:ln w="12700">
            <a:noFill/>
          </a:ln>
        </p:spPr>
      </p:sp>
      <p:sp>
        <p:nvSpPr>
          <p:cNvPr id="19476" name="Line 23"/>
          <p:cNvSpPr/>
          <p:nvPr/>
        </p:nvSpPr>
        <p:spPr>
          <a:xfrm>
            <a:off x="3509963" y="5345113"/>
            <a:ext cx="0" cy="455612"/>
          </a:xfrm>
          <a:prstGeom prst="line">
            <a:avLst/>
          </a:prstGeom>
          <a:ln w="12700">
            <a:noFill/>
          </a:ln>
        </p:spPr>
      </p:sp>
      <p:sp>
        <p:nvSpPr>
          <p:cNvPr id="19477" name="Line 26"/>
          <p:cNvSpPr/>
          <p:nvPr/>
        </p:nvSpPr>
        <p:spPr>
          <a:xfrm>
            <a:off x="3509963" y="3060700"/>
            <a:ext cx="0" cy="455613"/>
          </a:xfrm>
          <a:prstGeom prst="line">
            <a:avLst/>
          </a:prstGeom>
          <a:ln w="12700">
            <a:noFill/>
          </a:ln>
        </p:spPr>
      </p:sp>
      <p:sp>
        <p:nvSpPr>
          <p:cNvPr id="19478" name="Rectangle 29"/>
          <p:cNvSpPr/>
          <p:nvPr/>
        </p:nvSpPr>
        <p:spPr>
          <a:xfrm>
            <a:off x="376238" y="2006600"/>
            <a:ext cx="2971800" cy="455613"/>
          </a:xfrm>
          <a:prstGeom prst="rect">
            <a:avLst/>
          </a:prstGeom>
          <a:noFill/>
          <a:ln w="9525">
            <a:noFill/>
          </a:ln>
        </p:spPr>
        <p:txBody>
          <a:bodyPr anchor="t"/>
          <a:p>
            <a:pPr>
              <a:spcBef>
                <a:spcPct val="20000"/>
              </a:spcBef>
              <a:buClr>
                <a:schemeClr val="folHlink"/>
              </a:buClr>
              <a:buSzPct val="60000"/>
            </a:pPr>
            <a:r>
              <a:rPr lang="en-US" altLang="zh-CN" sz="2800" b="0" dirty="0">
                <a:latin typeface="Tahoma" panose="020B0604030504040204" charset="0"/>
              </a:rPr>
              <a:t>int * int</a:t>
            </a:r>
            <a:r>
              <a:rPr lang="en-US" altLang="zh-CN" sz="2800" b="0" dirty="0">
                <a:solidFill>
                  <a:srgbClr val="9900CC"/>
                </a:solidFill>
                <a:latin typeface="Tahoma" panose="020B0604030504040204" charset="0"/>
              </a:rPr>
              <a:t> |</a:t>
            </a:r>
            <a:r>
              <a:rPr lang="en-US" altLang="zh-CN" sz="2800" b="0" dirty="0">
                <a:solidFill>
                  <a:schemeClr val="accent2"/>
                </a:solidFill>
                <a:latin typeface="Tahoma" panose="020B0604030504040204" charset="0"/>
              </a:rPr>
              <a:t> </a:t>
            </a:r>
            <a:r>
              <a:rPr lang="en-US" altLang="zh-CN" sz="2800" b="0" dirty="0">
                <a:latin typeface="Tahoma" panose="020B0604030504040204" charset="0"/>
              </a:rPr>
              <a:t>+ int</a:t>
            </a:r>
            <a:endParaRPr lang="en-US" altLang="zh-CN" sz="2800" b="0" dirty="0">
              <a:latin typeface="Tahoma" panose="020B0604030504040204" charset="0"/>
            </a:endParaRPr>
          </a:p>
        </p:txBody>
      </p:sp>
      <p:sp>
        <p:nvSpPr>
          <p:cNvPr id="19479" name="Rectangle 30"/>
          <p:cNvSpPr/>
          <p:nvPr/>
        </p:nvSpPr>
        <p:spPr>
          <a:xfrm>
            <a:off x="376238" y="2438400"/>
            <a:ext cx="2971800" cy="455613"/>
          </a:xfrm>
          <a:prstGeom prst="rect">
            <a:avLst/>
          </a:prstGeom>
          <a:noFill/>
          <a:ln w="9525">
            <a:noFill/>
          </a:ln>
        </p:spPr>
        <p:txBody>
          <a:bodyPr anchor="t"/>
          <a:p>
            <a:pPr>
              <a:spcBef>
                <a:spcPct val="20000"/>
              </a:spcBef>
              <a:buClr>
                <a:schemeClr val="folHlink"/>
              </a:buClr>
              <a:buSzPct val="60000"/>
            </a:pPr>
            <a:r>
              <a:rPr lang="en-US" altLang="zh-CN" sz="2800" b="0" dirty="0">
                <a:latin typeface="Tahoma" panose="020B0604030504040204" charset="0"/>
              </a:rPr>
              <a:t>int * T</a:t>
            </a:r>
            <a:r>
              <a:rPr lang="en-US" altLang="zh-CN" sz="2800" b="0" dirty="0">
                <a:solidFill>
                  <a:schemeClr val="accent2"/>
                </a:solidFill>
                <a:latin typeface="Tahoma" panose="020B0604030504040204" charset="0"/>
              </a:rPr>
              <a:t> </a:t>
            </a:r>
            <a:r>
              <a:rPr lang="en-US" altLang="zh-CN" sz="2800" b="0" dirty="0">
                <a:solidFill>
                  <a:srgbClr val="9900CC"/>
                </a:solidFill>
                <a:latin typeface="Tahoma" panose="020B0604030504040204" charset="0"/>
              </a:rPr>
              <a:t>|</a:t>
            </a:r>
            <a:r>
              <a:rPr lang="en-US" altLang="zh-CN" sz="2800" b="0" dirty="0">
                <a:solidFill>
                  <a:schemeClr val="accent2"/>
                </a:solidFill>
                <a:latin typeface="Tahoma" panose="020B0604030504040204" charset="0"/>
              </a:rPr>
              <a:t> </a:t>
            </a:r>
            <a:r>
              <a:rPr lang="en-US" altLang="zh-CN" sz="2800" b="0" dirty="0">
                <a:latin typeface="Tahoma" panose="020B0604030504040204" charset="0"/>
              </a:rPr>
              <a:t>+ int</a:t>
            </a:r>
            <a:endParaRPr lang="en-US" altLang="zh-CN" sz="2800" b="0" dirty="0">
              <a:latin typeface="Tahoma" panose="020B0604030504040204" charset="0"/>
            </a:endParaRPr>
          </a:p>
        </p:txBody>
      </p:sp>
      <p:sp>
        <p:nvSpPr>
          <p:cNvPr id="19480" name="Text Box 31"/>
          <p:cNvSpPr txBox="1"/>
          <p:nvPr/>
        </p:nvSpPr>
        <p:spPr>
          <a:xfrm>
            <a:off x="6059488" y="4027488"/>
            <a:ext cx="457200" cy="519112"/>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T</a:t>
            </a:r>
            <a:endParaRPr lang="en-US" altLang="zh-CN" sz="2800" dirty="0">
              <a:solidFill>
                <a:schemeClr val="tx2"/>
              </a:solidFill>
              <a:latin typeface="Century Gothic" panose="020B0502020202020204" pitchFamily="34" charset="0"/>
            </a:endParaRPr>
          </a:p>
        </p:txBody>
      </p:sp>
      <p:cxnSp>
        <p:nvCxnSpPr>
          <p:cNvPr id="19481" name="AutoShape 32"/>
          <p:cNvCxnSpPr>
            <a:endCxn id="19480" idx="2"/>
          </p:cNvCxnSpPr>
          <p:nvPr/>
        </p:nvCxnSpPr>
        <p:spPr>
          <a:xfrm flipV="1">
            <a:off x="6288088" y="4546600"/>
            <a:ext cx="0" cy="485775"/>
          </a:xfrm>
          <a:prstGeom prst="straightConnector1">
            <a:avLst/>
          </a:prstGeom>
          <a:ln w="9525" cap="flat" cmpd="sng">
            <a:solidFill>
              <a:srgbClr val="FF0000"/>
            </a:solidFill>
            <a:prstDash val="solid"/>
            <a:round/>
            <a:headEnd type="none" w="med" len="med"/>
            <a:tailEnd type="none" w="med" len="med"/>
          </a:ln>
        </p:spPr>
      </p:cxnSp>
      <p:sp>
        <p:nvSpPr>
          <p:cNvPr id="19482" name="Rectangle 33"/>
          <p:cNvSpPr/>
          <p:nvPr/>
        </p:nvSpPr>
        <p:spPr>
          <a:xfrm>
            <a:off x="376238" y="2870200"/>
            <a:ext cx="2971800" cy="455613"/>
          </a:xfrm>
          <a:prstGeom prst="rect">
            <a:avLst/>
          </a:prstGeom>
          <a:noFill/>
          <a:ln w="9525">
            <a:noFill/>
          </a:ln>
        </p:spPr>
        <p:txBody>
          <a:bodyPr anchor="t"/>
          <a:p>
            <a:pPr>
              <a:spcBef>
                <a:spcPct val="20000"/>
              </a:spcBef>
              <a:buClr>
                <a:schemeClr val="folHlink"/>
              </a:buClr>
              <a:buSzPct val="60000"/>
            </a:pPr>
            <a:r>
              <a:rPr lang="en-US" altLang="zh-CN" sz="2800" b="0" dirty="0">
                <a:latin typeface="Tahoma" panose="020B0604030504040204" charset="0"/>
              </a:rPr>
              <a:t>T</a:t>
            </a:r>
            <a:r>
              <a:rPr lang="en-US" altLang="zh-CN" sz="2800" b="0" dirty="0">
                <a:solidFill>
                  <a:schemeClr val="accent2"/>
                </a:solidFill>
                <a:latin typeface="Tahoma" panose="020B0604030504040204" charset="0"/>
              </a:rPr>
              <a:t> </a:t>
            </a:r>
            <a:r>
              <a:rPr lang="en-US" altLang="zh-CN" sz="2800" b="0" dirty="0">
                <a:solidFill>
                  <a:srgbClr val="9900CC"/>
                </a:solidFill>
                <a:latin typeface="Tahoma" panose="020B0604030504040204" charset="0"/>
              </a:rPr>
              <a:t>|</a:t>
            </a:r>
            <a:r>
              <a:rPr lang="en-US" altLang="zh-CN" sz="2800" b="0" dirty="0">
                <a:solidFill>
                  <a:schemeClr val="accent2"/>
                </a:solidFill>
                <a:latin typeface="Tahoma" panose="020B0604030504040204" charset="0"/>
              </a:rPr>
              <a:t> </a:t>
            </a:r>
            <a:r>
              <a:rPr lang="en-US" altLang="zh-CN" sz="2800" b="0" dirty="0">
                <a:latin typeface="Tahoma" panose="020B0604030504040204" charset="0"/>
              </a:rPr>
              <a:t>+ int</a:t>
            </a:r>
            <a:endParaRPr lang="en-US" altLang="zh-CN" sz="2800" b="0" dirty="0">
              <a:latin typeface="Tahoma" panose="020B0604030504040204" charset="0"/>
            </a:endParaRPr>
          </a:p>
        </p:txBody>
      </p:sp>
      <p:cxnSp>
        <p:nvCxnSpPr>
          <p:cNvPr id="19483" name="AutoShape 34"/>
          <p:cNvCxnSpPr>
            <a:stCxn id="19484" idx="2"/>
            <a:endCxn id="19480" idx="2"/>
          </p:cNvCxnSpPr>
          <p:nvPr/>
        </p:nvCxnSpPr>
        <p:spPr>
          <a:xfrm flipH="1">
            <a:off x="4589463" y="3390900"/>
            <a:ext cx="876300" cy="1628775"/>
          </a:xfrm>
          <a:prstGeom prst="straightConnector1">
            <a:avLst/>
          </a:prstGeom>
          <a:ln w="9525" cap="flat" cmpd="sng">
            <a:solidFill>
              <a:srgbClr val="FF0000"/>
            </a:solidFill>
            <a:prstDash val="solid"/>
            <a:round/>
            <a:headEnd type="none" w="med" len="med"/>
            <a:tailEnd type="none" w="med" len="med"/>
          </a:ln>
        </p:spPr>
      </p:cxnSp>
      <p:sp>
        <p:nvSpPr>
          <p:cNvPr id="19484" name="Text Box 35"/>
          <p:cNvSpPr txBox="1"/>
          <p:nvPr/>
        </p:nvSpPr>
        <p:spPr>
          <a:xfrm>
            <a:off x="5237163" y="2871788"/>
            <a:ext cx="457200" cy="519112"/>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T</a:t>
            </a:r>
            <a:endParaRPr lang="en-US" altLang="zh-CN" sz="2800" dirty="0">
              <a:solidFill>
                <a:schemeClr val="tx2"/>
              </a:solidFill>
              <a:latin typeface="Century Gothic" panose="020B0502020202020204" pitchFamily="34" charset="0"/>
            </a:endParaRPr>
          </a:p>
        </p:txBody>
      </p:sp>
      <p:cxnSp>
        <p:nvCxnSpPr>
          <p:cNvPr id="19485" name="AutoShape 36"/>
          <p:cNvCxnSpPr>
            <a:stCxn id="19484" idx="2"/>
            <a:endCxn id="19480" idx="2"/>
          </p:cNvCxnSpPr>
          <p:nvPr/>
        </p:nvCxnSpPr>
        <p:spPr>
          <a:xfrm>
            <a:off x="5465763" y="3390900"/>
            <a:ext cx="762000" cy="623888"/>
          </a:xfrm>
          <a:prstGeom prst="straightConnector1">
            <a:avLst/>
          </a:prstGeom>
          <a:ln w="9525" cap="flat" cmpd="sng">
            <a:solidFill>
              <a:srgbClr val="FF0000"/>
            </a:solidFill>
            <a:prstDash val="solid"/>
            <a:round/>
            <a:headEnd type="none" w="med" len="med"/>
            <a:tailEnd type="none" w="med" len="med"/>
          </a:ln>
        </p:spPr>
      </p:cxnSp>
      <p:cxnSp>
        <p:nvCxnSpPr>
          <p:cNvPr id="19486" name="AutoShape 37"/>
          <p:cNvCxnSpPr>
            <a:stCxn id="19484" idx="2"/>
            <a:endCxn id="19480" idx="2"/>
          </p:cNvCxnSpPr>
          <p:nvPr/>
        </p:nvCxnSpPr>
        <p:spPr>
          <a:xfrm>
            <a:off x="5465763" y="3390900"/>
            <a:ext cx="0" cy="1690688"/>
          </a:xfrm>
          <a:prstGeom prst="straightConnector1">
            <a:avLst/>
          </a:prstGeom>
          <a:ln w="9525" cap="flat" cmpd="sng">
            <a:solidFill>
              <a:srgbClr val="FF0000"/>
            </a:solidFill>
            <a:prstDash val="solid"/>
            <a:round/>
            <a:headEnd type="none" w="med" len="med"/>
            <a:tailEnd type="none" w="med" len="med"/>
          </a:ln>
        </p:spPr>
      </p:cxnSp>
      <p:sp>
        <p:nvSpPr>
          <p:cNvPr id="19487" name="Rectangle 38"/>
          <p:cNvSpPr/>
          <p:nvPr/>
        </p:nvSpPr>
        <p:spPr>
          <a:xfrm>
            <a:off x="376238" y="3302000"/>
            <a:ext cx="2971800" cy="455613"/>
          </a:xfrm>
          <a:prstGeom prst="rect">
            <a:avLst/>
          </a:prstGeom>
          <a:noFill/>
          <a:ln w="9525">
            <a:noFill/>
          </a:ln>
        </p:spPr>
        <p:txBody>
          <a:bodyPr anchor="t"/>
          <a:p>
            <a:pPr>
              <a:spcBef>
                <a:spcPct val="20000"/>
              </a:spcBef>
              <a:buClr>
                <a:schemeClr val="folHlink"/>
              </a:buClr>
              <a:buSzPct val="60000"/>
            </a:pPr>
            <a:r>
              <a:rPr lang="en-US" altLang="zh-CN" sz="2800" b="0" dirty="0">
                <a:latin typeface="Tahoma" panose="020B0604030504040204" charset="0"/>
              </a:rPr>
              <a:t>T +</a:t>
            </a:r>
            <a:r>
              <a:rPr lang="en-US" altLang="zh-CN" sz="2800" b="0" dirty="0">
                <a:solidFill>
                  <a:schemeClr val="accent2"/>
                </a:solidFill>
                <a:latin typeface="Tahoma" panose="020B0604030504040204" charset="0"/>
              </a:rPr>
              <a:t> </a:t>
            </a:r>
            <a:r>
              <a:rPr lang="en-US" altLang="zh-CN" sz="2800" b="0" dirty="0">
                <a:solidFill>
                  <a:srgbClr val="9900CC"/>
                </a:solidFill>
                <a:latin typeface="Tahoma" panose="020B0604030504040204" charset="0"/>
              </a:rPr>
              <a:t>|</a:t>
            </a:r>
            <a:r>
              <a:rPr lang="en-US" altLang="zh-CN" sz="2800" b="0" dirty="0">
                <a:latin typeface="Tahoma" panose="020B0604030504040204" charset="0"/>
              </a:rPr>
              <a:t> int</a:t>
            </a:r>
            <a:endParaRPr lang="en-US" altLang="zh-CN" sz="2800" b="0" dirty="0">
              <a:latin typeface="Tahoma" panose="020B0604030504040204" charset="0"/>
            </a:endParaRPr>
          </a:p>
        </p:txBody>
      </p:sp>
      <p:sp>
        <p:nvSpPr>
          <p:cNvPr id="19488" name="Rectangle 39"/>
          <p:cNvSpPr/>
          <p:nvPr/>
        </p:nvSpPr>
        <p:spPr>
          <a:xfrm>
            <a:off x="376238" y="3733800"/>
            <a:ext cx="2971800" cy="455613"/>
          </a:xfrm>
          <a:prstGeom prst="rect">
            <a:avLst/>
          </a:prstGeom>
          <a:noFill/>
          <a:ln w="9525">
            <a:noFill/>
          </a:ln>
        </p:spPr>
        <p:txBody>
          <a:bodyPr anchor="t"/>
          <a:p>
            <a:pPr>
              <a:spcBef>
                <a:spcPct val="20000"/>
              </a:spcBef>
              <a:buClr>
                <a:schemeClr val="folHlink"/>
              </a:buClr>
              <a:buSzPct val="60000"/>
            </a:pPr>
            <a:r>
              <a:rPr lang="en-US" altLang="zh-CN" sz="2800" b="0" dirty="0">
                <a:latin typeface="Tahoma" panose="020B0604030504040204" charset="0"/>
              </a:rPr>
              <a:t>T + int</a:t>
            </a:r>
            <a:r>
              <a:rPr lang="en-US" altLang="zh-CN" sz="2800" b="0" dirty="0">
                <a:solidFill>
                  <a:schemeClr val="accent2"/>
                </a:solidFill>
                <a:latin typeface="Tahoma" panose="020B0604030504040204" charset="0"/>
              </a:rPr>
              <a:t> </a:t>
            </a:r>
            <a:r>
              <a:rPr lang="en-US" altLang="zh-CN" sz="2800" b="0" dirty="0">
                <a:solidFill>
                  <a:srgbClr val="9900CC"/>
                </a:solidFill>
                <a:latin typeface="Tahoma" panose="020B0604030504040204" charset="0"/>
              </a:rPr>
              <a:t>|</a:t>
            </a:r>
            <a:r>
              <a:rPr lang="en-US" altLang="zh-CN" sz="2800" b="0" dirty="0">
                <a:solidFill>
                  <a:schemeClr val="accent2"/>
                </a:solidFill>
                <a:latin typeface="Tahoma" panose="020B0604030504040204" charset="0"/>
              </a:rPr>
              <a:t> </a:t>
            </a:r>
            <a:endParaRPr lang="en-US" altLang="zh-CN" sz="2800" b="0" dirty="0">
              <a:solidFill>
                <a:schemeClr val="accent2"/>
              </a:solidFill>
              <a:latin typeface="Tahoma" panose="020B0604030504040204" charset="0"/>
            </a:endParaRPr>
          </a:p>
        </p:txBody>
      </p:sp>
      <p:sp>
        <p:nvSpPr>
          <p:cNvPr id="19489" name="Rectangle 40"/>
          <p:cNvSpPr/>
          <p:nvPr/>
        </p:nvSpPr>
        <p:spPr>
          <a:xfrm>
            <a:off x="395288" y="4143375"/>
            <a:ext cx="2971800" cy="455613"/>
          </a:xfrm>
          <a:prstGeom prst="rect">
            <a:avLst/>
          </a:prstGeom>
          <a:noFill/>
          <a:ln w="9525">
            <a:noFill/>
          </a:ln>
        </p:spPr>
        <p:txBody>
          <a:bodyPr anchor="t"/>
          <a:p>
            <a:pPr>
              <a:spcBef>
                <a:spcPct val="20000"/>
              </a:spcBef>
              <a:buClr>
                <a:schemeClr val="folHlink"/>
              </a:buClr>
              <a:buSzPct val="60000"/>
            </a:pPr>
            <a:r>
              <a:rPr lang="en-US" altLang="zh-CN" sz="2800" b="0" dirty="0">
                <a:latin typeface="Tahoma" panose="020B0604030504040204" charset="0"/>
              </a:rPr>
              <a:t>T + T</a:t>
            </a:r>
            <a:r>
              <a:rPr lang="en-US" altLang="zh-CN" sz="2800" b="0" dirty="0">
                <a:solidFill>
                  <a:schemeClr val="accent2"/>
                </a:solidFill>
                <a:latin typeface="Tahoma" panose="020B0604030504040204" charset="0"/>
              </a:rPr>
              <a:t> </a:t>
            </a:r>
            <a:r>
              <a:rPr lang="en-US" altLang="zh-CN" sz="2800" b="0" dirty="0">
                <a:solidFill>
                  <a:srgbClr val="9900CC"/>
                </a:solidFill>
                <a:latin typeface="Tahoma" panose="020B0604030504040204" charset="0"/>
              </a:rPr>
              <a:t>|</a:t>
            </a:r>
            <a:r>
              <a:rPr lang="en-US" altLang="zh-CN" sz="2800" b="0" dirty="0">
                <a:solidFill>
                  <a:schemeClr val="accent2"/>
                </a:solidFill>
                <a:latin typeface="Tahoma" panose="020B0604030504040204" charset="0"/>
              </a:rPr>
              <a:t> </a:t>
            </a:r>
            <a:endParaRPr lang="en-US" altLang="zh-CN" sz="2800" b="0" dirty="0">
              <a:solidFill>
                <a:schemeClr val="accent2"/>
              </a:solidFill>
              <a:latin typeface="Tahoma" panose="020B0604030504040204" charset="0"/>
            </a:endParaRPr>
          </a:p>
        </p:txBody>
      </p:sp>
      <p:sp>
        <p:nvSpPr>
          <p:cNvPr id="19490" name="Text Box 41"/>
          <p:cNvSpPr txBox="1"/>
          <p:nvPr/>
        </p:nvSpPr>
        <p:spPr>
          <a:xfrm>
            <a:off x="8002588" y="4027488"/>
            <a:ext cx="457200" cy="519112"/>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T</a:t>
            </a:r>
            <a:endParaRPr lang="en-US" altLang="zh-CN" sz="2800" dirty="0">
              <a:solidFill>
                <a:schemeClr val="tx2"/>
              </a:solidFill>
              <a:latin typeface="Century Gothic" panose="020B0502020202020204" pitchFamily="34" charset="0"/>
            </a:endParaRPr>
          </a:p>
        </p:txBody>
      </p:sp>
      <p:cxnSp>
        <p:nvCxnSpPr>
          <p:cNvPr id="19491" name="AutoShape 42"/>
          <p:cNvCxnSpPr>
            <a:stCxn id="19484" idx="2"/>
            <a:endCxn id="19490" idx="2"/>
          </p:cNvCxnSpPr>
          <p:nvPr/>
        </p:nvCxnSpPr>
        <p:spPr>
          <a:xfrm flipV="1">
            <a:off x="8231188" y="4546600"/>
            <a:ext cx="0" cy="485775"/>
          </a:xfrm>
          <a:prstGeom prst="straightConnector1">
            <a:avLst/>
          </a:prstGeom>
          <a:ln w="9525" cap="flat" cmpd="sng">
            <a:solidFill>
              <a:srgbClr val="FF0000"/>
            </a:solidFill>
            <a:prstDash val="solid"/>
            <a:round/>
            <a:headEnd type="none" w="med" len="med"/>
            <a:tailEnd type="none" w="med" len="med"/>
          </a:ln>
        </p:spPr>
      </p:cxnSp>
      <p:sp>
        <p:nvSpPr>
          <p:cNvPr id="19492" name="Rectangle 43"/>
          <p:cNvSpPr/>
          <p:nvPr/>
        </p:nvSpPr>
        <p:spPr>
          <a:xfrm>
            <a:off x="395288" y="4648200"/>
            <a:ext cx="2971800" cy="455613"/>
          </a:xfrm>
          <a:prstGeom prst="rect">
            <a:avLst/>
          </a:prstGeom>
          <a:noFill/>
          <a:ln w="9525">
            <a:noFill/>
          </a:ln>
        </p:spPr>
        <p:txBody>
          <a:bodyPr anchor="t"/>
          <a:p>
            <a:pPr>
              <a:spcBef>
                <a:spcPct val="20000"/>
              </a:spcBef>
              <a:buClr>
                <a:schemeClr val="folHlink"/>
              </a:buClr>
              <a:buSzPct val="60000"/>
            </a:pPr>
            <a:r>
              <a:rPr lang="en-US" altLang="zh-CN" sz="2800" b="0" dirty="0">
                <a:solidFill>
                  <a:srgbClr val="C00000"/>
                </a:solidFill>
                <a:latin typeface="Tahoma" panose="020B0604030504040204" charset="0"/>
              </a:rPr>
              <a:t>T + E | </a:t>
            </a:r>
            <a:endParaRPr lang="en-US" altLang="zh-CN" sz="2800" b="0" dirty="0">
              <a:solidFill>
                <a:srgbClr val="C00000"/>
              </a:solidFill>
              <a:latin typeface="Tahoma" panose="020B0604030504040204" charset="0"/>
            </a:endParaRPr>
          </a:p>
        </p:txBody>
      </p:sp>
      <p:sp>
        <p:nvSpPr>
          <p:cNvPr id="19493" name="Text Box 44"/>
          <p:cNvSpPr txBox="1"/>
          <p:nvPr/>
        </p:nvSpPr>
        <p:spPr>
          <a:xfrm>
            <a:off x="7956550" y="2879725"/>
            <a:ext cx="457200" cy="519113"/>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E</a:t>
            </a:r>
            <a:endParaRPr lang="en-US" altLang="zh-CN" sz="2800" dirty="0">
              <a:solidFill>
                <a:schemeClr val="tx2"/>
              </a:solidFill>
              <a:latin typeface="Century Gothic" panose="020B0502020202020204" pitchFamily="34" charset="0"/>
            </a:endParaRPr>
          </a:p>
        </p:txBody>
      </p:sp>
      <p:cxnSp>
        <p:nvCxnSpPr>
          <p:cNvPr id="19494" name="AutoShape 45"/>
          <p:cNvCxnSpPr>
            <a:stCxn id="19493" idx="2"/>
            <a:endCxn id="19490" idx="2"/>
          </p:cNvCxnSpPr>
          <p:nvPr/>
        </p:nvCxnSpPr>
        <p:spPr>
          <a:xfrm>
            <a:off x="8185150" y="3398838"/>
            <a:ext cx="0" cy="623887"/>
          </a:xfrm>
          <a:prstGeom prst="straightConnector1">
            <a:avLst/>
          </a:prstGeom>
          <a:ln w="9525" cap="flat" cmpd="sng">
            <a:solidFill>
              <a:srgbClr val="FF0000"/>
            </a:solidFill>
            <a:prstDash val="solid"/>
            <a:round/>
            <a:headEnd type="none" w="med" len="med"/>
            <a:tailEnd type="none" w="med" len="med"/>
          </a:ln>
        </p:spPr>
      </p:cxnSp>
      <p:sp>
        <p:nvSpPr>
          <p:cNvPr id="10" name="Rectangle 7"/>
          <p:cNvSpPr txBox="1">
            <a:spLocks noChangeArrowheads="1"/>
          </p:cNvSpPr>
          <p:nvPr/>
        </p:nvSpPr>
        <p:spPr bwMode="auto">
          <a:xfrm>
            <a:off x="8390573" y="945833"/>
            <a:ext cx="3673475" cy="1657350"/>
          </a:xfrm>
          <a:prstGeom prst="rect">
            <a:avLst/>
          </a:prstGeom>
          <a:noFill/>
          <a:ln w="9525">
            <a:solidFill>
              <a:schemeClr val="tx1"/>
            </a:solidFill>
            <a:miter lim="800000"/>
          </a:ln>
        </p:spPr>
        <p:txBody>
          <a:bodyPr/>
          <a:p>
            <a:pPr marL="342900" marR="0" indent="-342900" defTabSz="914400" eaLnBrk="0" hangingPunct="0">
              <a:spcBef>
                <a:spcPct val="20000"/>
              </a:spcBef>
              <a:buSzTx/>
              <a:defRPr/>
            </a:pPr>
            <a:r>
              <a:rPr kumimoji="0" lang="zh-CN" altLang="en-US" sz="2400" b="0" kern="0" cap="none" spc="0" normalizeH="0" baseline="0" noProof="0">
                <a:latin typeface="华文新魏" panose="02010800040101010101" pitchFamily="2" charset="-122"/>
                <a:ea typeface="华文新魏" panose="02010800040101010101" pitchFamily="2" charset="-122"/>
                <a:cs typeface="+mn-cs"/>
              </a:rPr>
              <a:t>例：文法 </a:t>
            </a:r>
            <a:r>
              <a:rPr kumimoji="0" lang="en-US" altLang="zh-CN" sz="2400" b="0" kern="0" cap="none" spc="0" normalizeH="0" baseline="0" noProof="0">
                <a:latin typeface="华文新魏" panose="02010800040101010101" pitchFamily="2" charset="-122"/>
                <a:ea typeface="华文新魏" panose="02010800040101010101" pitchFamily="2" charset="-122"/>
                <a:cs typeface="+mn-cs"/>
              </a:rPr>
              <a:t>G</a:t>
            </a:r>
            <a:r>
              <a:rPr kumimoji="0" lang="zh-CN" altLang="en-US" sz="2400" b="0" kern="0" cap="none" spc="0" normalizeH="0" baseline="0" noProof="0">
                <a:latin typeface="华文新魏" panose="02010800040101010101" pitchFamily="2" charset="-122"/>
                <a:ea typeface="华文新魏" panose="02010800040101010101" pitchFamily="2" charset="-122"/>
                <a:cs typeface="+mn-cs"/>
              </a:rPr>
              <a:t>：</a:t>
            </a:r>
            <a:endParaRPr kumimoji="0" lang="zh-CN" altLang="en-US" sz="2400" b="0" kern="0" cap="none" spc="0" normalizeH="0" baseline="0" noProof="0">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E </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rPr>
              <a:t> T + E | T</a:t>
            </a:r>
            <a:endPar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endParaRPr>
          </a:p>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rPr>
              <a:t>T  int * T | int | (E)</a:t>
            </a:r>
            <a:endPar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endParaRPr>
          </a:p>
        </p:txBody>
      </p:sp>
      <p:sp>
        <p:nvSpPr>
          <p:cNvPr id="12291" name="Rectangle 3"/>
          <p:cNvSpPr/>
          <p:nvPr/>
        </p:nvSpPr>
        <p:spPr>
          <a:xfrm>
            <a:off x="250825" y="1143000"/>
            <a:ext cx="2017713" cy="914400"/>
          </a:xfrm>
          <a:prstGeom prst="rect">
            <a:avLst/>
          </a:prstGeom>
          <a:noFill/>
          <a:ln w="9525">
            <a:noFill/>
          </a:ln>
        </p:spPr>
        <p:txBody>
          <a:bodyPr anchor="ctr"/>
          <a:p>
            <a:r>
              <a:rPr lang="zh-CN" altLang="en-US" sz="3200" b="0" dirty="0">
                <a:solidFill>
                  <a:schemeClr val="tx2"/>
                </a:solidFill>
                <a:latin typeface="Comic Sans MS" panose="030F0702030302020204" pitchFamily="66" charset="0"/>
              </a:rPr>
              <a:t>步骤 </a:t>
            </a:r>
            <a:r>
              <a:rPr lang="en-US" altLang="zh-CN" sz="3200" b="0" dirty="0">
                <a:solidFill>
                  <a:schemeClr val="tx2"/>
                </a:solidFill>
                <a:latin typeface="Comic Sans MS" panose="030F0702030302020204" pitchFamily="66" charset="0"/>
              </a:rPr>
              <a:t>(10)</a:t>
            </a:r>
            <a:endParaRPr lang="en-US" altLang="zh-CN" sz="3200" b="0" dirty="0">
              <a:solidFill>
                <a:schemeClr val="tx2"/>
              </a:solidFill>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自底向上分析方法</a:t>
            </a:r>
            <a:r>
              <a:rPr lang="zh-CN" altLang="en-US" dirty="0">
                <a:sym typeface="+mn-ea"/>
              </a:rPr>
              <a:t>概述</a:t>
            </a:r>
            <a:endParaRPr lang="zh-CN" altLang="en-US" dirty="0"/>
          </a:p>
        </p:txBody>
      </p:sp>
      <p:sp>
        <p:nvSpPr>
          <p:cNvPr id="20483" name="Rectangle 3"/>
          <p:cNvSpPr/>
          <p:nvPr/>
        </p:nvSpPr>
        <p:spPr>
          <a:xfrm>
            <a:off x="250825" y="1143000"/>
            <a:ext cx="2017713" cy="914400"/>
          </a:xfrm>
          <a:prstGeom prst="rect">
            <a:avLst/>
          </a:prstGeom>
          <a:noFill/>
          <a:ln w="9525">
            <a:noFill/>
          </a:ln>
        </p:spPr>
        <p:txBody>
          <a:bodyPr anchor="ctr"/>
          <a:p>
            <a:r>
              <a:rPr lang="zh-CN" altLang="en-US" sz="3200" b="0" dirty="0">
                <a:solidFill>
                  <a:schemeClr val="tx2"/>
                </a:solidFill>
                <a:latin typeface="Comic Sans MS" panose="030F0702030302020204" pitchFamily="66" charset="0"/>
              </a:rPr>
              <a:t>步骤 </a:t>
            </a:r>
            <a:r>
              <a:rPr lang="en-US" altLang="zh-CN" sz="3200" b="0" dirty="0">
                <a:solidFill>
                  <a:schemeClr val="tx2"/>
                </a:solidFill>
                <a:latin typeface="Comic Sans MS" panose="030F0702030302020204" pitchFamily="66" charset="0"/>
              </a:rPr>
              <a:t>(11)</a:t>
            </a:r>
            <a:endParaRPr lang="en-US" altLang="zh-CN" sz="3200" b="0" dirty="0">
              <a:solidFill>
                <a:schemeClr val="tx2"/>
              </a:solidFill>
              <a:latin typeface="Comic Sans MS" panose="030F0702030302020204" pitchFamily="66" charset="0"/>
            </a:endParaRPr>
          </a:p>
        </p:txBody>
      </p:sp>
      <p:sp>
        <p:nvSpPr>
          <p:cNvPr id="20484" name="Text Box 4"/>
          <p:cNvSpPr txBox="1"/>
          <p:nvPr/>
        </p:nvSpPr>
        <p:spPr>
          <a:xfrm>
            <a:off x="6851650" y="4910138"/>
            <a:ext cx="457200" cy="519112"/>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a:t>
            </a:r>
            <a:endParaRPr lang="en-US" altLang="zh-CN" sz="2800" dirty="0">
              <a:solidFill>
                <a:schemeClr val="tx2"/>
              </a:solidFill>
              <a:latin typeface="Century Gothic" panose="020B0502020202020204" pitchFamily="34" charset="0"/>
            </a:endParaRPr>
          </a:p>
        </p:txBody>
      </p:sp>
      <p:sp>
        <p:nvSpPr>
          <p:cNvPr id="20485" name="Text Box 5"/>
          <p:cNvSpPr txBox="1"/>
          <p:nvPr/>
        </p:nvSpPr>
        <p:spPr>
          <a:xfrm>
            <a:off x="7994650" y="4924425"/>
            <a:ext cx="609600" cy="519113"/>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int</a:t>
            </a:r>
            <a:endParaRPr lang="en-US" altLang="zh-CN" sz="2800" dirty="0">
              <a:solidFill>
                <a:schemeClr val="tx2"/>
              </a:solidFill>
              <a:latin typeface="Century Gothic" panose="020B0502020202020204" pitchFamily="34" charset="0"/>
            </a:endParaRPr>
          </a:p>
        </p:txBody>
      </p:sp>
      <p:sp>
        <p:nvSpPr>
          <p:cNvPr id="20486" name="Text Box 6"/>
          <p:cNvSpPr txBox="1"/>
          <p:nvPr/>
        </p:nvSpPr>
        <p:spPr>
          <a:xfrm>
            <a:off x="5327650" y="4986338"/>
            <a:ext cx="457200" cy="519112"/>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a:t>
            </a:r>
            <a:endParaRPr lang="en-US" altLang="zh-CN" sz="2800" dirty="0">
              <a:solidFill>
                <a:schemeClr val="tx2"/>
              </a:solidFill>
              <a:latin typeface="Century Gothic" panose="020B0502020202020204" pitchFamily="34" charset="0"/>
            </a:endParaRPr>
          </a:p>
        </p:txBody>
      </p:sp>
      <p:sp>
        <p:nvSpPr>
          <p:cNvPr id="20487" name="Text Box 7"/>
          <p:cNvSpPr txBox="1"/>
          <p:nvPr/>
        </p:nvSpPr>
        <p:spPr>
          <a:xfrm>
            <a:off x="4337050" y="4924425"/>
            <a:ext cx="685800" cy="519113"/>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int</a:t>
            </a:r>
            <a:endParaRPr lang="en-US" altLang="zh-CN" sz="2800" dirty="0">
              <a:solidFill>
                <a:schemeClr val="tx2"/>
              </a:solidFill>
              <a:latin typeface="Century Gothic" panose="020B0502020202020204" pitchFamily="34" charset="0"/>
            </a:endParaRPr>
          </a:p>
        </p:txBody>
      </p:sp>
      <p:sp>
        <p:nvSpPr>
          <p:cNvPr id="20488" name="Text Box 8"/>
          <p:cNvSpPr txBox="1"/>
          <p:nvPr/>
        </p:nvSpPr>
        <p:spPr>
          <a:xfrm>
            <a:off x="6013450" y="4924425"/>
            <a:ext cx="609600" cy="519113"/>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int</a:t>
            </a:r>
            <a:endParaRPr lang="en-US" altLang="zh-CN" sz="2800" dirty="0">
              <a:solidFill>
                <a:schemeClr val="tx2"/>
              </a:solidFill>
              <a:latin typeface="Century Gothic" panose="020B0502020202020204" pitchFamily="34" charset="0"/>
            </a:endParaRPr>
          </a:p>
        </p:txBody>
      </p:sp>
      <p:sp>
        <p:nvSpPr>
          <p:cNvPr id="20489" name="Text Box 9"/>
          <p:cNvSpPr txBox="1"/>
          <p:nvPr/>
        </p:nvSpPr>
        <p:spPr>
          <a:xfrm>
            <a:off x="8502650" y="5367338"/>
            <a:ext cx="533400" cy="457200"/>
          </a:xfrm>
          <a:prstGeom prst="rect">
            <a:avLst/>
          </a:prstGeom>
          <a:noFill/>
          <a:ln w="9525">
            <a:noFill/>
          </a:ln>
        </p:spPr>
        <p:txBody>
          <a:bodyPr anchor="t">
            <a:spAutoFit/>
          </a:bodyPr>
          <a:p>
            <a:pPr eaLnBrk="0" hangingPunct="0">
              <a:spcBef>
                <a:spcPct val="50000"/>
              </a:spcBef>
            </a:pPr>
            <a:r>
              <a:rPr lang="en-US" altLang="zh-CN" b="0" dirty="0">
                <a:solidFill>
                  <a:srgbClr val="9900CC"/>
                </a:solidFill>
                <a:latin typeface="Math A"/>
                <a:sym typeface="Symbol" panose="05050102010706020507" pitchFamily="18" charset="2"/>
              </a:rPr>
              <a:t></a:t>
            </a:r>
            <a:endParaRPr lang="en-US" altLang="zh-CN" b="0" dirty="0">
              <a:solidFill>
                <a:srgbClr val="9900CC"/>
              </a:solidFill>
              <a:latin typeface="Math A"/>
            </a:endParaRPr>
          </a:p>
        </p:txBody>
      </p:sp>
      <p:sp>
        <p:nvSpPr>
          <p:cNvPr id="20490" name="Rectangle 10"/>
          <p:cNvSpPr/>
          <p:nvPr/>
        </p:nvSpPr>
        <p:spPr>
          <a:xfrm>
            <a:off x="538163" y="1622425"/>
            <a:ext cx="2971800" cy="455613"/>
          </a:xfrm>
          <a:prstGeom prst="rect">
            <a:avLst/>
          </a:prstGeom>
          <a:noFill/>
          <a:ln w="9525">
            <a:noFill/>
          </a:ln>
        </p:spPr>
        <p:txBody>
          <a:bodyPr anchor="t"/>
          <a:p>
            <a:pPr>
              <a:spcBef>
                <a:spcPct val="20000"/>
              </a:spcBef>
              <a:buClr>
                <a:schemeClr val="folHlink"/>
              </a:buClr>
              <a:buSzPct val="60000"/>
            </a:pPr>
            <a:endParaRPr lang="zh-CN" altLang="zh-CN" sz="2800" b="0" dirty="0">
              <a:solidFill>
                <a:schemeClr val="accent2"/>
              </a:solidFill>
              <a:latin typeface="Tahoma" panose="020B0604030504040204" charset="0"/>
            </a:endParaRPr>
          </a:p>
        </p:txBody>
      </p:sp>
      <p:sp>
        <p:nvSpPr>
          <p:cNvPr id="20491" name="Line 11"/>
          <p:cNvSpPr/>
          <p:nvPr/>
        </p:nvSpPr>
        <p:spPr>
          <a:xfrm>
            <a:off x="538163" y="1166813"/>
            <a:ext cx="2971800" cy="0"/>
          </a:xfrm>
          <a:prstGeom prst="line">
            <a:avLst/>
          </a:prstGeom>
          <a:ln w="12700">
            <a:noFill/>
          </a:ln>
        </p:spPr>
      </p:sp>
      <p:sp>
        <p:nvSpPr>
          <p:cNvPr id="20492" name="Line 13"/>
          <p:cNvSpPr/>
          <p:nvPr/>
        </p:nvSpPr>
        <p:spPr>
          <a:xfrm>
            <a:off x="538163" y="1166813"/>
            <a:ext cx="0" cy="1822450"/>
          </a:xfrm>
          <a:prstGeom prst="line">
            <a:avLst/>
          </a:prstGeom>
          <a:ln w="12700">
            <a:noFill/>
          </a:ln>
        </p:spPr>
      </p:sp>
      <p:sp>
        <p:nvSpPr>
          <p:cNvPr id="20493" name="Line 14"/>
          <p:cNvSpPr/>
          <p:nvPr/>
        </p:nvSpPr>
        <p:spPr>
          <a:xfrm>
            <a:off x="3509963" y="1166813"/>
            <a:ext cx="0" cy="1822450"/>
          </a:xfrm>
          <a:prstGeom prst="line">
            <a:avLst/>
          </a:prstGeom>
          <a:ln w="12700">
            <a:noFill/>
          </a:ln>
        </p:spPr>
      </p:sp>
      <p:sp>
        <p:nvSpPr>
          <p:cNvPr id="20494" name="Line 15"/>
          <p:cNvSpPr/>
          <p:nvPr/>
        </p:nvSpPr>
        <p:spPr>
          <a:xfrm>
            <a:off x="538163" y="2989263"/>
            <a:ext cx="0" cy="455612"/>
          </a:xfrm>
          <a:prstGeom prst="line">
            <a:avLst/>
          </a:prstGeom>
          <a:ln w="12700">
            <a:noFill/>
          </a:ln>
        </p:spPr>
      </p:sp>
      <p:sp>
        <p:nvSpPr>
          <p:cNvPr id="20495" name="Line 16"/>
          <p:cNvSpPr/>
          <p:nvPr/>
        </p:nvSpPr>
        <p:spPr>
          <a:xfrm>
            <a:off x="538163" y="3444875"/>
            <a:ext cx="0" cy="1366838"/>
          </a:xfrm>
          <a:prstGeom prst="line">
            <a:avLst/>
          </a:prstGeom>
          <a:ln w="12700">
            <a:noFill/>
          </a:ln>
        </p:spPr>
      </p:sp>
      <p:sp>
        <p:nvSpPr>
          <p:cNvPr id="20496" name="Line 17"/>
          <p:cNvSpPr/>
          <p:nvPr/>
        </p:nvSpPr>
        <p:spPr>
          <a:xfrm>
            <a:off x="3509963" y="3444875"/>
            <a:ext cx="0" cy="1366838"/>
          </a:xfrm>
          <a:prstGeom prst="line">
            <a:avLst/>
          </a:prstGeom>
          <a:ln w="12700">
            <a:noFill/>
          </a:ln>
        </p:spPr>
      </p:sp>
      <p:sp>
        <p:nvSpPr>
          <p:cNvPr id="20497" name="Line 18"/>
          <p:cNvSpPr/>
          <p:nvPr/>
        </p:nvSpPr>
        <p:spPr>
          <a:xfrm>
            <a:off x="538163" y="4811713"/>
            <a:ext cx="0" cy="461962"/>
          </a:xfrm>
          <a:prstGeom prst="line">
            <a:avLst/>
          </a:prstGeom>
          <a:ln w="12700">
            <a:noFill/>
          </a:ln>
        </p:spPr>
      </p:sp>
      <p:sp>
        <p:nvSpPr>
          <p:cNvPr id="20498" name="Line 19"/>
          <p:cNvSpPr/>
          <p:nvPr/>
        </p:nvSpPr>
        <p:spPr>
          <a:xfrm>
            <a:off x="3509963" y="4811713"/>
            <a:ext cx="0" cy="461962"/>
          </a:xfrm>
          <a:prstGeom prst="line">
            <a:avLst/>
          </a:prstGeom>
          <a:ln w="12700">
            <a:noFill/>
          </a:ln>
        </p:spPr>
      </p:sp>
      <p:sp>
        <p:nvSpPr>
          <p:cNvPr id="20499" name="Line 20"/>
          <p:cNvSpPr/>
          <p:nvPr/>
        </p:nvSpPr>
        <p:spPr>
          <a:xfrm>
            <a:off x="538163" y="5273675"/>
            <a:ext cx="0" cy="455613"/>
          </a:xfrm>
          <a:prstGeom prst="line">
            <a:avLst/>
          </a:prstGeom>
          <a:ln w="12700">
            <a:noFill/>
          </a:ln>
        </p:spPr>
      </p:sp>
      <p:sp>
        <p:nvSpPr>
          <p:cNvPr id="20500" name="Line 21"/>
          <p:cNvSpPr/>
          <p:nvPr/>
        </p:nvSpPr>
        <p:spPr>
          <a:xfrm>
            <a:off x="3509963" y="5273675"/>
            <a:ext cx="0" cy="455613"/>
          </a:xfrm>
          <a:prstGeom prst="line">
            <a:avLst/>
          </a:prstGeom>
          <a:ln w="12700">
            <a:noFill/>
          </a:ln>
        </p:spPr>
      </p:sp>
      <p:sp>
        <p:nvSpPr>
          <p:cNvPr id="20501" name="Line 24"/>
          <p:cNvSpPr/>
          <p:nvPr/>
        </p:nvSpPr>
        <p:spPr>
          <a:xfrm>
            <a:off x="3509963" y="2989263"/>
            <a:ext cx="0" cy="455612"/>
          </a:xfrm>
          <a:prstGeom prst="line">
            <a:avLst/>
          </a:prstGeom>
          <a:ln w="12700">
            <a:noFill/>
          </a:ln>
        </p:spPr>
      </p:sp>
      <p:sp>
        <p:nvSpPr>
          <p:cNvPr id="20502" name="Rectangle 25"/>
          <p:cNvSpPr/>
          <p:nvPr/>
        </p:nvSpPr>
        <p:spPr>
          <a:xfrm>
            <a:off x="376238" y="1935163"/>
            <a:ext cx="2971800" cy="455612"/>
          </a:xfrm>
          <a:prstGeom prst="rect">
            <a:avLst/>
          </a:prstGeom>
          <a:noFill/>
          <a:ln w="9525">
            <a:noFill/>
          </a:ln>
        </p:spPr>
        <p:txBody>
          <a:bodyPr anchor="t"/>
          <a:p>
            <a:pPr>
              <a:spcBef>
                <a:spcPct val="20000"/>
              </a:spcBef>
              <a:buClr>
                <a:schemeClr val="folHlink"/>
              </a:buClr>
              <a:buSzPct val="60000"/>
            </a:pPr>
            <a:r>
              <a:rPr lang="en-US" altLang="zh-CN" sz="2800" b="0" dirty="0">
                <a:latin typeface="Tahoma" panose="020B0604030504040204" charset="0"/>
              </a:rPr>
              <a:t>int * int</a:t>
            </a:r>
            <a:r>
              <a:rPr lang="en-US" altLang="zh-CN" sz="2800" b="0" dirty="0">
                <a:solidFill>
                  <a:srgbClr val="9900CC"/>
                </a:solidFill>
                <a:latin typeface="Tahoma" panose="020B0604030504040204" charset="0"/>
              </a:rPr>
              <a:t> |</a:t>
            </a:r>
            <a:r>
              <a:rPr lang="en-US" altLang="zh-CN" sz="2800" b="0" dirty="0">
                <a:solidFill>
                  <a:schemeClr val="accent2"/>
                </a:solidFill>
                <a:latin typeface="Tahoma" panose="020B0604030504040204" charset="0"/>
              </a:rPr>
              <a:t> </a:t>
            </a:r>
            <a:r>
              <a:rPr lang="en-US" altLang="zh-CN" sz="2800" b="0" dirty="0">
                <a:latin typeface="Tahoma" panose="020B0604030504040204" charset="0"/>
              </a:rPr>
              <a:t>+ int</a:t>
            </a:r>
            <a:endParaRPr lang="en-US" altLang="zh-CN" sz="2800" b="0" dirty="0">
              <a:latin typeface="Tahoma" panose="020B0604030504040204" charset="0"/>
            </a:endParaRPr>
          </a:p>
        </p:txBody>
      </p:sp>
      <p:sp>
        <p:nvSpPr>
          <p:cNvPr id="20503" name="Rectangle 26"/>
          <p:cNvSpPr/>
          <p:nvPr/>
        </p:nvSpPr>
        <p:spPr>
          <a:xfrm>
            <a:off x="376238" y="2366963"/>
            <a:ext cx="2971800" cy="455612"/>
          </a:xfrm>
          <a:prstGeom prst="rect">
            <a:avLst/>
          </a:prstGeom>
          <a:noFill/>
          <a:ln w="9525">
            <a:noFill/>
          </a:ln>
        </p:spPr>
        <p:txBody>
          <a:bodyPr anchor="t"/>
          <a:p>
            <a:pPr>
              <a:spcBef>
                <a:spcPct val="20000"/>
              </a:spcBef>
              <a:buClr>
                <a:schemeClr val="folHlink"/>
              </a:buClr>
              <a:buSzPct val="60000"/>
            </a:pPr>
            <a:r>
              <a:rPr lang="en-US" altLang="zh-CN" sz="2800" b="0" dirty="0">
                <a:latin typeface="Tahoma" panose="020B0604030504040204" charset="0"/>
              </a:rPr>
              <a:t>int * T</a:t>
            </a:r>
            <a:r>
              <a:rPr lang="en-US" altLang="zh-CN" sz="2800" b="0" dirty="0">
                <a:solidFill>
                  <a:schemeClr val="accent2"/>
                </a:solidFill>
                <a:latin typeface="Tahoma" panose="020B0604030504040204" charset="0"/>
              </a:rPr>
              <a:t> </a:t>
            </a:r>
            <a:r>
              <a:rPr lang="en-US" altLang="zh-CN" sz="2800" b="0" dirty="0">
                <a:solidFill>
                  <a:srgbClr val="9900CC"/>
                </a:solidFill>
                <a:latin typeface="Tahoma" panose="020B0604030504040204" charset="0"/>
              </a:rPr>
              <a:t>|</a:t>
            </a:r>
            <a:r>
              <a:rPr lang="en-US" altLang="zh-CN" sz="2800" b="0" dirty="0">
                <a:solidFill>
                  <a:schemeClr val="accent2"/>
                </a:solidFill>
                <a:latin typeface="Tahoma" panose="020B0604030504040204" charset="0"/>
              </a:rPr>
              <a:t> </a:t>
            </a:r>
            <a:r>
              <a:rPr lang="en-US" altLang="zh-CN" sz="2800" b="0" dirty="0">
                <a:latin typeface="Tahoma" panose="020B0604030504040204" charset="0"/>
              </a:rPr>
              <a:t>+ int</a:t>
            </a:r>
            <a:endParaRPr lang="en-US" altLang="zh-CN" sz="2800" b="0" dirty="0">
              <a:latin typeface="Tahoma" panose="020B0604030504040204" charset="0"/>
            </a:endParaRPr>
          </a:p>
        </p:txBody>
      </p:sp>
      <p:sp>
        <p:nvSpPr>
          <p:cNvPr id="20504" name="Text Box 27"/>
          <p:cNvSpPr txBox="1"/>
          <p:nvPr/>
        </p:nvSpPr>
        <p:spPr>
          <a:xfrm>
            <a:off x="6059488" y="3956050"/>
            <a:ext cx="457200" cy="519113"/>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T</a:t>
            </a:r>
            <a:endParaRPr lang="en-US" altLang="zh-CN" sz="2800" dirty="0">
              <a:solidFill>
                <a:schemeClr val="tx2"/>
              </a:solidFill>
              <a:latin typeface="Century Gothic" panose="020B0502020202020204" pitchFamily="34" charset="0"/>
            </a:endParaRPr>
          </a:p>
        </p:txBody>
      </p:sp>
      <p:cxnSp>
        <p:nvCxnSpPr>
          <p:cNvPr id="20505" name="AutoShape 28"/>
          <p:cNvCxnSpPr>
            <a:endCxn id="20504" idx="2"/>
          </p:cNvCxnSpPr>
          <p:nvPr/>
        </p:nvCxnSpPr>
        <p:spPr>
          <a:xfrm flipV="1">
            <a:off x="6288088" y="4475163"/>
            <a:ext cx="0" cy="485775"/>
          </a:xfrm>
          <a:prstGeom prst="straightConnector1">
            <a:avLst/>
          </a:prstGeom>
          <a:ln w="9525" cap="flat" cmpd="sng">
            <a:solidFill>
              <a:srgbClr val="FF0000"/>
            </a:solidFill>
            <a:prstDash val="solid"/>
            <a:round/>
            <a:headEnd type="none" w="med" len="med"/>
            <a:tailEnd type="none" w="med" len="med"/>
          </a:ln>
        </p:spPr>
      </p:cxnSp>
      <p:sp>
        <p:nvSpPr>
          <p:cNvPr id="20506" name="Rectangle 29"/>
          <p:cNvSpPr/>
          <p:nvPr/>
        </p:nvSpPr>
        <p:spPr>
          <a:xfrm>
            <a:off x="376238" y="2798763"/>
            <a:ext cx="2971800" cy="455612"/>
          </a:xfrm>
          <a:prstGeom prst="rect">
            <a:avLst/>
          </a:prstGeom>
          <a:noFill/>
          <a:ln w="9525">
            <a:noFill/>
          </a:ln>
        </p:spPr>
        <p:txBody>
          <a:bodyPr anchor="t"/>
          <a:p>
            <a:pPr>
              <a:spcBef>
                <a:spcPct val="20000"/>
              </a:spcBef>
              <a:buClr>
                <a:schemeClr val="folHlink"/>
              </a:buClr>
              <a:buSzPct val="60000"/>
            </a:pPr>
            <a:r>
              <a:rPr lang="en-US" altLang="zh-CN" sz="2800" b="0" dirty="0">
                <a:latin typeface="Tahoma" panose="020B0604030504040204" charset="0"/>
              </a:rPr>
              <a:t>T</a:t>
            </a:r>
            <a:r>
              <a:rPr lang="en-US" altLang="zh-CN" sz="2800" b="0" dirty="0">
                <a:solidFill>
                  <a:schemeClr val="accent2"/>
                </a:solidFill>
                <a:latin typeface="Tahoma" panose="020B0604030504040204" charset="0"/>
              </a:rPr>
              <a:t> </a:t>
            </a:r>
            <a:r>
              <a:rPr lang="en-US" altLang="zh-CN" sz="2800" b="0" dirty="0">
                <a:solidFill>
                  <a:srgbClr val="9900CC"/>
                </a:solidFill>
                <a:latin typeface="Tahoma" panose="020B0604030504040204" charset="0"/>
              </a:rPr>
              <a:t>|</a:t>
            </a:r>
            <a:r>
              <a:rPr lang="en-US" altLang="zh-CN" sz="2800" b="0" dirty="0">
                <a:solidFill>
                  <a:schemeClr val="accent2"/>
                </a:solidFill>
                <a:latin typeface="Tahoma" panose="020B0604030504040204" charset="0"/>
              </a:rPr>
              <a:t> </a:t>
            </a:r>
            <a:r>
              <a:rPr lang="en-US" altLang="zh-CN" sz="2800" b="0" dirty="0">
                <a:latin typeface="Tahoma" panose="020B0604030504040204" charset="0"/>
              </a:rPr>
              <a:t>+ int</a:t>
            </a:r>
            <a:endParaRPr lang="en-US" altLang="zh-CN" sz="2800" b="0" dirty="0">
              <a:latin typeface="Tahoma" panose="020B0604030504040204" charset="0"/>
            </a:endParaRPr>
          </a:p>
        </p:txBody>
      </p:sp>
      <p:cxnSp>
        <p:nvCxnSpPr>
          <p:cNvPr id="20507" name="AutoShape 30"/>
          <p:cNvCxnSpPr>
            <a:stCxn id="20508" idx="2"/>
            <a:endCxn id="20504" idx="2"/>
          </p:cNvCxnSpPr>
          <p:nvPr/>
        </p:nvCxnSpPr>
        <p:spPr>
          <a:xfrm flipH="1">
            <a:off x="4589463" y="3319463"/>
            <a:ext cx="876300" cy="1628775"/>
          </a:xfrm>
          <a:prstGeom prst="straightConnector1">
            <a:avLst/>
          </a:prstGeom>
          <a:ln w="9525" cap="flat" cmpd="sng">
            <a:solidFill>
              <a:srgbClr val="FF0000"/>
            </a:solidFill>
            <a:prstDash val="solid"/>
            <a:round/>
            <a:headEnd type="none" w="med" len="med"/>
            <a:tailEnd type="none" w="med" len="med"/>
          </a:ln>
        </p:spPr>
      </p:cxnSp>
      <p:sp>
        <p:nvSpPr>
          <p:cNvPr id="20508" name="Text Box 31"/>
          <p:cNvSpPr txBox="1"/>
          <p:nvPr/>
        </p:nvSpPr>
        <p:spPr>
          <a:xfrm>
            <a:off x="5237163" y="2800350"/>
            <a:ext cx="457200" cy="519113"/>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T</a:t>
            </a:r>
            <a:endParaRPr lang="en-US" altLang="zh-CN" sz="2800" dirty="0">
              <a:solidFill>
                <a:schemeClr val="tx2"/>
              </a:solidFill>
              <a:latin typeface="Century Gothic" panose="020B0502020202020204" pitchFamily="34" charset="0"/>
            </a:endParaRPr>
          </a:p>
        </p:txBody>
      </p:sp>
      <p:cxnSp>
        <p:nvCxnSpPr>
          <p:cNvPr id="20509" name="AutoShape 32"/>
          <p:cNvCxnSpPr>
            <a:stCxn id="20508" idx="2"/>
            <a:endCxn id="20504" idx="2"/>
          </p:cNvCxnSpPr>
          <p:nvPr/>
        </p:nvCxnSpPr>
        <p:spPr>
          <a:xfrm>
            <a:off x="5465763" y="3319463"/>
            <a:ext cx="762000" cy="623887"/>
          </a:xfrm>
          <a:prstGeom prst="straightConnector1">
            <a:avLst/>
          </a:prstGeom>
          <a:ln w="9525" cap="flat" cmpd="sng">
            <a:solidFill>
              <a:srgbClr val="FF0000"/>
            </a:solidFill>
            <a:prstDash val="solid"/>
            <a:round/>
            <a:headEnd type="none" w="med" len="med"/>
            <a:tailEnd type="none" w="med" len="med"/>
          </a:ln>
        </p:spPr>
      </p:cxnSp>
      <p:cxnSp>
        <p:nvCxnSpPr>
          <p:cNvPr id="20510" name="AutoShape 33"/>
          <p:cNvCxnSpPr>
            <a:stCxn id="20508" idx="2"/>
            <a:endCxn id="20504" idx="2"/>
          </p:cNvCxnSpPr>
          <p:nvPr/>
        </p:nvCxnSpPr>
        <p:spPr>
          <a:xfrm>
            <a:off x="5465763" y="3319463"/>
            <a:ext cx="0" cy="1690687"/>
          </a:xfrm>
          <a:prstGeom prst="straightConnector1">
            <a:avLst/>
          </a:prstGeom>
          <a:ln w="9525" cap="flat" cmpd="sng">
            <a:solidFill>
              <a:srgbClr val="FF0000"/>
            </a:solidFill>
            <a:prstDash val="solid"/>
            <a:round/>
            <a:headEnd type="none" w="med" len="med"/>
            <a:tailEnd type="none" w="med" len="med"/>
          </a:ln>
        </p:spPr>
      </p:cxnSp>
      <p:sp>
        <p:nvSpPr>
          <p:cNvPr id="20511" name="Rectangle 34"/>
          <p:cNvSpPr/>
          <p:nvPr/>
        </p:nvSpPr>
        <p:spPr>
          <a:xfrm>
            <a:off x="376238" y="3230563"/>
            <a:ext cx="2971800" cy="455612"/>
          </a:xfrm>
          <a:prstGeom prst="rect">
            <a:avLst/>
          </a:prstGeom>
          <a:noFill/>
          <a:ln w="9525">
            <a:noFill/>
          </a:ln>
        </p:spPr>
        <p:txBody>
          <a:bodyPr anchor="t"/>
          <a:p>
            <a:pPr>
              <a:spcBef>
                <a:spcPct val="20000"/>
              </a:spcBef>
              <a:buClr>
                <a:schemeClr val="folHlink"/>
              </a:buClr>
              <a:buSzPct val="60000"/>
            </a:pPr>
            <a:r>
              <a:rPr lang="en-US" altLang="zh-CN" sz="2800" b="0" dirty="0">
                <a:latin typeface="Tahoma" panose="020B0604030504040204" charset="0"/>
              </a:rPr>
              <a:t>T +</a:t>
            </a:r>
            <a:r>
              <a:rPr lang="en-US" altLang="zh-CN" sz="2800" b="0" dirty="0">
                <a:solidFill>
                  <a:schemeClr val="accent2"/>
                </a:solidFill>
                <a:latin typeface="Tahoma" panose="020B0604030504040204" charset="0"/>
              </a:rPr>
              <a:t> </a:t>
            </a:r>
            <a:r>
              <a:rPr lang="en-US" altLang="zh-CN" sz="2800" b="0" dirty="0">
                <a:solidFill>
                  <a:srgbClr val="9900CC"/>
                </a:solidFill>
                <a:latin typeface="Tahoma" panose="020B0604030504040204" charset="0"/>
              </a:rPr>
              <a:t>|</a:t>
            </a:r>
            <a:r>
              <a:rPr lang="en-US" altLang="zh-CN" sz="2800" b="0" dirty="0">
                <a:latin typeface="Tahoma" panose="020B0604030504040204" charset="0"/>
              </a:rPr>
              <a:t> int</a:t>
            </a:r>
            <a:endParaRPr lang="en-US" altLang="zh-CN" sz="2800" b="0" dirty="0">
              <a:latin typeface="Tahoma" panose="020B0604030504040204" charset="0"/>
            </a:endParaRPr>
          </a:p>
        </p:txBody>
      </p:sp>
      <p:sp>
        <p:nvSpPr>
          <p:cNvPr id="20512" name="Rectangle 35"/>
          <p:cNvSpPr/>
          <p:nvPr/>
        </p:nvSpPr>
        <p:spPr>
          <a:xfrm>
            <a:off x="376238" y="3662363"/>
            <a:ext cx="2971800" cy="455612"/>
          </a:xfrm>
          <a:prstGeom prst="rect">
            <a:avLst/>
          </a:prstGeom>
          <a:noFill/>
          <a:ln w="9525">
            <a:noFill/>
          </a:ln>
        </p:spPr>
        <p:txBody>
          <a:bodyPr anchor="t"/>
          <a:p>
            <a:pPr>
              <a:spcBef>
                <a:spcPct val="20000"/>
              </a:spcBef>
              <a:buClr>
                <a:schemeClr val="folHlink"/>
              </a:buClr>
              <a:buSzPct val="60000"/>
            </a:pPr>
            <a:r>
              <a:rPr lang="en-US" altLang="zh-CN" sz="2800" b="0" dirty="0">
                <a:latin typeface="Tahoma" panose="020B0604030504040204" charset="0"/>
              </a:rPr>
              <a:t>T + int</a:t>
            </a:r>
            <a:r>
              <a:rPr lang="en-US" altLang="zh-CN" sz="2800" b="0" dirty="0">
                <a:solidFill>
                  <a:schemeClr val="accent2"/>
                </a:solidFill>
                <a:latin typeface="Tahoma" panose="020B0604030504040204" charset="0"/>
              </a:rPr>
              <a:t> </a:t>
            </a:r>
            <a:r>
              <a:rPr lang="en-US" altLang="zh-CN" sz="2800" b="0" dirty="0">
                <a:solidFill>
                  <a:srgbClr val="9900CC"/>
                </a:solidFill>
                <a:latin typeface="Tahoma" panose="020B0604030504040204" charset="0"/>
              </a:rPr>
              <a:t>|</a:t>
            </a:r>
            <a:r>
              <a:rPr lang="en-US" altLang="zh-CN" sz="2800" b="0" dirty="0">
                <a:solidFill>
                  <a:schemeClr val="accent2"/>
                </a:solidFill>
                <a:latin typeface="Tahoma" panose="020B0604030504040204" charset="0"/>
              </a:rPr>
              <a:t> </a:t>
            </a:r>
            <a:endParaRPr lang="en-US" altLang="zh-CN" sz="2800" b="0" dirty="0">
              <a:solidFill>
                <a:schemeClr val="accent2"/>
              </a:solidFill>
              <a:latin typeface="Tahoma" panose="020B0604030504040204" charset="0"/>
            </a:endParaRPr>
          </a:p>
        </p:txBody>
      </p:sp>
      <p:sp>
        <p:nvSpPr>
          <p:cNvPr id="20513" name="Rectangle 36"/>
          <p:cNvSpPr/>
          <p:nvPr/>
        </p:nvSpPr>
        <p:spPr>
          <a:xfrm>
            <a:off x="395288" y="4071938"/>
            <a:ext cx="2971800" cy="455612"/>
          </a:xfrm>
          <a:prstGeom prst="rect">
            <a:avLst/>
          </a:prstGeom>
          <a:noFill/>
          <a:ln w="9525">
            <a:noFill/>
          </a:ln>
        </p:spPr>
        <p:txBody>
          <a:bodyPr anchor="t"/>
          <a:p>
            <a:pPr>
              <a:spcBef>
                <a:spcPct val="20000"/>
              </a:spcBef>
              <a:buClr>
                <a:schemeClr val="folHlink"/>
              </a:buClr>
              <a:buSzPct val="60000"/>
            </a:pPr>
            <a:r>
              <a:rPr lang="en-US" altLang="zh-CN" sz="2800" b="0" dirty="0">
                <a:latin typeface="Tahoma" panose="020B0604030504040204" charset="0"/>
              </a:rPr>
              <a:t>T + T</a:t>
            </a:r>
            <a:r>
              <a:rPr lang="en-US" altLang="zh-CN" sz="2800" b="0" dirty="0">
                <a:solidFill>
                  <a:schemeClr val="accent2"/>
                </a:solidFill>
                <a:latin typeface="Tahoma" panose="020B0604030504040204" charset="0"/>
              </a:rPr>
              <a:t> </a:t>
            </a:r>
            <a:r>
              <a:rPr lang="en-US" altLang="zh-CN" sz="2800" b="0" dirty="0">
                <a:solidFill>
                  <a:srgbClr val="9900CC"/>
                </a:solidFill>
                <a:latin typeface="Tahoma" panose="020B0604030504040204" charset="0"/>
              </a:rPr>
              <a:t>|</a:t>
            </a:r>
            <a:r>
              <a:rPr lang="en-US" altLang="zh-CN" sz="2800" b="0" dirty="0">
                <a:solidFill>
                  <a:schemeClr val="accent2"/>
                </a:solidFill>
                <a:latin typeface="Tahoma" panose="020B0604030504040204" charset="0"/>
              </a:rPr>
              <a:t> </a:t>
            </a:r>
            <a:endParaRPr lang="en-US" altLang="zh-CN" sz="2800" b="0" dirty="0">
              <a:solidFill>
                <a:schemeClr val="accent2"/>
              </a:solidFill>
              <a:latin typeface="Tahoma" panose="020B0604030504040204" charset="0"/>
            </a:endParaRPr>
          </a:p>
        </p:txBody>
      </p:sp>
      <p:sp>
        <p:nvSpPr>
          <p:cNvPr id="20514" name="Text Box 37"/>
          <p:cNvSpPr txBox="1"/>
          <p:nvPr/>
        </p:nvSpPr>
        <p:spPr>
          <a:xfrm>
            <a:off x="8002588" y="3956050"/>
            <a:ext cx="457200" cy="519113"/>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T</a:t>
            </a:r>
            <a:endParaRPr lang="en-US" altLang="zh-CN" sz="2800" dirty="0">
              <a:solidFill>
                <a:schemeClr val="tx2"/>
              </a:solidFill>
              <a:latin typeface="Century Gothic" panose="020B0502020202020204" pitchFamily="34" charset="0"/>
            </a:endParaRPr>
          </a:p>
        </p:txBody>
      </p:sp>
      <p:cxnSp>
        <p:nvCxnSpPr>
          <p:cNvPr id="20515" name="AutoShape 38"/>
          <p:cNvCxnSpPr>
            <a:stCxn id="20508" idx="2"/>
            <a:endCxn id="20514" idx="2"/>
          </p:cNvCxnSpPr>
          <p:nvPr/>
        </p:nvCxnSpPr>
        <p:spPr>
          <a:xfrm flipV="1">
            <a:off x="8231188" y="4475163"/>
            <a:ext cx="0" cy="485775"/>
          </a:xfrm>
          <a:prstGeom prst="straightConnector1">
            <a:avLst/>
          </a:prstGeom>
          <a:ln w="9525" cap="flat" cmpd="sng">
            <a:solidFill>
              <a:srgbClr val="FF0000"/>
            </a:solidFill>
            <a:prstDash val="solid"/>
            <a:round/>
            <a:headEnd type="none" w="med" len="med"/>
            <a:tailEnd type="none" w="med" len="med"/>
          </a:ln>
        </p:spPr>
      </p:cxnSp>
      <p:sp>
        <p:nvSpPr>
          <p:cNvPr id="20516" name="Rectangle 39"/>
          <p:cNvSpPr/>
          <p:nvPr/>
        </p:nvSpPr>
        <p:spPr>
          <a:xfrm>
            <a:off x="395288" y="4576763"/>
            <a:ext cx="2971800" cy="455612"/>
          </a:xfrm>
          <a:prstGeom prst="rect">
            <a:avLst/>
          </a:prstGeom>
          <a:noFill/>
          <a:ln w="9525">
            <a:noFill/>
          </a:ln>
        </p:spPr>
        <p:txBody>
          <a:bodyPr anchor="t"/>
          <a:p>
            <a:pPr>
              <a:spcBef>
                <a:spcPct val="20000"/>
              </a:spcBef>
              <a:buClr>
                <a:schemeClr val="folHlink"/>
              </a:buClr>
              <a:buSzPct val="60000"/>
            </a:pPr>
            <a:r>
              <a:rPr lang="en-US" altLang="zh-CN" sz="2800" b="0" dirty="0">
                <a:latin typeface="Tahoma" panose="020B0604030504040204" charset="0"/>
              </a:rPr>
              <a:t>T + E</a:t>
            </a:r>
            <a:r>
              <a:rPr lang="en-US" altLang="zh-CN" sz="2800" b="0" dirty="0">
                <a:solidFill>
                  <a:schemeClr val="accent2"/>
                </a:solidFill>
                <a:latin typeface="Tahoma" panose="020B0604030504040204" charset="0"/>
              </a:rPr>
              <a:t> </a:t>
            </a:r>
            <a:r>
              <a:rPr lang="en-US" altLang="zh-CN" sz="2800" b="0" dirty="0">
                <a:solidFill>
                  <a:srgbClr val="9900CC"/>
                </a:solidFill>
                <a:latin typeface="Tahoma" panose="020B0604030504040204" charset="0"/>
              </a:rPr>
              <a:t>|</a:t>
            </a:r>
            <a:r>
              <a:rPr lang="en-US" altLang="zh-CN" sz="2800" b="0" dirty="0">
                <a:solidFill>
                  <a:schemeClr val="accent2"/>
                </a:solidFill>
                <a:latin typeface="Tahoma" panose="020B0604030504040204" charset="0"/>
              </a:rPr>
              <a:t> </a:t>
            </a:r>
            <a:endParaRPr lang="en-US" altLang="zh-CN" sz="2800" b="0" dirty="0">
              <a:solidFill>
                <a:schemeClr val="accent2"/>
              </a:solidFill>
              <a:latin typeface="Tahoma" panose="020B0604030504040204" charset="0"/>
            </a:endParaRPr>
          </a:p>
        </p:txBody>
      </p:sp>
      <p:sp>
        <p:nvSpPr>
          <p:cNvPr id="20517" name="Text Box 40"/>
          <p:cNvSpPr txBox="1"/>
          <p:nvPr/>
        </p:nvSpPr>
        <p:spPr>
          <a:xfrm>
            <a:off x="7956550" y="2808288"/>
            <a:ext cx="457200" cy="519112"/>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E</a:t>
            </a:r>
            <a:endParaRPr lang="en-US" altLang="zh-CN" sz="2800" dirty="0">
              <a:solidFill>
                <a:schemeClr val="tx2"/>
              </a:solidFill>
              <a:latin typeface="Century Gothic" panose="020B0502020202020204" pitchFamily="34" charset="0"/>
            </a:endParaRPr>
          </a:p>
        </p:txBody>
      </p:sp>
      <p:cxnSp>
        <p:nvCxnSpPr>
          <p:cNvPr id="20518" name="AutoShape 41"/>
          <p:cNvCxnSpPr>
            <a:stCxn id="20517" idx="2"/>
            <a:endCxn id="20514" idx="2"/>
          </p:cNvCxnSpPr>
          <p:nvPr/>
        </p:nvCxnSpPr>
        <p:spPr>
          <a:xfrm>
            <a:off x="8185150" y="3327400"/>
            <a:ext cx="0" cy="623888"/>
          </a:xfrm>
          <a:prstGeom prst="straightConnector1">
            <a:avLst/>
          </a:prstGeom>
          <a:ln w="9525" cap="flat" cmpd="sng">
            <a:solidFill>
              <a:srgbClr val="FF0000"/>
            </a:solidFill>
            <a:prstDash val="solid"/>
            <a:round/>
            <a:headEnd type="none" w="med" len="med"/>
            <a:tailEnd type="none" w="med" len="med"/>
          </a:ln>
        </p:spPr>
      </p:cxnSp>
      <p:sp>
        <p:nvSpPr>
          <p:cNvPr id="20519" name="Rectangle 42"/>
          <p:cNvSpPr/>
          <p:nvPr/>
        </p:nvSpPr>
        <p:spPr>
          <a:xfrm>
            <a:off x="395288" y="5008563"/>
            <a:ext cx="2971800" cy="455612"/>
          </a:xfrm>
          <a:prstGeom prst="rect">
            <a:avLst/>
          </a:prstGeom>
          <a:noFill/>
          <a:ln w="9525">
            <a:noFill/>
          </a:ln>
        </p:spPr>
        <p:txBody>
          <a:bodyPr anchor="t"/>
          <a:p>
            <a:pPr>
              <a:spcBef>
                <a:spcPct val="20000"/>
              </a:spcBef>
              <a:buClr>
                <a:schemeClr val="folHlink"/>
              </a:buClr>
              <a:buSzPct val="60000"/>
            </a:pPr>
            <a:r>
              <a:rPr lang="en-US" altLang="zh-CN" sz="2800" b="0" dirty="0">
                <a:solidFill>
                  <a:schemeClr val="hlink"/>
                </a:solidFill>
                <a:latin typeface="Tahoma" panose="020B0604030504040204" charset="0"/>
              </a:rPr>
              <a:t>E</a:t>
            </a:r>
            <a:r>
              <a:rPr lang="en-US" altLang="zh-CN" sz="2800" b="0" dirty="0">
                <a:solidFill>
                  <a:schemeClr val="accent2"/>
                </a:solidFill>
                <a:latin typeface="Tahoma" panose="020B0604030504040204" charset="0"/>
              </a:rPr>
              <a:t> </a:t>
            </a:r>
            <a:r>
              <a:rPr lang="en-US" altLang="zh-CN" sz="2800" b="0" dirty="0">
                <a:solidFill>
                  <a:srgbClr val="9900CC"/>
                </a:solidFill>
                <a:latin typeface="Tahoma" panose="020B0604030504040204" charset="0"/>
              </a:rPr>
              <a:t>|</a:t>
            </a:r>
            <a:r>
              <a:rPr lang="en-US" altLang="zh-CN" sz="2800" b="0" dirty="0">
                <a:solidFill>
                  <a:schemeClr val="accent2"/>
                </a:solidFill>
                <a:latin typeface="Tahoma" panose="020B0604030504040204" charset="0"/>
              </a:rPr>
              <a:t> </a:t>
            </a:r>
            <a:endParaRPr lang="en-US" altLang="zh-CN" sz="2800" b="0" dirty="0">
              <a:solidFill>
                <a:schemeClr val="accent2"/>
              </a:solidFill>
              <a:latin typeface="Tahoma" panose="020B0604030504040204" charset="0"/>
            </a:endParaRPr>
          </a:p>
        </p:txBody>
      </p:sp>
      <p:sp>
        <p:nvSpPr>
          <p:cNvPr id="20520" name="Text Box 43"/>
          <p:cNvSpPr txBox="1"/>
          <p:nvPr/>
        </p:nvSpPr>
        <p:spPr>
          <a:xfrm>
            <a:off x="6731000" y="1684338"/>
            <a:ext cx="457200" cy="457200"/>
          </a:xfrm>
          <a:prstGeom prst="rect">
            <a:avLst/>
          </a:prstGeom>
          <a:noFill/>
          <a:ln w="9525">
            <a:noFill/>
          </a:ln>
        </p:spPr>
        <p:txBody>
          <a:bodyPr anchor="t">
            <a:spAutoFit/>
          </a:bodyPr>
          <a:p>
            <a:pPr eaLnBrk="0" hangingPunct="0">
              <a:spcBef>
                <a:spcPct val="50000"/>
              </a:spcBef>
            </a:pPr>
            <a:r>
              <a:rPr lang="en-US" altLang="zh-CN" dirty="0">
                <a:solidFill>
                  <a:schemeClr val="tx2"/>
                </a:solidFill>
                <a:latin typeface="Comic Sans MS" panose="030F0702030302020204" pitchFamily="66" charset="0"/>
              </a:rPr>
              <a:t>E</a:t>
            </a:r>
            <a:endParaRPr lang="en-US" altLang="zh-CN" dirty="0">
              <a:solidFill>
                <a:schemeClr val="tx2"/>
              </a:solidFill>
              <a:latin typeface="Comic Sans MS" panose="030F0702030302020204" pitchFamily="66" charset="0"/>
            </a:endParaRPr>
          </a:p>
        </p:txBody>
      </p:sp>
      <p:cxnSp>
        <p:nvCxnSpPr>
          <p:cNvPr id="20521" name="AutoShape 44"/>
          <p:cNvCxnSpPr>
            <a:stCxn id="20517" idx="2"/>
            <a:endCxn id="20520" idx="2"/>
          </p:cNvCxnSpPr>
          <p:nvPr/>
        </p:nvCxnSpPr>
        <p:spPr>
          <a:xfrm flipV="1">
            <a:off x="5435600" y="2141538"/>
            <a:ext cx="1524000" cy="685800"/>
          </a:xfrm>
          <a:prstGeom prst="straightConnector1">
            <a:avLst/>
          </a:prstGeom>
          <a:ln w="9525" cap="flat" cmpd="sng">
            <a:solidFill>
              <a:srgbClr val="FF0000"/>
            </a:solidFill>
            <a:prstDash val="solid"/>
            <a:round/>
            <a:headEnd type="none" w="med" len="med"/>
            <a:tailEnd type="none" w="med" len="med"/>
          </a:ln>
        </p:spPr>
      </p:cxnSp>
      <p:cxnSp>
        <p:nvCxnSpPr>
          <p:cNvPr id="20522" name="AutoShape 45"/>
          <p:cNvCxnSpPr>
            <a:stCxn id="20517" idx="2"/>
            <a:endCxn id="20520" idx="2"/>
          </p:cNvCxnSpPr>
          <p:nvPr/>
        </p:nvCxnSpPr>
        <p:spPr>
          <a:xfrm flipH="1" flipV="1">
            <a:off x="6959600" y="2141538"/>
            <a:ext cx="1219200" cy="685800"/>
          </a:xfrm>
          <a:prstGeom prst="straightConnector1">
            <a:avLst/>
          </a:prstGeom>
          <a:ln w="9525" cap="flat" cmpd="sng">
            <a:solidFill>
              <a:srgbClr val="FF0000"/>
            </a:solidFill>
            <a:prstDash val="solid"/>
            <a:round/>
            <a:headEnd type="none" w="med" len="med"/>
            <a:tailEnd type="none" w="med" len="med"/>
          </a:ln>
        </p:spPr>
      </p:cxnSp>
      <p:cxnSp>
        <p:nvCxnSpPr>
          <p:cNvPr id="20523" name="AutoShape 46"/>
          <p:cNvCxnSpPr>
            <a:stCxn id="20520" idx="2"/>
            <a:endCxn id="20520" idx="2"/>
          </p:cNvCxnSpPr>
          <p:nvPr/>
        </p:nvCxnSpPr>
        <p:spPr>
          <a:xfrm>
            <a:off x="6959600" y="2141538"/>
            <a:ext cx="0" cy="2819400"/>
          </a:xfrm>
          <a:prstGeom prst="straightConnector1">
            <a:avLst/>
          </a:prstGeom>
          <a:ln w="9525" cap="flat" cmpd="sng">
            <a:solidFill>
              <a:srgbClr val="FF0000"/>
            </a:solidFill>
            <a:prstDash val="solid"/>
            <a:round/>
            <a:headEnd type="none" w="med" len="med"/>
            <a:tailEnd type="none" w="med" len="med"/>
          </a:ln>
        </p:spPr>
      </p:cxnSp>
      <p:sp>
        <p:nvSpPr>
          <p:cNvPr id="10" name="Rectangle 7"/>
          <p:cNvSpPr txBox="1">
            <a:spLocks noChangeArrowheads="1"/>
          </p:cNvSpPr>
          <p:nvPr/>
        </p:nvSpPr>
        <p:spPr bwMode="auto">
          <a:xfrm>
            <a:off x="8390573" y="945833"/>
            <a:ext cx="3673475" cy="1657350"/>
          </a:xfrm>
          <a:prstGeom prst="rect">
            <a:avLst/>
          </a:prstGeom>
          <a:noFill/>
          <a:ln w="9525">
            <a:solidFill>
              <a:schemeClr val="tx1"/>
            </a:solidFill>
            <a:miter lim="800000"/>
          </a:ln>
        </p:spPr>
        <p:txBody>
          <a:bodyPr/>
          <a:p>
            <a:pPr marL="342900" marR="0" indent="-342900" defTabSz="914400" eaLnBrk="0" hangingPunct="0">
              <a:spcBef>
                <a:spcPct val="20000"/>
              </a:spcBef>
              <a:buSzTx/>
              <a:defRPr/>
            </a:pPr>
            <a:r>
              <a:rPr kumimoji="0" lang="zh-CN" altLang="en-US" sz="2400" b="0" kern="0" cap="none" spc="0" normalizeH="0" baseline="0" noProof="0">
                <a:latin typeface="华文新魏" panose="02010800040101010101" pitchFamily="2" charset="-122"/>
                <a:ea typeface="华文新魏" panose="02010800040101010101" pitchFamily="2" charset="-122"/>
                <a:cs typeface="+mn-cs"/>
              </a:rPr>
              <a:t>例：文法 </a:t>
            </a:r>
            <a:r>
              <a:rPr kumimoji="0" lang="en-US" altLang="zh-CN" sz="2400" b="0" kern="0" cap="none" spc="0" normalizeH="0" baseline="0" noProof="0">
                <a:latin typeface="华文新魏" panose="02010800040101010101" pitchFamily="2" charset="-122"/>
                <a:ea typeface="华文新魏" panose="02010800040101010101" pitchFamily="2" charset="-122"/>
                <a:cs typeface="+mn-cs"/>
              </a:rPr>
              <a:t>G</a:t>
            </a:r>
            <a:r>
              <a:rPr kumimoji="0" lang="zh-CN" altLang="en-US" sz="2400" b="0" kern="0" cap="none" spc="0" normalizeH="0" baseline="0" noProof="0">
                <a:latin typeface="华文新魏" panose="02010800040101010101" pitchFamily="2" charset="-122"/>
                <a:ea typeface="华文新魏" panose="02010800040101010101" pitchFamily="2" charset="-122"/>
                <a:cs typeface="+mn-cs"/>
              </a:rPr>
              <a:t>：</a:t>
            </a:r>
            <a:endParaRPr kumimoji="0" lang="zh-CN" altLang="en-US" sz="2400" b="0" kern="0" cap="none" spc="0" normalizeH="0" baseline="0" noProof="0">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E </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rPr>
              <a:t> T + E | T</a:t>
            </a:r>
            <a:endPar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endParaRPr>
          </a:p>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rPr>
              <a:t>T  int * T | int | (E)</a:t>
            </a:r>
            <a:endPar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自底向上分析方法</a:t>
            </a:r>
            <a:r>
              <a:rPr lang="zh-CN" altLang="en-US" dirty="0">
                <a:sym typeface="+mn-ea"/>
              </a:rPr>
              <a:t>概述</a:t>
            </a:r>
            <a:endParaRPr lang="zh-CN" altLang="en-US" dirty="0"/>
          </a:p>
        </p:txBody>
      </p:sp>
      <p:sp>
        <p:nvSpPr>
          <p:cNvPr id="21507" name="Rectangle 3"/>
          <p:cNvSpPr txBox="1"/>
          <p:nvPr/>
        </p:nvSpPr>
        <p:spPr>
          <a:xfrm>
            <a:off x="654050" y="1129348"/>
            <a:ext cx="7772400" cy="647700"/>
          </a:xfrm>
          <a:prstGeom prst="rect">
            <a:avLst/>
          </a:prstGeom>
          <a:noFill/>
          <a:ln w="9525">
            <a:noFill/>
          </a:ln>
        </p:spPr>
        <p:txBody>
          <a:bodyPr anchor="t"/>
          <a:p>
            <a:pPr marL="457200" indent="-457200" eaLnBrk="0" hangingPunct="0">
              <a:spcBef>
                <a:spcPct val="20000"/>
              </a:spcBef>
              <a:buSzTx/>
              <a:buFont typeface="Wingdings" panose="05000000000000000000" charset="0"/>
              <a:buChar char="l"/>
            </a:pPr>
            <a:r>
              <a:rPr lang="zh-CN" altLang="en-US" sz="3200" b="1">
                <a:solidFill>
                  <a:schemeClr val="tx2"/>
                </a:solidFill>
                <a:latin typeface="华文新魏" panose="02010800040101010101" pitchFamily="2" charset="-122"/>
              </a:rPr>
              <a:t>分析过程的特点：</a:t>
            </a:r>
            <a:endParaRPr lang="zh-CN" altLang="en-US" sz="3200" b="1">
              <a:solidFill>
                <a:schemeClr val="tx2"/>
              </a:solidFill>
              <a:latin typeface="华文新魏" panose="02010800040101010101" pitchFamily="2" charset="-122"/>
            </a:endParaRPr>
          </a:p>
        </p:txBody>
      </p:sp>
      <p:sp>
        <p:nvSpPr>
          <p:cNvPr id="5" name="Rectangle 4"/>
          <p:cNvSpPr/>
          <p:nvPr/>
        </p:nvSpPr>
        <p:spPr>
          <a:xfrm>
            <a:off x="571500" y="1790700"/>
            <a:ext cx="10217150" cy="576580"/>
          </a:xfrm>
          <a:prstGeom prst="rect">
            <a:avLst/>
          </a:prstGeom>
          <a:noFill/>
          <a:ln w="9525">
            <a:noFill/>
          </a:ln>
        </p:spPr>
        <p:txBody>
          <a:bodyPr anchor="t"/>
          <a:p>
            <a:pPr marL="1371600" lvl="2" indent="-457200" algn="l" rtl="0" eaLnBrk="1" fontAlgn="base" hangingPunct="1">
              <a:spcBef>
                <a:spcPct val="20000"/>
              </a:spcBef>
              <a:spcAft>
                <a:spcPct val="0"/>
              </a:spcAft>
              <a:buClr>
                <a:schemeClr val="folHlink"/>
              </a:buClr>
              <a:buSzPct val="50000"/>
              <a:buFont typeface="Wingdings" panose="05000000000000000000" charset="0"/>
              <a:buChar char="ü"/>
            </a:pPr>
            <a:r>
              <a:rPr lang="zh-CN" altLang="en-US" sz="2800" dirty="0">
                <a:ln w="22225">
                  <a:solidFill>
                    <a:schemeClr val="accent2"/>
                  </a:solidFill>
                  <a:prstDash val="solid"/>
                </a:ln>
                <a:solidFill>
                  <a:schemeClr val="accent2">
                    <a:lumMod val="40000"/>
                    <a:lumOff val="60000"/>
                  </a:schemeClr>
                </a:solidFill>
                <a:effectLst/>
                <a:latin typeface="华文新魏" panose="02010800040101010101" pitchFamily="2" charset="-122"/>
                <a:ea typeface="华文新魏" panose="02010800040101010101" pitchFamily="2" charset="-122"/>
              </a:rPr>
              <a:t>右句型（规范句型）</a:t>
            </a:r>
            <a:r>
              <a:rPr lang="zh-CN" altLang="en-US" sz="2800" dirty="0">
                <a:solidFill>
                  <a:srgbClr val="002060"/>
                </a:solidFill>
                <a:latin typeface="华文新魏" panose="02010800040101010101" pitchFamily="2" charset="-122"/>
                <a:ea typeface="华文新魏" panose="02010800040101010101" pitchFamily="2" charset="-122"/>
              </a:rPr>
              <a:t>：最右推导得到的句型</a:t>
            </a:r>
            <a:endParaRPr lang="zh-CN" altLang="en-US" sz="2800" dirty="0">
              <a:solidFill>
                <a:srgbClr val="002060"/>
              </a:solidFill>
              <a:latin typeface="华文新魏" panose="02010800040101010101" pitchFamily="2" charset="-122"/>
              <a:ea typeface="华文新魏" panose="02010800040101010101" pitchFamily="2" charset="-122"/>
            </a:endParaRPr>
          </a:p>
        </p:txBody>
      </p:sp>
      <p:sp>
        <p:nvSpPr>
          <p:cNvPr id="6" name="Rectangle 5"/>
          <p:cNvSpPr/>
          <p:nvPr/>
        </p:nvSpPr>
        <p:spPr>
          <a:xfrm>
            <a:off x="571500" y="2446655"/>
            <a:ext cx="9594850" cy="936625"/>
          </a:xfrm>
          <a:prstGeom prst="rect">
            <a:avLst/>
          </a:prstGeom>
          <a:noFill/>
          <a:ln w="9525">
            <a:noFill/>
          </a:ln>
        </p:spPr>
        <p:txBody>
          <a:bodyPr anchor="t"/>
          <a:p>
            <a:pPr marL="1371600" lvl="2" indent="-457200" algn="l" rtl="0" eaLnBrk="1" fontAlgn="base" hangingPunct="1">
              <a:lnSpc>
                <a:spcPct val="110000"/>
              </a:lnSpc>
              <a:spcBef>
                <a:spcPct val="0"/>
              </a:spcBef>
              <a:spcAft>
                <a:spcPct val="0"/>
              </a:spcAft>
              <a:buClr>
                <a:schemeClr val="folHlink"/>
              </a:buClr>
              <a:buSzPct val="50000"/>
              <a:buFont typeface="Wingdings" panose="05000000000000000000" charset="0"/>
              <a:buChar char="ü"/>
            </a:pPr>
            <a:r>
              <a:rPr lang="zh-CN" altLang="en-US" sz="2800" dirty="0">
                <a:solidFill>
                  <a:srgbClr val="002060"/>
                </a:solidFill>
                <a:latin typeface="华文新魏" panose="02010800040101010101" pitchFamily="2" charset="-122"/>
                <a:ea typeface="华文新魏" panose="02010800040101010101" pitchFamily="2" charset="-122"/>
              </a:rPr>
              <a:t>每一步都是将右句型的</a:t>
            </a:r>
            <a:r>
              <a:rPr lang="zh-CN" altLang="en-US" sz="2800" u="sng" dirty="0">
                <a:solidFill>
                  <a:srgbClr val="002060"/>
                </a:solidFill>
                <a:latin typeface="华文新魏" panose="02010800040101010101" pitchFamily="2" charset="-122"/>
                <a:ea typeface="华文新魏" panose="02010800040101010101" pitchFamily="2" charset="-122"/>
              </a:rPr>
              <a:t>最左可归约串</a:t>
            </a:r>
            <a:r>
              <a:rPr lang="zh-CN" altLang="en-US" sz="2800" dirty="0">
                <a:solidFill>
                  <a:srgbClr val="002060"/>
                </a:solidFill>
                <a:latin typeface="华文新魏" panose="02010800040101010101" pitchFamily="2" charset="-122"/>
                <a:ea typeface="华文新魏" panose="02010800040101010101" pitchFamily="2" charset="-122"/>
              </a:rPr>
              <a:t>（</a:t>
            </a:r>
            <a:r>
              <a:rPr lang="zh-CN" altLang="en-US" sz="2800" u="sng" dirty="0">
                <a:ln w="22225">
                  <a:solidFill>
                    <a:schemeClr val="accent2"/>
                  </a:solidFill>
                  <a:prstDash val="solid"/>
                </a:ln>
                <a:solidFill>
                  <a:schemeClr val="accent2">
                    <a:lumMod val="40000"/>
                    <a:lumOff val="60000"/>
                  </a:schemeClr>
                </a:solidFill>
                <a:effectLst/>
                <a:latin typeface="华文新魏" panose="02010800040101010101" pitchFamily="2" charset="-122"/>
                <a:ea typeface="华文新魏" panose="02010800040101010101" pitchFamily="2" charset="-122"/>
              </a:rPr>
              <a:t>句柄</a:t>
            </a:r>
            <a:r>
              <a:rPr lang="zh-CN" altLang="en-US" sz="2800" dirty="0">
                <a:solidFill>
                  <a:srgbClr val="002060"/>
                </a:solidFill>
                <a:latin typeface="华文新魏" panose="02010800040101010101" pitchFamily="2" charset="-122"/>
                <a:ea typeface="华文新魏" panose="02010800040101010101" pitchFamily="2" charset="-122"/>
              </a:rPr>
              <a:t>）归约为产生式的左部符号</a:t>
            </a:r>
            <a:endParaRPr lang="zh-CN" altLang="en-US" sz="2800" dirty="0">
              <a:solidFill>
                <a:srgbClr val="002060"/>
              </a:solidFill>
              <a:latin typeface="华文新魏" panose="02010800040101010101" pitchFamily="2" charset="-122"/>
              <a:ea typeface="华文新魏" panose="02010800040101010101" pitchFamily="2" charset="-122"/>
            </a:endParaRPr>
          </a:p>
        </p:txBody>
      </p:sp>
      <p:sp>
        <p:nvSpPr>
          <p:cNvPr id="7" name="Rectangle 7"/>
          <p:cNvSpPr/>
          <p:nvPr/>
        </p:nvSpPr>
        <p:spPr>
          <a:xfrm>
            <a:off x="571500" y="4102100"/>
            <a:ext cx="7284720" cy="576580"/>
          </a:xfrm>
          <a:prstGeom prst="rect">
            <a:avLst/>
          </a:prstGeom>
          <a:noFill/>
          <a:ln w="9525">
            <a:noFill/>
          </a:ln>
        </p:spPr>
        <p:txBody>
          <a:bodyPr anchor="t"/>
          <a:p>
            <a:pPr marL="1371600" lvl="2" indent="-457200" algn="l" rtl="0" eaLnBrk="1" fontAlgn="base" hangingPunct="1">
              <a:spcBef>
                <a:spcPct val="20000"/>
              </a:spcBef>
              <a:spcAft>
                <a:spcPct val="0"/>
              </a:spcAft>
              <a:buClr>
                <a:schemeClr val="folHlink"/>
              </a:buClr>
              <a:buSzPct val="50000"/>
              <a:buFont typeface="Wingdings" panose="05000000000000000000" charset="0"/>
              <a:buChar char="ü"/>
            </a:pPr>
            <a:r>
              <a:rPr lang="zh-CN" altLang="en-US" sz="2800" dirty="0">
                <a:solidFill>
                  <a:srgbClr val="002060"/>
                </a:solidFill>
                <a:latin typeface="华文新魏" panose="02010800040101010101" pitchFamily="2" charset="-122"/>
                <a:ea typeface="华文新魏" panose="02010800040101010101" pitchFamily="2" charset="-122"/>
              </a:rPr>
              <a:t>输出的是一个</a:t>
            </a:r>
            <a:r>
              <a:rPr lang="zh-CN" altLang="en-US" sz="2800" u="sng" dirty="0">
                <a:ln w="22225">
                  <a:solidFill>
                    <a:schemeClr val="accent2"/>
                  </a:solidFill>
                  <a:prstDash val="solid"/>
                </a:ln>
                <a:solidFill>
                  <a:schemeClr val="accent2">
                    <a:lumMod val="40000"/>
                    <a:lumOff val="60000"/>
                  </a:schemeClr>
                </a:solidFill>
                <a:effectLst/>
                <a:latin typeface="华文新魏" panose="02010800040101010101" pitchFamily="2" charset="-122"/>
                <a:ea typeface="华文新魏" panose="02010800040101010101" pitchFamily="2" charset="-122"/>
              </a:rPr>
              <a:t>产生式序列</a:t>
            </a:r>
            <a:endParaRPr lang="zh-CN" altLang="en-US" sz="2800" u="sng" dirty="0">
              <a:ln w="22225">
                <a:solidFill>
                  <a:schemeClr val="accent2"/>
                </a:solidFill>
                <a:prstDash val="solid"/>
              </a:ln>
              <a:solidFill>
                <a:schemeClr val="accent2">
                  <a:lumMod val="40000"/>
                  <a:lumOff val="60000"/>
                </a:schemeClr>
              </a:solidFill>
              <a:effectLst/>
              <a:latin typeface="华文新魏" panose="02010800040101010101" pitchFamily="2" charset="-122"/>
              <a:ea typeface="华文新魏" panose="02010800040101010101" pitchFamily="2" charset="-122"/>
            </a:endParaRPr>
          </a:p>
        </p:txBody>
      </p:sp>
      <p:sp>
        <p:nvSpPr>
          <p:cNvPr id="8" name="Rectangle 8"/>
          <p:cNvSpPr/>
          <p:nvPr/>
        </p:nvSpPr>
        <p:spPr>
          <a:xfrm>
            <a:off x="571500" y="4754880"/>
            <a:ext cx="10217150" cy="1368425"/>
          </a:xfrm>
          <a:prstGeom prst="rect">
            <a:avLst/>
          </a:prstGeom>
          <a:noFill/>
          <a:ln w="9525">
            <a:noFill/>
          </a:ln>
        </p:spPr>
        <p:txBody>
          <a:bodyPr anchor="t"/>
          <a:p>
            <a:pPr marL="1371600" lvl="2" indent="-457200" algn="l" rtl="0" eaLnBrk="1" fontAlgn="base" hangingPunct="1">
              <a:spcBef>
                <a:spcPct val="20000"/>
              </a:spcBef>
              <a:spcAft>
                <a:spcPct val="0"/>
              </a:spcAft>
              <a:buClr>
                <a:schemeClr val="folHlink"/>
              </a:buClr>
              <a:buSzPct val="50000"/>
              <a:buFont typeface="Wingdings" panose="05000000000000000000" charset="0"/>
              <a:buChar char="ü"/>
            </a:pPr>
            <a:r>
              <a:rPr lang="zh-CN" altLang="en-US" sz="2800" dirty="0">
                <a:solidFill>
                  <a:srgbClr val="002060"/>
                </a:solidFill>
                <a:latin typeface="华文新魏" panose="02010800040101010101" pitchFamily="2" charset="-122"/>
                <a:ea typeface="华文新魏" panose="02010800040101010101" pitchFamily="2" charset="-122"/>
              </a:rPr>
              <a:t>应用这个产生式序列对句子进行一个</a:t>
            </a:r>
            <a:r>
              <a:rPr lang="zh-CN" altLang="en-US" sz="2800" u="sng" dirty="0">
                <a:ln w="22225">
                  <a:solidFill>
                    <a:schemeClr val="accent2"/>
                  </a:solidFill>
                  <a:prstDash val="solid"/>
                </a:ln>
                <a:solidFill>
                  <a:schemeClr val="accent2">
                    <a:lumMod val="40000"/>
                    <a:lumOff val="60000"/>
                  </a:schemeClr>
                </a:solidFill>
                <a:effectLst/>
                <a:latin typeface="华文新魏" panose="02010800040101010101" pitchFamily="2" charset="-122"/>
                <a:ea typeface="华文新魏" panose="02010800040101010101" pitchFamily="2" charset="-122"/>
              </a:rPr>
              <a:t>规范归约</a:t>
            </a:r>
            <a:r>
              <a:rPr lang="zh-CN" altLang="en-US" sz="2800" dirty="0">
                <a:solidFill>
                  <a:srgbClr val="002060"/>
                </a:solidFill>
                <a:latin typeface="华文新魏" panose="02010800040101010101" pitchFamily="2" charset="-122"/>
                <a:ea typeface="华文新魏" panose="02010800040101010101" pitchFamily="2" charset="-122"/>
              </a:rPr>
              <a:t>，或应用这个产生式序列的</a:t>
            </a:r>
            <a:r>
              <a:rPr lang="zh-CN" altLang="en-US" sz="2800" u="sng" dirty="0">
                <a:solidFill>
                  <a:srgbClr val="002060"/>
                </a:solidFill>
                <a:latin typeface="华文新魏" panose="02010800040101010101" pitchFamily="2" charset="-122"/>
                <a:ea typeface="华文新魏" panose="02010800040101010101" pitchFamily="2" charset="-122"/>
              </a:rPr>
              <a:t>逆序列</a:t>
            </a:r>
            <a:r>
              <a:rPr lang="zh-CN" altLang="en-US" sz="2800" dirty="0">
                <a:solidFill>
                  <a:srgbClr val="002060"/>
                </a:solidFill>
                <a:latin typeface="华文新魏" panose="02010800040101010101" pitchFamily="2" charset="-122"/>
                <a:ea typeface="华文新魏" panose="02010800040101010101" pitchFamily="2" charset="-122"/>
              </a:rPr>
              <a:t>作一个</a:t>
            </a:r>
            <a:r>
              <a:rPr lang="zh-CN" altLang="en-US" sz="2800" u="sng" dirty="0">
                <a:solidFill>
                  <a:srgbClr val="002060"/>
                </a:solidFill>
                <a:latin typeface="华文新魏" panose="02010800040101010101" pitchFamily="2" charset="-122"/>
                <a:ea typeface="华文新魏" panose="02010800040101010101" pitchFamily="2" charset="-122"/>
              </a:rPr>
              <a:t>最右推导</a:t>
            </a:r>
            <a:r>
              <a:rPr lang="zh-CN" altLang="en-US" sz="2800" dirty="0">
                <a:solidFill>
                  <a:srgbClr val="002060"/>
                </a:solidFill>
                <a:latin typeface="华文新魏" panose="02010800040101010101" pitchFamily="2" charset="-122"/>
                <a:ea typeface="华文新魏" panose="02010800040101010101" pitchFamily="2" charset="-122"/>
              </a:rPr>
              <a:t>，可以同时构造句子的分析树。</a:t>
            </a:r>
            <a:endParaRPr lang="zh-CN" altLang="en-US" sz="2800" dirty="0">
              <a:solidFill>
                <a:srgbClr val="002060"/>
              </a:solidFill>
              <a:latin typeface="华文新魏" panose="02010800040101010101" pitchFamily="2" charset="-122"/>
              <a:ea typeface="华文新魏" panose="02010800040101010101" pitchFamily="2" charset="-122"/>
            </a:endParaRPr>
          </a:p>
        </p:txBody>
      </p:sp>
      <p:sp>
        <p:nvSpPr>
          <p:cNvPr id="9" name="Rectangle 6"/>
          <p:cNvSpPr/>
          <p:nvPr/>
        </p:nvSpPr>
        <p:spPr>
          <a:xfrm>
            <a:off x="571500" y="3505200"/>
            <a:ext cx="10527030" cy="576580"/>
          </a:xfrm>
          <a:prstGeom prst="rect">
            <a:avLst/>
          </a:prstGeom>
          <a:noFill/>
          <a:ln w="9525">
            <a:noFill/>
          </a:ln>
        </p:spPr>
        <p:txBody>
          <a:bodyPr anchor="t"/>
          <a:p>
            <a:pPr marL="1371600" lvl="2" indent="-457200" algn="l" rtl="0" eaLnBrk="1" fontAlgn="base" hangingPunct="1">
              <a:spcBef>
                <a:spcPct val="20000"/>
              </a:spcBef>
              <a:spcAft>
                <a:spcPct val="0"/>
              </a:spcAft>
              <a:buClr>
                <a:schemeClr val="folHlink"/>
              </a:buClr>
              <a:buSzPct val="50000"/>
              <a:buFont typeface="Wingdings" panose="05000000000000000000" charset="0"/>
              <a:buChar char="ü"/>
            </a:pPr>
            <a:r>
              <a:rPr lang="zh-CN" altLang="en-US" sz="2800" dirty="0">
                <a:solidFill>
                  <a:srgbClr val="002060"/>
                </a:solidFill>
                <a:latin typeface="华文新魏" panose="02010800040101010101" pitchFamily="2" charset="-122"/>
                <a:ea typeface="华文新魏" panose="02010800040101010101" pitchFamily="2" charset="-122"/>
              </a:rPr>
              <a:t>分析过程是寻找一个（最左）归约序列的过程</a:t>
            </a:r>
            <a:endParaRPr lang="zh-CN" altLang="en-US" sz="2800" dirty="0">
              <a:solidFill>
                <a:srgbClr val="002060"/>
              </a:solidFill>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amond(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amond(i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amond(i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amond(in)">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自底向上分析方法实现</a:t>
            </a:r>
            <a:r>
              <a:rPr lang="zh-CN" altLang="en-US" dirty="0">
                <a:sym typeface="+mn-ea"/>
              </a:rPr>
              <a:t>思想</a:t>
            </a:r>
            <a:endParaRPr lang="zh-CN" altLang="en-US" dirty="0"/>
          </a:p>
        </p:txBody>
      </p:sp>
      <p:sp>
        <p:nvSpPr>
          <p:cNvPr id="22531" name="Rectangle 3"/>
          <p:cNvSpPr txBox="1"/>
          <p:nvPr/>
        </p:nvSpPr>
        <p:spPr>
          <a:xfrm>
            <a:off x="644525" y="1319530"/>
            <a:ext cx="10941685" cy="851535"/>
          </a:xfrm>
          <a:prstGeom prst="rect">
            <a:avLst/>
          </a:prstGeom>
          <a:noFill/>
          <a:ln w="9525">
            <a:noFill/>
          </a:ln>
        </p:spPr>
        <p:txBody>
          <a:bodyPr anchor="t"/>
          <a:p>
            <a:pPr marL="457200" indent="-457200" eaLnBrk="0" hangingPunct="0">
              <a:spcBef>
                <a:spcPct val="20000"/>
              </a:spcBef>
              <a:buSzTx/>
              <a:buFont typeface="Wingdings" panose="05000000000000000000" charset="0"/>
              <a:buChar char="l"/>
            </a:pPr>
            <a:r>
              <a:rPr lang="zh-CN" altLang="en-US" sz="3200" b="1" u="sng">
                <a:solidFill>
                  <a:schemeClr val="tx2"/>
                </a:solidFill>
                <a:latin typeface="华文新魏" panose="02010800040101010101" pitchFamily="2" charset="-122"/>
              </a:rPr>
              <a:t>自底向上分析法</a:t>
            </a:r>
            <a:r>
              <a:rPr lang="zh-CN" altLang="en-US" sz="3200" b="1">
                <a:solidFill>
                  <a:schemeClr val="tx2"/>
                </a:solidFill>
                <a:latin typeface="华文新魏" panose="02010800040101010101" pitchFamily="2" charset="-122"/>
              </a:rPr>
              <a:t>，又称为</a:t>
            </a:r>
            <a:r>
              <a:rPr lang="zh-CN" altLang="en-US" sz="3200" b="1" u="sng">
                <a:solidFill>
                  <a:schemeClr val="tx2"/>
                </a:solidFill>
                <a:latin typeface="华文新魏" panose="02010800040101010101" pitchFamily="2" charset="-122"/>
              </a:rPr>
              <a:t>移进</a:t>
            </a:r>
            <a:r>
              <a:rPr lang="en-US" altLang="zh-CN" sz="3200" b="1" u="sng">
                <a:solidFill>
                  <a:schemeClr val="tx2"/>
                </a:solidFill>
                <a:latin typeface="华文新魏" panose="02010800040101010101" pitchFamily="2" charset="-122"/>
              </a:rPr>
              <a:t>-</a:t>
            </a:r>
            <a:r>
              <a:rPr lang="zh-CN" altLang="en-US" sz="3200" b="1" u="sng">
                <a:solidFill>
                  <a:schemeClr val="tx2"/>
                </a:solidFill>
                <a:latin typeface="华文新魏" panose="02010800040101010101" pitchFamily="2" charset="-122"/>
              </a:rPr>
              <a:t>归约法</a:t>
            </a:r>
            <a:r>
              <a:rPr lang="zh-CN" altLang="en-US" sz="3200" b="1">
                <a:solidFill>
                  <a:schemeClr val="tx2"/>
                </a:solidFill>
                <a:latin typeface="华文新魏" panose="02010800040101010101" pitchFamily="2" charset="-122"/>
              </a:rPr>
              <a:t>，它的实现思想：</a:t>
            </a:r>
            <a:endParaRPr lang="zh-CN" altLang="en-US" sz="3200" b="1">
              <a:solidFill>
                <a:schemeClr val="tx2"/>
              </a:solidFill>
              <a:latin typeface="华文新魏" panose="02010800040101010101" pitchFamily="2" charset="-122"/>
            </a:endParaRPr>
          </a:p>
        </p:txBody>
      </p:sp>
      <p:sp>
        <p:nvSpPr>
          <p:cNvPr id="5" name="Rectangle 6"/>
          <p:cNvSpPr/>
          <p:nvPr/>
        </p:nvSpPr>
        <p:spPr>
          <a:xfrm>
            <a:off x="961390" y="2251075"/>
            <a:ext cx="9806940" cy="3673475"/>
          </a:xfrm>
          <a:prstGeom prst="rect">
            <a:avLst/>
          </a:prstGeom>
          <a:noFill/>
          <a:ln w="9525">
            <a:noFill/>
          </a:ln>
        </p:spPr>
        <p:txBody>
          <a:bodyPr anchor="t"/>
          <a:p>
            <a:pPr marL="914400" lvl="1" indent="-457200" algn="l" rtl="0" eaLnBrk="1" fontAlgn="base" hangingPunct="1">
              <a:lnSpc>
                <a:spcPct val="145000"/>
              </a:lnSpc>
              <a:spcBef>
                <a:spcPct val="20000"/>
              </a:spcBef>
              <a:spcAft>
                <a:spcPct val="0"/>
              </a:spcAft>
              <a:buClr>
                <a:schemeClr val="hlink"/>
              </a:buClr>
              <a:buSzPct val="55000"/>
              <a:buFont typeface="Wingdings" panose="05000000000000000000" charset="0"/>
              <a:buChar char="ü"/>
            </a:pPr>
            <a:r>
              <a:rPr lang="zh-CN" altLang="en-US" sz="2800" dirty="0">
                <a:solidFill>
                  <a:schemeClr val="tx1"/>
                </a:solidFill>
                <a:latin typeface="华文新魏" panose="02010800040101010101" pitchFamily="2" charset="-122"/>
                <a:ea typeface="华文新魏" panose="02010800040101010101" pitchFamily="2" charset="-122"/>
              </a:rPr>
              <a:t>对输入符号串自左向右进行扫描，并将输入符逐个移入一个先进后出 </a:t>
            </a:r>
            <a:r>
              <a:rPr lang="zh-CN" altLang="en-US" sz="3600" b="1" u="sng" dirty="0">
                <a:solidFill>
                  <a:schemeClr val="accent1"/>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t>栈 </a:t>
            </a:r>
            <a:r>
              <a:rPr lang="zh-CN" altLang="en-US" sz="2800" dirty="0">
                <a:solidFill>
                  <a:schemeClr val="tx1"/>
                </a:solidFill>
                <a:latin typeface="华文新魏" panose="02010800040101010101" pitchFamily="2" charset="-122"/>
                <a:ea typeface="华文新魏" panose="02010800040101010101" pitchFamily="2" charset="-122"/>
              </a:rPr>
              <a:t>中，边</a:t>
            </a:r>
            <a:r>
              <a:rPr lang="zh-CN" altLang="en-US" sz="2800" u="sng" dirty="0">
                <a:ln w="22225">
                  <a:solidFill>
                    <a:schemeClr val="accent2"/>
                  </a:solidFill>
                  <a:prstDash val="solid"/>
                </a:ln>
                <a:solidFill>
                  <a:schemeClr val="accent2">
                    <a:lumMod val="40000"/>
                    <a:lumOff val="60000"/>
                  </a:schemeClr>
                </a:solidFill>
                <a:effectLst/>
                <a:latin typeface="华文新魏" panose="02010800040101010101" pitchFamily="2" charset="-122"/>
                <a:ea typeface="华文新魏" panose="02010800040101010101" pitchFamily="2" charset="-122"/>
              </a:rPr>
              <a:t>移进</a:t>
            </a:r>
            <a:r>
              <a:rPr lang="zh-CN" altLang="en-US" sz="2800" dirty="0">
                <a:solidFill>
                  <a:schemeClr val="tx1"/>
                </a:solidFill>
                <a:latin typeface="华文新魏" panose="02010800040101010101" pitchFamily="2" charset="-122"/>
                <a:ea typeface="华文新魏" panose="02010800040101010101" pitchFamily="2" charset="-122"/>
              </a:rPr>
              <a:t>边分析，一旦栈顶符号串形成某个句型的</a:t>
            </a:r>
            <a:r>
              <a:rPr lang="zh-CN" altLang="en-US" sz="2800" u="sng" dirty="0">
                <a:ln w="22225">
                  <a:solidFill>
                    <a:schemeClr val="accent2"/>
                  </a:solidFill>
                  <a:prstDash val="solid"/>
                </a:ln>
                <a:solidFill>
                  <a:schemeClr val="accent2">
                    <a:lumMod val="40000"/>
                    <a:lumOff val="60000"/>
                  </a:schemeClr>
                </a:solidFill>
                <a:effectLst/>
                <a:latin typeface="华文新魏" panose="02010800040101010101" pitchFamily="2" charset="-122"/>
                <a:ea typeface="华文新魏" panose="02010800040101010101" pitchFamily="2" charset="-122"/>
              </a:rPr>
              <a:t>可归约串</a:t>
            </a:r>
            <a:r>
              <a:rPr lang="zh-CN" altLang="en-US" sz="2800" dirty="0">
                <a:solidFill>
                  <a:schemeClr val="tx1"/>
                </a:solidFill>
                <a:latin typeface="华文新魏" panose="02010800040101010101" pitchFamily="2" charset="-122"/>
                <a:ea typeface="华文新魏" panose="02010800040101010101" pitchFamily="2" charset="-122"/>
              </a:rPr>
              <a:t>时，就用相应产生式的</a:t>
            </a:r>
            <a:r>
              <a:rPr lang="zh-CN" altLang="en-US" sz="2800" u="sng" dirty="0">
                <a:solidFill>
                  <a:schemeClr val="tx1"/>
                </a:solidFill>
                <a:latin typeface="华文新魏" panose="02010800040101010101" pitchFamily="2" charset="-122"/>
                <a:ea typeface="华文新魏" panose="02010800040101010101" pitchFamily="2" charset="-122"/>
              </a:rPr>
              <a:t>左部非终结符代替此可归约串</a:t>
            </a:r>
            <a:r>
              <a:rPr lang="zh-CN" altLang="en-US" sz="2800" dirty="0">
                <a:solidFill>
                  <a:schemeClr val="tx1"/>
                </a:solidFill>
                <a:latin typeface="华文新魏" panose="02010800040101010101" pitchFamily="2" charset="-122"/>
                <a:ea typeface="华文新魏" panose="02010800040101010101" pitchFamily="2" charset="-122"/>
              </a:rPr>
              <a:t>。重复这一过程，直到归约到栈中只剩下文法的开始符号时分析成功。</a:t>
            </a:r>
            <a:endParaRPr lang="zh-CN" altLang="en-US" sz="2800" dirty="0">
              <a:solidFill>
                <a:schemeClr val="tx1"/>
              </a:solidFill>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3554" name="Text Box 5"/>
          <p:cNvSpPr txBox="1"/>
          <p:nvPr/>
        </p:nvSpPr>
        <p:spPr>
          <a:xfrm>
            <a:off x="946150" y="348615"/>
            <a:ext cx="2712085" cy="1938020"/>
          </a:xfrm>
          <a:prstGeom prst="rect">
            <a:avLst/>
          </a:prstGeom>
          <a:solidFill>
            <a:schemeClr val="bg1"/>
          </a:solidFill>
          <a:ln w="9525">
            <a:noFill/>
          </a:ln>
        </p:spPr>
        <p:txBody>
          <a:bodyPr wrap="square" anchor="t">
            <a:spAutoFit/>
          </a:bodyPr>
          <a:p>
            <a:pPr>
              <a:spcBef>
                <a:spcPct val="50000"/>
              </a:spcBef>
            </a:pPr>
            <a:r>
              <a:rPr lang="zh-CN" altLang="en-US" sz="2400" dirty="0">
                <a:latin typeface="Comic Sans MS" panose="030F0702030302020204" pitchFamily="66" charset="0"/>
              </a:rPr>
              <a:t>文法</a:t>
            </a:r>
            <a:r>
              <a:rPr lang="en-US" altLang="zh-CN" sz="2400" dirty="0">
                <a:latin typeface="Comic Sans MS" panose="030F0702030302020204" pitchFamily="66" charset="0"/>
              </a:rPr>
              <a:t>G[S]</a:t>
            </a:r>
            <a:r>
              <a:rPr lang="zh-CN" altLang="en-US" sz="2400" dirty="0">
                <a:latin typeface="Comic Sans MS" panose="030F0702030302020204" pitchFamily="66" charset="0"/>
              </a:rPr>
              <a:t>：</a:t>
            </a:r>
            <a:br>
              <a:rPr lang="zh-CN" altLang="en-US" sz="2400" dirty="0">
                <a:latin typeface="Comic Sans MS" panose="030F0702030302020204" pitchFamily="66" charset="0"/>
              </a:rPr>
            </a:br>
            <a:r>
              <a:rPr lang="en-US" altLang="zh-CN" sz="2400" dirty="0">
                <a:latin typeface="Comic Sans MS" panose="030F0702030302020204" pitchFamily="66" charset="0"/>
              </a:rPr>
              <a:t>(1) S → aAcBe</a:t>
            </a:r>
            <a:br>
              <a:rPr lang="en-US" altLang="zh-CN" sz="2400" dirty="0">
                <a:latin typeface="Comic Sans MS" panose="030F0702030302020204" pitchFamily="66" charset="0"/>
              </a:rPr>
            </a:br>
            <a:r>
              <a:rPr lang="en-US" altLang="zh-CN" sz="2400" dirty="0">
                <a:latin typeface="Comic Sans MS" panose="030F0702030302020204" pitchFamily="66" charset="0"/>
              </a:rPr>
              <a:t>(2) A → b</a:t>
            </a:r>
            <a:br>
              <a:rPr lang="en-US" altLang="zh-CN" sz="2400" dirty="0">
                <a:latin typeface="Comic Sans MS" panose="030F0702030302020204" pitchFamily="66" charset="0"/>
              </a:rPr>
            </a:br>
            <a:r>
              <a:rPr lang="en-US" altLang="zh-CN" sz="2400" dirty="0">
                <a:latin typeface="Comic Sans MS" panose="030F0702030302020204" pitchFamily="66" charset="0"/>
              </a:rPr>
              <a:t>(3) A → Ab</a:t>
            </a:r>
            <a:br>
              <a:rPr lang="en-US" altLang="zh-CN" sz="2400" dirty="0">
                <a:latin typeface="Comic Sans MS" panose="030F0702030302020204" pitchFamily="66" charset="0"/>
              </a:rPr>
            </a:br>
            <a:r>
              <a:rPr lang="en-US" altLang="zh-CN" sz="2400" dirty="0">
                <a:latin typeface="Comic Sans MS" panose="030F0702030302020204" pitchFamily="66" charset="0"/>
              </a:rPr>
              <a:t>(4) B → d</a:t>
            </a:r>
            <a:endParaRPr lang="en-US" altLang="zh-CN" sz="2400" dirty="0">
              <a:latin typeface="Comic Sans MS" panose="030F0702030302020204" pitchFamily="66" charset="0"/>
            </a:endParaRPr>
          </a:p>
        </p:txBody>
      </p:sp>
      <p:sp>
        <p:nvSpPr>
          <p:cNvPr id="23555" name="Text Box 6"/>
          <p:cNvSpPr txBox="1"/>
          <p:nvPr/>
        </p:nvSpPr>
        <p:spPr>
          <a:xfrm>
            <a:off x="2209800" y="5181600"/>
            <a:ext cx="304800" cy="579438"/>
          </a:xfrm>
          <a:prstGeom prst="rect">
            <a:avLst/>
          </a:prstGeom>
          <a:noFill/>
          <a:ln w="9525">
            <a:noFill/>
          </a:ln>
        </p:spPr>
        <p:txBody>
          <a:bodyPr anchor="t">
            <a:spAutoFit/>
          </a:bodyPr>
          <a:p>
            <a:pPr>
              <a:spcBef>
                <a:spcPct val="50000"/>
              </a:spcBef>
            </a:pPr>
            <a:r>
              <a:rPr lang="en-US" altLang="zh-CN" sz="3200" dirty="0">
                <a:latin typeface="Comic Sans MS" panose="030F0702030302020204" pitchFamily="66" charset="0"/>
              </a:rPr>
              <a:t>a</a:t>
            </a:r>
            <a:endParaRPr lang="en-US" altLang="zh-CN" sz="3200" dirty="0">
              <a:latin typeface="Comic Sans MS" panose="030F0702030302020204" pitchFamily="66" charset="0"/>
            </a:endParaRPr>
          </a:p>
        </p:txBody>
      </p:sp>
      <p:sp>
        <p:nvSpPr>
          <p:cNvPr id="23556" name="Text Box 7"/>
          <p:cNvSpPr txBox="1"/>
          <p:nvPr/>
        </p:nvSpPr>
        <p:spPr>
          <a:xfrm>
            <a:off x="2743200" y="5181600"/>
            <a:ext cx="304800" cy="579438"/>
          </a:xfrm>
          <a:prstGeom prst="rect">
            <a:avLst/>
          </a:prstGeom>
          <a:noFill/>
          <a:ln w="9525">
            <a:noFill/>
          </a:ln>
        </p:spPr>
        <p:txBody>
          <a:bodyPr anchor="t">
            <a:spAutoFit/>
          </a:bodyPr>
          <a:p>
            <a:pPr>
              <a:spcBef>
                <a:spcPct val="50000"/>
              </a:spcBef>
            </a:pPr>
            <a:r>
              <a:rPr lang="en-US" altLang="zh-CN" sz="3200" dirty="0">
                <a:latin typeface="Comic Sans MS" panose="030F0702030302020204" pitchFamily="66" charset="0"/>
              </a:rPr>
              <a:t>b</a:t>
            </a:r>
            <a:endParaRPr lang="en-US" altLang="zh-CN" sz="3200" dirty="0">
              <a:latin typeface="Comic Sans MS" panose="030F0702030302020204" pitchFamily="66" charset="0"/>
            </a:endParaRPr>
          </a:p>
        </p:txBody>
      </p:sp>
      <p:sp>
        <p:nvSpPr>
          <p:cNvPr id="23557" name="Text Box 8"/>
          <p:cNvSpPr txBox="1"/>
          <p:nvPr/>
        </p:nvSpPr>
        <p:spPr>
          <a:xfrm>
            <a:off x="3276600" y="5181600"/>
            <a:ext cx="304800" cy="579438"/>
          </a:xfrm>
          <a:prstGeom prst="rect">
            <a:avLst/>
          </a:prstGeom>
          <a:noFill/>
          <a:ln w="9525">
            <a:noFill/>
          </a:ln>
        </p:spPr>
        <p:txBody>
          <a:bodyPr anchor="t">
            <a:spAutoFit/>
          </a:bodyPr>
          <a:p>
            <a:pPr>
              <a:spcBef>
                <a:spcPct val="50000"/>
              </a:spcBef>
            </a:pPr>
            <a:r>
              <a:rPr lang="en-US" altLang="zh-CN" sz="3200" dirty="0">
                <a:latin typeface="Comic Sans MS" panose="030F0702030302020204" pitchFamily="66" charset="0"/>
              </a:rPr>
              <a:t>b</a:t>
            </a:r>
            <a:endParaRPr lang="en-US" altLang="zh-CN" sz="3200" dirty="0">
              <a:latin typeface="Comic Sans MS" panose="030F0702030302020204" pitchFamily="66" charset="0"/>
            </a:endParaRPr>
          </a:p>
        </p:txBody>
      </p:sp>
      <p:sp>
        <p:nvSpPr>
          <p:cNvPr id="23558" name="Text Box 9"/>
          <p:cNvSpPr txBox="1"/>
          <p:nvPr/>
        </p:nvSpPr>
        <p:spPr>
          <a:xfrm>
            <a:off x="3733800" y="5181600"/>
            <a:ext cx="304800" cy="579438"/>
          </a:xfrm>
          <a:prstGeom prst="rect">
            <a:avLst/>
          </a:prstGeom>
          <a:noFill/>
          <a:ln w="9525">
            <a:noFill/>
          </a:ln>
        </p:spPr>
        <p:txBody>
          <a:bodyPr anchor="t">
            <a:spAutoFit/>
          </a:bodyPr>
          <a:p>
            <a:pPr>
              <a:spcBef>
                <a:spcPct val="50000"/>
              </a:spcBef>
            </a:pPr>
            <a:r>
              <a:rPr lang="en-US" altLang="zh-CN" sz="3200" dirty="0">
                <a:latin typeface="Comic Sans MS" panose="030F0702030302020204" pitchFamily="66" charset="0"/>
              </a:rPr>
              <a:t>c</a:t>
            </a:r>
            <a:endParaRPr lang="en-US" altLang="zh-CN" sz="3200" dirty="0">
              <a:latin typeface="Comic Sans MS" panose="030F0702030302020204" pitchFamily="66" charset="0"/>
            </a:endParaRPr>
          </a:p>
        </p:txBody>
      </p:sp>
      <p:sp>
        <p:nvSpPr>
          <p:cNvPr id="23559" name="Text Box 10"/>
          <p:cNvSpPr txBox="1"/>
          <p:nvPr/>
        </p:nvSpPr>
        <p:spPr>
          <a:xfrm>
            <a:off x="4191000" y="5181600"/>
            <a:ext cx="304800" cy="579438"/>
          </a:xfrm>
          <a:prstGeom prst="rect">
            <a:avLst/>
          </a:prstGeom>
          <a:noFill/>
          <a:ln w="9525">
            <a:noFill/>
          </a:ln>
        </p:spPr>
        <p:txBody>
          <a:bodyPr anchor="t">
            <a:spAutoFit/>
          </a:bodyPr>
          <a:p>
            <a:pPr>
              <a:spcBef>
                <a:spcPct val="50000"/>
              </a:spcBef>
            </a:pPr>
            <a:r>
              <a:rPr lang="en-US" altLang="zh-CN" sz="3200" dirty="0">
                <a:latin typeface="Comic Sans MS" panose="030F0702030302020204" pitchFamily="66" charset="0"/>
              </a:rPr>
              <a:t>d</a:t>
            </a:r>
            <a:endParaRPr lang="en-US" altLang="zh-CN" sz="3200" dirty="0">
              <a:latin typeface="Comic Sans MS" panose="030F0702030302020204" pitchFamily="66" charset="0"/>
            </a:endParaRPr>
          </a:p>
        </p:txBody>
      </p:sp>
      <p:sp>
        <p:nvSpPr>
          <p:cNvPr id="23560" name="Text Box 11"/>
          <p:cNvSpPr txBox="1"/>
          <p:nvPr/>
        </p:nvSpPr>
        <p:spPr>
          <a:xfrm>
            <a:off x="4800600" y="5181600"/>
            <a:ext cx="381000" cy="579438"/>
          </a:xfrm>
          <a:prstGeom prst="rect">
            <a:avLst/>
          </a:prstGeom>
          <a:noFill/>
          <a:ln w="9525">
            <a:noFill/>
          </a:ln>
        </p:spPr>
        <p:txBody>
          <a:bodyPr anchor="t">
            <a:spAutoFit/>
          </a:bodyPr>
          <a:p>
            <a:pPr>
              <a:spcBef>
                <a:spcPct val="50000"/>
              </a:spcBef>
            </a:pPr>
            <a:r>
              <a:rPr lang="en-US" altLang="zh-CN" sz="3200" dirty="0">
                <a:latin typeface="Comic Sans MS" panose="030F0702030302020204" pitchFamily="66" charset="0"/>
              </a:rPr>
              <a:t>e</a:t>
            </a:r>
            <a:endParaRPr lang="en-US" altLang="zh-CN" sz="3200" dirty="0">
              <a:latin typeface="Comic Sans MS" panose="030F0702030302020204" pitchFamily="66" charset="0"/>
            </a:endParaRPr>
          </a:p>
        </p:txBody>
      </p:sp>
      <p:sp>
        <p:nvSpPr>
          <p:cNvPr id="23562" name="Line 13"/>
          <p:cNvSpPr/>
          <p:nvPr/>
        </p:nvSpPr>
        <p:spPr>
          <a:xfrm>
            <a:off x="5337175" y="609600"/>
            <a:ext cx="5867400" cy="0"/>
          </a:xfrm>
          <a:prstGeom prst="line">
            <a:avLst/>
          </a:prstGeom>
          <a:ln w="9525" cap="flat" cmpd="sng">
            <a:solidFill>
              <a:schemeClr val="tx1"/>
            </a:solidFill>
            <a:prstDash val="solid"/>
            <a:round/>
            <a:headEnd type="none" w="med" len="med"/>
            <a:tailEnd type="none" w="med" len="med"/>
          </a:ln>
        </p:spPr>
      </p:sp>
      <p:sp>
        <p:nvSpPr>
          <p:cNvPr id="23563" name="Line 14"/>
          <p:cNvSpPr/>
          <p:nvPr/>
        </p:nvSpPr>
        <p:spPr>
          <a:xfrm>
            <a:off x="5337175" y="4648200"/>
            <a:ext cx="5864225" cy="0"/>
          </a:xfrm>
          <a:prstGeom prst="line">
            <a:avLst/>
          </a:prstGeom>
          <a:ln w="9525" cap="flat" cmpd="sng">
            <a:solidFill>
              <a:schemeClr val="tx1"/>
            </a:solidFill>
            <a:prstDash val="solid"/>
            <a:round/>
            <a:headEnd type="none" w="med" len="med"/>
            <a:tailEnd type="none" w="med" len="med"/>
          </a:ln>
        </p:spPr>
      </p:sp>
      <p:sp>
        <p:nvSpPr>
          <p:cNvPr id="23564" name="Text Box 15"/>
          <p:cNvSpPr txBox="1"/>
          <p:nvPr/>
        </p:nvSpPr>
        <p:spPr>
          <a:xfrm>
            <a:off x="5334000" y="228600"/>
            <a:ext cx="762000" cy="396875"/>
          </a:xfrm>
          <a:prstGeom prst="rect">
            <a:avLst/>
          </a:prstGeom>
          <a:solidFill>
            <a:schemeClr val="bg1"/>
          </a:solidFill>
          <a:ln w="9525">
            <a:noFill/>
          </a:ln>
        </p:spPr>
        <p:txBody>
          <a:bodyPr anchor="t">
            <a:spAutoFit/>
          </a:bodyPr>
          <a:p>
            <a:pPr>
              <a:spcBef>
                <a:spcPct val="50000"/>
              </a:spcBef>
            </a:pPr>
            <a:r>
              <a:rPr lang="zh-CN" altLang="en-US" sz="2000" dirty="0">
                <a:latin typeface="Times New Roman" panose="02020603050405020304" charset="0"/>
                <a:ea typeface="隶书" panose="02010509060101010101" pitchFamily="49" charset="-122"/>
              </a:rPr>
              <a:t>步骤</a:t>
            </a:r>
            <a:endParaRPr lang="zh-CN" altLang="en-US" sz="2000" dirty="0">
              <a:latin typeface="Times New Roman" panose="02020603050405020304" charset="0"/>
              <a:ea typeface="隶书" panose="02010509060101010101" pitchFamily="49" charset="-122"/>
            </a:endParaRPr>
          </a:p>
        </p:txBody>
      </p:sp>
      <p:sp>
        <p:nvSpPr>
          <p:cNvPr id="23565" name="Text Box 16"/>
          <p:cNvSpPr txBox="1"/>
          <p:nvPr/>
        </p:nvSpPr>
        <p:spPr>
          <a:xfrm>
            <a:off x="6096000" y="228600"/>
            <a:ext cx="1066800" cy="396875"/>
          </a:xfrm>
          <a:prstGeom prst="rect">
            <a:avLst/>
          </a:prstGeom>
          <a:solidFill>
            <a:schemeClr val="bg1"/>
          </a:solidFill>
          <a:ln w="9525">
            <a:noFill/>
          </a:ln>
        </p:spPr>
        <p:txBody>
          <a:bodyPr anchor="t">
            <a:spAutoFit/>
          </a:bodyPr>
          <a:p>
            <a:pPr>
              <a:spcBef>
                <a:spcPct val="50000"/>
              </a:spcBef>
            </a:pPr>
            <a:r>
              <a:rPr lang="zh-CN" altLang="en-US" sz="2000" dirty="0">
                <a:latin typeface="Times New Roman" panose="02020603050405020304" charset="0"/>
                <a:ea typeface="隶书" panose="02010509060101010101" pitchFamily="49" charset="-122"/>
              </a:rPr>
              <a:t>符号栈</a:t>
            </a:r>
            <a:endParaRPr lang="zh-CN" altLang="en-US" sz="2000" dirty="0">
              <a:latin typeface="Times New Roman" panose="02020603050405020304" charset="0"/>
              <a:ea typeface="隶书" panose="02010509060101010101" pitchFamily="49" charset="-122"/>
            </a:endParaRPr>
          </a:p>
        </p:txBody>
      </p:sp>
      <p:sp>
        <p:nvSpPr>
          <p:cNvPr id="23566" name="Text Box 17"/>
          <p:cNvSpPr txBox="1"/>
          <p:nvPr/>
        </p:nvSpPr>
        <p:spPr>
          <a:xfrm>
            <a:off x="7391400" y="228600"/>
            <a:ext cx="1524000" cy="396875"/>
          </a:xfrm>
          <a:prstGeom prst="rect">
            <a:avLst/>
          </a:prstGeom>
          <a:solidFill>
            <a:schemeClr val="bg1"/>
          </a:solidFill>
          <a:ln w="9525">
            <a:noFill/>
          </a:ln>
        </p:spPr>
        <p:txBody>
          <a:bodyPr anchor="t">
            <a:spAutoFit/>
          </a:bodyPr>
          <a:p>
            <a:pPr>
              <a:spcBef>
                <a:spcPct val="50000"/>
              </a:spcBef>
            </a:pPr>
            <a:r>
              <a:rPr lang="zh-CN" altLang="en-US" sz="2000" dirty="0">
                <a:latin typeface="Times New Roman" panose="02020603050405020304" charset="0"/>
                <a:ea typeface="隶书" panose="02010509060101010101" pitchFamily="49" charset="-122"/>
              </a:rPr>
              <a:t>输入符号串</a:t>
            </a:r>
            <a:endParaRPr lang="zh-CN" altLang="en-US" sz="2000" dirty="0">
              <a:latin typeface="Times New Roman" panose="02020603050405020304" charset="0"/>
              <a:ea typeface="隶书" panose="02010509060101010101" pitchFamily="49" charset="-122"/>
            </a:endParaRPr>
          </a:p>
        </p:txBody>
      </p:sp>
      <p:sp>
        <p:nvSpPr>
          <p:cNvPr id="23567" name="Text Box 18"/>
          <p:cNvSpPr txBox="1"/>
          <p:nvPr/>
        </p:nvSpPr>
        <p:spPr>
          <a:xfrm>
            <a:off x="9372600" y="228600"/>
            <a:ext cx="762000" cy="396875"/>
          </a:xfrm>
          <a:prstGeom prst="rect">
            <a:avLst/>
          </a:prstGeom>
          <a:solidFill>
            <a:schemeClr val="bg1"/>
          </a:solidFill>
          <a:ln w="9525">
            <a:noFill/>
          </a:ln>
        </p:spPr>
        <p:txBody>
          <a:bodyPr anchor="t">
            <a:spAutoFit/>
          </a:bodyPr>
          <a:p>
            <a:pPr>
              <a:spcBef>
                <a:spcPct val="50000"/>
              </a:spcBef>
            </a:pPr>
            <a:r>
              <a:rPr lang="zh-CN" altLang="en-US" sz="2000" dirty="0">
                <a:latin typeface="Times New Roman" panose="02020603050405020304" charset="0"/>
                <a:ea typeface="隶书" panose="02010509060101010101" pitchFamily="49" charset="-122"/>
              </a:rPr>
              <a:t>动作</a:t>
            </a:r>
            <a:endParaRPr lang="zh-CN" altLang="en-US" sz="2000" dirty="0">
              <a:latin typeface="Times New Roman" panose="02020603050405020304" charset="0"/>
              <a:ea typeface="隶书" panose="02010509060101010101" pitchFamily="49" charset="-122"/>
            </a:endParaRPr>
          </a:p>
        </p:txBody>
      </p:sp>
      <p:sp>
        <p:nvSpPr>
          <p:cNvPr id="20" name="Text Box 20"/>
          <p:cNvSpPr txBox="1"/>
          <p:nvPr/>
        </p:nvSpPr>
        <p:spPr>
          <a:xfrm>
            <a:off x="5334000" y="609600"/>
            <a:ext cx="5867400" cy="368300"/>
          </a:xfrm>
          <a:prstGeom prst="rect">
            <a:avLst/>
          </a:prstGeom>
          <a:solidFill>
            <a:schemeClr val="bg1"/>
          </a:solidFill>
          <a:ln w="9525">
            <a:noFill/>
          </a:ln>
        </p:spPr>
        <p:txBody>
          <a:bodyPr anchor="t">
            <a:spAutoFit/>
          </a:bodyPr>
          <a:p>
            <a:pPr>
              <a:spcBef>
                <a:spcPct val="50000"/>
              </a:spcBef>
            </a:pPr>
            <a:r>
              <a:rPr lang="en-US" altLang="zh-CN" sz="1800" dirty="0">
                <a:latin typeface="Comic Sans MS" panose="030F0702030302020204" pitchFamily="66" charset="0"/>
              </a:rPr>
              <a:t> 1</a:t>
            </a:r>
            <a:r>
              <a:rPr lang="zh-CN" altLang="en-US" sz="1800" dirty="0">
                <a:latin typeface="Comic Sans MS" panose="030F0702030302020204" pitchFamily="66" charset="0"/>
              </a:rPr>
              <a:t>）   </a:t>
            </a:r>
            <a:r>
              <a:rPr lang="en-US" altLang="zh-CN" sz="1800" dirty="0">
                <a:latin typeface="Comic Sans MS" panose="030F0702030302020204" pitchFamily="66" charset="0"/>
              </a:rPr>
              <a:t>$                    abbcde$             </a:t>
            </a:r>
            <a:r>
              <a:rPr lang="zh-CN" altLang="en-US" sz="1800" dirty="0">
                <a:latin typeface="Comic Sans MS" panose="030F0702030302020204" pitchFamily="66" charset="0"/>
              </a:rPr>
              <a:t>移进</a:t>
            </a:r>
            <a:endParaRPr lang="zh-CN" altLang="en-US" sz="1800" dirty="0">
              <a:latin typeface="Comic Sans MS" panose="030F0702030302020204" pitchFamily="66" charset="0"/>
            </a:endParaRPr>
          </a:p>
        </p:txBody>
      </p:sp>
      <p:sp>
        <p:nvSpPr>
          <p:cNvPr id="21" name="Text Box 21"/>
          <p:cNvSpPr txBox="1"/>
          <p:nvPr/>
        </p:nvSpPr>
        <p:spPr>
          <a:xfrm>
            <a:off x="5337175" y="928688"/>
            <a:ext cx="5867400" cy="368300"/>
          </a:xfrm>
          <a:prstGeom prst="rect">
            <a:avLst/>
          </a:prstGeom>
          <a:solidFill>
            <a:schemeClr val="bg1"/>
          </a:solidFill>
          <a:ln w="9525">
            <a:noFill/>
          </a:ln>
        </p:spPr>
        <p:txBody>
          <a:bodyPr anchor="t">
            <a:spAutoFit/>
          </a:bodyPr>
          <a:p>
            <a:pPr>
              <a:spcBef>
                <a:spcPct val="50000"/>
              </a:spcBef>
            </a:pPr>
            <a:r>
              <a:rPr lang="en-US" altLang="zh-CN" sz="1800" dirty="0">
                <a:latin typeface="Comic Sans MS" panose="030F0702030302020204" pitchFamily="66" charset="0"/>
              </a:rPr>
              <a:t> 2</a:t>
            </a:r>
            <a:r>
              <a:rPr lang="zh-CN" altLang="en-US" sz="1800" dirty="0">
                <a:latin typeface="Comic Sans MS" panose="030F0702030302020204" pitchFamily="66" charset="0"/>
              </a:rPr>
              <a:t>）   </a:t>
            </a:r>
            <a:r>
              <a:rPr lang="en-US" altLang="zh-CN" sz="1800" dirty="0">
                <a:latin typeface="Times New Roman" panose="02020603050405020304" charset="0"/>
              </a:rPr>
              <a:t>$</a:t>
            </a:r>
            <a:r>
              <a:rPr lang="en-US" altLang="zh-CN" b="0" dirty="0">
                <a:latin typeface="Times New Roman" panose="02020603050405020304" charset="0"/>
              </a:rPr>
              <a:t> </a:t>
            </a:r>
            <a:r>
              <a:rPr lang="en-US" altLang="zh-CN" sz="1800" dirty="0">
                <a:latin typeface="Comic Sans MS" panose="030F0702030302020204" pitchFamily="66" charset="0"/>
              </a:rPr>
              <a:t>a                   bbcde </a:t>
            </a:r>
            <a:r>
              <a:rPr lang="en-US" altLang="zh-CN" sz="1800" dirty="0">
                <a:latin typeface="Times New Roman" panose="02020603050405020304" charset="0"/>
              </a:rPr>
              <a:t>$</a:t>
            </a:r>
            <a:r>
              <a:rPr lang="en-US" altLang="zh-CN" dirty="0">
                <a:latin typeface="Times New Roman" panose="02020603050405020304" charset="0"/>
              </a:rPr>
              <a:t>               </a:t>
            </a:r>
            <a:r>
              <a:rPr lang="en-US" altLang="zh-CN" sz="1800" dirty="0">
                <a:latin typeface="Comic Sans MS" panose="030F0702030302020204" pitchFamily="66" charset="0"/>
              </a:rPr>
              <a:t> </a:t>
            </a:r>
            <a:r>
              <a:rPr lang="zh-CN" altLang="en-US" sz="1800" dirty="0">
                <a:latin typeface="Comic Sans MS" panose="030F0702030302020204" pitchFamily="66" charset="0"/>
              </a:rPr>
              <a:t>移进</a:t>
            </a:r>
            <a:endParaRPr lang="zh-CN" altLang="en-US" sz="1800" dirty="0">
              <a:latin typeface="Comic Sans MS" panose="030F0702030302020204" pitchFamily="66" charset="0"/>
            </a:endParaRPr>
          </a:p>
        </p:txBody>
      </p:sp>
      <p:grpSp>
        <p:nvGrpSpPr>
          <p:cNvPr id="3" name="Group 22"/>
          <p:cNvGrpSpPr/>
          <p:nvPr/>
        </p:nvGrpSpPr>
        <p:grpSpPr>
          <a:xfrm>
            <a:off x="2667000" y="1233488"/>
            <a:ext cx="8537575" cy="4024312"/>
            <a:chOff x="384" y="777"/>
            <a:chExt cx="5378" cy="2535"/>
          </a:xfrm>
        </p:grpSpPr>
        <p:sp>
          <p:nvSpPr>
            <p:cNvPr id="23572" name="Text Box 23"/>
            <p:cNvSpPr txBox="1"/>
            <p:nvPr/>
          </p:nvSpPr>
          <p:spPr>
            <a:xfrm>
              <a:off x="384" y="2736"/>
              <a:ext cx="240" cy="365"/>
            </a:xfrm>
            <a:prstGeom prst="rect">
              <a:avLst/>
            </a:prstGeom>
            <a:noFill/>
            <a:ln w="9525">
              <a:noFill/>
            </a:ln>
          </p:spPr>
          <p:txBody>
            <a:bodyPr anchor="t">
              <a:spAutoFit/>
            </a:bodyPr>
            <a:p>
              <a:pPr>
                <a:spcBef>
                  <a:spcPct val="50000"/>
                </a:spcBef>
              </a:pPr>
              <a:r>
                <a:rPr lang="en-US" altLang="zh-CN" sz="3200" dirty="0">
                  <a:latin typeface="Comic Sans MS" panose="030F0702030302020204" pitchFamily="66" charset="0"/>
                </a:rPr>
                <a:t>A</a:t>
              </a:r>
              <a:endParaRPr lang="en-US" altLang="zh-CN" sz="3200" dirty="0">
                <a:latin typeface="Comic Sans MS" panose="030F0702030302020204" pitchFamily="66" charset="0"/>
              </a:endParaRPr>
            </a:p>
          </p:txBody>
        </p:sp>
        <p:sp>
          <p:nvSpPr>
            <p:cNvPr id="23573" name="Line 24"/>
            <p:cNvSpPr/>
            <p:nvPr/>
          </p:nvSpPr>
          <p:spPr>
            <a:xfrm flipV="1">
              <a:off x="528" y="3072"/>
              <a:ext cx="0" cy="240"/>
            </a:xfrm>
            <a:prstGeom prst="line">
              <a:avLst/>
            </a:prstGeom>
            <a:ln w="9525" cap="flat" cmpd="sng">
              <a:solidFill>
                <a:schemeClr val="tx1"/>
              </a:solidFill>
              <a:prstDash val="solid"/>
              <a:round/>
              <a:headEnd type="none" w="med" len="med"/>
              <a:tailEnd type="none" w="med" len="med"/>
            </a:ln>
          </p:spPr>
        </p:sp>
        <p:sp>
          <p:nvSpPr>
            <p:cNvPr id="23574" name="Text Box 25"/>
            <p:cNvSpPr txBox="1"/>
            <p:nvPr/>
          </p:nvSpPr>
          <p:spPr>
            <a:xfrm>
              <a:off x="2066" y="777"/>
              <a:ext cx="3696" cy="232"/>
            </a:xfrm>
            <a:prstGeom prst="rect">
              <a:avLst/>
            </a:prstGeom>
            <a:noFill/>
            <a:ln w="9525">
              <a:noFill/>
            </a:ln>
          </p:spPr>
          <p:txBody>
            <a:bodyPr anchor="t">
              <a:spAutoFit/>
            </a:bodyPr>
            <a:p>
              <a:pPr>
                <a:spcBef>
                  <a:spcPct val="50000"/>
                </a:spcBef>
              </a:pPr>
              <a:r>
                <a:rPr lang="en-US" altLang="zh-CN" sz="1800" dirty="0">
                  <a:latin typeface="Comic Sans MS" panose="030F0702030302020204" pitchFamily="66" charset="0"/>
                </a:rPr>
                <a:t> 3</a:t>
              </a:r>
              <a:r>
                <a:rPr lang="zh-CN" altLang="en-US" sz="1800" dirty="0">
                  <a:latin typeface="Comic Sans MS" panose="030F0702030302020204" pitchFamily="66" charset="0"/>
                </a:rPr>
                <a:t>）   </a:t>
              </a:r>
              <a:r>
                <a:rPr lang="en-US" altLang="zh-CN" sz="1800" dirty="0">
                  <a:latin typeface="Times New Roman" panose="02020603050405020304" charset="0"/>
                </a:rPr>
                <a:t>$</a:t>
              </a:r>
              <a:r>
                <a:rPr lang="en-US" altLang="zh-CN" b="0" dirty="0">
                  <a:latin typeface="Times New Roman" panose="02020603050405020304" charset="0"/>
                </a:rPr>
                <a:t> </a:t>
              </a:r>
              <a:r>
                <a:rPr lang="en-US" altLang="zh-CN" sz="1800" dirty="0">
                  <a:latin typeface="Comic Sans MS" panose="030F0702030302020204" pitchFamily="66" charset="0"/>
                </a:rPr>
                <a:t>ab                   bcde </a:t>
              </a:r>
              <a:r>
                <a:rPr lang="en-US" altLang="zh-CN" sz="1800" dirty="0">
                  <a:latin typeface="Times New Roman" panose="02020603050405020304" charset="0"/>
                </a:rPr>
                <a:t>$</a:t>
              </a:r>
              <a:r>
                <a:rPr lang="en-US" altLang="zh-CN" dirty="0">
                  <a:latin typeface="Times New Roman" panose="02020603050405020304" charset="0"/>
                </a:rPr>
                <a:t>               </a:t>
              </a:r>
              <a:r>
                <a:rPr lang="en-US" altLang="zh-CN" sz="1800" dirty="0">
                  <a:latin typeface="Comic Sans MS" panose="030F0702030302020204" pitchFamily="66" charset="0"/>
                </a:rPr>
                <a:t> </a:t>
              </a:r>
              <a:r>
                <a:rPr lang="zh-CN" altLang="en-US" sz="1800" dirty="0">
                  <a:latin typeface="Comic Sans MS" panose="030F0702030302020204" pitchFamily="66" charset="0"/>
                </a:rPr>
                <a:t>归约</a:t>
              </a:r>
              <a:r>
                <a:rPr lang="en-US" altLang="zh-CN" sz="1800" dirty="0">
                  <a:latin typeface="Comic Sans MS" panose="030F0702030302020204" pitchFamily="66" charset="0"/>
                </a:rPr>
                <a:t>(A→b)</a:t>
              </a:r>
              <a:endParaRPr lang="en-US" altLang="zh-CN" sz="1800" dirty="0">
                <a:latin typeface="Comic Sans MS" panose="030F0702030302020204" pitchFamily="66" charset="0"/>
              </a:endParaRPr>
            </a:p>
          </p:txBody>
        </p:sp>
      </p:grpSp>
      <p:sp>
        <p:nvSpPr>
          <p:cNvPr id="26" name="Text Box 26"/>
          <p:cNvSpPr txBox="1"/>
          <p:nvPr/>
        </p:nvSpPr>
        <p:spPr>
          <a:xfrm>
            <a:off x="5337175" y="1600200"/>
            <a:ext cx="5867400" cy="368300"/>
          </a:xfrm>
          <a:prstGeom prst="rect">
            <a:avLst/>
          </a:prstGeom>
          <a:solidFill>
            <a:schemeClr val="bg1"/>
          </a:solidFill>
          <a:ln w="9525">
            <a:noFill/>
          </a:ln>
        </p:spPr>
        <p:txBody>
          <a:bodyPr anchor="t">
            <a:spAutoFit/>
          </a:bodyPr>
          <a:p>
            <a:pPr>
              <a:spcBef>
                <a:spcPct val="50000"/>
              </a:spcBef>
            </a:pPr>
            <a:r>
              <a:rPr lang="en-US" altLang="zh-CN" sz="1800" dirty="0">
                <a:latin typeface="Comic Sans MS" panose="030F0702030302020204" pitchFamily="66" charset="0"/>
              </a:rPr>
              <a:t> 4</a:t>
            </a:r>
            <a:r>
              <a:rPr lang="zh-CN" altLang="en-US" sz="1800" dirty="0">
                <a:latin typeface="Comic Sans MS" panose="030F0702030302020204" pitchFamily="66" charset="0"/>
              </a:rPr>
              <a:t>）   </a:t>
            </a:r>
            <a:r>
              <a:rPr lang="en-US" altLang="zh-CN" sz="1800" dirty="0">
                <a:latin typeface="Times New Roman" panose="02020603050405020304" charset="0"/>
              </a:rPr>
              <a:t>$</a:t>
            </a:r>
            <a:r>
              <a:rPr lang="en-US" altLang="zh-CN" b="0" dirty="0">
                <a:latin typeface="Times New Roman" panose="02020603050405020304" charset="0"/>
              </a:rPr>
              <a:t> </a:t>
            </a:r>
            <a:r>
              <a:rPr lang="en-US" altLang="zh-CN" sz="1800" dirty="0">
                <a:latin typeface="Comic Sans MS" panose="030F0702030302020204" pitchFamily="66" charset="0"/>
              </a:rPr>
              <a:t>aA                  bcde </a:t>
            </a:r>
            <a:r>
              <a:rPr lang="en-US" altLang="zh-CN" sz="1800" dirty="0">
                <a:latin typeface="Times New Roman" panose="02020603050405020304" charset="0"/>
              </a:rPr>
              <a:t>$                 </a:t>
            </a:r>
            <a:r>
              <a:rPr lang="zh-CN" altLang="en-US" sz="1800" dirty="0">
                <a:latin typeface="Comic Sans MS" panose="030F0702030302020204" pitchFamily="66" charset="0"/>
              </a:rPr>
              <a:t>移进</a:t>
            </a:r>
            <a:endParaRPr lang="zh-CN" altLang="en-US" sz="1800" dirty="0">
              <a:latin typeface="Comic Sans MS" panose="030F0702030302020204" pitchFamily="66" charset="0"/>
            </a:endParaRPr>
          </a:p>
        </p:txBody>
      </p:sp>
      <p:grpSp>
        <p:nvGrpSpPr>
          <p:cNvPr id="5" name="Group 27"/>
          <p:cNvGrpSpPr/>
          <p:nvPr/>
        </p:nvGrpSpPr>
        <p:grpSpPr>
          <a:xfrm>
            <a:off x="2895600" y="1981200"/>
            <a:ext cx="8308975" cy="3276600"/>
            <a:chOff x="528" y="1248"/>
            <a:chExt cx="5234" cy="2064"/>
          </a:xfrm>
        </p:grpSpPr>
        <p:sp>
          <p:nvSpPr>
            <p:cNvPr id="23577" name="Text Box 28"/>
            <p:cNvSpPr txBox="1"/>
            <p:nvPr/>
          </p:nvSpPr>
          <p:spPr>
            <a:xfrm>
              <a:off x="720" y="2208"/>
              <a:ext cx="240" cy="365"/>
            </a:xfrm>
            <a:prstGeom prst="rect">
              <a:avLst/>
            </a:prstGeom>
            <a:noFill/>
            <a:ln w="9525">
              <a:noFill/>
            </a:ln>
          </p:spPr>
          <p:txBody>
            <a:bodyPr anchor="t">
              <a:spAutoFit/>
            </a:bodyPr>
            <a:p>
              <a:pPr>
                <a:spcBef>
                  <a:spcPct val="50000"/>
                </a:spcBef>
              </a:pPr>
              <a:r>
                <a:rPr lang="en-US" altLang="zh-CN" sz="3200" dirty="0">
                  <a:latin typeface="Comic Sans MS" panose="030F0702030302020204" pitchFamily="66" charset="0"/>
                </a:rPr>
                <a:t>A</a:t>
              </a:r>
              <a:endParaRPr lang="en-US" altLang="zh-CN" sz="3200" dirty="0">
                <a:latin typeface="Comic Sans MS" panose="030F0702030302020204" pitchFamily="66" charset="0"/>
              </a:endParaRPr>
            </a:p>
          </p:txBody>
        </p:sp>
        <p:sp>
          <p:nvSpPr>
            <p:cNvPr id="23578" name="Line 29"/>
            <p:cNvSpPr/>
            <p:nvPr/>
          </p:nvSpPr>
          <p:spPr>
            <a:xfrm flipV="1">
              <a:off x="912" y="2544"/>
              <a:ext cx="0" cy="768"/>
            </a:xfrm>
            <a:prstGeom prst="line">
              <a:avLst/>
            </a:prstGeom>
            <a:ln w="9525" cap="flat" cmpd="sng">
              <a:solidFill>
                <a:schemeClr val="tx1"/>
              </a:solidFill>
              <a:prstDash val="solid"/>
              <a:round/>
              <a:headEnd type="none" w="med" len="med"/>
              <a:tailEnd type="none" w="med" len="med"/>
            </a:ln>
          </p:spPr>
        </p:sp>
        <p:sp>
          <p:nvSpPr>
            <p:cNvPr id="23579" name="Line 30"/>
            <p:cNvSpPr/>
            <p:nvPr/>
          </p:nvSpPr>
          <p:spPr>
            <a:xfrm flipH="1">
              <a:off x="528" y="2544"/>
              <a:ext cx="336" cy="240"/>
            </a:xfrm>
            <a:prstGeom prst="line">
              <a:avLst/>
            </a:prstGeom>
            <a:ln w="9525" cap="flat" cmpd="sng">
              <a:solidFill>
                <a:schemeClr val="tx1"/>
              </a:solidFill>
              <a:prstDash val="solid"/>
              <a:round/>
              <a:headEnd type="none" w="med" len="med"/>
              <a:tailEnd type="none" w="med" len="med"/>
            </a:ln>
          </p:spPr>
        </p:sp>
        <p:sp>
          <p:nvSpPr>
            <p:cNvPr id="23580" name="Text Box 31"/>
            <p:cNvSpPr txBox="1"/>
            <p:nvPr/>
          </p:nvSpPr>
          <p:spPr>
            <a:xfrm>
              <a:off x="2066" y="1248"/>
              <a:ext cx="3696" cy="232"/>
            </a:xfrm>
            <a:prstGeom prst="rect">
              <a:avLst/>
            </a:prstGeom>
            <a:noFill/>
            <a:ln w="9525">
              <a:noFill/>
            </a:ln>
          </p:spPr>
          <p:txBody>
            <a:bodyPr anchor="t">
              <a:spAutoFit/>
            </a:bodyPr>
            <a:p>
              <a:pPr>
                <a:spcBef>
                  <a:spcPct val="50000"/>
                </a:spcBef>
              </a:pPr>
              <a:r>
                <a:rPr lang="en-US" altLang="zh-CN" sz="1800" dirty="0">
                  <a:latin typeface="Comic Sans MS" panose="030F0702030302020204" pitchFamily="66" charset="0"/>
                </a:rPr>
                <a:t> 5</a:t>
              </a:r>
              <a:r>
                <a:rPr lang="zh-CN" altLang="en-US" sz="1800" dirty="0">
                  <a:latin typeface="Comic Sans MS" panose="030F0702030302020204" pitchFamily="66" charset="0"/>
                </a:rPr>
                <a:t>）   </a:t>
              </a:r>
              <a:r>
                <a:rPr lang="en-US" altLang="zh-CN" sz="1800" dirty="0">
                  <a:latin typeface="Times New Roman" panose="02020603050405020304" charset="0"/>
                </a:rPr>
                <a:t>$</a:t>
              </a:r>
              <a:r>
                <a:rPr lang="en-US" altLang="zh-CN" b="0" dirty="0">
                  <a:latin typeface="Times New Roman" panose="02020603050405020304" charset="0"/>
                </a:rPr>
                <a:t> </a:t>
              </a:r>
              <a:r>
                <a:rPr lang="en-US" altLang="zh-CN" sz="1800" dirty="0">
                  <a:latin typeface="Comic Sans MS" panose="030F0702030302020204" pitchFamily="66" charset="0"/>
                </a:rPr>
                <a:t>aAb                  cde </a:t>
              </a:r>
              <a:r>
                <a:rPr lang="en-US" altLang="zh-CN" sz="1800" dirty="0">
                  <a:latin typeface="Times New Roman" panose="02020603050405020304" charset="0"/>
                </a:rPr>
                <a:t>$</a:t>
              </a:r>
              <a:r>
                <a:rPr lang="en-US" altLang="zh-CN" sz="1800" dirty="0">
                  <a:latin typeface="Comic Sans MS" panose="030F0702030302020204" pitchFamily="66" charset="0"/>
                </a:rPr>
                <a:t>              </a:t>
              </a:r>
              <a:r>
                <a:rPr lang="zh-CN" altLang="en-US" sz="1800" dirty="0">
                  <a:latin typeface="Comic Sans MS" panose="030F0702030302020204" pitchFamily="66" charset="0"/>
                </a:rPr>
                <a:t>归约</a:t>
              </a:r>
              <a:r>
                <a:rPr lang="en-US" altLang="zh-CN" sz="1800" dirty="0">
                  <a:latin typeface="Comic Sans MS" panose="030F0702030302020204" pitchFamily="66" charset="0"/>
                </a:rPr>
                <a:t>(A→Ab)</a:t>
              </a:r>
              <a:endParaRPr lang="en-US" altLang="zh-CN" sz="1800" dirty="0">
                <a:latin typeface="Comic Sans MS" panose="030F0702030302020204" pitchFamily="66" charset="0"/>
              </a:endParaRPr>
            </a:p>
          </p:txBody>
        </p:sp>
      </p:grpSp>
      <p:sp>
        <p:nvSpPr>
          <p:cNvPr id="32" name="Text Box 32"/>
          <p:cNvSpPr txBox="1"/>
          <p:nvPr/>
        </p:nvSpPr>
        <p:spPr>
          <a:xfrm>
            <a:off x="5337175" y="2362200"/>
            <a:ext cx="5867400" cy="368300"/>
          </a:xfrm>
          <a:prstGeom prst="rect">
            <a:avLst/>
          </a:prstGeom>
          <a:solidFill>
            <a:schemeClr val="bg1"/>
          </a:solidFill>
          <a:ln w="9525">
            <a:noFill/>
          </a:ln>
        </p:spPr>
        <p:txBody>
          <a:bodyPr anchor="t">
            <a:spAutoFit/>
          </a:bodyPr>
          <a:p>
            <a:pPr>
              <a:spcBef>
                <a:spcPct val="50000"/>
              </a:spcBef>
            </a:pPr>
            <a:r>
              <a:rPr lang="en-US" altLang="zh-CN" sz="1800" dirty="0">
                <a:latin typeface="Comic Sans MS" panose="030F0702030302020204" pitchFamily="66" charset="0"/>
              </a:rPr>
              <a:t> 6</a:t>
            </a:r>
            <a:r>
              <a:rPr lang="zh-CN" altLang="en-US" sz="1800" dirty="0">
                <a:latin typeface="Comic Sans MS" panose="030F0702030302020204" pitchFamily="66" charset="0"/>
              </a:rPr>
              <a:t>）   </a:t>
            </a:r>
            <a:r>
              <a:rPr lang="en-US" altLang="zh-CN" sz="1800" dirty="0">
                <a:latin typeface="Times New Roman" panose="02020603050405020304" charset="0"/>
              </a:rPr>
              <a:t>$</a:t>
            </a:r>
            <a:r>
              <a:rPr lang="en-US" altLang="zh-CN" b="0" dirty="0">
                <a:latin typeface="Times New Roman" panose="02020603050405020304" charset="0"/>
              </a:rPr>
              <a:t> </a:t>
            </a:r>
            <a:r>
              <a:rPr lang="en-US" altLang="zh-CN" sz="1800" dirty="0">
                <a:latin typeface="Comic Sans MS" panose="030F0702030302020204" pitchFamily="66" charset="0"/>
              </a:rPr>
              <a:t>aA                    cde </a:t>
            </a:r>
            <a:r>
              <a:rPr lang="en-US" altLang="zh-CN" sz="1800" dirty="0">
                <a:latin typeface="Times New Roman" panose="02020603050405020304" charset="0"/>
              </a:rPr>
              <a:t>$</a:t>
            </a:r>
            <a:r>
              <a:rPr lang="en-US" altLang="zh-CN" sz="1800" dirty="0">
                <a:latin typeface="Comic Sans MS" panose="030F0702030302020204" pitchFamily="66" charset="0"/>
              </a:rPr>
              <a:t>              </a:t>
            </a:r>
            <a:r>
              <a:rPr lang="zh-CN" altLang="en-US" sz="1800" dirty="0">
                <a:latin typeface="Comic Sans MS" panose="030F0702030302020204" pitchFamily="66" charset="0"/>
              </a:rPr>
              <a:t>移进</a:t>
            </a:r>
            <a:endParaRPr lang="zh-CN" altLang="en-US" sz="1800" dirty="0">
              <a:latin typeface="Comic Sans MS" panose="030F0702030302020204" pitchFamily="66" charset="0"/>
            </a:endParaRPr>
          </a:p>
        </p:txBody>
      </p:sp>
      <p:sp>
        <p:nvSpPr>
          <p:cNvPr id="33" name="Text Box 33"/>
          <p:cNvSpPr txBox="1"/>
          <p:nvPr/>
        </p:nvSpPr>
        <p:spPr>
          <a:xfrm>
            <a:off x="5337175" y="2743200"/>
            <a:ext cx="5867400" cy="368300"/>
          </a:xfrm>
          <a:prstGeom prst="rect">
            <a:avLst/>
          </a:prstGeom>
          <a:solidFill>
            <a:schemeClr val="bg1"/>
          </a:solidFill>
          <a:ln w="9525">
            <a:noFill/>
          </a:ln>
        </p:spPr>
        <p:txBody>
          <a:bodyPr anchor="t">
            <a:spAutoFit/>
          </a:bodyPr>
          <a:p>
            <a:pPr>
              <a:spcBef>
                <a:spcPct val="50000"/>
              </a:spcBef>
            </a:pPr>
            <a:r>
              <a:rPr lang="en-US" altLang="zh-CN" sz="1800" dirty="0">
                <a:latin typeface="Comic Sans MS" panose="030F0702030302020204" pitchFamily="66" charset="0"/>
              </a:rPr>
              <a:t> 7</a:t>
            </a:r>
            <a:r>
              <a:rPr lang="zh-CN" altLang="en-US" sz="1800" dirty="0">
                <a:latin typeface="Comic Sans MS" panose="030F0702030302020204" pitchFamily="66" charset="0"/>
              </a:rPr>
              <a:t>）   </a:t>
            </a:r>
            <a:r>
              <a:rPr lang="en-US" altLang="zh-CN" sz="1800" dirty="0">
                <a:latin typeface="Times New Roman" panose="02020603050405020304" charset="0"/>
              </a:rPr>
              <a:t>$</a:t>
            </a:r>
            <a:r>
              <a:rPr lang="en-US" altLang="zh-CN" b="0" dirty="0">
                <a:latin typeface="Times New Roman" panose="02020603050405020304" charset="0"/>
              </a:rPr>
              <a:t> </a:t>
            </a:r>
            <a:r>
              <a:rPr lang="en-US" altLang="zh-CN" sz="1800" dirty="0">
                <a:latin typeface="Comic Sans MS" panose="030F0702030302020204" pitchFamily="66" charset="0"/>
              </a:rPr>
              <a:t>aAc                    de </a:t>
            </a:r>
            <a:r>
              <a:rPr lang="en-US" altLang="zh-CN" sz="1800" dirty="0">
                <a:latin typeface="Times New Roman" panose="02020603050405020304" charset="0"/>
              </a:rPr>
              <a:t>$</a:t>
            </a:r>
            <a:r>
              <a:rPr lang="en-US" altLang="zh-CN" sz="1800" dirty="0">
                <a:latin typeface="Comic Sans MS" panose="030F0702030302020204" pitchFamily="66" charset="0"/>
              </a:rPr>
              <a:t>              </a:t>
            </a:r>
            <a:r>
              <a:rPr lang="zh-CN" altLang="en-US" sz="1800" dirty="0">
                <a:latin typeface="Comic Sans MS" panose="030F0702030302020204" pitchFamily="66" charset="0"/>
              </a:rPr>
              <a:t>移进</a:t>
            </a:r>
            <a:endParaRPr lang="zh-CN" altLang="en-US" sz="1800" dirty="0">
              <a:latin typeface="Comic Sans MS" panose="030F0702030302020204" pitchFamily="66" charset="0"/>
            </a:endParaRPr>
          </a:p>
        </p:txBody>
      </p:sp>
      <p:grpSp>
        <p:nvGrpSpPr>
          <p:cNvPr id="6" name="Group 34"/>
          <p:cNvGrpSpPr/>
          <p:nvPr/>
        </p:nvGrpSpPr>
        <p:grpSpPr>
          <a:xfrm>
            <a:off x="4114800" y="3124200"/>
            <a:ext cx="7089775" cy="2133600"/>
            <a:chOff x="1296" y="1968"/>
            <a:chExt cx="4466" cy="1344"/>
          </a:xfrm>
        </p:grpSpPr>
        <p:sp>
          <p:nvSpPr>
            <p:cNvPr id="23584" name="Text Box 35"/>
            <p:cNvSpPr txBox="1"/>
            <p:nvPr/>
          </p:nvSpPr>
          <p:spPr>
            <a:xfrm>
              <a:off x="1296" y="2208"/>
              <a:ext cx="288" cy="365"/>
            </a:xfrm>
            <a:prstGeom prst="rect">
              <a:avLst/>
            </a:prstGeom>
            <a:noFill/>
            <a:ln w="9525">
              <a:noFill/>
            </a:ln>
          </p:spPr>
          <p:txBody>
            <a:bodyPr anchor="t">
              <a:spAutoFit/>
            </a:bodyPr>
            <a:p>
              <a:pPr>
                <a:spcBef>
                  <a:spcPct val="50000"/>
                </a:spcBef>
              </a:pPr>
              <a:r>
                <a:rPr lang="en-US" altLang="zh-CN" sz="3200" dirty="0">
                  <a:latin typeface="Comic Sans MS" panose="030F0702030302020204" pitchFamily="66" charset="0"/>
                </a:rPr>
                <a:t>B</a:t>
              </a:r>
              <a:endParaRPr lang="en-US" altLang="zh-CN" sz="3200" dirty="0">
                <a:latin typeface="Comic Sans MS" panose="030F0702030302020204" pitchFamily="66" charset="0"/>
              </a:endParaRPr>
            </a:p>
          </p:txBody>
        </p:sp>
        <p:sp>
          <p:nvSpPr>
            <p:cNvPr id="23585" name="Line 36"/>
            <p:cNvSpPr/>
            <p:nvPr/>
          </p:nvSpPr>
          <p:spPr>
            <a:xfrm flipV="1">
              <a:off x="1440" y="2544"/>
              <a:ext cx="0" cy="768"/>
            </a:xfrm>
            <a:prstGeom prst="line">
              <a:avLst/>
            </a:prstGeom>
            <a:ln w="9525" cap="flat" cmpd="sng">
              <a:solidFill>
                <a:schemeClr val="tx1"/>
              </a:solidFill>
              <a:prstDash val="solid"/>
              <a:round/>
              <a:headEnd type="none" w="med" len="med"/>
              <a:tailEnd type="none" w="med" len="med"/>
            </a:ln>
          </p:spPr>
        </p:sp>
        <p:sp>
          <p:nvSpPr>
            <p:cNvPr id="23586" name="Text Box 37"/>
            <p:cNvSpPr txBox="1"/>
            <p:nvPr/>
          </p:nvSpPr>
          <p:spPr>
            <a:xfrm>
              <a:off x="2066" y="1968"/>
              <a:ext cx="3696" cy="232"/>
            </a:xfrm>
            <a:prstGeom prst="rect">
              <a:avLst/>
            </a:prstGeom>
            <a:noFill/>
            <a:ln w="9525">
              <a:noFill/>
            </a:ln>
          </p:spPr>
          <p:txBody>
            <a:bodyPr anchor="t">
              <a:spAutoFit/>
            </a:bodyPr>
            <a:p>
              <a:pPr>
                <a:spcBef>
                  <a:spcPct val="50000"/>
                </a:spcBef>
              </a:pPr>
              <a:r>
                <a:rPr lang="en-US" altLang="zh-CN" sz="1800" dirty="0">
                  <a:latin typeface="Comic Sans MS" panose="030F0702030302020204" pitchFamily="66" charset="0"/>
                </a:rPr>
                <a:t> 8</a:t>
              </a:r>
              <a:r>
                <a:rPr lang="zh-CN" altLang="en-US" sz="1800" dirty="0">
                  <a:latin typeface="Comic Sans MS" panose="030F0702030302020204" pitchFamily="66" charset="0"/>
                </a:rPr>
                <a:t>）   </a:t>
              </a:r>
              <a:r>
                <a:rPr lang="en-US" altLang="zh-CN" sz="1800" dirty="0">
                  <a:latin typeface="Times New Roman" panose="02020603050405020304" charset="0"/>
                </a:rPr>
                <a:t>$</a:t>
              </a:r>
              <a:r>
                <a:rPr lang="en-US" altLang="zh-CN" sz="1800" dirty="0">
                  <a:latin typeface="Comic Sans MS" panose="030F0702030302020204" pitchFamily="66" charset="0"/>
                </a:rPr>
                <a:t> aAcd                    e </a:t>
              </a:r>
              <a:r>
                <a:rPr lang="en-US" altLang="zh-CN" sz="1800" dirty="0">
                  <a:latin typeface="Times New Roman" panose="02020603050405020304" charset="0"/>
                </a:rPr>
                <a:t>$</a:t>
              </a:r>
              <a:r>
                <a:rPr lang="en-US" altLang="zh-CN" sz="1800" dirty="0">
                  <a:latin typeface="Comic Sans MS" panose="030F0702030302020204" pitchFamily="66" charset="0"/>
                </a:rPr>
                <a:t>              </a:t>
              </a:r>
              <a:r>
                <a:rPr lang="zh-CN" altLang="en-US" sz="1800" dirty="0">
                  <a:latin typeface="Comic Sans MS" panose="030F0702030302020204" pitchFamily="66" charset="0"/>
                </a:rPr>
                <a:t>归约</a:t>
              </a:r>
              <a:r>
                <a:rPr lang="en-US" altLang="zh-CN" sz="1800" dirty="0">
                  <a:latin typeface="Comic Sans MS" panose="030F0702030302020204" pitchFamily="66" charset="0"/>
                </a:rPr>
                <a:t>(B→d)</a:t>
              </a:r>
              <a:endParaRPr lang="en-US" altLang="zh-CN" sz="1800" dirty="0">
                <a:latin typeface="Comic Sans MS" panose="030F0702030302020204" pitchFamily="66" charset="0"/>
              </a:endParaRPr>
            </a:p>
          </p:txBody>
        </p:sp>
      </p:grpSp>
      <p:sp>
        <p:nvSpPr>
          <p:cNvPr id="38" name="Text Box 38"/>
          <p:cNvSpPr txBox="1"/>
          <p:nvPr/>
        </p:nvSpPr>
        <p:spPr>
          <a:xfrm>
            <a:off x="5337175" y="3429000"/>
            <a:ext cx="5867400" cy="368300"/>
          </a:xfrm>
          <a:prstGeom prst="rect">
            <a:avLst/>
          </a:prstGeom>
          <a:solidFill>
            <a:schemeClr val="bg1"/>
          </a:solidFill>
          <a:ln w="9525">
            <a:noFill/>
          </a:ln>
        </p:spPr>
        <p:txBody>
          <a:bodyPr anchor="t">
            <a:spAutoFit/>
          </a:bodyPr>
          <a:p>
            <a:pPr>
              <a:spcBef>
                <a:spcPct val="50000"/>
              </a:spcBef>
            </a:pPr>
            <a:r>
              <a:rPr lang="en-US" altLang="zh-CN" sz="1800" dirty="0">
                <a:latin typeface="Comic Sans MS" panose="030F0702030302020204" pitchFamily="66" charset="0"/>
              </a:rPr>
              <a:t> 9</a:t>
            </a:r>
            <a:r>
              <a:rPr lang="zh-CN" altLang="en-US" sz="1800" dirty="0">
                <a:latin typeface="Comic Sans MS" panose="030F0702030302020204" pitchFamily="66" charset="0"/>
              </a:rPr>
              <a:t>）   </a:t>
            </a:r>
            <a:r>
              <a:rPr lang="en-US" altLang="zh-CN" sz="1800" dirty="0">
                <a:latin typeface="Times New Roman" panose="02020603050405020304" charset="0"/>
              </a:rPr>
              <a:t>$</a:t>
            </a:r>
            <a:r>
              <a:rPr lang="en-US" altLang="zh-CN" b="0" dirty="0">
                <a:latin typeface="Times New Roman" panose="02020603050405020304" charset="0"/>
              </a:rPr>
              <a:t> </a:t>
            </a:r>
            <a:r>
              <a:rPr lang="en-US" altLang="zh-CN" sz="1800" dirty="0">
                <a:latin typeface="Comic Sans MS" panose="030F0702030302020204" pitchFamily="66" charset="0"/>
              </a:rPr>
              <a:t>aAcB                    e </a:t>
            </a:r>
            <a:r>
              <a:rPr lang="en-US" altLang="zh-CN" sz="1800" dirty="0">
                <a:latin typeface="Times New Roman" panose="02020603050405020304" charset="0"/>
              </a:rPr>
              <a:t>$                 </a:t>
            </a:r>
            <a:r>
              <a:rPr lang="zh-CN" altLang="en-US" sz="1800" dirty="0">
                <a:latin typeface="Comic Sans MS" panose="030F0702030302020204" pitchFamily="66" charset="0"/>
              </a:rPr>
              <a:t>移进</a:t>
            </a:r>
            <a:endParaRPr lang="zh-CN" altLang="en-US" sz="1800" dirty="0">
              <a:latin typeface="Comic Sans MS" panose="030F0702030302020204" pitchFamily="66" charset="0"/>
            </a:endParaRPr>
          </a:p>
        </p:txBody>
      </p:sp>
      <p:sp>
        <p:nvSpPr>
          <p:cNvPr id="39" name="Text Box 39"/>
          <p:cNvSpPr txBox="1"/>
          <p:nvPr/>
        </p:nvSpPr>
        <p:spPr>
          <a:xfrm>
            <a:off x="5337175" y="4191000"/>
            <a:ext cx="5867400" cy="368300"/>
          </a:xfrm>
          <a:prstGeom prst="rect">
            <a:avLst/>
          </a:prstGeom>
          <a:solidFill>
            <a:schemeClr val="bg1"/>
          </a:solidFill>
          <a:ln w="9525">
            <a:noFill/>
          </a:ln>
        </p:spPr>
        <p:txBody>
          <a:bodyPr anchor="t">
            <a:spAutoFit/>
          </a:bodyPr>
          <a:p>
            <a:pPr>
              <a:spcBef>
                <a:spcPct val="50000"/>
              </a:spcBef>
            </a:pPr>
            <a:r>
              <a:rPr lang="en-US" altLang="zh-CN" sz="1800" dirty="0">
                <a:latin typeface="Comic Sans MS" panose="030F0702030302020204" pitchFamily="66" charset="0"/>
              </a:rPr>
              <a:t>11</a:t>
            </a:r>
            <a:r>
              <a:rPr lang="zh-CN" altLang="en-US" sz="1800" dirty="0">
                <a:latin typeface="Comic Sans MS" panose="030F0702030302020204" pitchFamily="66" charset="0"/>
              </a:rPr>
              <a:t>）   </a:t>
            </a:r>
            <a:r>
              <a:rPr lang="en-US" altLang="zh-CN" sz="1800" dirty="0">
                <a:latin typeface="Times New Roman" panose="02020603050405020304" charset="0"/>
              </a:rPr>
              <a:t>$</a:t>
            </a:r>
            <a:r>
              <a:rPr lang="en-US" altLang="zh-CN" b="0" dirty="0">
                <a:latin typeface="Times New Roman" panose="02020603050405020304" charset="0"/>
              </a:rPr>
              <a:t> </a:t>
            </a:r>
            <a:r>
              <a:rPr lang="en-US" altLang="zh-CN" sz="1800" dirty="0">
                <a:latin typeface="Comic Sans MS" panose="030F0702030302020204" pitchFamily="66" charset="0"/>
              </a:rPr>
              <a:t>S                            </a:t>
            </a:r>
            <a:r>
              <a:rPr lang="en-US" altLang="zh-CN" sz="1800" dirty="0">
                <a:latin typeface="Times New Roman" panose="02020603050405020304" charset="0"/>
              </a:rPr>
              <a:t>$</a:t>
            </a:r>
            <a:r>
              <a:rPr lang="en-US" altLang="zh-CN" sz="1800" dirty="0">
                <a:latin typeface="Comic Sans MS" panose="030F0702030302020204" pitchFamily="66" charset="0"/>
              </a:rPr>
              <a:t>              </a:t>
            </a:r>
            <a:r>
              <a:rPr lang="zh-CN" altLang="en-US" sz="1800" dirty="0">
                <a:latin typeface="Comic Sans MS" panose="030F0702030302020204" pitchFamily="66" charset="0"/>
              </a:rPr>
              <a:t>接受</a:t>
            </a:r>
            <a:endParaRPr lang="zh-CN" altLang="en-US" sz="1800" dirty="0">
              <a:latin typeface="Comic Sans MS" panose="030F0702030302020204" pitchFamily="66" charset="0"/>
            </a:endParaRPr>
          </a:p>
        </p:txBody>
      </p:sp>
      <p:grpSp>
        <p:nvGrpSpPr>
          <p:cNvPr id="7" name="Group 40"/>
          <p:cNvGrpSpPr/>
          <p:nvPr/>
        </p:nvGrpSpPr>
        <p:grpSpPr>
          <a:xfrm>
            <a:off x="2395538" y="2286000"/>
            <a:ext cx="8842375" cy="3048000"/>
            <a:chOff x="192" y="1440"/>
            <a:chExt cx="5570" cy="1920"/>
          </a:xfrm>
        </p:grpSpPr>
        <p:sp>
          <p:nvSpPr>
            <p:cNvPr id="23590" name="Text Box 41"/>
            <p:cNvSpPr txBox="1"/>
            <p:nvPr/>
          </p:nvSpPr>
          <p:spPr>
            <a:xfrm>
              <a:off x="1008" y="1440"/>
              <a:ext cx="240" cy="365"/>
            </a:xfrm>
            <a:prstGeom prst="rect">
              <a:avLst/>
            </a:prstGeom>
            <a:noFill/>
            <a:ln w="9525">
              <a:noFill/>
            </a:ln>
          </p:spPr>
          <p:txBody>
            <a:bodyPr anchor="t">
              <a:spAutoFit/>
            </a:bodyPr>
            <a:p>
              <a:pPr>
                <a:spcBef>
                  <a:spcPct val="50000"/>
                </a:spcBef>
              </a:pPr>
              <a:r>
                <a:rPr lang="en-US" altLang="zh-CN" sz="3200" dirty="0">
                  <a:latin typeface="Comic Sans MS" panose="030F0702030302020204" pitchFamily="66" charset="0"/>
                </a:rPr>
                <a:t>S</a:t>
              </a:r>
              <a:endParaRPr lang="en-US" altLang="zh-CN" sz="3200" dirty="0">
                <a:latin typeface="Comic Sans MS" panose="030F0702030302020204" pitchFamily="66" charset="0"/>
              </a:endParaRPr>
            </a:p>
          </p:txBody>
        </p:sp>
        <p:sp>
          <p:nvSpPr>
            <p:cNvPr id="23591" name="Freeform 42"/>
            <p:cNvSpPr/>
            <p:nvPr/>
          </p:nvSpPr>
          <p:spPr>
            <a:xfrm>
              <a:off x="192" y="1776"/>
              <a:ext cx="912" cy="1584"/>
            </a:xfrm>
            <a:custGeom>
              <a:avLst/>
              <a:gdLst/>
              <a:ahLst/>
              <a:cxnLst>
                <a:cxn ang="0">
                  <a:pos x="912" y="0"/>
                </a:cxn>
                <a:cxn ang="0">
                  <a:pos x="192" y="384"/>
                </a:cxn>
                <a:cxn ang="0">
                  <a:pos x="0" y="1584"/>
                </a:cxn>
              </a:cxnLst>
              <a:pathLst>
                <a:path w="912" h="1584">
                  <a:moveTo>
                    <a:pt x="912" y="0"/>
                  </a:moveTo>
                  <a:cubicBezTo>
                    <a:pt x="628" y="60"/>
                    <a:pt x="344" y="120"/>
                    <a:pt x="192" y="384"/>
                  </a:cubicBezTo>
                  <a:cubicBezTo>
                    <a:pt x="40" y="648"/>
                    <a:pt x="20" y="1116"/>
                    <a:pt x="0" y="1584"/>
                  </a:cubicBez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23592" name="Line 43"/>
            <p:cNvSpPr/>
            <p:nvPr/>
          </p:nvSpPr>
          <p:spPr>
            <a:xfrm flipV="1">
              <a:off x="1152" y="1776"/>
              <a:ext cx="0" cy="1536"/>
            </a:xfrm>
            <a:prstGeom prst="line">
              <a:avLst/>
            </a:prstGeom>
            <a:ln w="9525" cap="flat" cmpd="sng">
              <a:solidFill>
                <a:schemeClr val="tx1"/>
              </a:solidFill>
              <a:prstDash val="solid"/>
              <a:round/>
              <a:headEnd type="none" w="med" len="med"/>
              <a:tailEnd type="none" w="med" len="med"/>
            </a:ln>
          </p:spPr>
        </p:sp>
        <p:sp>
          <p:nvSpPr>
            <p:cNvPr id="23593" name="Freeform 44"/>
            <p:cNvSpPr/>
            <p:nvPr/>
          </p:nvSpPr>
          <p:spPr>
            <a:xfrm>
              <a:off x="1200" y="1776"/>
              <a:ext cx="672" cy="1584"/>
            </a:xfrm>
            <a:custGeom>
              <a:avLst/>
              <a:gdLst/>
              <a:ahLst/>
              <a:cxnLst>
                <a:cxn ang="0">
                  <a:pos x="0" y="0"/>
                </a:cxn>
                <a:cxn ang="0">
                  <a:pos x="480" y="384"/>
                </a:cxn>
                <a:cxn ang="0">
                  <a:pos x="672" y="1584"/>
                </a:cxn>
              </a:cxnLst>
              <a:pathLst>
                <a:path w="672" h="1584">
                  <a:moveTo>
                    <a:pt x="0" y="0"/>
                  </a:moveTo>
                  <a:cubicBezTo>
                    <a:pt x="184" y="60"/>
                    <a:pt x="368" y="120"/>
                    <a:pt x="480" y="384"/>
                  </a:cubicBezTo>
                  <a:cubicBezTo>
                    <a:pt x="592" y="648"/>
                    <a:pt x="632" y="1116"/>
                    <a:pt x="672" y="1584"/>
                  </a:cubicBez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23594" name="Text Box 45"/>
            <p:cNvSpPr txBox="1"/>
            <p:nvPr/>
          </p:nvSpPr>
          <p:spPr>
            <a:xfrm>
              <a:off x="2066" y="2409"/>
              <a:ext cx="3696" cy="232"/>
            </a:xfrm>
            <a:prstGeom prst="rect">
              <a:avLst/>
            </a:prstGeom>
            <a:noFill/>
            <a:ln w="9525">
              <a:noFill/>
            </a:ln>
          </p:spPr>
          <p:txBody>
            <a:bodyPr anchor="t">
              <a:spAutoFit/>
            </a:bodyPr>
            <a:p>
              <a:pPr>
                <a:spcBef>
                  <a:spcPct val="50000"/>
                </a:spcBef>
              </a:pPr>
              <a:r>
                <a:rPr lang="en-US" altLang="zh-CN" sz="1800" dirty="0">
                  <a:latin typeface="Comic Sans MS" panose="030F0702030302020204" pitchFamily="66" charset="0"/>
                </a:rPr>
                <a:t>10</a:t>
              </a:r>
              <a:r>
                <a:rPr lang="zh-CN" altLang="en-US" sz="1800" dirty="0">
                  <a:latin typeface="Comic Sans MS" panose="030F0702030302020204" pitchFamily="66" charset="0"/>
                </a:rPr>
                <a:t>）   </a:t>
              </a:r>
              <a:r>
                <a:rPr lang="en-US" altLang="zh-CN" sz="1800" dirty="0">
                  <a:latin typeface="Times New Roman" panose="02020603050405020304" charset="0"/>
                </a:rPr>
                <a:t>$</a:t>
              </a:r>
              <a:r>
                <a:rPr lang="en-US" altLang="zh-CN" b="0" dirty="0">
                  <a:latin typeface="Times New Roman" panose="02020603050405020304" charset="0"/>
                </a:rPr>
                <a:t> </a:t>
              </a:r>
              <a:r>
                <a:rPr lang="en-US" altLang="zh-CN" sz="1800" dirty="0">
                  <a:latin typeface="Comic Sans MS" panose="030F0702030302020204" pitchFamily="66" charset="0"/>
                </a:rPr>
                <a:t>aAcBe                    </a:t>
              </a:r>
              <a:r>
                <a:rPr lang="en-US" altLang="zh-CN" sz="1800" dirty="0">
                  <a:latin typeface="Times New Roman" panose="02020603050405020304" charset="0"/>
                </a:rPr>
                <a:t>$               </a:t>
              </a:r>
              <a:r>
                <a:rPr lang="en-US" altLang="zh-CN" sz="1800" dirty="0">
                  <a:latin typeface="Comic Sans MS" panose="030F0702030302020204" pitchFamily="66" charset="0"/>
                </a:rPr>
                <a:t> </a:t>
              </a:r>
              <a:r>
                <a:rPr lang="zh-CN" altLang="en-US" sz="1800" dirty="0">
                  <a:latin typeface="Comic Sans MS" panose="030F0702030302020204" pitchFamily="66" charset="0"/>
                </a:rPr>
                <a:t>归约</a:t>
              </a:r>
              <a:r>
                <a:rPr lang="en-US" altLang="zh-CN" sz="1800" dirty="0">
                  <a:latin typeface="Comic Sans MS" panose="030F0702030302020204" pitchFamily="66" charset="0"/>
                </a:rPr>
                <a:t>(S→aAcBe)</a:t>
              </a:r>
              <a:endParaRPr lang="en-US" altLang="zh-CN" sz="1800" dirty="0">
                <a:latin typeface="Comic Sans MS" panose="030F0702030302020204" pitchFamily="66" charset="0"/>
              </a:endParaRPr>
            </a:p>
          </p:txBody>
        </p:sp>
        <p:sp>
          <p:nvSpPr>
            <p:cNvPr id="23595" name="Line 46"/>
            <p:cNvSpPr/>
            <p:nvPr/>
          </p:nvSpPr>
          <p:spPr>
            <a:xfrm flipH="1">
              <a:off x="864" y="1776"/>
              <a:ext cx="240" cy="480"/>
            </a:xfrm>
            <a:prstGeom prst="line">
              <a:avLst/>
            </a:prstGeom>
            <a:ln w="9525" cap="flat" cmpd="sng">
              <a:solidFill>
                <a:schemeClr val="tx1"/>
              </a:solidFill>
              <a:prstDash val="solid"/>
              <a:round/>
              <a:headEnd type="none" w="med" len="med"/>
              <a:tailEnd type="none" w="med" len="med"/>
            </a:ln>
          </p:spPr>
        </p:sp>
        <p:sp>
          <p:nvSpPr>
            <p:cNvPr id="23596" name="Line 47"/>
            <p:cNvSpPr/>
            <p:nvPr/>
          </p:nvSpPr>
          <p:spPr>
            <a:xfrm>
              <a:off x="1200" y="1776"/>
              <a:ext cx="240" cy="480"/>
            </a:xfrm>
            <a:prstGeom prst="line">
              <a:avLst/>
            </a:prstGeom>
            <a:ln w="9525" cap="flat" cmpd="sng">
              <a:solidFill>
                <a:schemeClr val="tx1"/>
              </a:solidFill>
              <a:prstDash val="solid"/>
              <a:round/>
              <a:headEnd type="none" w="med" len="med"/>
              <a:tailEnd type="none" w="med" len="med"/>
            </a:ln>
          </p:spPr>
        </p:sp>
      </p:grpSp>
      <p:sp>
        <p:nvSpPr>
          <p:cNvPr id="23597" name="Text Box 48"/>
          <p:cNvSpPr txBox="1"/>
          <p:nvPr/>
        </p:nvSpPr>
        <p:spPr>
          <a:xfrm>
            <a:off x="6248400" y="4648200"/>
            <a:ext cx="4114800" cy="366713"/>
          </a:xfrm>
          <a:prstGeom prst="rect">
            <a:avLst/>
          </a:prstGeom>
          <a:noFill/>
          <a:ln w="9525">
            <a:noFill/>
          </a:ln>
        </p:spPr>
        <p:txBody>
          <a:bodyPr anchor="t">
            <a:spAutoFit/>
          </a:bodyPr>
          <a:p>
            <a:pPr>
              <a:spcBef>
                <a:spcPct val="50000"/>
              </a:spcBef>
            </a:pPr>
            <a:r>
              <a:rPr lang="zh-CN" altLang="en-US" sz="1800" b="0" dirty="0">
                <a:latin typeface="Times New Roman" panose="02020603050405020304" charset="0"/>
                <a:ea typeface="方正姚体" panose="02010601030101010101" pitchFamily="2" charset="-122"/>
              </a:rPr>
              <a:t>对输入串</a:t>
            </a:r>
            <a:r>
              <a:rPr lang="en-US" altLang="zh-CN" sz="1800" b="0" dirty="0">
                <a:latin typeface="Times New Roman" panose="02020603050405020304" charset="0"/>
                <a:ea typeface="方正姚体" panose="02010601030101010101" pitchFamily="2" charset="-122"/>
              </a:rPr>
              <a:t>abbcde#</a:t>
            </a:r>
            <a:r>
              <a:rPr lang="zh-CN" altLang="en-US" sz="1800" b="0" dirty="0">
                <a:latin typeface="Times New Roman" panose="02020603050405020304" charset="0"/>
                <a:ea typeface="方正姚体" panose="02010601030101010101" pitchFamily="2" charset="-122"/>
              </a:rPr>
              <a:t>的移进</a:t>
            </a:r>
            <a:r>
              <a:rPr lang="en-US" altLang="zh-CN" sz="1800" b="0" dirty="0">
                <a:latin typeface="Times New Roman" panose="02020603050405020304" charset="0"/>
                <a:ea typeface="方正姚体" panose="02010601030101010101" pitchFamily="2" charset="-122"/>
              </a:rPr>
              <a:t>-</a:t>
            </a:r>
            <a:r>
              <a:rPr lang="zh-CN" altLang="en-US" sz="1800" b="0" dirty="0">
                <a:latin typeface="Times New Roman" panose="02020603050405020304" charset="0"/>
                <a:ea typeface="方正姚体" panose="02010601030101010101" pitchFamily="2" charset="-122"/>
              </a:rPr>
              <a:t>规约分析过程</a:t>
            </a:r>
            <a:endParaRPr lang="zh-CN" altLang="en-US" sz="1800" b="0" dirty="0">
              <a:latin typeface="Times New Roman" panose="02020603050405020304" charset="0"/>
              <a:ea typeface="方正姚体" panose="02010601030101010101" pitchFamily="2" charset="-122"/>
            </a:endParaRPr>
          </a:p>
        </p:txBody>
      </p:sp>
      <p:grpSp>
        <p:nvGrpSpPr>
          <p:cNvPr id="8" name="Group 49"/>
          <p:cNvGrpSpPr/>
          <p:nvPr/>
        </p:nvGrpSpPr>
        <p:grpSpPr>
          <a:xfrm>
            <a:off x="3094038" y="5800725"/>
            <a:ext cx="7783512" cy="604838"/>
            <a:chOff x="384" y="3696"/>
            <a:chExt cx="5040" cy="441"/>
          </a:xfrm>
        </p:grpSpPr>
        <p:sp>
          <p:nvSpPr>
            <p:cNvPr id="23599" name="Text Box 50"/>
            <p:cNvSpPr txBox="1"/>
            <p:nvPr/>
          </p:nvSpPr>
          <p:spPr>
            <a:xfrm>
              <a:off x="384" y="3715"/>
              <a:ext cx="240" cy="422"/>
            </a:xfrm>
            <a:prstGeom prst="rect">
              <a:avLst/>
            </a:prstGeom>
            <a:noFill/>
            <a:ln w="9525">
              <a:noFill/>
            </a:ln>
          </p:spPr>
          <p:txBody>
            <a:bodyPr anchor="t">
              <a:spAutoFit/>
            </a:bodyPr>
            <a:p>
              <a:pPr>
                <a:spcBef>
                  <a:spcPct val="50000"/>
                </a:spcBef>
              </a:pPr>
              <a:r>
                <a:rPr lang="en-US" altLang="zh-CN" sz="3200" dirty="0">
                  <a:latin typeface="Comic Sans MS" panose="030F0702030302020204" pitchFamily="66" charset="0"/>
                </a:rPr>
                <a:t>S</a:t>
              </a:r>
              <a:endParaRPr lang="en-US" altLang="zh-CN" sz="3200" dirty="0">
                <a:latin typeface="Comic Sans MS" panose="030F0702030302020204" pitchFamily="66" charset="0"/>
              </a:endParaRPr>
            </a:p>
          </p:txBody>
        </p:sp>
        <p:sp>
          <p:nvSpPr>
            <p:cNvPr id="23600" name="Rectangle 51"/>
            <p:cNvSpPr/>
            <p:nvPr/>
          </p:nvSpPr>
          <p:spPr>
            <a:xfrm>
              <a:off x="576" y="3715"/>
              <a:ext cx="321" cy="422"/>
            </a:xfrm>
            <a:prstGeom prst="rect">
              <a:avLst/>
            </a:prstGeom>
            <a:noFill/>
            <a:ln w="9525">
              <a:noFill/>
            </a:ln>
          </p:spPr>
          <p:txBody>
            <a:bodyPr anchor="t">
              <a:spAutoFit/>
            </a:bodyPr>
            <a:p>
              <a:r>
                <a:rPr lang="en-US" altLang="zh-CN" sz="3200" dirty="0">
                  <a:latin typeface="Comic Sans MS" panose="030F0702030302020204" pitchFamily="66" charset="0"/>
                  <a:sym typeface="Symbol" panose="05050102010706020507" pitchFamily="18" charset="2"/>
                </a:rPr>
                <a:t></a:t>
              </a:r>
              <a:endParaRPr lang="en-US" altLang="zh-CN" sz="3200" dirty="0">
                <a:latin typeface="Comic Sans MS" panose="030F0702030302020204" pitchFamily="66" charset="0"/>
                <a:sym typeface="Symbol" panose="05050102010706020507" pitchFamily="18" charset="2"/>
              </a:endParaRPr>
            </a:p>
          </p:txBody>
        </p:sp>
        <p:sp>
          <p:nvSpPr>
            <p:cNvPr id="23601" name="Text Box 52"/>
            <p:cNvSpPr txBox="1"/>
            <p:nvPr/>
          </p:nvSpPr>
          <p:spPr>
            <a:xfrm>
              <a:off x="864" y="3715"/>
              <a:ext cx="912" cy="422"/>
            </a:xfrm>
            <a:prstGeom prst="rect">
              <a:avLst/>
            </a:prstGeom>
            <a:noFill/>
            <a:ln w="9525">
              <a:noFill/>
            </a:ln>
          </p:spPr>
          <p:txBody>
            <a:bodyPr anchor="t">
              <a:spAutoFit/>
            </a:bodyPr>
            <a:p>
              <a:pPr>
                <a:spcBef>
                  <a:spcPct val="50000"/>
                </a:spcBef>
              </a:pPr>
              <a:r>
                <a:rPr lang="en-US" altLang="zh-CN" sz="3200" dirty="0">
                  <a:latin typeface="Comic Sans MS" panose="030F0702030302020204" pitchFamily="66" charset="0"/>
                </a:rPr>
                <a:t>aAcBe</a:t>
              </a:r>
              <a:endParaRPr lang="en-US" altLang="zh-CN" sz="3200" dirty="0">
                <a:latin typeface="Comic Sans MS" panose="030F0702030302020204" pitchFamily="66" charset="0"/>
              </a:endParaRPr>
            </a:p>
          </p:txBody>
        </p:sp>
        <p:sp>
          <p:nvSpPr>
            <p:cNvPr id="23602" name="Rectangle 53"/>
            <p:cNvSpPr/>
            <p:nvPr/>
          </p:nvSpPr>
          <p:spPr>
            <a:xfrm>
              <a:off x="1647" y="3696"/>
              <a:ext cx="321" cy="422"/>
            </a:xfrm>
            <a:prstGeom prst="rect">
              <a:avLst/>
            </a:prstGeom>
            <a:noFill/>
            <a:ln w="9525">
              <a:noFill/>
            </a:ln>
          </p:spPr>
          <p:txBody>
            <a:bodyPr anchor="t">
              <a:spAutoFit/>
            </a:bodyPr>
            <a:p>
              <a:r>
                <a:rPr lang="en-US" altLang="zh-CN" sz="3200" dirty="0">
                  <a:latin typeface="Comic Sans MS" panose="030F0702030302020204" pitchFamily="66" charset="0"/>
                  <a:sym typeface="Symbol" panose="05050102010706020507" pitchFamily="18" charset="2"/>
                </a:rPr>
                <a:t></a:t>
              </a:r>
              <a:endParaRPr lang="en-US" altLang="zh-CN" sz="3200" dirty="0">
                <a:latin typeface="Comic Sans MS" panose="030F0702030302020204" pitchFamily="66" charset="0"/>
                <a:sym typeface="Symbol" panose="05050102010706020507" pitchFamily="18" charset="2"/>
              </a:endParaRPr>
            </a:p>
          </p:txBody>
        </p:sp>
        <p:sp>
          <p:nvSpPr>
            <p:cNvPr id="23603" name="Text Box 54"/>
            <p:cNvSpPr txBox="1"/>
            <p:nvPr/>
          </p:nvSpPr>
          <p:spPr>
            <a:xfrm>
              <a:off x="1968" y="3715"/>
              <a:ext cx="959" cy="422"/>
            </a:xfrm>
            <a:prstGeom prst="rect">
              <a:avLst/>
            </a:prstGeom>
            <a:noFill/>
            <a:ln w="9525">
              <a:noFill/>
            </a:ln>
          </p:spPr>
          <p:txBody>
            <a:bodyPr anchor="t">
              <a:spAutoFit/>
            </a:bodyPr>
            <a:p>
              <a:pPr>
                <a:spcBef>
                  <a:spcPct val="50000"/>
                </a:spcBef>
              </a:pPr>
              <a:r>
                <a:rPr lang="en-US" altLang="zh-CN" sz="3200" dirty="0">
                  <a:latin typeface="Comic Sans MS" panose="030F0702030302020204" pitchFamily="66" charset="0"/>
                </a:rPr>
                <a:t>aAcde</a:t>
              </a:r>
              <a:endParaRPr lang="en-US" altLang="zh-CN" sz="3200" dirty="0">
                <a:latin typeface="Comic Sans MS" panose="030F0702030302020204" pitchFamily="66" charset="0"/>
              </a:endParaRPr>
            </a:p>
          </p:txBody>
        </p:sp>
        <p:sp>
          <p:nvSpPr>
            <p:cNvPr id="23604" name="Rectangle 55"/>
            <p:cNvSpPr/>
            <p:nvPr/>
          </p:nvSpPr>
          <p:spPr>
            <a:xfrm>
              <a:off x="2751" y="3696"/>
              <a:ext cx="321" cy="422"/>
            </a:xfrm>
            <a:prstGeom prst="rect">
              <a:avLst/>
            </a:prstGeom>
            <a:noFill/>
            <a:ln w="9525">
              <a:noFill/>
            </a:ln>
          </p:spPr>
          <p:txBody>
            <a:bodyPr anchor="t">
              <a:spAutoFit/>
            </a:bodyPr>
            <a:p>
              <a:r>
                <a:rPr lang="en-US" altLang="zh-CN" sz="3200" dirty="0">
                  <a:latin typeface="Comic Sans MS" panose="030F0702030302020204" pitchFamily="66" charset="0"/>
                  <a:sym typeface="Symbol" panose="05050102010706020507" pitchFamily="18" charset="2"/>
                </a:rPr>
                <a:t></a:t>
              </a:r>
              <a:endParaRPr lang="en-US" altLang="zh-CN" sz="3200" dirty="0">
                <a:latin typeface="Comic Sans MS" panose="030F0702030302020204" pitchFamily="66" charset="0"/>
                <a:sym typeface="Symbol" panose="05050102010706020507" pitchFamily="18" charset="2"/>
              </a:endParaRPr>
            </a:p>
          </p:txBody>
        </p:sp>
        <p:sp>
          <p:nvSpPr>
            <p:cNvPr id="23605" name="Text Box 56"/>
            <p:cNvSpPr txBox="1"/>
            <p:nvPr/>
          </p:nvSpPr>
          <p:spPr>
            <a:xfrm>
              <a:off x="3072" y="3715"/>
              <a:ext cx="1056" cy="422"/>
            </a:xfrm>
            <a:prstGeom prst="rect">
              <a:avLst/>
            </a:prstGeom>
            <a:noFill/>
            <a:ln w="9525">
              <a:noFill/>
            </a:ln>
          </p:spPr>
          <p:txBody>
            <a:bodyPr anchor="t">
              <a:spAutoFit/>
            </a:bodyPr>
            <a:p>
              <a:pPr>
                <a:spcBef>
                  <a:spcPct val="50000"/>
                </a:spcBef>
              </a:pPr>
              <a:r>
                <a:rPr lang="en-US" altLang="zh-CN" sz="3200" dirty="0">
                  <a:latin typeface="Comic Sans MS" panose="030F0702030302020204" pitchFamily="66" charset="0"/>
                </a:rPr>
                <a:t>aAbcde</a:t>
              </a:r>
              <a:endParaRPr lang="en-US" altLang="zh-CN" sz="3200" dirty="0">
                <a:latin typeface="Comic Sans MS" panose="030F0702030302020204" pitchFamily="66" charset="0"/>
              </a:endParaRPr>
            </a:p>
          </p:txBody>
        </p:sp>
        <p:sp>
          <p:nvSpPr>
            <p:cNvPr id="23606" name="Rectangle 57"/>
            <p:cNvSpPr/>
            <p:nvPr/>
          </p:nvSpPr>
          <p:spPr>
            <a:xfrm>
              <a:off x="4047" y="3715"/>
              <a:ext cx="321" cy="422"/>
            </a:xfrm>
            <a:prstGeom prst="rect">
              <a:avLst/>
            </a:prstGeom>
            <a:noFill/>
            <a:ln w="9525">
              <a:noFill/>
            </a:ln>
          </p:spPr>
          <p:txBody>
            <a:bodyPr anchor="t">
              <a:spAutoFit/>
            </a:bodyPr>
            <a:p>
              <a:r>
                <a:rPr lang="en-US" altLang="zh-CN" sz="3200" dirty="0">
                  <a:latin typeface="Comic Sans MS" panose="030F0702030302020204" pitchFamily="66" charset="0"/>
                  <a:sym typeface="Symbol" panose="05050102010706020507" pitchFamily="18" charset="2"/>
                </a:rPr>
                <a:t></a:t>
              </a:r>
              <a:endParaRPr lang="en-US" altLang="zh-CN" sz="3200" dirty="0">
                <a:latin typeface="Comic Sans MS" panose="030F0702030302020204" pitchFamily="66" charset="0"/>
                <a:sym typeface="Symbol" panose="05050102010706020507" pitchFamily="18" charset="2"/>
              </a:endParaRPr>
            </a:p>
          </p:txBody>
        </p:sp>
        <p:sp>
          <p:nvSpPr>
            <p:cNvPr id="23607" name="Text Box 58"/>
            <p:cNvSpPr txBox="1"/>
            <p:nvPr/>
          </p:nvSpPr>
          <p:spPr>
            <a:xfrm>
              <a:off x="4368" y="3715"/>
              <a:ext cx="1056" cy="422"/>
            </a:xfrm>
            <a:prstGeom prst="rect">
              <a:avLst/>
            </a:prstGeom>
            <a:noFill/>
            <a:ln w="9525">
              <a:noFill/>
            </a:ln>
          </p:spPr>
          <p:txBody>
            <a:bodyPr anchor="t">
              <a:spAutoFit/>
            </a:bodyPr>
            <a:p>
              <a:pPr>
                <a:spcBef>
                  <a:spcPct val="50000"/>
                </a:spcBef>
              </a:pPr>
              <a:r>
                <a:rPr lang="en-US" altLang="zh-CN" sz="3200" dirty="0">
                  <a:latin typeface="Comic Sans MS" panose="030F0702030302020204" pitchFamily="66" charset="0"/>
                </a:rPr>
                <a:t>abbcde</a:t>
              </a:r>
              <a:endParaRPr lang="en-US" altLang="zh-CN" sz="3200" dirty="0">
                <a:latin typeface="Comic Sans MS" panose="030F0702030302020204" pitchFamily="66" charset="0"/>
              </a:endParaRPr>
            </a:p>
          </p:txBody>
        </p:sp>
      </p:grpSp>
      <p:sp>
        <p:nvSpPr>
          <p:cNvPr id="23568" name="Line 19"/>
          <p:cNvSpPr/>
          <p:nvPr/>
        </p:nvSpPr>
        <p:spPr>
          <a:xfrm>
            <a:off x="5943600" y="228600"/>
            <a:ext cx="0" cy="4419600"/>
          </a:xfrm>
          <a:prstGeom prst="line">
            <a:avLst/>
          </a:prstGeom>
          <a:ln w="9525" cap="flat" cmpd="sng">
            <a:solidFill>
              <a:schemeClr val="tx1"/>
            </a:solidFill>
            <a:prstDash val="solid"/>
            <a:round/>
            <a:headEnd type="none" w="med" len="med"/>
            <a:tailEnd type="none" w="med" len="med"/>
          </a:ln>
        </p:spPr>
      </p:sp>
      <p:sp>
        <p:nvSpPr>
          <p:cNvPr id="23561" name="Line 12"/>
          <p:cNvSpPr/>
          <p:nvPr/>
        </p:nvSpPr>
        <p:spPr>
          <a:xfrm>
            <a:off x="5334000" y="228600"/>
            <a:ext cx="5867400" cy="0"/>
          </a:xfrm>
          <a:prstGeom prst="line">
            <a:avLst/>
          </a:prstGeom>
          <a:ln w="9525" cap="flat" cmpd="sng">
            <a:solidFill>
              <a:schemeClr val="tx1"/>
            </a:solidFill>
            <a:prstDash val="solid"/>
            <a:roun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left)">
                                      <p:cBhvr>
                                        <p:cTn id="5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bldLvl="0" animBg="1"/>
      <p:bldP spid="26" grpId="0" bldLvl="0" animBg="1"/>
      <p:bldP spid="32" grpId="0" bldLvl="0" animBg="1"/>
      <p:bldP spid="33" grpId="0" bldLvl="0" animBg="1"/>
      <p:bldP spid="38" grpId="0" bldLvl="0" animBg="1"/>
      <p:bldP spid="39"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自底向上分析要解决的关键问题</a:t>
            </a:r>
            <a:endParaRPr lang="zh-CN" altLang="en-US" dirty="0"/>
          </a:p>
        </p:txBody>
      </p:sp>
      <p:sp>
        <p:nvSpPr>
          <p:cNvPr id="24579" name="Rectangle 3"/>
          <p:cNvSpPr txBox="1"/>
          <p:nvPr/>
        </p:nvSpPr>
        <p:spPr>
          <a:xfrm>
            <a:off x="501650" y="1500188"/>
            <a:ext cx="7991475" cy="649287"/>
          </a:xfrm>
          <a:prstGeom prst="rect">
            <a:avLst/>
          </a:prstGeom>
          <a:noFill/>
          <a:ln w="9525">
            <a:noFill/>
          </a:ln>
        </p:spPr>
        <p:txBody>
          <a:bodyPr anchor="t"/>
          <a:p>
            <a:pPr marL="457200" indent="-457200" eaLnBrk="0" hangingPunct="0">
              <a:spcBef>
                <a:spcPct val="20000"/>
              </a:spcBef>
              <a:buSzTx/>
              <a:buFont typeface="Wingdings" panose="05000000000000000000" charset="0"/>
              <a:buChar char="p"/>
            </a:pPr>
            <a:r>
              <a:rPr lang="zh-CN" altLang="en-US" sz="3200">
                <a:solidFill>
                  <a:schemeClr val="tx2"/>
                </a:solidFill>
                <a:latin typeface="华文新魏" panose="02010800040101010101" pitchFamily="2" charset="-122"/>
              </a:rPr>
              <a:t>自底向上分析法的关键问题是：</a:t>
            </a:r>
            <a:endParaRPr lang="zh-CN" altLang="en-US" sz="3200">
              <a:solidFill>
                <a:schemeClr val="tx2"/>
              </a:solidFill>
              <a:latin typeface="华文新魏" panose="02010800040101010101" pitchFamily="2" charset="-122"/>
            </a:endParaRPr>
          </a:p>
        </p:txBody>
      </p:sp>
      <p:sp>
        <p:nvSpPr>
          <p:cNvPr id="5" name="Rectangle 4"/>
          <p:cNvSpPr/>
          <p:nvPr/>
        </p:nvSpPr>
        <p:spPr>
          <a:xfrm>
            <a:off x="428625" y="2668905"/>
            <a:ext cx="10854055" cy="1080770"/>
          </a:xfrm>
          <a:prstGeom prst="rect">
            <a:avLst/>
          </a:prstGeom>
          <a:noFill/>
          <a:ln w="9525">
            <a:noFill/>
          </a:ln>
        </p:spPr>
        <p:txBody>
          <a:bodyPr anchor="t"/>
          <a:p>
            <a:pPr marL="914400" lvl="1" indent="-457200" algn="l" rtl="0" eaLnBrk="1" fontAlgn="base" hangingPunct="1">
              <a:lnSpc>
                <a:spcPct val="120000"/>
              </a:lnSpc>
              <a:spcBef>
                <a:spcPct val="20000"/>
              </a:spcBef>
              <a:spcAft>
                <a:spcPct val="0"/>
              </a:spcAft>
              <a:buClr>
                <a:schemeClr val="hlink"/>
              </a:buClr>
              <a:buSzPct val="55000"/>
              <a:buFont typeface="Wingdings" panose="05000000000000000000" charset="0"/>
              <a:buChar char="ü"/>
            </a:pPr>
            <a:r>
              <a:rPr lang="zh-CN" altLang="en-US" sz="2800" dirty="0">
                <a:solidFill>
                  <a:schemeClr val="tx1"/>
                </a:solidFill>
                <a:latin typeface="华文新魏" panose="02010800040101010101" pitchFamily="2" charset="-122"/>
                <a:ea typeface="华文新魏" panose="02010800040101010101" pitchFamily="2" charset="-122"/>
              </a:rPr>
              <a:t>在右句型中寻找</a:t>
            </a:r>
            <a:r>
              <a:rPr lang="zh-CN" altLang="en-US" sz="2800" b="1" u="sng" dirty="0">
                <a:gradFill>
                  <a:gsLst>
                    <a:gs pos="0">
                      <a:srgbClr val="007BD3"/>
                    </a:gs>
                    <a:gs pos="100000">
                      <a:srgbClr val="034373"/>
                    </a:gs>
                  </a:gsLst>
                  <a:lin scaled="0"/>
                </a:gradFill>
                <a:latin typeface="华文新魏" panose="02010800040101010101" pitchFamily="2" charset="-122"/>
                <a:ea typeface="华文新魏" panose="02010800040101010101" pitchFamily="2" charset="-122"/>
              </a:rPr>
              <a:t>最左可归约串</a:t>
            </a:r>
            <a:r>
              <a:rPr lang="zh-CN" altLang="en-US" sz="2800" dirty="0">
                <a:solidFill>
                  <a:schemeClr val="tx1"/>
                </a:solidFill>
                <a:latin typeface="华文新魏" panose="02010800040101010101" pitchFamily="2" charset="-122"/>
                <a:ea typeface="华文新魏" panose="02010800040101010101" pitchFamily="2" charset="-122"/>
              </a:rPr>
              <a:t>（对于规范归约来说是寻找</a:t>
            </a:r>
            <a:r>
              <a:rPr lang="zh-CN" altLang="en-US" sz="2800" b="1" u="sng" dirty="0">
                <a:gradFill>
                  <a:gsLst>
                    <a:gs pos="0">
                      <a:srgbClr val="007BD3"/>
                    </a:gs>
                    <a:gs pos="100000">
                      <a:srgbClr val="034373"/>
                    </a:gs>
                  </a:gsLst>
                  <a:lin scaled="0"/>
                </a:gradFill>
                <a:latin typeface="华文新魏" panose="02010800040101010101" pitchFamily="2" charset="-122"/>
                <a:ea typeface="华文新魏" panose="02010800040101010101" pitchFamily="2" charset="-122"/>
              </a:rPr>
              <a:t>句柄</a:t>
            </a:r>
            <a:r>
              <a:rPr lang="zh-CN" altLang="en-US" sz="2800" dirty="0">
                <a:solidFill>
                  <a:schemeClr val="tx1"/>
                </a:solidFill>
                <a:latin typeface="华文新魏" panose="02010800040101010101" pitchFamily="2" charset="-122"/>
                <a:ea typeface="华文新魏" panose="02010800040101010101" pitchFamily="2" charset="-122"/>
              </a:rPr>
              <a:t>）</a:t>
            </a:r>
            <a:endParaRPr lang="zh-CN" altLang="en-US" sz="2800" dirty="0">
              <a:solidFill>
                <a:schemeClr val="tx1"/>
              </a:solidFill>
              <a:latin typeface="华文新魏" panose="02010800040101010101" pitchFamily="2" charset="-122"/>
              <a:ea typeface="华文新魏" panose="02010800040101010101" pitchFamily="2" charset="-122"/>
            </a:endParaRPr>
          </a:p>
        </p:txBody>
      </p:sp>
      <p:sp>
        <p:nvSpPr>
          <p:cNvPr id="6" name="Rectangle 5"/>
          <p:cNvSpPr/>
          <p:nvPr/>
        </p:nvSpPr>
        <p:spPr>
          <a:xfrm>
            <a:off x="428625" y="3886200"/>
            <a:ext cx="10963275" cy="1081405"/>
          </a:xfrm>
          <a:prstGeom prst="rect">
            <a:avLst/>
          </a:prstGeom>
          <a:noFill/>
          <a:ln w="9525">
            <a:noFill/>
          </a:ln>
        </p:spPr>
        <p:txBody>
          <a:bodyPr anchor="t"/>
          <a:p>
            <a:pPr marL="914400" lvl="1" indent="-457200" algn="l" rtl="0" eaLnBrk="1" fontAlgn="base" hangingPunct="1">
              <a:lnSpc>
                <a:spcPct val="120000"/>
              </a:lnSpc>
              <a:spcBef>
                <a:spcPct val="20000"/>
              </a:spcBef>
              <a:spcAft>
                <a:spcPct val="0"/>
              </a:spcAft>
              <a:buClr>
                <a:schemeClr val="hlink"/>
              </a:buClr>
              <a:buSzPct val="55000"/>
              <a:buFont typeface="Wingdings" panose="05000000000000000000" charset="0"/>
              <a:buChar char="ü"/>
            </a:pPr>
            <a:r>
              <a:rPr lang="zh-CN" altLang="en-US" sz="2800" dirty="0">
                <a:solidFill>
                  <a:schemeClr val="tx1"/>
                </a:solidFill>
                <a:latin typeface="华文新魏" panose="02010800040101010101" pitchFamily="2" charset="-122"/>
                <a:ea typeface="华文新魏" panose="02010800040101010101" pitchFamily="2" charset="-122"/>
              </a:rPr>
              <a:t>不同的寻找可归约串的方法就形成了不同的自底向上分析法</a:t>
            </a:r>
            <a:endParaRPr lang="zh-CN" altLang="en-US" sz="2800" dirty="0">
              <a:solidFill>
                <a:schemeClr val="tx1"/>
              </a:solidFill>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amond(i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15060" y="939800"/>
            <a:ext cx="10704830" cy="4978400"/>
          </a:xfrm>
        </p:spPr>
        <p:txBody>
          <a:bodyPr/>
          <a:lstStyle/>
          <a:p>
            <a:pPr>
              <a:lnSpc>
                <a:spcPct val="120000"/>
              </a:lnSpc>
            </a:pPr>
            <a:r>
              <a:rPr lang="zh-CN" altLang="en-US" sz="3600" dirty="0"/>
              <a:t>语法分析概述</a:t>
            </a:r>
            <a:endParaRPr lang="en-US" altLang="zh-CN" sz="3600" dirty="0"/>
          </a:p>
          <a:p>
            <a:pPr>
              <a:lnSpc>
                <a:spcPct val="120000"/>
              </a:lnSpc>
            </a:pPr>
            <a:r>
              <a:rPr lang="zh-CN" altLang="en-US" sz="3600" dirty="0"/>
              <a:t>自顶向下分析</a:t>
            </a:r>
            <a:endParaRPr lang="en-US" altLang="zh-CN" sz="3600" dirty="0"/>
          </a:p>
          <a:p>
            <a:pPr lvl="2">
              <a:lnSpc>
                <a:spcPct val="120000"/>
              </a:lnSpc>
              <a:buFont typeface="Wingdings" panose="05000000000000000000" charset="0"/>
              <a:buChar char="ü"/>
            </a:pPr>
            <a:r>
              <a:rPr lang="en-US" altLang="zh-CN" sz="3200" dirty="0"/>
              <a:t>LL(1)</a:t>
            </a:r>
            <a:endParaRPr lang="en-US" altLang="zh-CN" sz="3200" dirty="0"/>
          </a:p>
          <a:p>
            <a:pPr>
              <a:lnSpc>
                <a:spcPct val="120000"/>
              </a:lnSpc>
            </a:pPr>
            <a:r>
              <a:rPr lang="zh-CN" altLang="en-US" sz="3600" dirty="0">
                <a:solidFill>
                  <a:srgbClr val="FF0000"/>
                </a:solidFill>
              </a:rPr>
              <a:t>自底向上分析</a:t>
            </a:r>
            <a:endParaRPr lang="en-US" altLang="zh-CN" sz="3600" dirty="0">
              <a:solidFill>
                <a:srgbClr val="FF0000"/>
              </a:solidFill>
            </a:endParaRPr>
          </a:p>
          <a:p>
            <a:pPr lvl="2">
              <a:lnSpc>
                <a:spcPct val="120000"/>
              </a:lnSpc>
              <a:buFont typeface="Wingdings" panose="05000000000000000000" charset="0"/>
              <a:buChar char="ü"/>
            </a:pPr>
            <a:r>
              <a:rPr lang="zh-CN" altLang="en-US" sz="3200" dirty="0">
                <a:solidFill>
                  <a:schemeClr val="tx1"/>
                </a:solidFill>
              </a:rPr>
              <a:t>算符优先分析方法</a:t>
            </a:r>
            <a:r>
              <a:rPr lang="en-US" altLang="zh-CN" sz="3200" dirty="0">
                <a:solidFill>
                  <a:schemeClr val="tx1"/>
                </a:solidFill>
              </a:rPr>
              <a:t>(</a:t>
            </a:r>
            <a:r>
              <a:rPr lang="zh-CN" altLang="en-US" sz="3200" dirty="0">
                <a:solidFill>
                  <a:schemeClr val="tx1"/>
                </a:solidFill>
              </a:rPr>
              <a:t>略</a:t>
            </a:r>
            <a:r>
              <a:rPr lang="en-US" altLang="zh-CN" sz="3200" dirty="0">
                <a:solidFill>
                  <a:schemeClr val="tx1"/>
                </a:solidFill>
              </a:rPr>
              <a:t>)</a:t>
            </a:r>
            <a:endParaRPr lang="en-US" altLang="zh-CN" sz="3200" dirty="0">
              <a:solidFill>
                <a:srgbClr val="FF0000"/>
              </a:solidFill>
            </a:endParaRPr>
          </a:p>
          <a:p>
            <a:pPr lvl="2">
              <a:lnSpc>
                <a:spcPct val="120000"/>
              </a:lnSpc>
              <a:buFont typeface="Wingdings" panose="05000000000000000000" charset="0"/>
              <a:buChar char="ü"/>
            </a:pPr>
            <a:r>
              <a:rPr lang="en-US" altLang="zh-CN" sz="3200" b="1" dirty="0">
                <a:solidFill>
                  <a:srgbClr val="FF0000"/>
                </a:solidFill>
              </a:rPr>
              <a:t>LR(0),  SLR(1)</a:t>
            </a:r>
            <a:r>
              <a:rPr lang="en-US" altLang="zh-CN" sz="3200" b="1" dirty="0">
                <a:solidFill>
                  <a:schemeClr val="tx1"/>
                </a:solidFill>
              </a:rPr>
              <a:t>,  </a:t>
            </a:r>
            <a:r>
              <a:rPr lang="en-US" altLang="zh-CN" sz="3200" dirty="0">
                <a:solidFill>
                  <a:schemeClr val="tx1"/>
                </a:solidFill>
              </a:rPr>
              <a:t>LALR(1),  LR(1)</a:t>
            </a:r>
            <a:endParaRPr lang="en-US" altLang="zh-CN" sz="3200" dirty="0">
              <a:solidFill>
                <a:schemeClr val="tx1"/>
              </a:solidFill>
            </a:endParaRPr>
          </a:p>
          <a:p>
            <a:pPr algn="l">
              <a:lnSpc>
                <a:spcPct val="120000"/>
              </a:lnSpc>
              <a:buSzTx/>
            </a:pPr>
            <a:r>
              <a:rPr lang="zh-CN" altLang="en-US" sz="3600" dirty="0"/>
              <a:t>总结</a:t>
            </a:r>
            <a:endParaRPr lang="zh-CN" altLang="en-US" sz="3600" dirty="0"/>
          </a:p>
        </p:txBody>
      </p:sp>
      <p:sp>
        <p:nvSpPr>
          <p:cNvPr id="4" name="灯片编号占位符 3"/>
          <p:cNvSpPr>
            <a:spLocks noGrp="1"/>
          </p:cNvSpPr>
          <p:nvPr>
            <p:ph type="sldNum" sz="quarter" idx="12"/>
          </p:nvPr>
        </p:nvSpPr>
        <p:spPr/>
        <p:txBody>
          <a:bodyPr/>
          <a:lstStyle/>
          <a:p>
            <a:fld id="{10F35DC5-7E65-8247-99AB-4E984F8A921E}" type="slidenum">
              <a:rPr lang="en-US" smtClean="0"/>
            </a:fld>
            <a:endParaRPr lang="en-US"/>
          </a:p>
        </p:txBody>
      </p:sp>
      <p:sp>
        <p:nvSpPr>
          <p:cNvPr id="2" name="标题 1"/>
          <p:cNvSpPr>
            <a:spLocks noGrp="1"/>
          </p:cNvSpPr>
          <p:nvPr>
            <p:ph type="title"/>
          </p:nvPr>
        </p:nvSpPr>
        <p:spPr/>
        <p:txBody>
          <a:bodyPr/>
          <a:lstStyle/>
          <a:p>
            <a:r>
              <a:rPr lang="zh-CN" altLang="en-US" dirty="0"/>
              <a:t>提纲</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自底向上分析方法（</a:t>
            </a:r>
            <a:r>
              <a:rPr lang="en-US" altLang="zh-CN" dirty="0"/>
              <a:t>LR</a:t>
            </a:r>
            <a:r>
              <a:rPr lang="zh-CN" altLang="en-US" dirty="0"/>
              <a:t>分析</a:t>
            </a:r>
            <a:r>
              <a:rPr lang="zh-CN" altLang="en-US" dirty="0"/>
              <a:t>）</a:t>
            </a:r>
            <a:endParaRPr lang="zh-CN" altLang="en-US" dirty="0"/>
          </a:p>
        </p:txBody>
      </p:sp>
      <p:sp>
        <p:nvSpPr>
          <p:cNvPr id="25603" name="Rectangle 3"/>
          <p:cNvSpPr txBox="1"/>
          <p:nvPr/>
        </p:nvSpPr>
        <p:spPr>
          <a:xfrm>
            <a:off x="684213" y="1285875"/>
            <a:ext cx="7772400" cy="647700"/>
          </a:xfrm>
          <a:prstGeom prst="rect">
            <a:avLst/>
          </a:prstGeom>
          <a:noFill/>
          <a:ln w="9525">
            <a:noFill/>
          </a:ln>
        </p:spPr>
        <p:txBody>
          <a:bodyPr anchor="t"/>
          <a:p>
            <a:pPr marL="457200" indent="-457200">
              <a:spcBef>
                <a:spcPct val="20000"/>
              </a:spcBef>
              <a:buSzTx/>
              <a:buFont typeface="Wingdings" panose="05000000000000000000" charset="0"/>
              <a:buChar char="p"/>
            </a:pPr>
            <a:r>
              <a:rPr lang="en-US" altLang="zh-CN" sz="3200" b="1" dirty="0">
                <a:solidFill>
                  <a:schemeClr val="tx2"/>
                </a:solidFill>
                <a:latin typeface="华文新魏" panose="02010800040101010101" pitchFamily="2" charset="-122"/>
              </a:rPr>
              <a:t>LR</a:t>
            </a:r>
            <a:r>
              <a:rPr lang="zh-CN" altLang="en-US" sz="3200" b="1" dirty="0">
                <a:solidFill>
                  <a:schemeClr val="tx2"/>
                </a:solidFill>
                <a:latin typeface="华文新魏" panose="02010800040101010101" pitchFamily="2" charset="-122"/>
              </a:rPr>
              <a:t>（</a:t>
            </a:r>
            <a:r>
              <a:rPr lang="en-US" altLang="zh-CN" sz="3200" b="1" dirty="0">
                <a:solidFill>
                  <a:schemeClr val="tx2"/>
                </a:solidFill>
                <a:latin typeface="华文新魏" panose="02010800040101010101" pitchFamily="2" charset="-122"/>
              </a:rPr>
              <a:t>k</a:t>
            </a:r>
            <a:r>
              <a:rPr lang="zh-CN" altLang="en-US" sz="3200" b="1" dirty="0">
                <a:solidFill>
                  <a:schemeClr val="tx2"/>
                </a:solidFill>
                <a:latin typeface="华文新魏" panose="02010800040101010101" pitchFamily="2" charset="-122"/>
              </a:rPr>
              <a:t>）分析技术</a:t>
            </a:r>
            <a:r>
              <a:rPr lang="zh-CN" altLang="en-US" sz="3200" dirty="0">
                <a:solidFill>
                  <a:schemeClr val="tx2"/>
                </a:solidFill>
                <a:latin typeface="华文新魏" panose="02010800040101010101" pitchFamily="2" charset="-122"/>
              </a:rPr>
              <a:t>：</a:t>
            </a:r>
            <a:endParaRPr lang="zh-CN" altLang="en-US" sz="3200" dirty="0">
              <a:solidFill>
                <a:schemeClr val="tx2"/>
              </a:solidFill>
              <a:latin typeface="华文新魏" panose="02010800040101010101" pitchFamily="2" charset="-122"/>
            </a:endParaRPr>
          </a:p>
        </p:txBody>
      </p:sp>
      <p:sp>
        <p:nvSpPr>
          <p:cNvPr id="10" name="Rectangle 13"/>
          <p:cNvSpPr/>
          <p:nvPr/>
        </p:nvSpPr>
        <p:spPr>
          <a:xfrm>
            <a:off x="611188" y="2076450"/>
            <a:ext cx="5789612" cy="504825"/>
          </a:xfrm>
          <a:prstGeom prst="rect">
            <a:avLst/>
          </a:prstGeom>
          <a:noFill/>
          <a:ln w="9525">
            <a:noFill/>
          </a:ln>
        </p:spPr>
        <p:txBody>
          <a:bodyPr anchor="t"/>
          <a:p>
            <a:pPr marL="914400" lvl="1" indent="-457200" algn="l" rtl="0" eaLnBrk="1" fontAlgn="base" hangingPunct="1">
              <a:lnSpc>
                <a:spcPct val="110000"/>
              </a:lnSpc>
              <a:spcBef>
                <a:spcPct val="0"/>
              </a:spcBef>
              <a:spcAft>
                <a:spcPct val="0"/>
              </a:spcAft>
              <a:buClr>
                <a:schemeClr val="hlink"/>
              </a:buClr>
              <a:buSzPct val="55000"/>
              <a:buFont typeface="Wingdings" panose="05000000000000000000" charset="0"/>
              <a:buChar char="ü"/>
            </a:pP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L </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指从左至右扫描输入符号串</a:t>
            </a:r>
            <a:endPar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11" name="Rectangle 17"/>
          <p:cNvSpPr/>
          <p:nvPr/>
        </p:nvSpPr>
        <p:spPr>
          <a:xfrm>
            <a:off x="611188" y="2852738"/>
            <a:ext cx="8208962" cy="504825"/>
          </a:xfrm>
          <a:prstGeom prst="rect">
            <a:avLst/>
          </a:prstGeom>
          <a:noFill/>
          <a:ln w="9525">
            <a:noFill/>
          </a:ln>
        </p:spPr>
        <p:txBody>
          <a:bodyPr anchor="t"/>
          <a:p>
            <a:pPr marL="914400" lvl="1" indent="-457200" algn="l" rtl="0" eaLnBrk="1" fontAlgn="base" hangingPunct="1">
              <a:lnSpc>
                <a:spcPct val="110000"/>
              </a:lnSpc>
              <a:spcBef>
                <a:spcPct val="0"/>
              </a:spcBef>
              <a:spcAft>
                <a:spcPct val="0"/>
              </a:spcAft>
              <a:buClr>
                <a:schemeClr val="hlink"/>
              </a:buClr>
              <a:buSzPct val="55000"/>
              <a:buFont typeface="Wingdings" panose="05000000000000000000" charset="0"/>
              <a:buChar char="ü"/>
            </a:pP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R </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指构造一个最右推导的逆过程（最左归约）</a:t>
            </a:r>
            <a:endPar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12" name="Rectangle 18"/>
          <p:cNvSpPr/>
          <p:nvPr/>
        </p:nvSpPr>
        <p:spPr>
          <a:xfrm>
            <a:off x="611505" y="3689350"/>
            <a:ext cx="9501505" cy="1097280"/>
          </a:xfrm>
          <a:prstGeom prst="rect">
            <a:avLst/>
          </a:prstGeom>
          <a:noFill/>
          <a:ln w="9525">
            <a:noFill/>
          </a:ln>
        </p:spPr>
        <p:txBody>
          <a:bodyPr anchor="t"/>
          <a:p>
            <a:pPr marL="914400" lvl="1" indent="-457200" algn="l" rtl="0" eaLnBrk="1" fontAlgn="base" hangingPunct="1">
              <a:lnSpc>
                <a:spcPct val="110000"/>
              </a:lnSpc>
              <a:spcBef>
                <a:spcPct val="0"/>
              </a:spcBef>
              <a:spcAft>
                <a:spcPct val="0"/>
              </a:spcAft>
              <a:buClr>
                <a:schemeClr val="hlink"/>
              </a:buClr>
              <a:buSzPct val="55000"/>
              <a:buFont typeface="Wingdings" panose="05000000000000000000" charset="0"/>
              <a:buChar char="ü"/>
            </a:pP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k </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指在作出分析决定前（构造分析表时）要向前看的输入符号个数，通常为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0 </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或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1</a:t>
            </a:r>
            <a:endPar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13" name="Rectangle 19"/>
          <p:cNvSpPr/>
          <p:nvPr/>
        </p:nvSpPr>
        <p:spPr>
          <a:xfrm>
            <a:off x="611505" y="4921250"/>
            <a:ext cx="9856470" cy="936625"/>
          </a:xfrm>
          <a:prstGeom prst="rect">
            <a:avLst/>
          </a:prstGeom>
          <a:noFill/>
          <a:ln w="9525">
            <a:noFill/>
          </a:ln>
        </p:spPr>
        <p:txBody>
          <a:bodyPr anchor="t"/>
          <a:p>
            <a:pPr marL="914400" lvl="1" indent="-457200" algn="l" rtl="0" eaLnBrk="1" fontAlgn="base" hangingPunct="1">
              <a:spcBef>
                <a:spcPct val="20000"/>
              </a:spcBef>
              <a:spcAft>
                <a:spcPct val="0"/>
              </a:spcAft>
              <a:buClr>
                <a:schemeClr val="hlink"/>
              </a:buClr>
              <a:buSzPct val="55000"/>
              <a:buFont typeface="Wingdings" panose="05000000000000000000" charset="0"/>
              <a:buChar char="ü"/>
            </a:pP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LR </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分析技术是功能最强的（自底向上）语法分析技术，适用文法广，效率高，分析能力强</a:t>
            </a:r>
            <a:endPar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amond(i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amond(i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amond(i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amond(in)">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自底向上分析方法</a:t>
            </a:r>
            <a:r>
              <a:rPr lang="zh-CN" altLang="en-US" dirty="0">
                <a:sym typeface="+mn-ea"/>
              </a:rPr>
              <a:t>（</a:t>
            </a:r>
            <a:r>
              <a:rPr lang="en-US" altLang="zh-CN" dirty="0">
                <a:sym typeface="+mn-ea"/>
              </a:rPr>
              <a:t>LR</a:t>
            </a:r>
            <a:r>
              <a:rPr lang="zh-CN" altLang="en-US" dirty="0">
                <a:sym typeface="+mn-ea"/>
              </a:rPr>
              <a:t>分析）</a:t>
            </a:r>
            <a:endParaRPr lang="zh-CN" altLang="en-US" dirty="0"/>
          </a:p>
        </p:txBody>
      </p:sp>
      <p:sp>
        <p:nvSpPr>
          <p:cNvPr id="26627" name="Rectangle 3"/>
          <p:cNvSpPr txBox="1"/>
          <p:nvPr/>
        </p:nvSpPr>
        <p:spPr>
          <a:xfrm>
            <a:off x="684213" y="1042988"/>
            <a:ext cx="5975350" cy="647700"/>
          </a:xfrm>
          <a:prstGeom prst="rect">
            <a:avLst/>
          </a:prstGeom>
          <a:noFill/>
          <a:ln w="9525">
            <a:noFill/>
          </a:ln>
        </p:spPr>
        <p:txBody>
          <a:bodyPr anchor="t"/>
          <a:p>
            <a:pPr marL="457200" indent="-457200">
              <a:spcBef>
                <a:spcPct val="20000"/>
              </a:spcBef>
              <a:buSzTx/>
              <a:buFont typeface="Wingdings" panose="05000000000000000000" charset="0"/>
              <a:buChar char="p"/>
            </a:pPr>
            <a:r>
              <a:rPr lang="en-US" altLang="zh-CN" sz="3200" dirty="0">
                <a:solidFill>
                  <a:schemeClr val="tx2"/>
                </a:solidFill>
                <a:latin typeface="华文新魏" panose="02010800040101010101" pitchFamily="2" charset="-122"/>
              </a:rPr>
              <a:t>LR</a:t>
            </a:r>
            <a:r>
              <a:rPr lang="zh-CN" altLang="en-US" sz="3200" dirty="0">
                <a:solidFill>
                  <a:schemeClr val="tx2"/>
                </a:solidFill>
                <a:latin typeface="华文新魏" panose="02010800040101010101" pitchFamily="2" charset="-122"/>
              </a:rPr>
              <a:t>分析器的逻辑结构：</a:t>
            </a:r>
            <a:endParaRPr lang="en-US" altLang="zh-CN" sz="3200" dirty="0">
              <a:solidFill>
                <a:schemeClr val="tx2"/>
              </a:solidFill>
              <a:latin typeface="华文新魏" panose="02010800040101010101" pitchFamily="2" charset="-122"/>
            </a:endParaRPr>
          </a:p>
        </p:txBody>
      </p:sp>
      <p:graphicFrame>
        <p:nvGraphicFramePr>
          <p:cNvPr id="5" name="Group 75"/>
          <p:cNvGraphicFramePr>
            <a:graphicFrameLocks noGrp="1"/>
          </p:cNvGraphicFramePr>
          <p:nvPr/>
        </p:nvGraphicFramePr>
        <p:xfrm>
          <a:off x="3048000" y="2282825"/>
          <a:ext cx="685800" cy="3603626"/>
        </p:xfrm>
        <a:graphic>
          <a:graphicData uri="http://schemas.openxmlformats.org/drawingml/2006/table">
            <a:tbl>
              <a:tblPr/>
              <a:tblGrid>
                <a:gridCol w="685800"/>
              </a:tblGrid>
              <a:tr h="396275">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S</a:t>
                      </a:r>
                      <a:r>
                        <a:rPr kumimoji="1" lang="en-US" altLang="zh-CN" sz="2000" b="0" i="0" u="none" strike="noStrike" cap="none" normalizeH="0" baseline="-25000" smtClean="0">
                          <a:ln>
                            <a:noFill/>
                          </a:ln>
                          <a:solidFill>
                            <a:schemeClr val="tx1"/>
                          </a:solidFill>
                          <a:effectLst/>
                          <a:latin typeface="Tahoma" panose="020B0604030504040204" charset="0"/>
                          <a:ea typeface="宋体" panose="02010600030101010101" pitchFamily="2" charset="-122"/>
                        </a:rPr>
                        <a:t>m</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275">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X</a:t>
                      </a:r>
                      <a:r>
                        <a:rPr kumimoji="1" lang="en-US" altLang="zh-CN" sz="2000" b="0" i="0" u="none" strike="noStrike" cap="none" normalizeH="0" baseline="-25000" smtClean="0">
                          <a:ln>
                            <a:noFill/>
                          </a:ln>
                          <a:solidFill>
                            <a:schemeClr val="tx1"/>
                          </a:solidFill>
                          <a:effectLst/>
                          <a:latin typeface="Tahoma" panose="020B0604030504040204" charset="0"/>
                          <a:ea typeface="宋体" panose="02010600030101010101" pitchFamily="2" charset="-122"/>
                        </a:rPr>
                        <a:t>m</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275">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S</a:t>
                      </a:r>
                      <a:r>
                        <a:rPr kumimoji="1" lang="en-US" altLang="zh-CN" sz="2000" b="0" i="0" u="none" strike="noStrike" cap="none" normalizeH="0" baseline="-25000" smtClean="0">
                          <a:ln>
                            <a:noFill/>
                          </a:ln>
                          <a:solidFill>
                            <a:schemeClr val="tx1"/>
                          </a:solidFill>
                          <a:effectLst/>
                          <a:latin typeface="Tahoma" panose="020B0604030504040204" charset="0"/>
                          <a:ea typeface="宋体" panose="02010600030101010101" pitchFamily="2" charset="-122"/>
                        </a:rPr>
                        <a:t>m-1</a:t>
                      </a:r>
                      <a:endParaRPr kumimoji="1" lang="en-US" altLang="zh-CN" sz="2000" b="0" i="0" u="none" strike="noStrike" cap="none" normalizeH="0" baseline="-25000" smtClean="0">
                        <a:ln>
                          <a:noFill/>
                        </a:ln>
                        <a:solidFill>
                          <a:schemeClr val="tx1"/>
                        </a:solidFill>
                        <a:effectLst/>
                        <a:latin typeface="Tahoma" panose="020B060403050404020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275">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X</a:t>
                      </a:r>
                      <a:r>
                        <a:rPr kumimoji="1" lang="en-US" altLang="zh-CN" sz="2000" b="0" i="0" u="none" strike="noStrike" cap="none" normalizeH="0" baseline="-25000" smtClean="0">
                          <a:ln>
                            <a:noFill/>
                          </a:ln>
                          <a:solidFill>
                            <a:schemeClr val="tx1"/>
                          </a:solidFill>
                          <a:effectLst/>
                          <a:latin typeface="Tahoma" panose="020B0604030504040204" charset="0"/>
                          <a:ea typeface="宋体" panose="02010600030101010101" pitchFamily="2" charset="-122"/>
                        </a:rPr>
                        <a:t>m-1</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275">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   .</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275">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   .</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275">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S</a:t>
                      </a:r>
                      <a:r>
                        <a:rPr kumimoji="1" lang="en-US" altLang="zh-CN" sz="2000" b="0" i="0" u="none" strike="noStrike" cap="none" normalizeH="0" baseline="-25000" smtClean="0">
                          <a:ln>
                            <a:noFill/>
                          </a:ln>
                          <a:solidFill>
                            <a:schemeClr val="tx1"/>
                          </a:solidFill>
                          <a:effectLst/>
                          <a:latin typeface="Tahoma" panose="020B0604030504040204" charset="0"/>
                          <a:ea typeface="宋体" panose="02010600030101010101" pitchFamily="2" charset="-122"/>
                        </a:rPr>
                        <a:t>1</a:t>
                      </a:r>
                      <a:endParaRPr kumimoji="1" lang="en-US" altLang="zh-CN" sz="2000" b="0" i="0" u="none" strike="noStrike" cap="none" normalizeH="0" baseline="-25000" smtClean="0">
                        <a:ln>
                          <a:noFill/>
                        </a:ln>
                        <a:solidFill>
                          <a:schemeClr val="tx1"/>
                        </a:solidFill>
                        <a:effectLst/>
                        <a:latin typeface="Tahoma" panose="020B060403050404020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6275">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X</a:t>
                      </a:r>
                      <a:r>
                        <a:rPr kumimoji="1" lang="en-US" altLang="zh-CN" sz="2000" b="0" i="0" u="none" strike="noStrike" cap="none" normalizeH="0" baseline="-25000" smtClean="0">
                          <a:ln>
                            <a:noFill/>
                          </a:ln>
                          <a:solidFill>
                            <a:schemeClr val="tx1"/>
                          </a:solidFill>
                          <a:effectLst/>
                          <a:latin typeface="Tahoma" panose="020B0604030504040204" charset="0"/>
                          <a:ea typeface="宋体" panose="02010600030101010101" pitchFamily="2" charset="-122"/>
                        </a:rPr>
                        <a:t>1</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33426">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S</a:t>
                      </a:r>
                      <a:r>
                        <a:rPr kumimoji="1" lang="en-US" altLang="zh-CN" sz="2000" b="0" i="0" u="none" strike="noStrike" cap="none" normalizeH="0" baseline="-25000" smtClean="0">
                          <a:ln>
                            <a:noFill/>
                          </a:ln>
                          <a:solidFill>
                            <a:schemeClr val="tx1"/>
                          </a:solidFill>
                          <a:effectLst/>
                          <a:latin typeface="Tahoma" panose="020B0604030504040204" charset="0"/>
                          <a:ea typeface="宋体" panose="02010600030101010101" pitchFamily="2" charset="-122"/>
                        </a:rPr>
                        <a:t>0</a:t>
                      </a:r>
                      <a:endParaRPr kumimoji="1" lang="en-US" altLang="zh-CN" sz="2000" b="0" i="0" u="none" strike="noStrike" cap="none" normalizeH="0" baseline="-25000" smtClean="0">
                        <a:ln>
                          <a:noFill/>
                        </a:ln>
                        <a:solidFill>
                          <a:schemeClr val="tx1"/>
                        </a:solidFill>
                        <a:effectLst/>
                        <a:latin typeface="Tahoma" panose="020B0604030504040204" charset="0"/>
                        <a:ea typeface="宋体" panose="02010600030101010101" pitchFamily="2" charset="-122"/>
                      </a:endParaRPr>
                    </a:p>
                  </a:txBody>
                  <a:tcPr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6" name="Group 73"/>
          <p:cNvGraphicFramePr>
            <a:graphicFrameLocks noGrp="1"/>
          </p:cNvGraphicFramePr>
          <p:nvPr/>
        </p:nvGraphicFramePr>
        <p:xfrm>
          <a:off x="5410200" y="2205038"/>
          <a:ext cx="2921000" cy="396875"/>
        </p:xfrm>
        <a:graphic>
          <a:graphicData uri="http://schemas.openxmlformats.org/drawingml/2006/table">
            <a:tbl>
              <a:tblPr/>
              <a:tblGrid>
                <a:gridCol w="487363"/>
                <a:gridCol w="485775"/>
                <a:gridCol w="487362"/>
                <a:gridCol w="487363"/>
                <a:gridCol w="485775"/>
                <a:gridCol w="487362"/>
              </a:tblGrid>
              <a:tr h="396875">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a</a:t>
                      </a:r>
                      <a:r>
                        <a:rPr kumimoji="1" lang="en-US" altLang="zh-CN" sz="2000" b="0" i="0" u="none" strike="noStrike" cap="none" normalizeH="0" baseline="-25000" smtClean="0">
                          <a:ln>
                            <a:noFill/>
                          </a:ln>
                          <a:solidFill>
                            <a:schemeClr val="tx1"/>
                          </a:solidFill>
                          <a:effectLst/>
                          <a:latin typeface="Tahoma" panose="020B0604030504040204" charset="0"/>
                          <a:ea typeface="宋体" panose="02010600030101010101" pitchFamily="2" charset="-122"/>
                        </a:rPr>
                        <a:t>1</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93" marB="4579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 ...</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a</a:t>
                      </a:r>
                      <a:r>
                        <a:rPr kumimoji="1" lang="en-US" altLang="zh-CN" sz="2000" b="0" i="0" u="none" strike="noStrike" cap="none" normalizeH="0" baseline="-25000" smtClean="0">
                          <a:ln>
                            <a:noFill/>
                          </a:ln>
                          <a:solidFill>
                            <a:schemeClr val="tx1"/>
                          </a:solidFill>
                          <a:effectLst/>
                          <a:latin typeface="Tahoma" panose="020B0604030504040204" charset="0"/>
                          <a:ea typeface="宋体" panose="02010600030101010101" pitchFamily="2" charset="-122"/>
                        </a:rPr>
                        <a:t>i</a:t>
                      </a:r>
                      <a:endParaRPr kumimoji="1" lang="en-US" altLang="zh-CN" sz="2000" b="0" i="0" u="none" strike="noStrike" cap="none" normalizeH="0" baseline="-25000" smtClean="0">
                        <a:ln>
                          <a:noFill/>
                        </a:ln>
                        <a:solidFill>
                          <a:schemeClr val="tx1"/>
                        </a:solidFill>
                        <a:effectLst/>
                        <a:latin typeface="Tahoma" panose="020B0604030504040204" charset="0"/>
                        <a:ea typeface="宋体"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 ...</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a</a:t>
                      </a:r>
                      <a:r>
                        <a:rPr kumimoji="1" lang="en-US" altLang="zh-CN" sz="2000" b="0" i="0" u="none" strike="noStrike" cap="none" normalizeH="0" baseline="-25000" smtClean="0">
                          <a:ln>
                            <a:noFill/>
                          </a:ln>
                          <a:solidFill>
                            <a:schemeClr val="tx1"/>
                          </a:solidFill>
                          <a:effectLst/>
                          <a:latin typeface="Tahoma" panose="020B0604030504040204" charset="0"/>
                          <a:ea typeface="宋体" panose="02010600030101010101" pitchFamily="2" charset="-122"/>
                        </a:rPr>
                        <a:t>n</a:t>
                      </a:r>
                      <a:endParaRPr kumimoji="1" lang="en-US" altLang="zh-CN" sz="2000" b="0" i="0" u="none" strike="noStrike" cap="none" normalizeH="0" baseline="-25000" smtClean="0">
                        <a:ln>
                          <a:noFill/>
                        </a:ln>
                        <a:solidFill>
                          <a:schemeClr val="tx1"/>
                        </a:solidFill>
                        <a:effectLst/>
                        <a:latin typeface="Tahoma" panose="020B0604030504040204" charset="0"/>
                        <a:ea typeface="宋体"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93" marB="45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7" name="Group 76"/>
          <p:cNvGraphicFramePr>
            <a:graphicFrameLocks noGrp="1"/>
          </p:cNvGraphicFramePr>
          <p:nvPr/>
        </p:nvGraphicFramePr>
        <p:xfrm>
          <a:off x="4419600" y="5164138"/>
          <a:ext cx="4978400" cy="622300"/>
        </p:xfrm>
        <a:graphic>
          <a:graphicData uri="http://schemas.openxmlformats.org/drawingml/2006/table">
            <a:tbl>
              <a:tblPr/>
              <a:tblGrid>
                <a:gridCol w="2489200"/>
                <a:gridCol w="2489200"/>
              </a:tblGrid>
              <a:tr h="622300">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smtClean="0">
                          <a:ln>
                            <a:noFill/>
                          </a:ln>
                          <a:solidFill>
                            <a:schemeClr val="tx1"/>
                          </a:solidFill>
                          <a:effectLst/>
                          <a:latin typeface="Tahoma" panose="020B0604030504040204" charset="0"/>
                          <a:ea typeface="宋体" panose="02010600030101010101" pitchFamily="2" charset="-122"/>
                        </a:rPr>
                        <a:t>action </a:t>
                      </a:r>
                      <a:r>
                        <a:rPr kumimoji="1" lang="zh-CN" altLang="en-US" sz="2000" b="1" i="0" u="none" strike="noStrike" cap="none" normalizeH="0" baseline="0" dirty="0" smtClean="0">
                          <a:ln>
                            <a:noFill/>
                          </a:ln>
                          <a:solidFill>
                            <a:schemeClr val="tx1"/>
                          </a:solidFill>
                          <a:effectLst/>
                          <a:latin typeface="Tahoma" panose="020B0604030504040204" charset="0"/>
                          <a:ea typeface="宋体" panose="02010600030101010101" pitchFamily="2" charset="-122"/>
                        </a:rPr>
                        <a:t>子</a:t>
                      </a:r>
                      <a:r>
                        <a:rPr kumimoji="1" lang="zh-CN" altLang="en-US" sz="2000" b="1" i="0" u="none" strike="noStrike" cap="none" normalizeH="0" baseline="0" dirty="0" smtClean="0">
                          <a:ln>
                            <a:noFill/>
                          </a:ln>
                          <a:solidFill>
                            <a:schemeClr val="tx1"/>
                          </a:solidFill>
                          <a:effectLst/>
                          <a:latin typeface="Tahoma" panose="020B0604030504040204" charset="0"/>
                          <a:ea typeface="宋体" panose="02010600030101010101" pitchFamily="2" charset="-122"/>
                        </a:rPr>
                        <a:t>表</a:t>
                      </a:r>
                      <a:endParaRPr kumimoji="1" lang="zh-CN" altLang="en-US" sz="2000" b="1" i="0" u="none" strike="noStrike" cap="none" normalizeH="0" baseline="0" dirty="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1" i="0" u="none" strike="noStrike" cap="none" normalizeH="0" baseline="0" dirty="0" err="1" smtClean="0">
                          <a:ln>
                            <a:noFill/>
                          </a:ln>
                          <a:solidFill>
                            <a:schemeClr val="tx1"/>
                          </a:solidFill>
                          <a:effectLst/>
                          <a:latin typeface="Tahoma" panose="020B0604030504040204" charset="0"/>
                          <a:ea typeface="宋体" panose="02010600030101010101" pitchFamily="2" charset="-122"/>
                        </a:rPr>
                        <a:t>goto</a:t>
                      </a:r>
                      <a:r>
                        <a:rPr kumimoji="1" lang="en-US" altLang="zh-CN" sz="2000" b="1" i="0" u="none" strike="noStrike" cap="none" normalizeH="0" baseline="0" dirty="0" smtClean="0">
                          <a:ln>
                            <a:noFill/>
                          </a:ln>
                          <a:solidFill>
                            <a:schemeClr val="tx1"/>
                          </a:solidFill>
                          <a:effectLst/>
                          <a:latin typeface="Tahoma" panose="020B0604030504040204" charset="0"/>
                          <a:ea typeface="宋体" panose="02010600030101010101" pitchFamily="2" charset="-122"/>
                        </a:rPr>
                        <a:t> </a:t>
                      </a:r>
                      <a:r>
                        <a:rPr kumimoji="1" lang="zh-CN" altLang="en-US" sz="2000" b="1" i="0" u="none" strike="noStrike" cap="none" normalizeH="0" baseline="0" dirty="0" smtClean="0">
                          <a:ln>
                            <a:noFill/>
                          </a:ln>
                          <a:solidFill>
                            <a:schemeClr val="tx1"/>
                          </a:solidFill>
                          <a:effectLst/>
                          <a:latin typeface="Tahoma" panose="020B0604030504040204" charset="0"/>
                          <a:ea typeface="宋体" panose="02010600030101010101" pitchFamily="2" charset="-122"/>
                        </a:rPr>
                        <a:t>子</a:t>
                      </a:r>
                      <a:r>
                        <a:rPr kumimoji="1" lang="zh-CN" altLang="en-US" sz="2000" b="1" i="0" u="none" strike="noStrike" cap="none" normalizeH="0" baseline="0" dirty="0" smtClean="0">
                          <a:ln>
                            <a:noFill/>
                          </a:ln>
                          <a:solidFill>
                            <a:schemeClr val="tx1"/>
                          </a:solidFill>
                          <a:effectLst/>
                          <a:latin typeface="Tahoma" panose="020B0604030504040204" charset="0"/>
                          <a:ea typeface="宋体" panose="02010600030101010101" pitchFamily="2" charset="-122"/>
                        </a:rPr>
                        <a:t>表</a:t>
                      </a:r>
                      <a:endParaRPr kumimoji="1" lang="zh-CN" altLang="en-US" sz="2000" b="1" i="0" u="none" strike="noStrike" cap="none" normalizeH="0" baseline="0" dirty="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8" name="Group 72"/>
          <p:cNvGraphicFramePr>
            <a:graphicFrameLocks noGrp="1"/>
          </p:cNvGraphicFramePr>
          <p:nvPr/>
        </p:nvGraphicFramePr>
        <p:xfrm>
          <a:off x="5105400" y="3271838"/>
          <a:ext cx="2921000" cy="1211263"/>
        </p:xfrm>
        <a:graphic>
          <a:graphicData uri="http://schemas.openxmlformats.org/drawingml/2006/table">
            <a:tbl>
              <a:tblPr/>
              <a:tblGrid>
                <a:gridCol w="2921000"/>
              </a:tblGrid>
              <a:tr h="1211262">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1" i="0" u="none" strike="noStrike" cap="none" normalizeH="0" baseline="0" smtClean="0">
                          <a:ln>
                            <a:noFill/>
                          </a:ln>
                          <a:solidFill>
                            <a:schemeClr val="tx1"/>
                          </a:solidFill>
                          <a:effectLst/>
                          <a:latin typeface="Tahoma" panose="020B0604030504040204" charset="0"/>
                          <a:ea typeface="宋体" panose="02010600030101010101" pitchFamily="2" charset="-122"/>
                        </a:rPr>
                        <a:t>LR </a:t>
                      </a:r>
                      <a:r>
                        <a:rPr kumimoji="1" lang="zh-CN" altLang="en-US" sz="2400" b="1" i="0" u="none" strike="noStrike" cap="none" normalizeH="0" baseline="0" smtClean="0">
                          <a:ln>
                            <a:noFill/>
                          </a:ln>
                          <a:solidFill>
                            <a:schemeClr val="tx1"/>
                          </a:solidFill>
                          <a:effectLst/>
                          <a:latin typeface="Tahoma" panose="020B0604030504040204" charset="0"/>
                          <a:ea typeface="宋体" panose="02010600030101010101" pitchFamily="2" charset="-122"/>
                        </a:rPr>
                        <a:t>驱动程序</a:t>
                      </a:r>
                      <a:endParaRPr kumimoji="1" lang="zh-CN" altLang="en-US" sz="24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26680" name="Text Box 61"/>
          <p:cNvSpPr txBox="1"/>
          <p:nvPr/>
        </p:nvSpPr>
        <p:spPr>
          <a:xfrm>
            <a:off x="2133600" y="3403600"/>
            <a:ext cx="487680" cy="460375"/>
          </a:xfrm>
          <a:prstGeom prst="rect">
            <a:avLst/>
          </a:prstGeom>
          <a:solidFill>
            <a:schemeClr val="bg1"/>
          </a:solidFill>
          <a:ln w="9525">
            <a:noFill/>
          </a:ln>
        </p:spPr>
        <p:txBody>
          <a:bodyPr wrap="none" anchor="t">
            <a:spAutoFit/>
            <a:scene3d>
              <a:camera prst="orthographicFront"/>
              <a:lightRig rig="threePt" dir="t"/>
            </a:scene3d>
          </a:bodyPr>
          <a:p>
            <a:pPr eaLnBrk="0" hangingPunct="0"/>
            <a:r>
              <a:rPr lang="zh-CN" altLang="en-US" sz="2400" dirty="0">
                <a:solidFill>
                  <a:schemeClr val="tx1"/>
                </a:solidFill>
                <a:effectLst>
                  <a:outerShdw blurRad="38100" dist="19050" dir="2700000" algn="tl" rotWithShape="0">
                    <a:schemeClr val="dk1">
                      <a:alpha val="40000"/>
                    </a:schemeClr>
                  </a:outerShdw>
                </a:effectLst>
                <a:latin typeface="Times New Roman" panose="02020603050405020304" charset="0"/>
              </a:rPr>
              <a:t>栈</a:t>
            </a:r>
            <a:endParaRPr lang="zh-CN" altLang="en-US" sz="2400" dirty="0">
              <a:solidFill>
                <a:schemeClr val="tx1"/>
              </a:solidFill>
              <a:effectLst>
                <a:outerShdw blurRad="38100" dist="19050" dir="2700000" algn="tl" rotWithShape="0">
                  <a:schemeClr val="dk1">
                    <a:alpha val="40000"/>
                  </a:schemeClr>
                </a:outerShdw>
              </a:effectLst>
              <a:latin typeface="Times New Roman" panose="02020603050405020304" charset="0"/>
            </a:endParaRPr>
          </a:p>
        </p:txBody>
      </p:sp>
      <p:sp>
        <p:nvSpPr>
          <p:cNvPr id="26681" name="Text Box 62"/>
          <p:cNvSpPr txBox="1"/>
          <p:nvPr/>
        </p:nvSpPr>
        <p:spPr>
          <a:xfrm>
            <a:off x="4495800" y="2184400"/>
            <a:ext cx="793750" cy="457200"/>
          </a:xfrm>
          <a:prstGeom prst="rect">
            <a:avLst/>
          </a:prstGeom>
          <a:solidFill>
            <a:schemeClr val="bg1"/>
          </a:solidFill>
          <a:ln w="9525">
            <a:noFill/>
          </a:ln>
        </p:spPr>
        <p:txBody>
          <a:bodyPr wrap="none" anchor="t">
            <a:spAutoFit/>
          </a:bodyPr>
          <a:p>
            <a:pPr eaLnBrk="0" hangingPunct="0"/>
            <a:r>
              <a:rPr lang="zh-CN" altLang="en-US" dirty="0">
                <a:latin typeface="Times New Roman" panose="02020603050405020304" charset="0"/>
              </a:rPr>
              <a:t>输入</a:t>
            </a:r>
            <a:endParaRPr lang="zh-CN" altLang="en-US" dirty="0">
              <a:latin typeface="Times New Roman" panose="02020603050405020304" charset="0"/>
            </a:endParaRPr>
          </a:p>
        </p:txBody>
      </p:sp>
      <p:sp>
        <p:nvSpPr>
          <p:cNvPr id="26682" name="Text Box 63"/>
          <p:cNvSpPr txBox="1"/>
          <p:nvPr/>
        </p:nvSpPr>
        <p:spPr>
          <a:xfrm>
            <a:off x="8763000" y="3556000"/>
            <a:ext cx="793750" cy="457200"/>
          </a:xfrm>
          <a:prstGeom prst="rect">
            <a:avLst/>
          </a:prstGeom>
          <a:solidFill>
            <a:schemeClr val="bg1"/>
          </a:solidFill>
          <a:ln w="9525">
            <a:noFill/>
          </a:ln>
        </p:spPr>
        <p:txBody>
          <a:bodyPr wrap="none" anchor="t">
            <a:spAutoFit/>
          </a:bodyPr>
          <a:p>
            <a:pPr eaLnBrk="0" hangingPunct="0"/>
            <a:r>
              <a:rPr lang="zh-CN" altLang="en-US" dirty="0">
                <a:latin typeface="Times New Roman" panose="02020603050405020304" charset="0"/>
              </a:rPr>
              <a:t>输出</a:t>
            </a:r>
            <a:endParaRPr lang="zh-CN" altLang="en-US" dirty="0">
              <a:latin typeface="Times New Roman" panose="02020603050405020304" charset="0"/>
            </a:endParaRPr>
          </a:p>
        </p:txBody>
      </p:sp>
      <p:sp>
        <p:nvSpPr>
          <p:cNvPr id="26683" name="Line 64"/>
          <p:cNvSpPr/>
          <p:nvPr/>
        </p:nvSpPr>
        <p:spPr>
          <a:xfrm flipH="1" flipV="1">
            <a:off x="3775075" y="3795713"/>
            <a:ext cx="1330325" cy="9525"/>
          </a:xfrm>
          <a:prstGeom prst="line">
            <a:avLst/>
          </a:prstGeom>
          <a:ln w="25400" cap="flat" cmpd="sng">
            <a:solidFill>
              <a:schemeClr val="tx1"/>
            </a:solidFill>
            <a:prstDash val="solid"/>
            <a:round/>
            <a:headEnd type="none" w="med" len="med"/>
            <a:tailEnd type="stealth" w="med" len="med"/>
          </a:ln>
        </p:spPr>
      </p:sp>
      <p:sp>
        <p:nvSpPr>
          <p:cNvPr id="26684" name="Line 65"/>
          <p:cNvSpPr/>
          <p:nvPr/>
        </p:nvSpPr>
        <p:spPr>
          <a:xfrm flipH="1">
            <a:off x="5562600" y="4491038"/>
            <a:ext cx="914400" cy="685800"/>
          </a:xfrm>
          <a:prstGeom prst="line">
            <a:avLst/>
          </a:prstGeom>
          <a:ln w="25400" cap="flat" cmpd="sng">
            <a:solidFill>
              <a:schemeClr val="tx1"/>
            </a:solidFill>
            <a:prstDash val="solid"/>
            <a:round/>
            <a:headEnd type="none" w="med" len="med"/>
            <a:tailEnd type="stealth" w="med" len="med"/>
          </a:ln>
        </p:spPr>
      </p:sp>
      <p:sp>
        <p:nvSpPr>
          <p:cNvPr id="26685" name="Line 66"/>
          <p:cNvSpPr/>
          <p:nvPr/>
        </p:nvSpPr>
        <p:spPr>
          <a:xfrm>
            <a:off x="6477000" y="4491038"/>
            <a:ext cx="990600" cy="685800"/>
          </a:xfrm>
          <a:prstGeom prst="line">
            <a:avLst/>
          </a:prstGeom>
          <a:ln w="25400" cap="flat" cmpd="sng">
            <a:solidFill>
              <a:schemeClr val="tx1"/>
            </a:solidFill>
            <a:prstDash val="solid"/>
            <a:round/>
            <a:headEnd type="none" w="med" len="med"/>
            <a:tailEnd type="stealth" w="med" len="med"/>
          </a:ln>
        </p:spPr>
      </p:sp>
      <p:sp>
        <p:nvSpPr>
          <p:cNvPr id="26686" name="Line 67"/>
          <p:cNvSpPr/>
          <p:nvPr/>
        </p:nvSpPr>
        <p:spPr>
          <a:xfrm flipV="1">
            <a:off x="6553200" y="2586038"/>
            <a:ext cx="0" cy="685800"/>
          </a:xfrm>
          <a:prstGeom prst="line">
            <a:avLst/>
          </a:prstGeom>
          <a:ln w="25400" cap="flat" cmpd="sng">
            <a:solidFill>
              <a:schemeClr val="tx1"/>
            </a:solidFill>
            <a:prstDash val="solid"/>
            <a:round/>
            <a:headEnd type="none" w="med" len="med"/>
            <a:tailEnd type="stealth" w="med" len="med"/>
          </a:ln>
        </p:spPr>
      </p:sp>
      <p:sp>
        <p:nvSpPr>
          <p:cNvPr id="26687" name="Line 68"/>
          <p:cNvSpPr/>
          <p:nvPr/>
        </p:nvSpPr>
        <p:spPr>
          <a:xfrm>
            <a:off x="8023225" y="3867150"/>
            <a:ext cx="720725" cy="0"/>
          </a:xfrm>
          <a:prstGeom prst="line">
            <a:avLst/>
          </a:prstGeom>
          <a:ln w="25400" cap="flat" cmpd="sng">
            <a:solidFill>
              <a:schemeClr val="tx1"/>
            </a:solidFill>
            <a:prstDash val="solid"/>
            <a:round/>
            <a:headEnd type="none" w="med" len="med"/>
            <a:tailEnd type="stealth" w="med" len="med"/>
          </a:ln>
        </p:spPr>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自底向上分析方法</a:t>
            </a:r>
            <a:r>
              <a:rPr lang="zh-CN" altLang="en-US" dirty="0">
                <a:sym typeface="+mn-ea"/>
              </a:rPr>
              <a:t>（</a:t>
            </a:r>
            <a:r>
              <a:rPr lang="en-US" altLang="zh-CN" dirty="0">
                <a:sym typeface="+mn-ea"/>
              </a:rPr>
              <a:t>LR</a:t>
            </a:r>
            <a:r>
              <a:rPr lang="zh-CN" altLang="en-US" dirty="0">
                <a:sym typeface="+mn-ea"/>
              </a:rPr>
              <a:t>分析）</a:t>
            </a:r>
            <a:endParaRPr lang="zh-CN" altLang="en-US" dirty="0"/>
          </a:p>
        </p:txBody>
      </p:sp>
      <p:sp>
        <p:nvSpPr>
          <p:cNvPr id="27651" name="Rectangle 3"/>
          <p:cNvSpPr txBox="1"/>
          <p:nvPr/>
        </p:nvSpPr>
        <p:spPr>
          <a:xfrm>
            <a:off x="684213" y="1133475"/>
            <a:ext cx="7772400" cy="647700"/>
          </a:xfrm>
          <a:prstGeom prst="rect">
            <a:avLst/>
          </a:prstGeom>
          <a:noFill/>
          <a:ln w="9525">
            <a:noFill/>
          </a:ln>
        </p:spPr>
        <p:txBody>
          <a:bodyPr anchor="t"/>
          <a:p>
            <a:pPr marL="457200" indent="-457200">
              <a:spcBef>
                <a:spcPct val="20000"/>
              </a:spcBef>
              <a:buSzTx/>
              <a:buFont typeface="Wingdings" panose="05000000000000000000" charset="0"/>
              <a:buChar char="p"/>
            </a:pPr>
            <a:r>
              <a:rPr lang="en-US" altLang="zh-CN" sz="3200" dirty="0">
                <a:solidFill>
                  <a:schemeClr val="tx2"/>
                </a:solidFill>
                <a:latin typeface="华文新魏" panose="02010800040101010101" pitchFamily="2" charset="-122"/>
              </a:rPr>
              <a:t>LR</a:t>
            </a:r>
            <a:r>
              <a:rPr lang="zh-CN" altLang="en-US" sz="3200" dirty="0">
                <a:solidFill>
                  <a:schemeClr val="tx2"/>
                </a:solidFill>
                <a:latin typeface="华文新魏" panose="02010800040101010101" pitchFamily="2" charset="-122"/>
              </a:rPr>
              <a:t>分析器的逻辑结构：</a:t>
            </a:r>
            <a:endParaRPr lang="zh-CN" altLang="en-US" sz="3200" dirty="0">
              <a:solidFill>
                <a:schemeClr val="tx2"/>
              </a:solidFill>
              <a:latin typeface="华文新魏" panose="02010800040101010101" pitchFamily="2" charset="-122"/>
            </a:endParaRPr>
          </a:p>
        </p:txBody>
      </p:sp>
      <p:sp>
        <p:nvSpPr>
          <p:cNvPr id="5" name="Rectangle 4"/>
          <p:cNvSpPr/>
          <p:nvPr/>
        </p:nvSpPr>
        <p:spPr>
          <a:xfrm>
            <a:off x="611188" y="1928813"/>
            <a:ext cx="7772400" cy="504825"/>
          </a:xfrm>
          <a:prstGeom prst="rect">
            <a:avLst/>
          </a:prstGeom>
          <a:noFill/>
          <a:ln w="9525">
            <a:noFill/>
          </a:ln>
        </p:spPr>
        <p:txBody>
          <a:bodyPr anchor="t"/>
          <a:p>
            <a:pPr marL="914400" lvl="1" indent="-457200" algn="l" rtl="0" eaLnBrk="1" fontAlgn="base" hangingPunct="1">
              <a:lnSpc>
                <a:spcPct val="110000"/>
              </a:lnSpc>
              <a:spcBef>
                <a:spcPct val="0"/>
              </a:spcBef>
              <a:spcAft>
                <a:spcPct val="0"/>
              </a:spcAft>
              <a:buClr>
                <a:schemeClr val="hlink"/>
              </a:buClr>
              <a:buSzPct val="55000"/>
              <a:buFont typeface="Wingdings" panose="05000000000000000000" charset="0"/>
              <a:buChar char="ü"/>
            </a:pP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LR</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分析程序</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固定不变的</a:t>
            </a:r>
            <a:endPar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6" name="Rectangle 5"/>
          <p:cNvSpPr/>
          <p:nvPr/>
        </p:nvSpPr>
        <p:spPr>
          <a:xfrm>
            <a:off x="611505" y="2790825"/>
            <a:ext cx="10420985" cy="1008380"/>
          </a:xfrm>
          <a:prstGeom prst="rect">
            <a:avLst/>
          </a:prstGeom>
          <a:noFill/>
          <a:ln w="9525">
            <a:noFill/>
          </a:ln>
        </p:spPr>
        <p:txBody>
          <a:bodyPr anchor="t"/>
          <a:p>
            <a:pPr marL="914400" lvl="1" indent="-457200" algn="l" rtl="0" eaLnBrk="1" fontAlgn="base" hangingPunct="1">
              <a:lnSpc>
                <a:spcPct val="110000"/>
              </a:lnSpc>
              <a:spcBef>
                <a:spcPct val="0"/>
              </a:spcBef>
              <a:spcAft>
                <a:spcPct val="0"/>
              </a:spcAft>
              <a:buClr>
                <a:schemeClr val="hlink"/>
              </a:buClr>
              <a:buSzPct val="55000"/>
              <a:buFont typeface="Wingdings" panose="05000000000000000000" charset="0"/>
              <a:buChar char="ü"/>
            </a:pP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分析表</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动作表（</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action</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）、状态转移表（</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goto</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endPar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7" name="Rectangle 6"/>
          <p:cNvSpPr/>
          <p:nvPr/>
        </p:nvSpPr>
        <p:spPr>
          <a:xfrm>
            <a:off x="611188" y="3708400"/>
            <a:ext cx="8208962" cy="577850"/>
          </a:xfrm>
          <a:prstGeom prst="rect">
            <a:avLst/>
          </a:prstGeom>
          <a:noFill/>
          <a:ln w="9525">
            <a:noFill/>
          </a:ln>
        </p:spPr>
        <p:txBody>
          <a:bodyPr anchor="t"/>
          <a:p>
            <a:pPr marL="914400" lvl="1" indent="-457200" algn="l" rtl="0" eaLnBrk="1" fontAlgn="base" hangingPunct="1">
              <a:lnSpc>
                <a:spcPct val="110000"/>
              </a:lnSpc>
              <a:spcBef>
                <a:spcPct val="0"/>
              </a:spcBef>
              <a:spcAft>
                <a:spcPct val="0"/>
              </a:spcAft>
              <a:buClr>
                <a:schemeClr val="hlink"/>
              </a:buClr>
              <a:buSzPct val="55000"/>
              <a:buFont typeface="Wingdings" panose="05000000000000000000" charset="0"/>
              <a:buChar char="ü"/>
            </a:pP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栈</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状态符号、文法符号</a:t>
            </a:r>
            <a:endPar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8" name="Rectangle 7"/>
          <p:cNvSpPr/>
          <p:nvPr/>
        </p:nvSpPr>
        <p:spPr>
          <a:xfrm>
            <a:off x="611188" y="4568825"/>
            <a:ext cx="8208962" cy="431800"/>
          </a:xfrm>
          <a:prstGeom prst="rect">
            <a:avLst/>
          </a:prstGeom>
          <a:noFill/>
          <a:ln w="9525">
            <a:noFill/>
          </a:ln>
        </p:spPr>
        <p:txBody>
          <a:bodyPr anchor="t"/>
          <a:p>
            <a:pPr marL="914400" lvl="1" indent="-457200" algn="l" rtl="0" eaLnBrk="1" fontAlgn="base" hangingPunct="1">
              <a:spcBef>
                <a:spcPct val="20000"/>
              </a:spcBef>
              <a:spcAft>
                <a:spcPct val="0"/>
              </a:spcAft>
              <a:buClr>
                <a:schemeClr val="hlink"/>
              </a:buClr>
              <a:buSzPct val="55000"/>
              <a:buFont typeface="Wingdings" panose="05000000000000000000" charset="0"/>
              <a:buChar char="ü"/>
            </a:pPr>
            <a:r>
              <a:rPr lang="zh-CN" altLang="en-US" sz="2800" dirty="0">
                <a:solidFill>
                  <a:schemeClr val="tx1"/>
                </a:solidFill>
                <a:latin typeface="华文新魏" panose="02010800040101010101" pitchFamily="2" charset="-122"/>
                <a:ea typeface="华文新魏" panose="02010800040101010101" pitchFamily="2" charset="-122"/>
              </a:rPr>
              <a:t>输入缓冲</a:t>
            </a:r>
            <a:endParaRPr lang="zh-CN" altLang="en-US" sz="2800" dirty="0">
              <a:solidFill>
                <a:schemeClr val="tx1"/>
              </a:solidFill>
              <a:latin typeface="华文新魏" panose="02010800040101010101" pitchFamily="2" charset="-122"/>
              <a:ea typeface="华文新魏" panose="02010800040101010101" pitchFamily="2" charset="-122"/>
            </a:endParaRPr>
          </a:p>
        </p:txBody>
      </p:sp>
      <p:sp>
        <p:nvSpPr>
          <p:cNvPr id="9" name="Rectangle 8"/>
          <p:cNvSpPr/>
          <p:nvPr/>
        </p:nvSpPr>
        <p:spPr>
          <a:xfrm>
            <a:off x="611188" y="5354638"/>
            <a:ext cx="8208962" cy="503237"/>
          </a:xfrm>
          <a:prstGeom prst="rect">
            <a:avLst/>
          </a:prstGeom>
          <a:noFill/>
          <a:ln w="9525">
            <a:noFill/>
          </a:ln>
        </p:spPr>
        <p:txBody>
          <a:bodyPr anchor="t"/>
          <a:p>
            <a:pPr marL="914400" lvl="1" indent="-457200" algn="l" rtl="0" eaLnBrk="1" fontAlgn="base" hangingPunct="1">
              <a:spcBef>
                <a:spcPct val="20000"/>
              </a:spcBef>
              <a:spcAft>
                <a:spcPct val="0"/>
              </a:spcAft>
              <a:buClr>
                <a:schemeClr val="hlink"/>
              </a:buClr>
              <a:buSzPct val="55000"/>
              <a:buFont typeface="Wingdings" panose="05000000000000000000" charset="0"/>
              <a:buChar char="ü"/>
            </a:pP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输出</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产生式序列</a:t>
            </a:r>
            <a:endPar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自底向上分析方法</a:t>
            </a:r>
            <a:r>
              <a:rPr lang="zh-CN" altLang="en-US" dirty="0">
                <a:sym typeface="+mn-ea"/>
              </a:rPr>
              <a:t>（</a:t>
            </a:r>
            <a:r>
              <a:rPr lang="en-US" altLang="zh-CN" dirty="0">
                <a:sym typeface="+mn-ea"/>
              </a:rPr>
              <a:t>LR</a:t>
            </a:r>
            <a:r>
              <a:rPr lang="zh-CN" altLang="en-US" dirty="0">
                <a:sym typeface="+mn-ea"/>
              </a:rPr>
              <a:t>分析）</a:t>
            </a:r>
            <a:endParaRPr lang="zh-CN" altLang="en-US" dirty="0"/>
          </a:p>
        </p:txBody>
      </p:sp>
      <p:graphicFrame>
        <p:nvGraphicFramePr>
          <p:cNvPr id="6" name="Group 6"/>
          <p:cNvGraphicFramePr>
            <a:graphicFrameLocks noGrp="1"/>
          </p:cNvGraphicFramePr>
          <p:nvPr>
            <p:custDataLst>
              <p:tags r:id="rId1"/>
            </p:custDataLst>
          </p:nvPr>
        </p:nvGraphicFramePr>
        <p:xfrm>
          <a:off x="3122613" y="1285875"/>
          <a:ext cx="6462713" cy="4824416"/>
        </p:xfrm>
        <a:graphic>
          <a:graphicData uri="http://schemas.openxmlformats.org/drawingml/2006/table">
            <a:tbl>
              <a:tblPr/>
              <a:tblGrid>
                <a:gridCol w="647700"/>
                <a:gridCol w="644525"/>
                <a:gridCol w="647700"/>
                <a:gridCol w="644525"/>
                <a:gridCol w="647700"/>
                <a:gridCol w="646112"/>
                <a:gridCol w="644525"/>
                <a:gridCol w="647700"/>
                <a:gridCol w="644525"/>
                <a:gridCol w="647700"/>
              </a:tblGrid>
              <a:tr h="415925">
                <a:tc rowSpan="2">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6">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action</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c hMerge="1">
                  <a:tcPr/>
                </a:tc>
                <a:tc hMerge="1">
                  <a:tcPr/>
                </a:tc>
                <a:tc hMerge="1">
                  <a:tcPr/>
                </a:tc>
                <a:tc gridSpan="3">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goto</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r>
              <a:tr h="400050">
                <a:tc vMerge="1">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a</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c</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e</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b</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d</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S</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A</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B</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0</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S2</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1</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1</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Acc</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2</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S4</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3</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3</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S5</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S6</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4</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R2</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R2</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R2</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R2</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R2</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R2</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5</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S8</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7</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6</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R3</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R3</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R3</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R3</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R3</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R3</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7</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S9</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8</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R4</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R4</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R4</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R4</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R4</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R4</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9</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R1</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R1</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R1</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R1</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R1</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R1</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8812" name="Text Box 143"/>
          <p:cNvSpPr txBox="1"/>
          <p:nvPr/>
        </p:nvSpPr>
        <p:spPr>
          <a:xfrm>
            <a:off x="144463" y="3499803"/>
            <a:ext cx="1763712" cy="460375"/>
          </a:xfrm>
          <a:prstGeom prst="rect">
            <a:avLst/>
          </a:prstGeom>
          <a:noFill/>
          <a:ln w="9525">
            <a:noFill/>
          </a:ln>
        </p:spPr>
        <p:txBody>
          <a:bodyPr anchor="t">
            <a:spAutoFit/>
          </a:bodyPr>
          <a:p>
            <a:pPr>
              <a:spcBef>
                <a:spcPct val="50000"/>
              </a:spcBef>
            </a:pPr>
            <a:r>
              <a:rPr lang="zh-CN" altLang="en-US" sz="2400" b="1" dirty="0">
                <a:latin typeface="Times New Roman" panose="02020603050405020304" charset="0"/>
              </a:rPr>
              <a:t>分析表例子：</a:t>
            </a:r>
            <a:endParaRPr lang="zh-CN" altLang="en-US" sz="2400" b="1" dirty="0">
              <a:latin typeface="Times New Roman" panose="0202060305040502030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自底向上分析方法</a:t>
            </a:r>
            <a:r>
              <a:rPr lang="zh-CN" altLang="en-US" dirty="0">
                <a:sym typeface="+mn-ea"/>
              </a:rPr>
              <a:t>（</a:t>
            </a:r>
            <a:r>
              <a:rPr lang="en-US" altLang="zh-CN" dirty="0">
                <a:sym typeface="+mn-ea"/>
              </a:rPr>
              <a:t>LR</a:t>
            </a:r>
            <a:r>
              <a:rPr lang="zh-CN" altLang="en-US" dirty="0">
                <a:sym typeface="+mn-ea"/>
              </a:rPr>
              <a:t>分析）</a:t>
            </a:r>
            <a:endParaRPr lang="zh-CN" altLang="en-US" dirty="0"/>
          </a:p>
        </p:txBody>
      </p:sp>
      <p:sp>
        <p:nvSpPr>
          <p:cNvPr id="29699" name="Rectangle 3"/>
          <p:cNvSpPr txBox="1"/>
          <p:nvPr/>
        </p:nvSpPr>
        <p:spPr>
          <a:xfrm>
            <a:off x="684213" y="1285875"/>
            <a:ext cx="3816350" cy="647700"/>
          </a:xfrm>
          <a:prstGeom prst="rect">
            <a:avLst/>
          </a:prstGeom>
          <a:noFill/>
          <a:ln w="9525">
            <a:noFill/>
          </a:ln>
        </p:spPr>
        <p:txBody>
          <a:bodyPr anchor="t"/>
          <a:p>
            <a:pPr marL="457200" indent="-457200">
              <a:spcBef>
                <a:spcPct val="20000"/>
              </a:spcBef>
              <a:buSzTx/>
              <a:buFont typeface="Wingdings" panose="05000000000000000000" charset="0"/>
              <a:buChar char="p"/>
            </a:pPr>
            <a:r>
              <a:rPr lang="en-US" altLang="zh-CN" sz="3200" dirty="0">
                <a:solidFill>
                  <a:schemeClr val="tx2"/>
                </a:solidFill>
                <a:latin typeface="华文新魏" panose="02010800040101010101" pitchFamily="2" charset="-122"/>
              </a:rPr>
              <a:t>LR</a:t>
            </a:r>
            <a:r>
              <a:rPr lang="zh-CN" altLang="en-US" sz="3200" dirty="0">
                <a:solidFill>
                  <a:schemeClr val="tx2"/>
                </a:solidFill>
                <a:latin typeface="华文新魏" panose="02010800040101010101" pitchFamily="2" charset="-122"/>
              </a:rPr>
              <a:t>分析器运行：</a:t>
            </a:r>
            <a:endParaRPr lang="zh-CN" altLang="en-US" sz="3200" dirty="0">
              <a:solidFill>
                <a:schemeClr val="tx2"/>
              </a:solidFill>
              <a:latin typeface="华文新魏" panose="02010800040101010101" pitchFamily="2" charset="-122"/>
            </a:endParaRPr>
          </a:p>
        </p:txBody>
      </p:sp>
      <p:sp>
        <p:nvSpPr>
          <p:cNvPr id="5" name="Rectangle 4"/>
          <p:cNvSpPr/>
          <p:nvPr/>
        </p:nvSpPr>
        <p:spPr>
          <a:xfrm>
            <a:off x="611505" y="2075180"/>
            <a:ext cx="11054715" cy="1079500"/>
          </a:xfrm>
          <a:prstGeom prst="rect">
            <a:avLst/>
          </a:prstGeom>
          <a:noFill/>
          <a:ln w="9525">
            <a:noFill/>
          </a:ln>
        </p:spPr>
        <p:txBody>
          <a:bodyPr anchor="t"/>
          <a:p>
            <a:pPr marL="914400" lvl="1" indent="-457200" algn="l" rtl="0" eaLnBrk="1" fontAlgn="base" hangingPunct="1">
              <a:lnSpc>
                <a:spcPct val="110000"/>
              </a:lnSpc>
              <a:spcBef>
                <a:spcPct val="0"/>
              </a:spcBef>
              <a:spcAft>
                <a:spcPct val="0"/>
              </a:spcAft>
              <a:buClr>
                <a:schemeClr val="hlink"/>
              </a:buClr>
              <a:buSzPct val="55000"/>
              <a:buFont typeface="Wingdings" panose="05000000000000000000" charset="0"/>
              <a:buChar char="ü"/>
            </a:pPr>
            <a:r>
              <a:rPr lang="zh-CN" altLang="en-US" sz="2800" dirty="0">
                <a:solidFill>
                  <a:schemeClr val="tx1"/>
                </a:solidFill>
                <a:latin typeface="华文新魏" panose="02010800040101010101" pitchFamily="2" charset="-122"/>
                <a:ea typeface="华文新魏" panose="02010800040101010101" pitchFamily="2" charset="-122"/>
              </a:rPr>
              <a:t>根据当前栈顶状态符号与输入符号</a:t>
            </a:r>
            <a:r>
              <a:rPr lang="zh-CN" altLang="en-US" sz="3200" dirty="0">
                <a:ln w="22225">
                  <a:solidFill>
                    <a:schemeClr val="accent2"/>
                  </a:solidFill>
                  <a:prstDash val="solid"/>
                </a:ln>
                <a:solidFill>
                  <a:schemeClr val="accent2">
                    <a:lumMod val="40000"/>
                    <a:lumOff val="60000"/>
                  </a:schemeClr>
                </a:solidFill>
                <a:effectLst/>
                <a:latin typeface="华文新魏" panose="02010800040101010101" pitchFamily="2" charset="-122"/>
                <a:ea typeface="华文新魏" panose="02010800040101010101" pitchFamily="2" charset="-122"/>
              </a:rPr>
              <a:t>查分析表</a:t>
            </a:r>
            <a:r>
              <a:rPr lang="zh-CN" altLang="en-US" sz="2800" dirty="0">
                <a:solidFill>
                  <a:schemeClr val="tx1"/>
                </a:solidFill>
                <a:latin typeface="华文新魏" panose="02010800040101010101" pitchFamily="2" charset="-122"/>
                <a:ea typeface="华文新魏" panose="02010800040101010101" pitchFamily="2" charset="-122"/>
              </a:rPr>
              <a:t>决定下一步动作</a:t>
            </a:r>
            <a:endParaRPr lang="zh-CN" altLang="en-US" sz="2800" dirty="0">
              <a:solidFill>
                <a:schemeClr val="tx1"/>
              </a:solidFill>
              <a:latin typeface="华文新魏" panose="02010800040101010101" pitchFamily="2" charset="-122"/>
              <a:ea typeface="华文新魏" panose="02010800040101010101" pitchFamily="2" charset="-122"/>
            </a:endParaRPr>
          </a:p>
        </p:txBody>
      </p:sp>
      <p:sp>
        <p:nvSpPr>
          <p:cNvPr id="6" name="Rectangle 6"/>
          <p:cNvSpPr/>
          <p:nvPr/>
        </p:nvSpPr>
        <p:spPr>
          <a:xfrm>
            <a:off x="611188" y="3154363"/>
            <a:ext cx="8208962" cy="577850"/>
          </a:xfrm>
          <a:prstGeom prst="rect">
            <a:avLst/>
          </a:prstGeom>
          <a:noFill/>
          <a:ln w="9525">
            <a:noFill/>
          </a:ln>
        </p:spPr>
        <p:txBody>
          <a:bodyPr anchor="t"/>
          <a:p>
            <a:pPr marL="914400" lvl="1" indent="-457200" algn="l" rtl="0" eaLnBrk="1" fontAlgn="base" hangingPunct="1">
              <a:lnSpc>
                <a:spcPct val="110000"/>
              </a:lnSpc>
              <a:spcBef>
                <a:spcPct val="0"/>
              </a:spcBef>
              <a:spcAft>
                <a:spcPct val="0"/>
              </a:spcAft>
              <a:buClr>
                <a:schemeClr val="hlink"/>
              </a:buClr>
              <a:buSzPct val="55000"/>
              <a:buFont typeface="Wingdings" panose="05000000000000000000" charset="0"/>
              <a:buChar char="ü"/>
            </a:pP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假设当前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s</a:t>
            </a:r>
            <a:r>
              <a:rPr lang="en-US" altLang="zh-CN" sz="2800" baseline="-250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0</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X</a:t>
            </a:r>
            <a:r>
              <a:rPr lang="en-US" altLang="zh-CN" sz="2800" baseline="-250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1</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s</a:t>
            </a:r>
            <a:r>
              <a:rPr lang="en-US" altLang="zh-CN" sz="2800" baseline="-250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1</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X</a:t>
            </a:r>
            <a:r>
              <a:rPr lang="en-US" altLang="zh-CN" sz="2800" baseline="-250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2</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s</a:t>
            </a:r>
            <a:r>
              <a:rPr lang="en-US" altLang="zh-CN" sz="2800" baseline="-250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2</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…X</a:t>
            </a:r>
            <a:r>
              <a:rPr lang="en-US" altLang="zh-CN" sz="2800" baseline="-250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m</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s</a:t>
            </a:r>
            <a:r>
              <a:rPr lang="en-US" altLang="zh-CN" sz="2800" baseline="-250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m</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  a</a:t>
            </a:r>
            <a:r>
              <a:rPr lang="en-US" altLang="zh-CN" sz="2800" baseline="-250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i</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a:t>
            </a:r>
            <a:r>
              <a:rPr lang="en-US" altLang="zh-CN" sz="2800" baseline="-250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i+1…</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a:t>
            </a:r>
            <a:r>
              <a:rPr lang="en-US" altLang="zh-CN" sz="2800" baseline="-250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n</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endPar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7" name="Rectangle 7"/>
          <p:cNvSpPr>
            <a:spLocks noChangeArrowheads="1"/>
          </p:cNvSpPr>
          <p:nvPr/>
        </p:nvSpPr>
        <p:spPr bwMode="auto">
          <a:xfrm>
            <a:off x="1983105" y="3805555"/>
            <a:ext cx="8545195" cy="1151255"/>
          </a:xfrm>
          <a:prstGeom prst="rect">
            <a:avLst/>
          </a:prstGeom>
          <a:noFill/>
          <a:ln w="9525">
            <a:noFill/>
            <a:miter lim="800000"/>
          </a:ln>
        </p:spPr>
        <p:txBody>
          <a:bodyPr/>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None/>
              <a:defRPr/>
            </a:pPr>
            <a:r>
              <a:rPr kumimoji="0" lang="en-US" altLang="zh-CN" sz="28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1</a:t>
            </a:r>
            <a:r>
              <a:rPr kumimoji="0" lang="zh-CN" altLang="en-US" sz="28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a:t>
            </a:r>
            <a:r>
              <a:rPr kumimoji="0" lang="en-US" altLang="zh-CN" sz="28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action [</a:t>
            </a:r>
            <a:r>
              <a:rPr kumimoji="0" lang="en-US" altLang="zh-CN" sz="2800" b="0" i="0" u="none" strike="noStrike" kern="1200" cap="none" spc="0" normalizeH="0" baseline="0" noProof="0" dirty="0" err="1">
                <a:ln>
                  <a:noFill/>
                </a:ln>
                <a:solidFill>
                  <a:schemeClr val="tx1"/>
                </a:solidFill>
                <a:effectLst/>
                <a:uLnTx/>
                <a:uFillTx/>
                <a:latin typeface="Tahoma" panose="020B0604030504040204" charset="0"/>
                <a:ea typeface="华文新魏" panose="02010800040101010101" pitchFamily="2" charset="-122"/>
                <a:cs typeface="+mn-cs"/>
              </a:rPr>
              <a:t>s</a:t>
            </a:r>
            <a:r>
              <a:rPr kumimoji="0" lang="en-US" altLang="zh-CN" sz="2800" b="0" i="0" u="none" strike="noStrike" kern="1200" cap="none" spc="0" normalizeH="0" baseline="-25000" noProof="0" dirty="0" err="1">
                <a:ln>
                  <a:noFill/>
                </a:ln>
                <a:solidFill>
                  <a:schemeClr val="tx1"/>
                </a:solidFill>
                <a:effectLst/>
                <a:uLnTx/>
                <a:uFillTx/>
                <a:latin typeface="Tahoma" panose="020B0604030504040204" charset="0"/>
                <a:ea typeface="华文新魏" panose="02010800040101010101" pitchFamily="2" charset="-122"/>
                <a:cs typeface="+mn-cs"/>
              </a:rPr>
              <a:t>m</a:t>
            </a:r>
            <a:r>
              <a:rPr kumimoji="0" lang="en-US" altLang="zh-CN" sz="28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  </a:t>
            </a:r>
            <a:r>
              <a:rPr kumimoji="0" lang="en-US" altLang="zh-CN" sz="2800" b="0" i="0" u="none" strike="noStrike" kern="1200" cap="none" spc="0" normalizeH="0" baseline="0" noProof="0" dirty="0" err="1">
                <a:ln>
                  <a:noFill/>
                </a:ln>
                <a:solidFill>
                  <a:schemeClr val="tx1"/>
                </a:solidFill>
                <a:effectLst/>
                <a:uLnTx/>
                <a:uFillTx/>
                <a:latin typeface="Tahoma" panose="020B0604030504040204" charset="0"/>
                <a:ea typeface="华文新魏" panose="02010800040101010101" pitchFamily="2" charset="-122"/>
                <a:cs typeface="+mn-cs"/>
              </a:rPr>
              <a:t>a</a:t>
            </a:r>
            <a:r>
              <a:rPr kumimoji="0" lang="en-US" altLang="zh-CN" sz="2800" b="0" i="0" u="none" strike="noStrike" kern="1200" cap="none" spc="0" normalizeH="0" baseline="-25000" noProof="0" dirty="0" err="1">
                <a:ln>
                  <a:noFill/>
                </a:ln>
                <a:solidFill>
                  <a:schemeClr val="tx1"/>
                </a:solidFill>
                <a:effectLst/>
                <a:uLnTx/>
                <a:uFillTx/>
                <a:latin typeface="Tahoma" panose="020B0604030504040204" charset="0"/>
                <a:ea typeface="华文新魏" panose="02010800040101010101" pitchFamily="2" charset="-122"/>
                <a:cs typeface="+mn-cs"/>
              </a:rPr>
              <a:t>i</a:t>
            </a:r>
            <a:r>
              <a:rPr kumimoji="0" lang="en-US" altLang="zh-CN" sz="28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 = shift s</a:t>
            </a:r>
            <a:endParaRPr kumimoji="0" lang="en-US" altLang="zh-CN" sz="28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None/>
              <a:defRPr/>
            </a:pPr>
            <a:r>
              <a:rPr kumimoji="0" lang="en-US" altLang="zh-CN" sz="28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		</a:t>
            </a:r>
            <a:r>
              <a:rPr kumimoji="0" lang="zh-CN" altLang="en-US" sz="28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a:t>
            </a:r>
            <a:r>
              <a:rPr kumimoji="0" lang="en-US" altLang="zh-CN" sz="28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s</a:t>
            </a:r>
            <a:r>
              <a:rPr kumimoji="0" lang="en-US" altLang="zh-CN" sz="2800" b="0" i="0" u="none" strike="noStrike" kern="1200" cap="none" spc="0" normalizeH="0" baseline="-25000" noProof="0" dirty="0">
                <a:ln>
                  <a:noFill/>
                </a:ln>
                <a:solidFill>
                  <a:schemeClr val="tx1"/>
                </a:solidFill>
                <a:effectLst/>
                <a:uLnTx/>
                <a:uFillTx/>
                <a:latin typeface="Tahoma" panose="020B0604030504040204" charset="0"/>
                <a:ea typeface="华文新魏" panose="02010800040101010101" pitchFamily="2" charset="-122"/>
                <a:cs typeface="+mn-cs"/>
              </a:rPr>
              <a:t>0</a:t>
            </a:r>
            <a:r>
              <a:rPr kumimoji="0" lang="en-US" altLang="zh-CN" sz="28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X</a:t>
            </a:r>
            <a:r>
              <a:rPr kumimoji="0" lang="en-US" altLang="zh-CN" sz="2800" b="0" i="0" u="none" strike="noStrike" kern="1200" cap="none" spc="0" normalizeH="0" baseline="-25000" noProof="0" dirty="0">
                <a:ln>
                  <a:noFill/>
                </a:ln>
                <a:solidFill>
                  <a:schemeClr val="tx1"/>
                </a:solidFill>
                <a:effectLst/>
                <a:uLnTx/>
                <a:uFillTx/>
                <a:latin typeface="Tahoma" panose="020B0604030504040204" charset="0"/>
                <a:ea typeface="华文新魏" panose="02010800040101010101" pitchFamily="2" charset="-122"/>
                <a:cs typeface="+mn-cs"/>
              </a:rPr>
              <a:t>1</a:t>
            </a:r>
            <a:r>
              <a:rPr kumimoji="0" lang="en-US" altLang="zh-CN" sz="28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s</a:t>
            </a:r>
            <a:r>
              <a:rPr kumimoji="0" lang="en-US" altLang="zh-CN" sz="2800" b="0" i="0" u="none" strike="noStrike" kern="1200" cap="none" spc="0" normalizeH="0" baseline="-25000" noProof="0" dirty="0">
                <a:ln>
                  <a:noFill/>
                </a:ln>
                <a:solidFill>
                  <a:schemeClr val="tx1"/>
                </a:solidFill>
                <a:effectLst/>
                <a:uLnTx/>
                <a:uFillTx/>
                <a:latin typeface="Tahoma" panose="020B0604030504040204" charset="0"/>
                <a:ea typeface="华文新魏" panose="02010800040101010101" pitchFamily="2" charset="-122"/>
                <a:cs typeface="+mn-cs"/>
              </a:rPr>
              <a:t>1</a:t>
            </a:r>
            <a:r>
              <a:rPr kumimoji="0" lang="en-US" altLang="zh-CN" sz="28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X</a:t>
            </a:r>
            <a:r>
              <a:rPr kumimoji="0" lang="en-US" altLang="zh-CN" sz="2800" b="0" i="0" u="none" strike="noStrike" kern="1200" cap="none" spc="0" normalizeH="0" baseline="-25000" noProof="0" dirty="0">
                <a:ln>
                  <a:noFill/>
                </a:ln>
                <a:solidFill>
                  <a:schemeClr val="tx1"/>
                </a:solidFill>
                <a:effectLst/>
                <a:uLnTx/>
                <a:uFillTx/>
                <a:latin typeface="Tahoma" panose="020B0604030504040204" charset="0"/>
                <a:ea typeface="华文新魏" panose="02010800040101010101" pitchFamily="2" charset="-122"/>
                <a:cs typeface="+mn-cs"/>
              </a:rPr>
              <a:t>2</a:t>
            </a:r>
            <a:r>
              <a:rPr kumimoji="0" lang="en-US" altLang="zh-CN" sz="28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s</a:t>
            </a:r>
            <a:r>
              <a:rPr kumimoji="0" lang="en-US" altLang="zh-CN" sz="2800" b="0" i="0" u="none" strike="noStrike" kern="1200" cap="none" spc="0" normalizeH="0" baseline="-25000" noProof="0" dirty="0">
                <a:ln>
                  <a:noFill/>
                </a:ln>
                <a:solidFill>
                  <a:schemeClr val="tx1"/>
                </a:solidFill>
                <a:effectLst/>
                <a:uLnTx/>
                <a:uFillTx/>
                <a:latin typeface="Tahoma" panose="020B0604030504040204" charset="0"/>
                <a:ea typeface="华文新魏" panose="02010800040101010101" pitchFamily="2" charset="-122"/>
                <a:cs typeface="+mn-cs"/>
              </a:rPr>
              <a:t>2</a:t>
            </a:r>
            <a:r>
              <a:rPr kumimoji="0" lang="en-US" altLang="zh-CN" sz="2800" b="0"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rPr>
              <a:t>…</a:t>
            </a:r>
            <a:r>
              <a:rPr kumimoji="0" lang="en-US" altLang="zh-CN" sz="2800" b="0" i="0" u="none" strike="noStrike" kern="1200" cap="none" spc="0" normalizeH="0" baseline="0" noProof="0" dirty="0" err="1">
                <a:ln>
                  <a:noFill/>
                </a:ln>
                <a:solidFill>
                  <a:schemeClr val="tx1"/>
                </a:solidFill>
                <a:effectLst/>
                <a:uLnTx/>
                <a:uFillTx/>
                <a:latin typeface="Tahoma" panose="020B0604030504040204" charset="0"/>
                <a:ea typeface="华文新魏" panose="02010800040101010101" pitchFamily="2" charset="-122"/>
                <a:cs typeface="+mn-cs"/>
              </a:rPr>
              <a:t>X</a:t>
            </a:r>
            <a:r>
              <a:rPr kumimoji="0" lang="en-US" altLang="zh-CN" sz="2800" b="0" i="0" u="none" strike="noStrike" kern="1200" cap="none" spc="0" normalizeH="0" baseline="-25000" noProof="0" dirty="0" err="1">
                <a:ln>
                  <a:noFill/>
                </a:ln>
                <a:solidFill>
                  <a:schemeClr val="tx1"/>
                </a:solidFill>
                <a:effectLst/>
                <a:uLnTx/>
                <a:uFillTx/>
                <a:latin typeface="Tahoma" panose="020B0604030504040204" charset="0"/>
                <a:ea typeface="华文新魏" panose="02010800040101010101" pitchFamily="2" charset="-122"/>
                <a:cs typeface="+mn-cs"/>
              </a:rPr>
              <a:t>m</a:t>
            </a:r>
            <a:r>
              <a:rPr kumimoji="0" lang="en-US" altLang="zh-CN" sz="2800" b="0" i="0" u="none" strike="noStrike" kern="1200" cap="none" spc="0" normalizeH="0" baseline="0" noProof="0" dirty="0" err="1">
                <a:ln>
                  <a:noFill/>
                </a:ln>
                <a:solidFill>
                  <a:schemeClr val="tx1"/>
                </a:solidFill>
                <a:effectLst/>
                <a:uLnTx/>
                <a:uFillTx/>
                <a:latin typeface="Tahoma" panose="020B0604030504040204" charset="0"/>
                <a:ea typeface="华文新魏" panose="02010800040101010101" pitchFamily="2" charset="-122"/>
                <a:cs typeface="+mn-cs"/>
              </a:rPr>
              <a:t>s</a:t>
            </a:r>
            <a:r>
              <a:rPr kumimoji="0" lang="en-US" altLang="zh-CN" sz="2800" b="0" i="0" u="none" strike="noStrike" kern="1200" cap="none" spc="0" normalizeH="0" baseline="-25000" noProof="0" dirty="0" err="1">
                <a:ln>
                  <a:noFill/>
                </a:ln>
                <a:solidFill>
                  <a:schemeClr val="tx1"/>
                </a:solidFill>
                <a:effectLst/>
                <a:uLnTx/>
                <a:uFillTx/>
                <a:latin typeface="Tahoma" panose="020B0604030504040204" charset="0"/>
                <a:ea typeface="华文新魏" panose="02010800040101010101" pitchFamily="2" charset="-122"/>
                <a:cs typeface="+mn-cs"/>
              </a:rPr>
              <a:t>m </a:t>
            </a:r>
            <a:r>
              <a:rPr kumimoji="0" lang="en-US" altLang="zh-CN" sz="3200" b="0" i="0" u="none" strike="noStrike" kern="1200" cap="none" spc="0" normalizeH="0" baseline="0" noProof="0" dirty="0" err="1">
                <a:ln w="22225">
                  <a:solidFill>
                    <a:schemeClr val="accent2"/>
                  </a:solidFill>
                  <a:prstDash val="solid"/>
                </a:ln>
                <a:solidFill>
                  <a:schemeClr val="accent2">
                    <a:lumMod val="40000"/>
                    <a:lumOff val="60000"/>
                  </a:schemeClr>
                </a:solidFill>
                <a:effectLst/>
                <a:uLnTx/>
                <a:uFillTx/>
                <a:latin typeface="Tahoma" panose="020B0604030504040204" charset="0"/>
                <a:ea typeface="华文新魏" panose="02010800040101010101" pitchFamily="2" charset="-122"/>
                <a:cs typeface="+mn-cs"/>
              </a:rPr>
              <a:t>a</a:t>
            </a:r>
            <a:r>
              <a:rPr kumimoji="0" lang="en-US" altLang="zh-CN" sz="3200" b="0" i="0" u="none" strike="noStrike" kern="1200" cap="none" spc="0" normalizeH="0" baseline="-25000" noProof="0" dirty="0" err="1">
                <a:ln w="22225">
                  <a:solidFill>
                    <a:schemeClr val="accent2"/>
                  </a:solidFill>
                  <a:prstDash val="solid"/>
                </a:ln>
                <a:solidFill>
                  <a:schemeClr val="accent2">
                    <a:lumMod val="40000"/>
                    <a:lumOff val="60000"/>
                  </a:schemeClr>
                </a:solidFill>
                <a:effectLst/>
                <a:uLnTx/>
                <a:uFillTx/>
                <a:latin typeface="Tahoma" panose="020B0604030504040204" charset="0"/>
                <a:ea typeface="华文新魏" panose="02010800040101010101" pitchFamily="2" charset="-122"/>
                <a:cs typeface="+mn-cs"/>
              </a:rPr>
              <a:t>i </a:t>
            </a:r>
            <a:r>
              <a:rPr kumimoji="0" lang="en-US" altLang="zh-CN" sz="3200" b="0" i="0" u="none" strike="noStrike" kern="1200" cap="none" spc="0" normalizeH="0" baseline="0" noProof="0" dirty="0" err="1">
                <a:ln w="22225">
                  <a:solidFill>
                    <a:schemeClr val="accent2"/>
                  </a:solidFill>
                  <a:prstDash val="solid"/>
                </a:ln>
                <a:solidFill>
                  <a:schemeClr val="accent2">
                    <a:lumMod val="40000"/>
                    <a:lumOff val="60000"/>
                  </a:schemeClr>
                </a:solidFill>
                <a:effectLst/>
                <a:uLnTx/>
                <a:uFillTx/>
                <a:latin typeface="Tahoma" panose="020B0604030504040204" charset="0"/>
                <a:ea typeface="华文新魏" panose="02010800040101010101" pitchFamily="2" charset="-122"/>
                <a:cs typeface="+mn-cs"/>
              </a:rPr>
              <a:t>s </a:t>
            </a:r>
            <a:r>
              <a:rPr kumimoji="0" lang="en-US" altLang="zh-CN" sz="28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  a</a:t>
            </a:r>
            <a:r>
              <a:rPr kumimoji="0" lang="en-US" altLang="zh-CN" sz="2800" b="0" i="0" u="none" strike="noStrike" kern="1200" cap="none" spc="0" normalizeH="0" baseline="-25000" noProof="0" dirty="0">
                <a:ln>
                  <a:noFill/>
                </a:ln>
                <a:solidFill>
                  <a:schemeClr val="tx1"/>
                </a:solidFill>
                <a:effectLst/>
                <a:uLnTx/>
                <a:uFillTx/>
                <a:latin typeface="Tahoma" panose="020B0604030504040204" charset="0"/>
                <a:ea typeface="华文新魏" panose="02010800040101010101" pitchFamily="2" charset="-122"/>
                <a:cs typeface="+mn-cs"/>
              </a:rPr>
              <a:t>i+1…</a:t>
            </a:r>
            <a:r>
              <a:rPr kumimoji="0" lang="en-US" altLang="zh-CN" sz="28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a</a:t>
            </a:r>
            <a:r>
              <a:rPr kumimoji="0" lang="en-US" altLang="zh-CN" sz="2800" b="0" i="0" u="none" strike="noStrike" kern="1200" cap="none" spc="0" normalizeH="0" baseline="-25000" noProof="0" dirty="0">
                <a:ln>
                  <a:noFill/>
                </a:ln>
                <a:solidFill>
                  <a:schemeClr val="tx1"/>
                </a:solidFill>
                <a:effectLst/>
                <a:uLnTx/>
                <a:uFillTx/>
                <a:latin typeface="Tahoma" panose="020B0604030504040204" charset="0"/>
                <a:ea typeface="华文新魏" panose="02010800040101010101" pitchFamily="2" charset="-122"/>
                <a:cs typeface="+mn-cs"/>
              </a:rPr>
              <a:t>n</a:t>
            </a:r>
            <a:r>
              <a:rPr kumimoji="0" lang="en-US" altLang="zh-CN" sz="28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a:t>
            </a:r>
            <a:r>
              <a:rPr kumimoji="0" lang="zh-CN" altLang="en-US" sz="28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a:t>
            </a:r>
            <a:endParaRPr kumimoji="0" lang="zh-CN" altLang="en-US" sz="28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endParaRPr>
          </a:p>
        </p:txBody>
      </p:sp>
      <p:sp>
        <p:nvSpPr>
          <p:cNvPr id="8" name="Rectangle 9"/>
          <p:cNvSpPr>
            <a:spLocks noChangeArrowheads="1"/>
          </p:cNvSpPr>
          <p:nvPr/>
        </p:nvSpPr>
        <p:spPr bwMode="auto">
          <a:xfrm>
            <a:off x="1982788" y="4956493"/>
            <a:ext cx="8208963" cy="1150938"/>
          </a:xfrm>
          <a:prstGeom prst="rect">
            <a:avLst/>
          </a:prstGeom>
          <a:noFill/>
          <a:ln w="9525">
            <a:noFill/>
            <a:miter lim="800000"/>
          </a:ln>
        </p:spPr>
        <p:txBody>
          <a:bodyPr/>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None/>
              <a:defRPr/>
            </a:pPr>
            <a:r>
              <a:rPr kumimoji="0" lang="en-US" altLang="zh-CN" sz="28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2</a:t>
            </a:r>
            <a:r>
              <a:rPr kumimoji="0" lang="zh-CN" altLang="en-US" sz="28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a:t>
            </a:r>
            <a:r>
              <a:rPr kumimoji="0" lang="en-US" altLang="zh-CN" sz="28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action [</a:t>
            </a:r>
            <a:r>
              <a:rPr kumimoji="0" lang="en-US" altLang="zh-CN" sz="2800" b="0" i="0" u="none" strike="noStrike" kern="1200" cap="none" spc="0" normalizeH="0" baseline="0" noProof="0" dirty="0" err="1">
                <a:ln>
                  <a:noFill/>
                </a:ln>
                <a:solidFill>
                  <a:schemeClr val="tx1"/>
                </a:solidFill>
                <a:effectLst/>
                <a:uLnTx/>
                <a:uFillTx/>
                <a:latin typeface="Tahoma" panose="020B0604030504040204" charset="0"/>
                <a:ea typeface="华文新魏" panose="02010800040101010101" pitchFamily="2" charset="-122"/>
                <a:cs typeface="+mn-cs"/>
              </a:rPr>
              <a:t>s</a:t>
            </a:r>
            <a:r>
              <a:rPr kumimoji="0" lang="en-US" altLang="zh-CN" sz="2800" b="0" i="0" u="none" strike="noStrike" kern="1200" cap="none" spc="0" normalizeH="0" baseline="-25000" noProof="0" dirty="0" err="1">
                <a:ln>
                  <a:noFill/>
                </a:ln>
                <a:solidFill>
                  <a:schemeClr val="tx1"/>
                </a:solidFill>
                <a:effectLst/>
                <a:uLnTx/>
                <a:uFillTx/>
                <a:latin typeface="Tahoma" panose="020B0604030504040204" charset="0"/>
                <a:ea typeface="华文新魏" panose="02010800040101010101" pitchFamily="2" charset="-122"/>
                <a:cs typeface="+mn-cs"/>
              </a:rPr>
              <a:t>m</a:t>
            </a:r>
            <a:r>
              <a:rPr kumimoji="0" lang="en-US" altLang="zh-CN" sz="28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  </a:t>
            </a:r>
            <a:r>
              <a:rPr kumimoji="0" lang="en-US" altLang="zh-CN" sz="2800" b="0" i="0" u="none" strike="noStrike" kern="1200" cap="none" spc="0" normalizeH="0" baseline="0" noProof="0" dirty="0" err="1">
                <a:ln>
                  <a:noFill/>
                </a:ln>
                <a:solidFill>
                  <a:schemeClr val="tx1"/>
                </a:solidFill>
                <a:effectLst/>
                <a:uLnTx/>
                <a:uFillTx/>
                <a:latin typeface="Tahoma" panose="020B0604030504040204" charset="0"/>
                <a:ea typeface="华文新魏" panose="02010800040101010101" pitchFamily="2" charset="-122"/>
                <a:cs typeface="+mn-cs"/>
              </a:rPr>
              <a:t>a</a:t>
            </a:r>
            <a:r>
              <a:rPr kumimoji="0" lang="en-US" altLang="zh-CN" sz="2800" b="0" i="0" u="none" strike="noStrike" kern="1200" cap="none" spc="0" normalizeH="0" baseline="-25000" noProof="0" dirty="0" err="1">
                <a:ln>
                  <a:noFill/>
                </a:ln>
                <a:solidFill>
                  <a:schemeClr val="tx1"/>
                </a:solidFill>
                <a:effectLst/>
                <a:uLnTx/>
                <a:uFillTx/>
                <a:latin typeface="Tahoma" panose="020B0604030504040204" charset="0"/>
                <a:ea typeface="华文新魏" panose="02010800040101010101" pitchFamily="2" charset="-122"/>
                <a:cs typeface="+mn-cs"/>
              </a:rPr>
              <a:t>i</a:t>
            </a:r>
            <a:r>
              <a:rPr kumimoji="0" lang="en-US" altLang="zh-CN" sz="28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 = reduce  </a:t>
            </a:r>
            <a:r>
              <a:rPr kumimoji="0" lang="en-US" altLang="zh-CN" sz="2800" b="0" i="0" u="none" strike="noStrike" kern="1200" cap="none" spc="0" normalizeH="0" baseline="0" noProof="0" dirty="0" err="1">
                <a:ln>
                  <a:noFill/>
                </a:ln>
                <a:solidFill>
                  <a:schemeClr val="tx1"/>
                </a:solidFill>
                <a:effectLst/>
                <a:uLnTx/>
                <a:uFillTx/>
                <a:latin typeface="Tahoma" panose="020B0604030504040204" charset="0"/>
                <a:ea typeface="华文新魏" panose="02010800040101010101" pitchFamily="2" charset="-122"/>
                <a:cs typeface="+mn-cs"/>
              </a:rPr>
              <a:t>A→β</a:t>
            </a:r>
            <a:endParaRPr kumimoji="0" lang="en-US" altLang="zh-CN" sz="28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None/>
              <a:defRPr/>
            </a:pPr>
            <a:r>
              <a:rPr kumimoji="0" lang="en-US" altLang="zh-CN" sz="28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		</a:t>
            </a:r>
            <a:r>
              <a:rPr kumimoji="0" lang="zh-CN" altLang="en-US" sz="28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a:t>
            </a:r>
            <a:r>
              <a:rPr kumimoji="0" lang="en-US" altLang="zh-CN" sz="28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s</a:t>
            </a:r>
            <a:r>
              <a:rPr kumimoji="0" lang="en-US" altLang="zh-CN" sz="2800" b="0" i="0" u="none" strike="noStrike" kern="1200" cap="none" spc="0" normalizeH="0" baseline="-25000" noProof="0" dirty="0">
                <a:ln>
                  <a:noFill/>
                </a:ln>
                <a:solidFill>
                  <a:schemeClr val="tx1"/>
                </a:solidFill>
                <a:effectLst/>
                <a:uLnTx/>
                <a:uFillTx/>
                <a:latin typeface="Tahoma" panose="020B0604030504040204" charset="0"/>
                <a:ea typeface="华文新魏" panose="02010800040101010101" pitchFamily="2" charset="-122"/>
                <a:cs typeface="+mn-cs"/>
              </a:rPr>
              <a:t>0</a:t>
            </a:r>
            <a:r>
              <a:rPr kumimoji="0" lang="en-US" altLang="zh-CN" sz="28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X</a:t>
            </a:r>
            <a:r>
              <a:rPr kumimoji="0" lang="en-US" altLang="zh-CN" sz="2800" b="0" i="0" u="none" strike="noStrike" kern="1200" cap="none" spc="0" normalizeH="0" baseline="-25000" noProof="0" dirty="0">
                <a:ln>
                  <a:noFill/>
                </a:ln>
                <a:solidFill>
                  <a:schemeClr val="tx1"/>
                </a:solidFill>
                <a:effectLst/>
                <a:uLnTx/>
                <a:uFillTx/>
                <a:latin typeface="Tahoma" panose="020B0604030504040204" charset="0"/>
                <a:ea typeface="华文新魏" panose="02010800040101010101" pitchFamily="2" charset="-122"/>
                <a:cs typeface="+mn-cs"/>
              </a:rPr>
              <a:t>1</a:t>
            </a:r>
            <a:r>
              <a:rPr kumimoji="0" lang="en-US" altLang="zh-CN" sz="28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s</a:t>
            </a:r>
            <a:r>
              <a:rPr kumimoji="0" lang="en-US" altLang="zh-CN" sz="2800" b="0" i="0" u="none" strike="noStrike" kern="1200" cap="none" spc="0" normalizeH="0" baseline="-25000" noProof="0" dirty="0">
                <a:ln>
                  <a:noFill/>
                </a:ln>
                <a:solidFill>
                  <a:schemeClr val="tx1"/>
                </a:solidFill>
                <a:effectLst/>
                <a:uLnTx/>
                <a:uFillTx/>
                <a:latin typeface="Tahoma" panose="020B0604030504040204" charset="0"/>
                <a:ea typeface="华文新魏" panose="02010800040101010101" pitchFamily="2" charset="-122"/>
                <a:cs typeface="+mn-cs"/>
              </a:rPr>
              <a:t>1</a:t>
            </a:r>
            <a:r>
              <a:rPr kumimoji="0" lang="en-US" altLang="zh-CN" sz="28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X</a:t>
            </a:r>
            <a:r>
              <a:rPr kumimoji="0" lang="en-US" altLang="zh-CN" sz="2800" b="0" i="0" u="none" strike="noStrike" kern="1200" cap="none" spc="0" normalizeH="0" baseline="-25000" noProof="0" dirty="0">
                <a:ln>
                  <a:noFill/>
                </a:ln>
                <a:solidFill>
                  <a:schemeClr val="tx1"/>
                </a:solidFill>
                <a:effectLst/>
                <a:uLnTx/>
                <a:uFillTx/>
                <a:latin typeface="Tahoma" panose="020B0604030504040204" charset="0"/>
                <a:ea typeface="华文新魏" panose="02010800040101010101" pitchFamily="2" charset="-122"/>
                <a:cs typeface="+mn-cs"/>
              </a:rPr>
              <a:t>2</a:t>
            </a:r>
            <a:r>
              <a:rPr kumimoji="0" lang="en-US" altLang="zh-CN" sz="28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s</a:t>
            </a:r>
            <a:r>
              <a:rPr kumimoji="0" lang="en-US" altLang="zh-CN" sz="2800" b="0" i="0" u="none" strike="noStrike" kern="1200" cap="none" spc="0" normalizeH="0" baseline="-25000" noProof="0" dirty="0">
                <a:ln>
                  <a:noFill/>
                </a:ln>
                <a:solidFill>
                  <a:schemeClr val="tx1"/>
                </a:solidFill>
                <a:effectLst/>
                <a:uLnTx/>
                <a:uFillTx/>
                <a:latin typeface="Tahoma" panose="020B0604030504040204" charset="0"/>
                <a:ea typeface="华文新魏" panose="02010800040101010101" pitchFamily="2" charset="-122"/>
                <a:cs typeface="+mn-cs"/>
              </a:rPr>
              <a:t>2</a:t>
            </a:r>
            <a:r>
              <a:rPr kumimoji="0" lang="en-US" altLang="zh-CN" sz="2800" b="0"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rPr>
              <a:t>…</a:t>
            </a:r>
            <a:r>
              <a:rPr kumimoji="0" lang="en-US" altLang="zh-CN" sz="2800" b="0" i="0" u="none" strike="noStrike" kern="1200" cap="none" spc="0" normalizeH="0" baseline="0" noProof="0" dirty="0" err="1">
                <a:ln>
                  <a:noFill/>
                </a:ln>
                <a:solidFill>
                  <a:schemeClr val="tx1"/>
                </a:solidFill>
                <a:effectLst/>
                <a:uLnTx/>
                <a:uFillTx/>
                <a:latin typeface="Tahoma" panose="020B0604030504040204" charset="0"/>
                <a:ea typeface="华文新魏" panose="02010800040101010101" pitchFamily="2" charset="-122"/>
                <a:cs typeface="+mn-cs"/>
              </a:rPr>
              <a:t>X</a:t>
            </a:r>
            <a:r>
              <a:rPr kumimoji="0" lang="en-US" altLang="zh-CN" sz="2800" b="0" i="0" u="none" strike="noStrike" kern="1200" cap="none" spc="0" normalizeH="0" baseline="-25000" noProof="0" dirty="0" err="1">
                <a:ln>
                  <a:noFill/>
                </a:ln>
                <a:solidFill>
                  <a:schemeClr val="tx1"/>
                </a:solidFill>
                <a:effectLst/>
                <a:uLnTx/>
                <a:uFillTx/>
                <a:latin typeface="Tahoma" panose="020B0604030504040204" charset="0"/>
                <a:ea typeface="华文新魏" panose="02010800040101010101" pitchFamily="2" charset="-122"/>
                <a:cs typeface="+mn-cs"/>
              </a:rPr>
              <a:t>m-r</a:t>
            </a:r>
            <a:r>
              <a:rPr kumimoji="0" lang="en-US" altLang="zh-CN" sz="2800" b="0" i="0" u="none" strike="noStrike" kern="1200" cap="none" spc="0" normalizeH="0" baseline="0" noProof="0" dirty="0" err="1">
                <a:ln>
                  <a:noFill/>
                </a:ln>
                <a:solidFill>
                  <a:schemeClr val="tx1"/>
                </a:solidFill>
                <a:effectLst/>
                <a:uLnTx/>
                <a:uFillTx/>
                <a:latin typeface="Tahoma" panose="020B0604030504040204" charset="0"/>
                <a:ea typeface="华文新魏" panose="02010800040101010101" pitchFamily="2" charset="-122"/>
                <a:cs typeface="+mn-cs"/>
              </a:rPr>
              <a:t>s</a:t>
            </a:r>
            <a:r>
              <a:rPr kumimoji="0" lang="en-US" altLang="zh-CN" sz="2800" b="0" i="0" u="none" strike="noStrike" kern="1200" cap="none" spc="0" normalizeH="0" baseline="-25000" noProof="0" dirty="0" err="1">
                <a:ln>
                  <a:noFill/>
                </a:ln>
                <a:solidFill>
                  <a:schemeClr val="tx1"/>
                </a:solidFill>
                <a:effectLst/>
                <a:uLnTx/>
                <a:uFillTx/>
                <a:latin typeface="Tahoma" panose="020B0604030504040204" charset="0"/>
                <a:ea typeface="华文新魏" panose="02010800040101010101" pitchFamily="2" charset="-122"/>
                <a:cs typeface="+mn-cs"/>
              </a:rPr>
              <a:t>m-r </a:t>
            </a:r>
            <a:r>
              <a:rPr kumimoji="0" lang="en-US" altLang="zh-CN" sz="3200" i="0" u="none" strike="noStrike" kern="1200" cap="none" spc="0" normalizeH="0" baseline="0" noProof="0" dirty="0" err="1">
                <a:ln w="22225">
                  <a:solidFill>
                    <a:schemeClr val="accent2"/>
                  </a:solidFill>
                  <a:prstDash val="solid"/>
                </a:ln>
                <a:solidFill>
                  <a:schemeClr val="accent2">
                    <a:lumMod val="40000"/>
                    <a:lumOff val="60000"/>
                  </a:schemeClr>
                </a:solidFill>
                <a:effectLst/>
                <a:uLnTx/>
                <a:uFillTx/>
                <a:latin typeface="Tahoma" panose="020B0604030504040204" charset="0"/>
                <a:ea typeface="华文新魏" panose="02010800040101010101" pitchFamily="2" charset="-122"/>
                <a:cs typeface="+mn-cs"/>
              </a:rPr>
              <a:t>A s </a:t>
            </a:r>
            <a:r>
              <a:rPr kumimoji="0" lang="en-US" altLang="zh-CN" sz="28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  a</a:t>
            </a:r>
            <a:r>
              <a:rPr kumimoji="0" lang="en-US" altLang="zh-CN" sz="2800" b="0" i="0" u="none" strike="noStrike" kern="1200" cap="none" spc="0" normalizeH="0" baseline="-25000" noProof="0" dirty="0">
                <a:ln>
                  <a:noFill/>
                </a:ln>
                <a:solidFill>
                  <a:schemeClr val="tx1"/>
                </a:solidFill>
                <a:effectLst/>
                <a:uLnTx/>
                <a:uFillTx/>
                <a:latin typeface="Tahoma" panose="020B0604030504040204" charset="0"/>
                <a:ea typeface="华文新魏" panose="02010800040101010101" pitchFamily="2" charset="-122"/>
                <a:cs typeface="+mn-cs"/>
              </a:rPr>
              <a:t>i</a:t>
            </a:r>
            <a:r>
              <a:rPr kumimoji="0" lang="en-US" altLang="zh-CN" sz="28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a</a:t>
            </a:r>
            <a:r>
              <a:rPr kumimoji="0" lang="en-US" altLang="zh-CN" sz="2800" b="0" i="0" u="none" strike="noStrike" kern="1200" cap="none" spc="0" normalizeH="0" baseline="-25000" noProof="0" dirty="0">
                <a:ln>
                  <a:noFill/>
                </a:ln>
                <a:solidFill>
                  <a:schemeClr val="tx1"/>
                </a:solidFill>
                <a:effectLst/>
                <a:uLnTx/>
                <a:uFillTx/>
                <a:latin typeface="Tahoma" panose="020B0604030504040204" charset="0"/>
                <a:ea typeface="华文新魏" panose="02010800040101010101" pitchFamily="2" charset="-122"/>
                <a:cs typeface="+mn-cs"/>
              </a:rPr>
              <a:t>i+1…</a:t>
            </a:r>
            <a:r>
              <a:rPr kumimoji="0" lang="en-US" altLang="zh-CN" sz="28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a</a:t>
            </a:r>
            <a:r>
              <a:rPr kumimoji="0" lang="en-US" altLang="zh-CN" sz="2800" b="0" i="0" u="none" strike="noStrike" kern="1200" cap="none" spc="0" normalizeH="0" baseline="-25000" noProof="0" dirty="0">
                <a:ln>
                  <a:noFill/>
                </a:ln>
                <a:solidFill>
                  <a:schemeClr val="tx1"/>
                </a:solidFill>
                <a:effectLst/>
                <a:uLnTx/>
                <a:uFillTx/>
                <a:latin typeface="Tahoma" panose="020B0604030504040204" charset="0"/>
                <a:ea typeface="华文新魏" panose="02010800040101010101" pitchFamily="2" charset="-122"/>
                <a:cs typeface="+mn-cs"/>
              </a:rPr>
              <a:t>n</a:t>
            </a:r>
            <a:r>
              <a:rPr kumimoji="0" lang="en-US" altLang="zh-CN" sz="28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a:t>
            </a:r>
            <a:r>
              <a:rPr kumimoji="0" lang="zh-CN" altLang="en-US" sz="28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a:t>
            </a:r>
            <a:endParaRPr kumimoji="0" lang="zh-CN" altLang="en-US" sz="28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amond(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amond(i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amond(in)">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自底向上分析方法</a:t>
            </a:r>
            <a:r>
              <a:rPr lang="zh-CN" altLang="en-US" dirty="0">
                <a:sym typeface="+mn-ea"/>
              </a:rPr>
              <a:t>（</a:t>
            </a:r>
            <a:r>
              <a:rPr lang="en-US" altLang="zh-CN" dirty="0">
                <a:sym typeface="+mn-ea"/>
              </a:rPr>
              <a:t>LR</a:t>
            </a:r>
            <a:r>
              <a:rPr lang="zh-CN" altLang="en-US" dirty="0">
                <a:sym typeface="+mn-ea"/>
              </a:rPr>
              <a:t>分析）</a:t>
            </a:r>
            <a:endParaRPr lang="zh-CN" altLang="en-US" dirty="0"/>
          </a:p>
        </p:txBody>
      </p:sp>
      <p:sp>
        <p:nvSpPr>
          <p:cNvPr id="30723" name="Rectangle 3"/>
          <p:cNvSpPr txBox="1"/>
          <p:nvPr/>
        </p:nvSpPr>
        <p:spPr>
          <a:xfrm>
            <a:off x="684213" y="1123950"/>
            <a:ext cx="7772400" cy="647700"/>
          </a:xfrm>
          <a:prstGeom prst="rect">
            <a:avLst/>
          </a:prstGeom>
          <a:noFill/>
          <a:ln w="9525">
            <a:noFill/>
          </a:ln>
        </p:spPr>
        <p:txBody>
          <a:bodyPr anchor="t"/>
          <a:p>
            <a:pPr marL="457200" indent="-457200">
              <a:spcBef>
                <a:spcPct val="20000"/>
              </a:spcBef>
              <a:buSzTx/>
              <a:buFont typeface="Wingdings" panose="05000000000000000000" charset="0"/>
              <a:buChar char="p"/>
            </a:pPr>
            <a:r>
              <a:rPr lang="en-US" altLang="zh-CN" sz="3200" dirty="0">
                <a:solidFill>
                  <a:schemeClr val="tx2"/>
                </a:solidFill>
                <a:latin typeface="华文新魏" panose="02010800040101010101" pitchFamily="2" charset="-122"/>
              </a:rPr>
              <a:t>LR</a:t>
            </a:r>
            <a:r>
              <a:rPr lang="zh-CN" altLang="en-US" sz="3200" dirty="0">
                <a:solidFill>
                  <a:schemeClr val="tx2"/>
                </a:solidFill>
                <a:latin typeface="华文新魏" panose="02010800040101010101" pitchFamily="2" charset="-122"/>
              </a:rPr>
              <a:t>分析算法：  </a:t>
            </a:r>
            <a:endParaRPr lang="en-US" altLang="zh-CN" sz="3200" dirty="0">
              <a:solidFill>
                <a:schemeClr val="tx2"/>
              </a:solidFill>
              <a:latin typeface="华文新魏" panose="02010800040101010101" pitchFamily="2" charset="-122"/>
            </a:endParaRPr>
          </a:p>
        </p:txBody>
      </p:sp>
      <p:sp>
        <p:nvSpPr>
          <p:cNvPr id="5" name="Text Box 8"/>
          <p:cNvSpPr txBox="1"/>
          <p:nvPr/>
        </p:nvSpPr>
        <p:spPr>
          <a:xfrm>
            <a:off x="1998980" y="1885950"/>
            <a:ext cx="7618095" cy="4189730"/>
          </a:xfrm>
          <a:prstGeom prst="rect">
            <a:avLst/>
          </a:prstGeom>
          <a:noFill/>
          <a:ln w="25400" cap="flat" cmpd="sng">
            <a:solidFill>
              <a:schemeClr val="tx2"/>
            </a:solidFill>
            <a:prstDash val="solid"/>
            <a:miter/>
            <a:headEnd type="none" w="sm" len="sm"/>
            <a:tailEnd type="none" w="med" len="med"/>
          </a:ln>
        </p:spPr>
        <p:txBody>
          <a:bodyPr wrap="square" anchor="t">
            <a:spAutoFit/>
          </a:bodyPr>
          <a:p>
            <a:pPr marL="457200" indent="-457200">
              <a:lnSpc>
                <a:spcPct val="120000"/>
              </a:lnSpc>
              <a:spcBef>
                <a:spcPct val="50000"/>
              </a:spcBef>
            </a:pPr>
            <a:r>
              <a:rPr lang="zh-CN" altLang="en-US" sz="2400" dirty="0">
                <a:solidFill>
                  <a:srgbClr val="000066"/>
                </a:solidFill>
                <a:latin typeface="Times New Roman" panose="02020603050405020304" charset="0"/>
              </a:rPr>
              <a:t>关键步骤</a:t>
            </a:r>
            <a:r>
              <a:rPr lang="en-US" altLang="zh-CN" sz="2400" dirty="0">
                <a:solidFill>
                  <a:srgbClr val="000066"/>
                </a:solidFill>
                <a:latin typeface="Times New Roman" panose="02020603050405020304" charset="0"/>
              </a:rPr>
              <a:t>:    s : </a:t>
            </a:r>
            <a:r>
              <a:rPr lang="zh-CN" altLang="en-US" sz="2400" dirty="0">
                <a:solidFill>
                  <a:srgbClr val="000066"/>
                </a:solidFill>
                <a:latin typeface="Times New Roman" panose="02020603050405020304" charset="0"/>
              </a:rPr>
              <a:t>栈顶符号        </a:t>
            </a:r>
            <a:r>
              <a:rPr lang="en-US" altLang="zh-CN" sz="2400" dirty="0">
                <a:solidFill>
                  <a:srgbClr val="000066"/>
                </a:solidFill>
                <a:latin typeface="Times New Roman" panose="02020603050405020304" charset="0"/>
              </a:rPr>
              <a:t>a : </a:t>
            </a:r>
            <a:r>
              <a:rPr lang="zh-CN" altLang="en-US" sz="2400" dirty="0">
                <a:solidFill>
                  <a:srgbClr val="000066"/>
                </a:solidFill>
                <a:latin typeface="Times New Roman" panose="02020603050405020304" charset="0"/>
              </a:rPr>
              <a:t>当前符号 </a:t>
            </a:r>
            <a:endParaRPr lang="zh-CN" altLang="en-US" sz="2400" dirty="0">
              <a:solidFill>
                <a:srgbClr val="000066"/>
              </a:solidFill>
              <a:latin typeface="Times New Roman" panose="02020603050405020304" charset="0"/>
            </a:endParaRPr>
          </a:p>
          <a:p>
            <a:pPr marL="457200" indent="-457200">
              <a:lnSpc>
                <a:spcPct val="120000"/>
              </a:lnSpc>
              <a:spcBef>
                <a:spcPct val="50000"/>
              </a:spcBef>
            </a:pPr>
            <a:r>
              <a:rPr lang="en-US" altLang="zh-CN" sz="2400" dirty="0">
                <a:solidFill>
                  <a:srgbClr val="000066"/>
                </a:solidFill>
                <a:latin typeface="Times New Roman" panose="02020603050405020304" charset="0"/>
              </a:rPr>
              <a:t>1.  </a:t>
            </a:r>
            <a:r>
              <a:rPr lang="zh-CN" altLang="en-US" sz="2400" dirty="0">
                <a:solidFill>
                  <a:srgbClr val="000066"/>
                </a:solidFill>
                <a:latin typeface="Times New Roman" panose="02020603050405020304" charset="0"/>
              </a:rPr>
              <a:t>如果 </a:t>
            </a:r>
            <a:r>
              <a:rPr lang="en-US" altLang="zh-CN" sz="2400" dirty="0">
                <a:solidFill>
                  <a:srgbClr val="000066"/>
                </a:solidFill>
                <a:latin typeface="Times New Roman" panose="02020603050405020304" charset="0"/>
              </a:rPr>
              <a:t>action[s,a] = “accept”  </a:t>
            </a:r>
            <a:r>
              <a:rPr lang="zh-CN" altLang="en-US" sz="2400" dirty="0">
                <a:solidFill>
                  <a:srgbClr val="000066"/>
                </a:solidFill>
                <a:latin typeface="Times New Roman" panose="02020603050405020304" charset="0"/>
              </a:rPr>
              <a:t>停机</a:t>
            </a:r>
            <a:r>
              <a:rPr lang="en-US" altLang="zh-CN" sz="2400" dirty="0">
                <a:solidFill>
                  <a:srgbClr val="000066"/>
                </a:solidFill>
                <a:latin typeface="Times New Roman" panose="02020603050405020304" charset="0"/>
              </a:rPr>
              <a:t>, </a:t>
            </a:r>
            <a:r>
              <a:rPr lang="zh-CN" altLang="en-US" sz="2400" dirty="0">
                <a:solidFill>
                  <a:srgbClr val="000066"/>
                </a:solidFill>
                <a:latin typeface="Times New Roman" panose="02020603050405020304" charset="0"/>
              </a:rPr>
              <a:t>接受</a:t>
            </a:r>
            <a:r>
              <a:rPr lang="en-US" altLang="zh-CN" sz="2400" dirty="0">
                <a:solidFill>
                  <a:srgbClr val="000066"/>
                </a:solidFill>
                <a:latin typeface="Times New Roman" panose="02020603050405020304" charset="0"/>
              </a:rPr>
              <a:t>, </a:t>
            </a:r>
            <a:r>
              <a:rPr lang="zh-CN" altLang="en-US" sz="2400" dirty="0">
                <a:solidFill>
                  <a:srgbClr val="000066"/>
                </a:solidFill>
                <a:latin typeface="Times New Roman" panose="02020603050405020304" charset="0"/>
              </a:rPr>
              <a:t>成功</a:t>
            </a:r>
            <a:endParaRPr lang="zh-CN" altLang="en-US" sz="2400" dirty="0">
              <a:solidFill>
                <a:srgbClr val="000066"/>
              </a:solidFill>
              <a:latin typeface="Times New Roman" panose="02020603050405020304" charset="0"/>
            </a:endParaRPr>
          </a:p>
          <a:p>
            <a:pPr marL="457200" indent="-457200">
              <a:lnSpc>
                <a:spcPct val="120000"/>
              </a:lnSpc>
              <a:spcBef>
                <a:spcPct val="50000"/>
              </a:spcBef>
            </a:pPr>
            <a:r>
              <a:rPr lang="en-US" altLang="zh-CN" sz="2400" dirty="0">
                <a:solidFill>
                  <a:srgbClr val="000066"/>
                </a:solidFill>
                <a:latin typeface="Times New Roman" panose="02020603050405020304" charset="0"/>
              </a:rPr>
              <a:t>2.  </a:t>
            </a:r>
            <a:r>
              <a:rPr lang="zh-CN" altLang="en-US" sz="2400" dirty="0">
                <a:solidFill>
                  <a:srgbClr val="000066"/>
                </a:solidFill>
                <a:latin typeface="Times New Roman" panose="02020603050405020304" charset="0"/>
              </a:rPr>
              <a:t>如果 </a:t>
            </a:r>
            <a:r>
              <a:rPr lang="en-US" altLang="zh-CN" sz="2400" dirty="0">
                <a:solidFill>
                  <a:srgbClr val="000066"/>
                </a:solidFill>
                <a:latin typeface="Times New Roman" panose="02020603050405020304" charset="0"/>
              </a:rPr>
              <a:t>action[s,a] = “reduce A </a:t>
            </a:r>
            <a:r>
              <a:rPr lang="en-US" altLang="zh-CN" sz="2400" dirty="0">
                <a:solidFill>
                  <a:srgbClr val="000066"/>
                </a:solidFill>
                <a:latin typeface="Times New Roman" panose="02020603050405020304" charset="0"/>
                <a:sym typeface="Symbol" panose="05050102010706020507" pitchFamily="18" charset="2"/>
              </a:rPr>
              <a:t>β”  </a:t>
            </a:r>
            <a:r>
              <a:rPr lang="zh-CN" altLang="en-US" sz="2400" dirty="0">
                <a:solidFill>
                  <a:srgbClr val="000066"/>
                </a:solidFill>
                <a:latin typeface="Times New Roman" panose="02020603050405020304" charset="0"/>
                <a:sym typeface="Symbol" panose="05050102010706020507" pitchFamily="18" charset="2"/>
              </a:rPr>
              <a:t>则</a:t>
            </a:r>
            <a:r>
              <a:rPr lang="en-US" altLang="zh-CN" sz="2400" dirty="0">
                <a:solidFill>
                  <a:srgbClr val="000066"/>
                </a:solidFill>
                <a:latin typeface="Times New Roman" panose="02020603050405020304" charset="0"/>
                <a:sym typeface="Symbol" panose="05050102010706020507" pitchFamily="18" charset="2"/>
              </a:rPr>
              <a:t>:</a:t>
            </a:r>
            <a:br>
              <a:rPr lang="en-US" altLang="zh-CN" sz="2400" dirty="0">
                <a:solidFill>
                  <a:srgbClr val="000066"/>
                </a:solidFill>
                <a:latin typeface="Times New Roman" panose="02020603050405020304" charset="0"/>
                <a:sym typeface="Symbol" panose="05050102010706020507" pitchFamily="18" charset="2"/>
              </a:rPr>
            </a:br>
            <a:r>
              <a:rPr lang="en-US" altLang="zh-CN" sz="2400" dirty="0">
                <a:solidFill>
                  <a:srgbClr val="000066"/>
                </a:solidFill>
                <a:latin typeface="Times New Roman" panose="02020603050405020304" charset="0"/>
                <a:sym typeface="Symbol" panose="05050102010706020507" pitchFamily="18" charset="2"/>
              </a:rPr>
              <a:t>2a.  </a:t>
            </a:r>
            <a:r>
              <a:rPr lang="zh-CN" altLang="en-US" sz="2400" dirty="0">
                <a:solidFill>
                  <a:srgbClr val="000066"/>
                </a:solidFill>
                <a:latin typeface="Times New Roman" panose="02020603050405020304" charset="0"/>
                <a:sym typeface="Symbol" panose="05050102010706020507" pitchFamily="18" charset="2"/>
              </a:rPr>
              <a:t>从栈中弹出 </a:t>
            </a:r>
            <a:r>
              <a:rPr lang="en-US" altLang="zh-CN" sz="2400" dirty="0">
                <a:solidFill>
                  <a:srgbClr val="000066"/>
                </a:solidFill>
                <a:latin typeface="Times New Roman" panose="02020603050405020304" charset="0"/>
                <a:sym typeface="Symbol" panose="05050102010706020507" pitchFamily="18" charset="2"/>
              </a:rPr>
              <a:t>2 * |β| </a:t>
            </a:r>
            <a:r>
              <a:rPr lang="zh-CN" altLang="en-US" sz="2400" dirty="0">
                <a:solidFill>
                  <a:srgbClr val="000066"/>
                </a:solidFill>
                <a:latin typeface="Times New Roman" panose="02020603050405020304" charset="0"/>
                <a:sym typeface="Symbol" panose="05050102010706020507" pitchFamily="18" charset="2"/>
              </a:rPr>
              <a:t>个符号</a:t>
            </a:r>
            <a:br>
              <a:rPr lang="zh-CN" altLang="en-US" sz="2400" dirty="0">
                <a:solidFill>
                  <a:srgbClr val="000066"/>
                </a:solidFill>
                <a:latin typeface="Times New Roman" panose="02020603050405020304" charset="0"/>
                <a:sym typeface="Symbol" panose="05050102010706020507" pitchFamily="18" charset="2"/>
              </a:rPr>
            </a:br>
            <a:r>
              <a:rPr lang="en-US" altLang="zh-CN" sz="2400" dirty="0">
                <a:solidFill>
                  <a:srgbClr val="000066"/>
                </a:solidFill>
                <a:latin typeface="Times New Roman" panose="02020603050405020304" charset="0"/>
                <a:sym typeface="Symbol" panose="05050102010706020507" pitchFamily="18" charset="2"/>
              </a:rPr>
              <a:t>2b.  </a:t>
            </a:r>
            <a:r>
              <a:rPr lang="zh-CN" altLang="en-US" sz="2400" dirty="0">
                <a:solidFill>
                  <a:srgbClr val="000066"/>
                </a:solidFill>
                <a:latin typeface="Times New Roman" panose="02020603050405020304" charset="0"/>
                <a:sym typeface="Symbol" panose="05050102010706020507" pitchFamily="18" charset="2"/>
              </a:rPr>
              <a:t>把 </a:t>
            </a:r>
            <a:r>
              <a:rPr lang="en-US" altLang="zh-CN" sz="2400" dirty="0">
                <a:solidFill>
                  <a:srgbClr val="000066"/>
                </a:solidFill>
                <a:latin typeface="Times New Roman" panose="02020603050405020304" charset="0"/>
                <a:sym typeface="Symbol" panose="05050102010706020507" pitchFamily="18" charset="2"/>
              </a:rPr>
              <a:t>A </a:t>
            </a:r>
            <a:r>
              <a:rPr lang="zh-CN" altLang="en-US" sz="2400" dirty="0">
                <a:solidFill>
                  <a:srgbClr val="000066"/>
                </a:solidFill>
                <a:latin typeface="Times New Roman" panose="02020603050405020304" charset="0"/>
                <a:sym typeface="Symbol" panose="05050102010706020507" pitchFamily="18" charset="2"/>
              </a:rPr>
              <a:t>压入栈中</a:t>
            </a:r>
            <a:br>
              <a:rPr lang="zh-CN" altLang="en-US" sz="2400" dirty="0">
                <a:solidFill>
                  <a:srgbClr val="000066"/>
                </a:solidFill>
                <a:latin typeface="Times New Roman" panose="02020603050405020304" charset="0"/>
                <a:sym typeface="Symbol" panose="05050102010706020507" pitchFamily="18" charset="2"/>
              </a:rPr>
            </a:br>
            <a:r>
              <a:rPr lang="en-US" altLang="zh-CN" sz="2400" dirty="0">
                <a:solidFill>
                  <a:srgbClr val="000066"/>
                </a:solidFill>
                <a:latin typeface="Times New Roman" panose="02020603050405020304" charset="0"/>
                <a:sym typeface="Symbol" panose="05050102010706020507" pitchFamily="18" charset="2"/>
              </a:rPr>
              <a:t>2c.  </a:t>
            </a:r>
            <a:r>
              <a:rPr lang="zh-CN" altLang="en-US" sz="2400" dirty="0">
                <a:solidFill>
                  <a:srgbClr val="000066"/>
                </a:solidFill>
                <a:latin typeface="Times New Roman" panose="02020603050405020304" charset="0"/>
                <a:sym typeface="Symbol" panose="05050102010706020507" pitchFamily="18" charset="2"/>
              </a:rPr>
              <a:t>把 </a:t>
            </a:r>
            <a:r>
              <a:rPr lang="en-US" altLang="zh-CN" sz="2400" dirty="0">
                <a:solidFill>
                  <a:srgbClr val="000066"/>
                </a:solidFill>
                <a:latin typeface="Times New Roman" panose="02020603050405020304" charset="0"/>
                <a:sym typeface="Symbol" panose="05050102010706020507" pitchFamily="18" charset="2"/>
              </a:rPr>
              <a:t>goto [ s* , A ]  </a:t>
            </a:r>
            <a:r>
              <a:rPr lang="zh-CN" altLang="en-US" sz="2400" dirty="0">
                <a:solidFill>
                  <a:srgbClr val="000066"/>
                </a:solidFill>
                <a:latin typeface="Times New Roman" panose="02020603050405020304" charset="0"/>
                <a:sym typeface="Symbol" panose="05050102010706020507" pitchFamily="18" charset="2"/>
              </a:rPr>
              <a:t>压入栈中</a:t>
            </a:r>
            <a:endParaRPr lang="zh-CN" altLang="en-US" sz="2400" dirty="0">
              <a:solidFill>
                <a:srgbClr val="000066"/>
              </a:solidFill>
              <a:latin typeface="Times New Roman" panose="02020603050405020304" charset="0"/>
              <a:sym typeface="Symbol" panose="05050102010706020507" pitchFamily="18" charset="2"/>
            </a:endParaRPr>
          </a:p>
          <a:p>
            <a:pPr marL="457200" indent="-457200">
              <a:lnSpc>
                <a:spcPct val="120000"/>
              </a:lnSpc>
              <a:spcBef>
                <a:spcPct val="50000"/>
              </a:spcBef>
            </a:pPr>
            <a:r>
              <a:rPr lang="en-US" altLang="zh-CN" sz="2400" dirty="0">
                <a:solidFill>
                  <a:srgbClr val="000066"/>
                </a:solidFill>
                <a:latin typeface="Times New Roman" panose="02020603050405020304" charset="0"/>
                <a:sym typeface="Symbol" panose="05050102010706020507" pitchFamily="18" charset="2"/>
              </a:rPr>
              <a:t>3.  </a:t>
            </a:r>
            <a:r>
              <a:rPr lang="zh-CN" altLang="en-US" sz="2400" dirty="0">
                <a:solidFill>
                  <a:srgbClr val="000066"/>
                </a:solidFill>
                <a:latin typeface="Times New Roman" panose="02020603050405020304" charset="0"/>
                <a:sym typeface="Symbol" panose="05050102010706020507" pitchFamily="18" charset="2"/>
              </a:rPr>
              <a:t>如果 </a:t>
            </a:r>
            <a:r>
              <a:rPr lang="en-US" altLang="zh-CN" sz="2400" dirty="0">
                <a:solidFill>
                  <a:srgbClr val="000066"/>
                </a:solidFill>
                <a:latin typeface="Times New Roman" panose="02020603050405020304" charset="0"/>
                <a:sym typeface="Symbol" panose="05050102010706020507" pitchFamily="18" charset="2"/>
              </a:rPr>
              <a:t>action[s,a] = “shift s*”</a:t>
            </a:r>
            <a:br>
              <a:rPr lang="en-US" altLang="zh-CN" sz="2400" dirty="0">
                <a:solidFill>
                  <a:srgbClr val="000066"/>
                </a:solidFill>
                <a:latin typeface="Times New Roman" panose="02020603050405020304" charset="0"/>
                <a:sym typeface="Symbol" panose="05050102010706020507" pitchFamily="18" charset="2"/>
              </a:rPr>
            </a:br>
            <a:r>
              <a:rPr lang="zh-CN" altLang="en-US" sz="2400" dirty="0">
                <a:solidFill>
                  <a:srgbClr val="000066"/>
                </a:solidFill>
                <a:latin typeface="Times New Roman" panose="02020603050405020304" charset="0"/>
                <a:sym typeface="Symbol" panose="05050102010706020507" pitchFamily="18" charset="2"/>
              </a:rPr>
              <a:t>移进</a:t>
            </a:r>
            <a:r>
              <a:rPr lang="en-US" altLang="zh-CN" sz="2400" dirty="0">
                <a:solidFill>
                  <a:srgbClr val="000066"/>
                </a:solidFill>
                <a:latin typeface="Times New Roman" panose="02020603050405020304" charset="0"/>
                <a:sym typeface="Symbol" panose="05050102010706020507" pitchFamily="18" charset="2"/>
              </a:rPr>
              <a:t>; </a:t>
            </a:r>
            <a:r>
              <a:rPr lang="zh-CN" altLang="en-US" sz="2400" dirty="0">
                <a:solidFill>
                  <a:srgbClr val="000066"/>
                </a:solidFill>
                <a:latin typeface="Times New Roman" panose="02020603050405020304" charset="0"/>
                <a:sym typeface="Symbol" panose="05050102010706020507" pitchFamily="18" charset="2"/>
              </a:rPr>
              <a:t>把  </a:t>
            </a:r>
            <a:r>
              <a:rPr lang="en-US" altLang="zh-CN" sz="2400" dirty="0">
                <a:solidFill>
                  <a:srgbClr val="000066"/>
                </a:solidFill>
                <a:latin typeface="Times New Roman" panose="02020603050405020304" charset="0"/>
                <a:sym typeface="Symbol" panose="05050102010706020507" pitchFamily="18" charset="2"/>
              </a:rPr>
              <a:t>s* </a:t>
            </a:r>
            <a:r>
              <a:rPr lang="zh-CN" altLang="en-US" sz="2400" dirty="0">
                <a:solidFill>
                  <a:srgbClr val="000066"/>
                </a:solidFill>
                <a:latin typeface="Times New Roman" panose="02020603050405020304" charset="0"/>
                <a:sym typeface="Symbol" panose="05050102010706020507" pitchFamily="18" charset="2"/>
              </a:rPr>
              <a:t>压入栈中</a:t>
            </a:r>
            <a:endParaRPr lang="zh-CN" altLang="en-US" sz="2400" dirty="0">
              <a:solidFill>
                <a:srgbClr val="000066"/>
              </a:solidFill>
              <a:latin typeface="Times New Roman" panose="02020603050405020304"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自底向上分析方法</a:t>
            </a:r>
            <a:r>
              <a:rPr lang="zh-CN" altLang="en-US" dirty="0">
                <a:sym typeface="+mn-ea"/>
              </a:rPr>
              <a:t>（</a:t>
            </a:r>
            <a:r>
              <a:rPr lang="en-US" altLang="zh-CN" dirty="0">
                <a:sym typeface="+mn-ea"/>
              </a:rPr>
              <a:t>LR</a:t>
            </a:r>
            <a:r>
              <a:rPr lang="zh-CN" altLang="en-US" dirty="0">
                <a:sym typeface="+mn-ea"/>
              </a:rPr>
              <a:t>分析）</a:t>
            </a:r>
            <a:endParaRPr lang="zh-CN" altLang="en-US" dirty="0"/>
          </a:p>
        </p:txBody>
      </p:sp>
      <p:sp>
        <p:nvSpPr>
          <p:cNvPr id="31747" name="Rectangle 3"/>
          <p:cNvSpPr txBox="1"/>
          <p:nvPr/>
        </p:nvSpPr>
        <p:spPr>
          <a:xfrm>
            <a:off x="684213" y="1428750"/>
            <a:ext cx="7772400" cy="647700"/>
          </a:xfrm>
          <a:prstGeom prst="rect">
            <a:avLst/>
          </a:prstGeom>
          <a:noFill/>
          <a:ln w="9525">
            <a:noFill/>
          </a:ln>
        </p:spPr>
        <p:txBody>
          <a:bodyPr anchor="t"/>
          <a:p>
            <a:pPr marL="457200" indent="-457200">
              <a:spcBef>
                <a:spcPct val="20000"/>
              </a:spcBef>
              <a:buSzTx/>
              <a:buFont typeface="Wingdings" panose="05000000000000000000" charset="0"/>
              <a:buChar char="p"/>
            </a:pPr>
            <a:r>
              <a:rPr lang="en-US" altLang="zh-CN" sz="3200">
                <a:solidFill>
                  <a:schemeClr val="tx2"/>
                </a:solidFill>
                <a:latin typeface="华文新魏" panose="02010800040101010101" pitchFamily="2" charset="-122"/>
              </a:rPr>
              <a:t>LR</a:t>
            </a:r>
            <a:r>
              <a:rPr lang="zh-CN" altLang="en-US" sz="3200">
                <a:solidFill>
                  <a:schemeClr val="tx2"/>
                </a:solidFill>
                <a:latin typeface="华文新魏" panose="02010800040101010101" pitchFamily="2" charset="-122"/>
              </a:rPr>
              <a:t>分析算法：</a:t>
            </a:r>
            <a:endParaRPr lang="zh-CN" altLang="en-US" sz="3200">
              <a:solidFill>
                <a:schemeClr val="tx2"/>
              </a:solidFill>
              <a:latin typeface="华文新魏" panose="02010800040101010101" pitchFamily="2" charset="-122"/>
            </a:endParaRPr>
          </a:p>
        </p:txBody>
      </p:sp>
      <p:sp>
        <p:nvSpPr>
          <p:cNvPr id="5" name="Rectangle 4"/>
          <p:cNvSpPr/>
          <p:nvPr/>
        </p:nvSpPr>
        <p:spPr>
          <a:xfrm>
            <a:off x="611505" y="2139315"/>
            <a:ext cx="9812020" cy="2305050"/>
          </a:xfrm>
          <a:prstGeom prst="rect">
            <a:avLst/>
          </a:prstGeom>
          <a:noFill/>
          <a:ln w="9525">
            <a:noFill/>
          </a:ln>
        </p:spPr>
        <p:txBody>
          <a:bodyPr anchor="t"/>
          <a:p>
            <a:pPr marL="914400" lvl="1" indent="-457200" algn="l" rtl="0" eaLnBrk="1" fontAlgn="base" hangingPunct="1">
              <a:lnSpc>
                <a:spcPct val="150000"/>
              </a:lnSpc>
              <a:spcBef>
                <a:spcPct val="20000"/>
              </a:spcBef>
              <a:spcAft>
                <a:spcPct val="0"/>
              </a:spcAft>
              <a:buClr>
                <a:schemeClr val="hlink"/>
              </a:buClr>
              <a:buSzPct val="55000"/>
              <a:buFont typeface="Wingdings" panose="05000000000000000000" charset="0"/>
              <a:buChar char="ü"/>
            </a:pP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LR</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分析的关键问题是如何</a:t>
            </a:r>
            <a:r>
              <a:rPr lang="zh-CN" altLang="en-US" sz="3200" u="sng" dirty="0">
                <a:ln w="22225">
                  <a:solidFill>
                    <a:schemeClr val="accent2"/>
                  </a:solidFill>
                  <a:prstDash val="solid"/>
                </a:ln>
                <a:solidFill>
                  <a:schemeClr val="accent2">
                    <a:lumMod val="40000"/>
                    <a:lumOff val="60000"/>
                  </a:schemeClr>
                </a:solidFill>
                <a:effectLst/>
                <a:latin typeface="华文新魏" panose="02010800040101010101" pitchFamily="2" charset="-122"/>
                <a:ea typeface="华文新魏" panose="02010800040101010101" pitchFamily="2" charset="-122"/>
                <a:cs typeface="华文新魏" panose="02010800040101010101" pitchFamily="2" charset="-122"/>
              </a:rPr>
              <a:t>构造分析表</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，不同的构造方法形成不同的分析方法，主要有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LR</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0</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SLR</a:t>
            </a:r>
            <a:r>
              <a:rPr lang="zh-CN" altLang="en-US" sz="2800" dirty="0">
                <a:latin typeface="华文新魏" panose="02010800040101010101" pitchFamily="2" charset="-122"/>
                <a:ea typeface="华文新魏" panose="02010800040101010101" pitchFamily="2" charset="-122"/>
                <a:cs typeface="华文新魏" panose="02010800040101010101" pitchFamily="2" charset="-122"/>
                <a:sym typeface="+mn-ea"/>
              </a:rPr>
              <a:t>（</a:t>
            </a:r>
            <a:r>
              <a:rPr lang="en-US" altLang="zh-CN" sz="2800" dirty="0">
                <a:latin typeface="华文新魏" panose="02010800040101010101" pitchFamily="2" charset="-122"/>
                <a:ea typeface="华文新魏" panose="02010800040101010101" pitchFamily="2" charset="-122"/>
                <a:cs typeface="华文新魏" panose="02010800040101010101" pitchFamily="2" charset="-122"/>
                <a:sym typeface="+mn-ea"/>
              </a:rPr>
              <a:t>1</a:t>
            </a:r>
            <a:r>
              <a:rPr lang="zh-CN" altLang="en-US" sz="2800" dirty="0">
                <a:latin typeface="华文新魏" panose="02010800040101010101" pitchFamily="2" charset="-122"/>
                <a:ea typeface="华文新魏" panose="02010800040101010101" pitchFamily="2" charset="-122"/>
                <a:cs typeface="华文新魏" panose="02010800040101010101" pitchFamily="2" charset="-122"/>
                <a:sym typeface="+mn-ea"/>
              </a:rPr>
              <a:t>）</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LR</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1</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LALR</a:t>
            </a:r>
            <a:r>
              <a:rPr lang="zh-CN" altLang="en-US" sz="2800" dirty="0">
                <a:latin typeface="华文新魏" panose="02010800040101010101" pitchFamily="2" charset="-122"/>
                <a:ea typeface="华文新魏" panose="02010800040101010101" pitchFamily="2" charset="-122"/>
                <a:cs typeface="华文新魏" panose="02010800040101010101" pitchFamily="2" charset="-122"/>
                <a:sym typeface="+mn-ea"/>
              </a:rPr>
              <a:t>（</a:t>
            </a:r>
            <a:r>
              <a:rPr lang="en-US" altLang="zh-CN" sz="2800" dirty="0">
                <a:latin typeface="华文新魏" panose="02010800040101010101" pitchFamily="2" charset="-122"/>
                <a:ea typeface="华文新魏" panose="02010800040101010101" pitchFamily="2" charset="-122"/>
                <a:cs typeface="华文新魏" panose="02010800040101010101" pitchFamily="2" charset="-122"/>
                <a:sym typeface="+mn-ea"/>
              </a:rPr>
              <a:t>1</a:t>
            </a:r>
            <a:r>
              <a:rPr lang="zh-CN" altLang="en-US" sz="2800" dirty="0">
                <a:latin typeface="华文新魏" panose="02010800040101010101" pitchFamily="2" charset="-122"/>
                <a:ea typeface="华文新魏" panose="02010800040101010101" pitchFamily="2" charset="-122"/>
                <a:cs typeface="华文新魏" panose="02010800040101010101" pitchFamily="2" charset="-122"/>
                <a:sym typeface="+mn-ea"/>
              </a:rPr>
              <a:t>）</a:t>
            </a:r>
            <a:endPar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自底向上分析方法</a:t>
            </a:r>
            <a:r>
              <a:rPr lang="zh-CN" altLang="en-US" dirty="0">
                <a:sym typeface="+mn-ea"/>
              </a:rPr>
              <a:t>（</a:t>
            </a:r>
            <a:r>
              <a:rPr lang="en-US" altLang="zh-CN" dirty="0">
                <a:sym typeface="+mn-ea"/>
              </a:rPr>
              <a:t>LR</a:t>
            </a:r>
            <a:r>
              <a:rPr lang="zh-CN" altLang="en-US" dirty="0">
                <a:sym typeface="+mn-ea"/>
              </a:rPr>
              <a:t>分析）</a:t>
            </a:r>
            <a:endParaRPr lang="zh-CN" altLang="en-US" dirty="0"/>
          </a:p>
        </p:txBody>
      </p:sp>
      <p:sp>
        <p:nvSpPr>
          <p:cNvPr id="32770" name="Rectangle 4"/>
          <p:cNvSpPr/>
          <p:nvPr/>
        </p:nvSpPr>
        <p:spPr>
          <a:xfrm>
            <a:off x="152400" y="1395413"/>
            <a:ext cx="2592388" cy="504825"/>
          </a:xfrm>
          <a:prstGeom prst="rect">
            <a:avLst/>
          </a:prstGeom>
          <a:noFill/>
          <a:ln w="9525">
            <a:noFill/>
          </a:ln>
        </p:spPr>
        <p:txBody>
          <a:bodyPr anchor="t"/>
          <a:p>
            <a:pPr marL="914400" lvl="1" indent="-457200" algn="l" rtl="0" eaLnBrk="1" fontAlgn="base" hangingPunct="1">
              <a:lnSpc>
                <a:spcPct val="110000"/>
              </a:lnSpc>
              <a:spcBef>
                <a:spcPct val="0"/>
              </a:spcBef>
              <a:spcAft>
                <a:spcPct val="0"/>
              </a:spcAft>
              <a:buClr>
                <a:schemeClr val="hlink"/>
              </a:buClr>
              <a:buSzPct val="55000"/>
              <a:buFont typeface="Wingdings" panose="05000000000000000000" charset="0"/>
              <a:buChar char="l"/>
            </a:pPr>
            <a:r>
              <a:rPr lang="zh-CN" altLang="en-US" sz="2800" b="1" dirty="0">
                <a:solidFill>
                  <a:schemeClr val="tx1"/>
                </a:solidFill>
                <a:latin typeface="Tahoma" panose="020B0604030504040204" charset="0"/>
              </a:rPr>
              <a:t>例子：</a:t>
            </a:r>
            <a:endParaRPr lang="zh-CN" altLang="en-US" sz="2800" b="1" dirty="0">
              <a:solidFill>
                <a:schemeClr val="tx1"/>
              </a:solidFill>
              <a:latin typeface="Tahoma" panose="020B0604030504040204" charset="0"/>
            </a:endParaRPr>
          </a:p>
        </p:txBody>
      </p:sp>
      <p:sp>
        <p:nvSpPr>
          <p:cNvPr id="5" name="Rectangle 5"/>
          <p:cNvSpPr/>
          <p:nvPr/>
        </p:nvSpPr>
        <p:spPr>
          <a:xfrm>
            <a:off x="2776855" y="1395730"/>
            <a:ext cx="4784725" cy="504825"/>
          </a:xfrm>
          <a:prstGeom prst="rect">
            <a:avLst/>
          </a:prstGeom>
          <a:solidFill>
            <a:schemeClr val="bg1"/>
          </a:solidFill>
          <a:ln w="9525">
            <a:noFill/>
          </a:ln>
        </p:spPr>
        <p:txBody>
          <a:bodyPr anchor="t"/>
          <a:p>
            <a:pPr marL="742950" lvl="1" indent="-285750" algn="l" rtl="0" eaLnBrk="1" fontAlgn="base" hangingPunct="1">
              <a:lnSpc>
                <a:spcPct val="110000"/>
              </a:lnSpc>
              <a:spcBef>
                <a:spcPct val="0"/>
              </a:spcBef>
              <a:spcAft>
                <a:spcPct val="0"/>
              </a:spcAft>
              <a:buClr>
                <a:schemeClr val="hlink"/>
              </a:buClr>
              <a:buSzPct val="55000"/>
              <a:buNone/>
            </a:pPr>
            <a:r>
              <a:rPr lang="en-US" altLang="zh-CN" sz="2800" dirty="0">
                <a:solidFill>
                  <a:schemeClr val="tx1"/>
                </a:solidFill>
                <a:latin typeface="Tahoma" panose="020B0604030504040204" charset="0"/>
              </a:rPr>
              <a:t>          </a:t>
            </a:r>
            <a:r>
              <a:rPr lang="zh-CN" altLang="en-US" sz="2800" dirty="0">
                <a:solidFill>
                  <a:schemeClr val="tx1"/>
                </a:solidFill>
                <a:latin typeface="Tahoma" panose="020B0604030504040204" charset="0"/>
              </a:rPr>
              <a:t>分析句子：</a:t>
            </a:r>
            <a:r>
              <a:rPr lang="en-US" altLang="zh-CN" sz="2800" dirty="0">
                <a:solidFill>
                  <a:schemeClr val="tx1"/>
                </a:solidFill>
                <a:latin typeface="Tahoma" panose="020B0604030504040204" charset="0"/>
              </a:rPr>
              <a:t>abbcde</a:t>
            </a:r>
            <a:endParaRPr lang="en-US" altLang="zh-CN" sz="2800" dirty="0">
              <a:solidFill>
                <a:schemeClr val="tx1"/>
              </a:solidFill>
              <a:latin typeface="Tahoma" panose="020B0604030504040204" charset="0"/>
            </a:endParaRPr>
          </a:p>
        </p:txBody>
      </p:sp>
      <p:grpSp>
        <p:nvGrpSpPr>
          <p:cNvPr id="3" name="Group 113"/>
          <p:cNvGrpSpPr/>
          <p:nvPr/>
        </p:nvGrpSpPr>
        <p:grpSpPr>
          <a:xfrm>
            <a:off x="838200" y="2668588"/>
            <a:ext cx="2667000" cy="3475037"/>
            <a:chOff x="528" y="1603"/>
            <a:chExt cx="1680" cy="2189"/>
          </a:xfrm>
        </p:grpSpPr>
        <p:sp>
          <p:nvSpPr>
            <p:cNvPr id="32774" name="Text Box 53"/>
            <p:cNvSpPr txBox="1"/>
            <p:nvPr/>
          </p:nvSpPr>
          <p:spPr>
            <a:xfrm>
              <a:off x="528" y="2208"/>
              <a:ext cx="192" cy="365"/>
            </a:xfrm>
            <a:prstGeom prst="rect">
              <a:avLst/>
            </a:prstGeom>
            <a:noFill/>
            <a:ln w="9525">
              <a:noFill/>
            </a:ln>
          </p:spPr>
          <p:txBody>
            <a:bodyPr anchor="t">
              <a:spAutoFit/>
            </a:bodyPr>
            <a:p>
              <a:pPr>
                <a:spcBef>
                  <a:spcPct val="50000"/>
                </a:spcBef>
              </a:pPr>
              <a:r>
                <a:rPr lang="en-US" altLang="zh-CN" sz="3200" dirty="0">
                  <a:latin typeface="Comic Sans MS" panose="030F0702030302020204" pitchFamily="66" charset="0"/>
                </a:rPr>
                <a:t>a</a:t>
              </a:r>
              <a:endParaRPr lang="en-US" altLang="zh-CN" sz="3200" dirty="0">
                <a:latin typeface="Comic Sans MS" panose="030F0702030302020204" pitchFamily="66" charset="0"/>
              </a:endParaRPr>
            </a:p>
          </p:txBody>
        </p:sp>
        <p:sp>
          <p:nvSpPr>
            <p:cNvPr id="32775" name="Text Box 54"/>
            <p:cNvSpPr txBox="1"/>
            <p:nvPr/>
          </p:nvSpPr>
          <p:spPr>
            <a:xfrm>
              <a:off x="720" y="3427"/>
              <a:ext cx="192" cy="365"/>
            </a:xfrm>
            <a:prstGeom prst="rect">
              <a:avLst/>
            </a:prstGeom>
            <a:noFill/>
            <a:ln w="9525">
              <a:noFill/>
            </a:ln>
          </p:spPr>
          <p:txBody>
            <a:bodyPr anchor="t">
              <a:spAutoFit/>
            </a:bodyPr>
            <a:p>
              <a:pPr>
                <a:spcBef>
                  <a:spcPct val="50000"/>
                </a:spcBef>
              </a:pPr>
              <a:r>
                <a:rPr lang="en-US" altLang="zh-CN" sz="3200" dirty="0">
                  <a:latin typeface="Comic Sans MS" panose="030F0702030302020204" pitchFamily="66" charset="0"/>
                </a:rPr>
                <a:t>b</a:t>
              </a:r>
              <a:endParaRPr lang="en-US" altLang="zh-CN" sz="3200" dirty="0">
                <a:latin typeface="Comic Sans MS" panose="030F0702030302020204" pitchFamily="66" charset="0"/>
              </a:endParaRPr>
            </a:p>
          </p:txBody>
        </p:sp>
        <p:sp>
          <p:nvSpPr>
            <p:cNvPr id="32776" name="Text Box 55"/>
            <p:cNvSpPr txBox="1"/>
            <p:nvPr/>
          </p:nvSpPr>
          <p:spPr>
            <a:xfrm>
              <a:off x="1104" y="2928"/>
              <a:ext cx="192" cy="365"/>
            </a:xfrm>
            <a:prstGeom prst="rect">
              <a:avLst/>
            </a:prstGeom>
            <a:noFill/>
            <a:ln w="9525">
              <a:noFill/>
            </a:ln>
          </p:spPr>
          <p:txBody>
            <a:bodyPr anchor="t">
              <a:spAutoFit/>
            </a:bodyPr>
            <a:p>
              <a:pPr>
                <a:spcBef>
                  <a:spcPct val="50000"/>
                </a:spcBef>
              </a:pPr>
              <a:r>
                <a:rPr lang="en-US" altLang="zh-CN" sz="3200" dirty="0">
                  <a:latin typeface="Comic Sans MS" panose="030F0702030302020204" pitchFamily="66" charset="0"/>
                </a:rPr>
                <a:t>b</a:t>
              </a:r>
              <a:endParaRPr lang="en-US" altLang="zh-CN" sz="3200" dirty="0">
                <a:latin typeface="Comic Sans MS" panose="030F0702030302020204" pitchFamily="66" charset="0"/>
              </a:endParaRPr>
            </a:p>
          </p:txBody>
        </p:sp>
        <p:sp>
          <p:nvSpPr>
            <p:cNvPr id="32777" name="Text Box 56"/>
            <p:cNvSpPr txBox="1"/>
            <p:nvPr/>
          </p:nvSpPr>
          <p:spPr>
            <a:xfrm>
              <a:off x="1296" y="2352"/>
              <a:ext cx="192" cy="365"/>
            </a:xfrm>
            <a:prstGeom prst="rect">
              <a:avLst/>
            </a:prstGeom>
            <a:noFill/>
            <a:ln w="9525">
              <a:noFill/>
            </a:ln>
          </p:spPr>
          <p:txBody>
            <a:bodyPr anchor="t">
              <a:spAutoFit/>
            </a:bodyPr>
            <a:p>
              <a:pPr>
                <a:spcBef>
                  <a:spcPct val="50000"/>
                </a:spcBef>
              </a:pPr>
              <a:r>
                <a:rPr lang="en-US" altLang="zh-CN" sz="3200" dirty="0">
                  <a:latin typeface="Comic Sans MS" panose="030F0702030302020204" pitchFamily="66" charset="0"/>
                </a:rPr>
                <a:t>c</a:t>
              </a:r>
              <a:endParaRPr lang="en-US" altLang="zh-CN" sz="3200" dirty="0">
                <a:latin typeface="Comic Sans MS" panose="030F0702030302020204" pitchFamily="66" charset="0"/>
              </a:endParaRPr>
            </a:p>
          </p:txBody>
        </p:sp>
        <p:sp>
          <p:nvSpPr>
            <p:cNvPr id="32778" name="Text Box 57"/>
            <p:cNvSpPr txBox="1"/>
            <p:nvPr/>
          </p:nvSpPr>
          <p:spPr>
            <a:xfrm>
              <a:off x="1632" y="2928"/>
              <a:ext cx="192" cy="365"/>
            </a:xfrm>
            <a:prstGeom prst="rect">
              <a:avLst/>
            </a:prstGeom>
            <a:noFill/>
            <a:ln w="9525">
              <a:noFill/>
            </a:ln>
          </p:spPr>
          <p:txBody>
            <a:bodyPr anchor="t">
              <a:spAutoFit/>
            </a:bodyPr>
            <a:p>
              <a:pPr>
                <a:spcBef>
                  <a:spcPct val="50000"/>
                </a:spcBef>
              </a:pPr>
              <a:r>
                <a:rPr lang="en-US" altLang="zh-CN" sz="3200" dirty="0">
                  <a:latin typeface="Comic Sans MS" panose="030F0702030302020204" pitchFamily="66" charset="0"/>
                </a:rPr>
                <a:t>d</a:t>
              </a:r>
              <a:endParaRPr lang="en-US" altLang="zh-CN" sz="3200" dirty="0">
                <a:latin typeface="Comic Sans MS" panose="030F0702030302020204" pitchFamily="66" charset="0"/>
              </a:endParaRPr>
            </a:p>
          </p:txBody>
        </p:sp>
        <p:sp>
          <p:nvSpPr>
            <p:cNvPr id="32779" name="Text Box 58"/>
            <p:cNvSpPr txBox="1"/>
            <p:nvPr/>
          </p:nvSpPr>
          <p:spPr>
            <a:xfrm>
              <a:off x="1968" y="2208"/>
              <a:ext cx="240" cy="365"/>
            </a:xfrm>
            <a:prstGeom prst="rect">
              <a:avLst/>
            </a:prstGeom>
            <a:noFill/>
            <a:ln w="9525">
              <a:noFill/>
            </a:ln>
          </p:spPr>
          <p:txBody>
            <a:bodyPr anchor="t">
              <a:spAutoFit/>
            </a:bodyPr>
            <a:p>
              <a:pPr>
                <a:spcBef>
                  <a:spcPct val="50000"/>
                </a:spcBef>
              </a:pPr>
              <a:r>
                <a:rPr lang="en-US" altLang="zh-CN" sz="3200" dirty="0">
                  <a:latin typeface="Comic Sans MS" panose="030F0702030302020204" pitchFamily="66" charset="0"/>
                </a:rPr>
                <a:t>e</a:t>
              </a:r>
              <a:endParaRPr lang="en-US" altLang="zh-CN" sz="3200" dirty="0">
                <a:latin typeface="Comic Sans MS" panose="030F0702030302020204" pitchFamily="66" charset="0"/>
              </a:endParaRPr>
            </a:p>
          </p:txBody>
        </p:sp>
        <p:sp>
          <p:nvSpPr>
            <p:cNvPr id="32780" name="Text Box 59"/>
            <p:cNvSpPr txBox="1"/>
            <p:nvPr/>
          </p:nvSpPr>
          <p:spPr>
            <a:xfrm>
              <a:off x="672" y="2899"/>
              <a:ext cx="240" cy="365"/>
            </a:xfrm>
            <a:prstGeom prst="rect">
              <a:avLst/>
            </a:prstGeom>
            <a:noFill/>
            <a:ln w="9525">
              <a:noFill/>
            </a:ln>
          </p:spPr>
          <p:txBody>
            <a:bodyPr anchor="t">
              <a:spAutoFit/>
            </a:bodyPr>
            <a:p>
              <a:pPr>
                <a:spcBef>
                  <a:spcPct val="50000"/>
                </a:spcBef>
              </a:pPr>
              <a:r>
                <a:rPr lang="en-US" altLang="zh-CN" sz="3200" dirty="0">
                  <a:latin typeface="Comic Sans MS" panose="030F0702030302020204" pitchFamily="66" charset="0"/>
                </a:rPr>
                <a:t>A</a:t>
              </a:r>
              <a:endParaRPr lang="en-US" altLang="zh-CN" sz="3200" dirty="0">
                <a:latin typeface="Comic Sans MS" panose="030F0702030302020204" pitchFamily="66" charset="0"/>
              </a:endParaRPr>
            </a:p>
          </p:txBody>
        </p:sp>
        <p:sp>
          <p:nvSpPr>
            <p:cNvPr id="32781" name="Line 60"/>
            <p:cNvSpPr/>
            <p:nvPr/>
          </p:nvSpPr>
          <p:spPr>
            <a:xfrm flipV="1">
              <a:off x="816" y="3235"/>
              <a:ext cx="0" cy="240"/>
            </a:xfrm>
            <a:prstGeom prst="line">
              <a:avLst/>
            </a:prstGeom>
            <a:ln w="9525" cap="flat" cmpd="sng">
              <a:solidFill>
                <a:schemeClr val="tx1"/>
              </a:solidFill>
              <a:prstDash val="solid"/>
              <a:round/>
              <a:headEnd type="none" w="med" len="med"/>
              <a:tailEnd type="none" w="med" len="med"/>
            </a:ln>
          </p:spPr>
        </p:sp>
        <p:sp>
          <p:nvSpPr>
            <p:cNvPr id="32782" name="Text Box 61"/>
            <p:cNvSpPr txBox="1"/>
            <p:nvPr/>
          </p:nvSpPr>
          <p:spPr>
            <a:xfrm>
              <a:off x="1008" y="2371"/>
              <a:ext cx="240" cy="365"/>
            </a:xfrm>
            <a:prstGeom prst="rect">
              <a:avLst/>
            </a:prstGeom>
            <a:noFill/>
            <a:ln w="9525">
              <a:noFill/>
            </a:ln>
          </p:spPr>
          <p:txBody>
            <a:bodyPr anchor="t">
              <a:spAutoFit/>
            </a:bodyPr>
            <a:p>
              <a:pPr>
                <a:spcBef>
                  <a:spcPct val="50000"/>
                </a:spcBef>
              </a:pPr>
              <a:r>
                <a:rPr lang="en-US" altLang="zh-CN" sz="3200" dirty="0">
                  <a:latin typeface="Comic Sans MS" panose="030F0702030302020204" pitchFamily="66" charset="0"/>
                </a:rPr>
                <a:t>A</a:t>
              </a:r>
              <a:endParaRPr lang="en-US" altLang="zh-CN" sz="3200" dirty="0">
                <a:latin typeface="Comic Sans MS" panose="030F0702030302020204" pitchFamily="66" charset="0"/>
              </a:endParaRPr>
            </a:p>
          </p:txBody>
        </p:sp>
        <p:sp>
          <p:nvSpPr>
            <p:cNvPr id="32783" name="Line 62"/>
            <p:cNvSpPr/>
            <p:nvPr/>
          </p:nvSpPr>
          <p:spPr>
            <a:xfrm flipV="1">
              <a:off x="1200" y="2707"/>
              <a:ext cx="0" cy="269"/>
            </a:xfrm>
            <a:prstGeom prst="line">
              <a:avLst/>
            </a:prstGeom>
            <a:ln w="9525" cap="flat" cmpd="sng">
              <a:solidFill>
                <a:schemeClr val="tx1"/>
              </a:solidFill>
              <a:prstDash val="solid"/>
              <a:round/>
              <a:headEnd type="none" w="med" len="med"/>
              <a:tailEnd type="none" w="med" len="med"/>
            </a:ln>
          </p:spPr>
        </p:sp>
        <p:sp>
          <p:nvSpPr>
            <p:cNvPr id="32784" name="Line 63"/>
            <p:cNvSpPr/>
            <p:nvPr/>
          </p:nvSpPr>
          <p:spPr>
            <a:xfrm flipH="1">
              <a:off x="816" y="2707"/>
              <a:ext cx="336" cy="240"/>
            </a:xfrm>
            <a:prstGeom prst="line">
              <a:avLst/>
            </a:prstGeom>
            <a:ln w="9525" cap="flat" cmpd="sng">
              <a:solidFill>
                <a:schemeClr val="tx1"/>
              </a:solidFill>
              <a:prstDash val="solid"/>
              <a:round/>
              <a:headEnd type="none" w="med" len="med"/>
              <a:tailEnd type="none" w="med" len="med"/>
            </a:ln>
          </p:spPr>
        </p:sp>
        <p:sp>
          <p:nvSpPr>
            <p:cNvPr id="32785" name="Text Box 64"/>
            <p:cNvSpPr txBox="1"/>
            <p:nvPr/>
          </p:nvSpPr>
          <p:spPr>
            <a:xfrm>
              <a:off x="1584" y="2371"/>
              <a:ext cx="288" cy="365"/>
            </a:xfrm>
            <a:prstGeom prst="rect">
              <a:avLst/>
            </a:prstGeom>
            <a:noFill/>
            <a:ln w="9525">
              <a:noFill/>
            </a:ln>
          </p:spPr>
          <p:txBody>
            <a:bodyPr anchor="t">
              <a:spAutoFit/>
            </a:bodyPr>
            <a:p>
              <a:pPr>
                <a:spcBef>
                  <a:spcPct val="50000"/>
                </a:spcBef>
              </a:pPr>
              <a:r>
                <a:rPr lang="en-US" altLang="zh-CN" sz="3200" dirty="0">
                  <a:latin typeface="Comic Sans MS" panose="030F0702030302020204" pitchFamily="66" charset="0"/>
                </a:rPr>
                <a:t>B</a:t>
              </a:r>
              <a:endParaRPr lang="en-US" altLang="zh-CN" sz="3200" dirty="0">
                <a:latin typeface="Comic Sans MS" panose="030F0702030302020204" pitchFamily="66" charset="0"/>
              </a:endParaRPr>
            </a:p>
          </p:txBody>
        </p:sp>
        <p:sp>
          <p:nvSpPr>
            <p:cNvPr id="32786" name="Line 65"/>
            <p:cNvSpPr/>
            <p:nvPr/>
          </p:nvSpPr>
          <p:spPr>
            <a:xfrm flipV="1">
              <a:off x="1728" y="2707"/>
              <a:ext cx="0" cy="269"/>
            </a:xfrm>
            <a:prstGeom prst="line">
              <a:avLst/>
            </a:prstGeom>
            <a:ln w="9525" cap="flat" cmpd="sng">
              <a:solidFill>
                <a:schemeClr val="tx1"/>
              </a:solidFill>
              <a:prstDash val="solid"/>
              <a:round/>
              <a:headEnd type="none" w="med" len="med"/>
              <a:tailEnd type="none" w="med" len="med"/>
            </a:ln>
          </p:spPr>
        </p:sp>
        <p:sp>
          <p:nvSpPr>
            <p:cNvPr id="32787" name="Text Box 66"/>
            <p:cNvSpPr txBox="1"/>
            <p:nvPr/>
          </p:nvSpPr>
          <p:spPr>
            <a:xfrm>
              <a:off x="1317" y="1603"/>
              <a:ext cx="240" cy="365"/>
            </a:xfrm>
            <a:prstGeom prst="rect">
              <a:avLst/>
            </a:prstGeom>
            <a:noFill/>
            <a:ln w="9525">
              <a:noFill/>
            </a:ln>
          </p:spPr>
          <p:txBody>
            <a:bodyPr anchor="t">
              <a:spAutoFit/>
            </a:bodyPr>
            <a:p>
              <a:pPr>
                <a:spcBef>
                  <a:spcPct val="50000"/>
                </a:spcBef>
              </a:pPr>
              <a:r>
                <a:rPr lang="en-US" altLang="zh-CN" sz="3200" dirty="0">
                  <a:latin typeface="Comic Sans MS" panose="030F0702030302020204" pitchFamily="66" charset="0"/>
                </a:rPr>
                <a:t>S</a:t>
              </a:r>
              <a:endParaRPr lang="en-US" altLang="zh-CN" sz="3200" dirty="0">
                <a:latin typeface="Comic Sans MS" panose="030F0702030302020204" pitchFamily="66" charset="0"/>
              </a:endParaRPr>
            </a:p>
          </p:txBody>
        </p:sp>
        <p:sp>
          <p:nvSpPr>
            <p:cNvPr id="32788" name="Freeform 67"/>
            <p:cNvSpPr/>
            <p:nvPr/>
          </p:nvSpPr>
          <p:spPr>
            <a:xfrm>
              <a:off x="672" y="1939"/>
              <a:ext cx="741" cy="365"/>
            </a:xfrm>
            <a:custGeom>
              <a:avLst/>
              <a:gdLst/>
              <a:ahLst/>
              <a:cxnLst>
                <a:cxn ang="0">
                  <a:pos x="93" y="0"/>
                </a:cxn>
                <a:cxn ang="0">
                  <a:pos x="20" y="0"/>
                </a:cxn>
                <a:cxn ang="0">
                  <a:pos x="0" y="0"/>
                </a:cxn>
              </a:cxnLst>
              <a:pathLst>
                <a:path w="912" h="1584">
                  <a:moveTo>
                    <a:pt x="912" y="0"/>
                  </a:moveTo>
                  <a:cubicBezTo>
                    <a:pt x="628" y="60"/>
                    <a:pt x="344" y="120"/>
                    <a:pt x="192" y="384"/>
                  </a:cubicBezTo>
                  <a:cubicBezTo>
                    <a:pt x="40" y="648"/>
                    <a:pt x="20" y="1116"/>
                    <a:pt x="0" y="1584"/>
                  </a:cubicBez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32789" name="Line 68"/>
            <p:cNvSpPr/>
            <p:nvPr/>
          </p:nvSpPr>
          <p:spPr>
            <a:xfrm flipV="1">
              <a:off x="1440" y="1939"/>
              <a:ext cx="21" cy="461"/>
            </a:xfrm>
            <a:prstGeom prst="line">
              <a:avLst/>
            </a:prstGeom>
            <a:ln w="9525" cap="flat" cmpd="sng">
              <a:solidFill>
                <a:schemeClr val="tx1"/>
              </a:solidFill>
              <a:prstDash val="solid"/>
              <a:round/>
              <a:headEnd type="none" w="med" len="med"/>
              <a:tailEnd type="none" w="med" len="med"/>
            </a:ln>
          </p:spPr>
        </p:sp>
        <p:sp>
          <p:nvSpPr>
            <p:cNvPr id="32790" name="Freeform 69"/>
            <p:cNvSpPr/>
            <p:nvPr/>
          </p:nvSpPr>
          <p:spPr>
            <a:xfrm>
              <a:off x="1509" y="1939"/>
              <a:ext cx="555" cy="365"/>
            </a:xfrm>
            <a:custGeom>
              <a:avLst/>
              <a:gdLst/>
              <a:ahLst/>
              <a:cxnLst>
                <a:cxn ang="0">
                  <a:pos x="0" y="0"/>
                </a:cxn>
                <a:cxn ang="0">
                  <a:pos x="59" y="0"/>
                </a:cxn>
                <a:cxn ang="0">
                  <a:pos x="82" y="0"/>
                </a:cxn>
              </a:cxnLst>
              <a:pathLst>
                <a:path w="672" h="1584">
                  <a:moveTo>
                    <a:pt x="0" y="0"/>
                  </a:moveTo>
                  <a:cubicBezTo>
                    <a:pt x="184" y="60"/>
                    <a:pt x="368" y="120"/>
                    <a:pt x="480" y="384"/>
                  </a:cubicBezTo>
                  <a:cubicBezTo>
                    <a:pt x="592" y="648"/>
                    <a:pt x="632" y="1116"/>
                    <a:pt x="672" y="1584"/>
                  </a:cubicBez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32791" name="Line 70"/>
            <p:cNvSpPr/>
            <p:nvPr/>
          </p:nvSpPr>
          <p:spPr>
            <a:xfrm flipH="1">
              <a:off x="1173" y="1939"/>
              <a:ext cx="240" cy="480"/>
            </a:xfrm>
            <a:prstGeom prst="line">
              <a:avLst/>
            </a:prstGeom>
            <a:ln w="9525" cap="flat" cmpd="sng">
              <a:solidFill>
                <a:schemeClr val="tx1"/>
              </a:solidFill>
              <a:prstDash val="solid"/>
              <a:round/>
              <a:headEnd type="none" w="med" len="med"/>
              <a:tailEnd type="none" w="med" len="med"/>
            </a:ln>
          </p:spPr>
        </p:sp>
        <p:sp>
          <p:nvSpPr>
            <p:cNvPr id="32792" name="Line 71"/>
            <p:cNvSpPr/>
            <p:nvPr/>
          </p:nvSpPr>
          <p:spPr>
            <a:xfrm>
              <a:off x="1509" y="1939"/>
              <a:ext cx="240" cy="480"/>
            </a:xfrm>
            <a:prstGeom prst="line">
              <a:avLst/>
            </a:prstGeom>
            <a:ln w="9525" cap="flat" cmpd="sng">
              <a:solidFill>
                <a:schemeClr val="tx1"/>
              </a:solidFill>
              <a:prstDash val="solid"/>
              <a:round/>
              <a:headEnd type="none" w="med" len="med"/>
              <a:tailEnd type="none" w="med" len="med"/>
            </a:ln>
          </p:spPr>
        </p:sp>
      </p:grpSp>
      <p:grpSp>
        <p:nvGrpSpPr>
          <p:cNvPr id="6" name="Group 111"/>
          <p:cNvGrpSpPr/>
          <p:nvPr/>
        </p:nvGrpSpPr>
        <p:grpSpPr>
          <a:xfrm>
            <a:off x="4953000" y="2668588"/>
            <a:ext cx="2971800" cy="3475037"/>
            <a:chOff x="3120" y="1603"/>
            <a:chExt cx="1872" cy="2189"/>
          </a:xfrm>
        </p:grpSpPr>
        <p:sp>
          <p:nvSpPr>
            <p:cNvPr id="32794" name="Text Box 92"/>
            <p:cNvSpPr txBox="1"/>
            <p:nvPr/>
          </p:nvSpPr>
          <p:spPr>
            <a:xfrm>
              <a:off x="3120" y="3427"/>
              <a:ext cx="192" cy="365"/>
            </a:xfrm>
            <a:prstGeom prst="rect">
              <a:avLst/>
            </a:prstGeom>
            <a:noFill/>
            <a:ln w="9525">
              <a:noFill/>
            </a:ln>
          </p:spPr>
          <p:txBody>
            <a:bodyPr anchor="t">
              <a:spAutoFit/>
            </a:bodyPr>
            <a:p>
              <a:pPr>
                <a:spcBef>
                  <a:spcPct val="50000"/>
                </a:spcBef>
              </a:pPr>
              <a:r>
                <a:rPr lang="en-US" altLang="zh-CN" sz="3200" dirty="0">
                  <a:latin typeface="Comic Sans MS" panose="030F0702030302020204" pitchFamily="66" charset="0"/>
                </a:rPr>
                <a:t>a</a:t>
              </a:r>
              <a:endParaRPr lang="en-US" altLang="zh-CN" sz="3200" dirty="0">
                <a:latin typeface="Comic Sans MS" panose="030F0702030302020204" pitchFamily="66" charset="0"/>
              </a:endParaRPr>
            </a:p>
          </p:txBody>
        </p:sp>
        <p:sp>
          <p:nvSpPr>
            <p:cNvPr id="32795" name="Text Box 93"/>
            <p:cNvSpPr txBox="1"/>
            <p:nvPr/>
          </p:nvSpPr>
          <p:spPr>
            <a:xfrm>
              <a:off x="3456" y="3427"/>
              <a:ext cx="192" cy="365"/>
            </a:xfrm>
            <a:prstGeom prst="rect">
              <a:avLst/>
            </a:prstGeom>
            <a:noFill/>
            <a:ln w="9525">
              <a:noFill/>
            </a:ln>
          </p:spPr>
          <p:txBody>
            <a:bodyPr anchor="t">
              <a:spAutoFit/>
            </a:bodyPr>
            <a:p>
              <a:pPr>
                <a:spcBef>
                  <a:spcPct val="50000"/>
                </a:spcBef>
              </a:pPr>
              <a:r>
                <a:rPr lang="en-US" altLang="zh-CN" sz="3200" dirty="0">
                  <a:latin typeface="Comic Sans MS" panose="030F0702030302020204" pitchFamily="66" charset="0"/>
                </a:rPr>
                <a:t>b</a:t>
              </a:r>
              <a:endParaRPr lang="en-US" altLang="zh-CN" sz="3200" dirty="0">
                <a:latin typeface="Comic Sans MS" panose="030F0702030302020204" pitchFamily="66" charset="0"/>
              </a:endParaRPr>
            </a:p>
          </p:txBody>
        </p:sp>
        <p:sp>
          <p:nvSpPr>
            <p:cNvPr id="32796" name="Text Box 94"/>
            <p:cNvSpPr txBox="1"/>
            <p:nvPr/>
          </p:nvSpPr>
          <p:spPr>
            <a:xfrm>
              <a:off x="3792" y="3427"/>
              <a:ext cx="192" cy="365"/>
            </a:xfrm>
            <a:prstGeom prst="rect">
              <a:avLst/>
            </a:prstGeom>
            <a:noFill/>
            <a:ln w="9525">
              <a:noFill/>
            </a:ln>
          </p:spPr>
          <p:txBody>
            <a:bodyPr anchor="t">
              <a:spAutoFit/>
            </a:bodyPr>
            <a:p>
              <a:pPr>
                <a:spcBef>
                  <a:spcPct val="50000"/>
                </a:spcBef>
              </a:pPr>
              <a:r>
                <a:rPr lang="en-US" altLang="zh-CN" sz="3200" dirty="0">
                  <a:latin typeface="Comic Sans MS" panose="030F0702030302020204" pitchFamily="66" charset="0"/>
                </a:rPr>
                <a:t>b</a:t>
              </a:r>
              <a:endParaRPr lang="en-US" altLang="zh-CN" sz="3200" dirty="0">
                <a:latin typeface="Comic Sans MS" panose="030F0702030302020204" pitchFamily="66" charset="0"/>
              </a:endParaRPr>
            </a:p>
          </p:txBody>
        </p:sp>
        <p:sp>
          <p:nvSpPr>
            <p:cNvPr id="32797" name="Text Box 95"/>
            <p:cNvSpPr txBox="1"/>
            <p:nvPr/>
          </p:nvSpPr>
          <p:spPr>
            <a:xfrm>
              <a:off x="4080" y="3427"/>
              <a:ext cx="192" cy="365"/>
            </a:xfrm>
            <a:prstGeom prst="rect">
              <a:avLst/>
            </a:prstGeom>
            <a:noFill/>
            <a:ln w="9525">
              <a:noFill/>
            </a:ln>
          </p:spPr>
          <p:txBody>
            <a:bodyPr anchor="t">
              <a:spAutoFit/>
            </a:bodyPr>
            <a:p>
              <a:pPr>
                <a:spcBef>
                  <a:spcPct val="50000"/>
                </a:spcBef>
              </a:pPr>
              <a:r>
                <a:rPr lang="en-US" altLang="zh-CN" sz="3200" dirty="0">
                  <a:latin typeface="Comic Sans MS" panose="030F0702030302020204" pitchFamily="66" charset="0"/>
                </a:rPr>
                <a:t>c</a:t>
              </a:r>
              <a:endParaRPr lang="en-US" altLang="zh-CN" sz="3200" dirty="0">
                <a:latin typeface="Comic Sans MS" panose="030F0702030302020204" pitchFamily="66" charset="0"/>
              </a:endParaRPr>
            </a:p>
          </p:txBody>
        </p:sp>
        <p:sp>
          <p:nvSpPr>
            <p:cNvPr id="32798" name="Text Box 96"/>
            <p:cNvSpPr txBox="1"/>
            <p:nvPr/>
          </p:nvSpPr>
          <p:spPr>
            <a:xfrm>
              <a:off x="4368" y="3427"/>
              <a:ext cx="192" cy="365"/>
            </a:xfrm>
            <a:prstGeom prst="rect">
              <a:avLst/>
            </a:prstGeom>
            <a:noFill/>
            <a:ln w="9525">
              <a:noFill/>
            </a:ln>
          </p:spPr>
          <p:txBody>
            <a:bodyPr anchor="t">
              <a:spAutoFit/>
            </a:bodyPr>
            <a:p>
              <a:pPr>
                <a:spcBef>
                  <a:spcPct val="50000"/>
                </a:spcBef>
              </a:pPr>
              <a:r>
                <a:rPr lang="en-US" altLang="zh-CN" sz="3200" dirty="0">
                  <a:latin typeface="Comic Sans MS" panose="030F0702030302020204" pitchFamily="66" charset="0"/>
                </a:rPr>
                <a:t>d</a:t>
              </a:r>
              <a:endParaRPr lang="en-US" altLang="zh-CN" sz="3200" dirty="0">
                <a:latin typeface="Comic Sans MS" panose="030F0702030302020204" pitchFamily="66" charset="0"/>
              </a:endParaRPr>
            </a:p>
          </p:txBody>
        </p:sp>
        <p:sp>
          <p:nvSpPr>
            <p:cNvPr id="32799" name="Text Box 97"/>
            <p:cNvSpPr txBox="1"/>
            <p:nvPr/>
          </p:nvSpPr>
          <p:spPr>
            <a:xfrm>
              <a:off x="4752" y="3427"/>
              <a:ext cx="240" cy="365"/>
            </a:xfrm>
            <a:prstGeom prst="rect">
              <a:avLst/>
            </a:prstGeom>
            <a:noFill/>
            <a:ln w="9525">
              <a:noFill/>
            </a:ln>
          </p:spPr>
          <p:txBody>
            <a:bodyPr anchor="t">
              <a:spAutoFit/>
            </a:bodyPr>
            <a:p>
              <a:pPr>
                <a:spcBef>
                  <a:spcPct val="50000"/>
                </a:spcBef>
              </a:pPr>
              <a:r>
                <a:rPr lang="en-US" altLang="zh-CN" sz="3200" dirty="0">
                  <a:latin typeface="Comic Sans MS" panose="030F0702030302020204" pitchFamily="66" charset="0"/>
                </a:rPr>
                <a:t>e</a:t>
              </a:r>
              <a:endParaRPr lang="en-US" altLang="zh-CN" sz="3200" dirty="0">
                <a:latin typeface="Comic Sans MS" panose="030F0702030302020204" pitchFamily="66" charset="0"/>
              </a:endParaRPr>
            </a:p>
          </p:txBody>
        </p:sp>
        <p:sp>
          <p:nvSpPr>
            <p:cNvPr id="32800" name="Text Box 98"/>
            <p:cNvSpPr txBox="1"/>
            <p:nvPr/>
          </p:nvSpPr>
          <p:spPr>
            <a:xfrm>
              <a:off x="3408" y="2899"/>
              <a:ext cx="240" cy="365"/>
            </a:xfrm>
            <a:prstGeom prst="rect">
              <a:avLst/>
            </a:prstGeom>
            <a:noFill/>
            <a:ln w="9525">
              <a:noFill/>
            </a:ln>
          </p:spPr>
          <p:txBody>
            <a:bodyPr anchor="t">
              <a:spAutoFit/>
            </a:bodyPr>
            <a:p>
              <a:pPr>
                <a:spcBef>
                  <a:spcPct val="50000"/>
                </a:spcBef>
              </a:pPr>
              <a:r>
                <a:rPr lang="en-US" altLang="zh-CN" sz="3200" dirty="0">
                  <a:latin typeface="Comic Sans MS" panose="030F0702030302020204" pitchFamily="66" charset="0"/>
                </a:rPr>
                <a:t>A</a:t>
              </a:r>
              <a:endParaRPr lang="en-US" altLang="zh-CN" sz="3200" dirty="0">
                <a:latin typeface="Comic Sans MS" panose="030F0702030302020204" pitchFamily="66" charset="0"/>
              </a:endParaRPr>
            </a:p>
          </p:txBody>
        </p:sp>
        <p:sp>
          <p:nvSpPr>
            <p:cNvPr id="32801" name="Line 99"/>
            <p:cNvSpPr/>
            <p:nvPr/>
          </p:nvSpPr>
          <p:spPr>
            <a:xfrm flipV="1">
              <a:off x="3552" y="3235"/>
              <a:ext cx="0" cy="240"/>
            </a:xfrm>
            <a:prstGeom prst="line">
              <a:avLst/>
            </a:prstGeom>
            <a:ln w="9525" cap="flat" cmpd="sng">
              <a:solidFill>
                <a:schemeClr val="tx1"/>
              </a:solidFill>
              <a:prstDash val="solid"/>
              <a:round/>
              <a:headEnd type="none" w="med" len="med"/>
              <a:tailEnd type="none" w="med" len="med"/>
            </a:ln>
          </p:spPr>
        </p:sp>
        <p:sp>
          <p:nvSpPr>
            <p:cNvPr id="32802" name="Text Box 100"/>
            <p:cNvSpPr txBox="1"/>
            <p:nvPr/>
          </p:nvSpPr>
          <p:spPr>
            <a:xfrm>
              <a:off x="3744" y="2371"/>
              <a:ext cx="240" cy="365"/>
            </a:xfrm>
            <a:prstGeom prst="rect">
              <a:avLst/>
            </a:prstGeom>
            <a:noFill/>
            <a:ln w="9525">
              <a:noFill/>
            </a:ln>
          </p:spPr>
          <p:txBody>
            <a:bodyPr anchor="t">
              <a:spAutoFit/>
            </a:bodyPr>
            <a:p>
              <a:pPr>
                <a:spcBef>
                  <a:spcPct val="50000"/>
                </a:spcBef>
              </a:pPr>
              <a:r>
                <a:rPr lang="en-US" altLang="zh-CN" sz="3200" dirty="0">
                  <a:latin typeface="Comic Sans MS" panose="030F0702030302020204" pitchFamily="66" charset="0"/>
                </a:rPr>
                <a:t>A</a:t>
              </a:r>
              <a:endParaRPr lang="en-US" altLang="zh-CN" sz="3200" dirty="0">
                <a:latin typeface="Comic Sans MS" panose="030F0702030302020204" pitchFamily="66" charset="0"/>
              </a:endParaRPr>
            </a:p>
          </p:txBody>
        </p:sp>
        <p:sp>
          <p:nvSpPr>
            <p:cNvPr id="32803" name="Line 101"/>
            <p:cNvSpPr/>
            <p:nvPr/>
          </p:nvSpPr>
          <p:spPr>
            <a:xfrm flipV="1">
              <a:off x="3936" y="2707"/>
              <a:ext cx="0" cy="768"/>
            </a:xfrm>
            <a:prstGeom prst="line">
              <a:avLst/>
            </a:prstGeom>
            <a:ln w="9525" cap="flat" cmpd="sng">
              <a:solidFill>
                <a:schemeClr val="tx1"/>
              </a:solidFill>
              <a:prstDash val="solid"/>
              <a:round/>
              <a:headEnd type="none" w="med" len="med"/>
              <a:tailEnd type="none" w="med" len="med"/>
            </a:ln>
          </p:spPr>
        </p:sp>
        <p:sp>
          <p:nvSpPr>
            <p:cNvPr id="32804" name="Line 102"/>
            <p:cNvSpPr/>
            <p:nvPr/>
          </p:nvSpPr>
          <p:spPr>
            <a:xfrm flipH="1">
              <a:off x="3552" y="2707"/>
              <a:ext cx="336" cy="240"/>
            </a:xfrm>
            <a:prstGeom prst="line">
              <a:avLst/>
            </a:prstGeom>
            <a:ln w="9525" cap="flat" cmpd="sng">
              <a:solidFill>
                <a:schemeClr val="tx1"/>
              </a:solidFill>
              <a:prstDash val="solid"/>
              <a:round/>
              <a:headEnd type="none" w="med" len="med"/>
              <a:tailEnd type="none" w="med" len="med"/>
            </a:ln>
          </p:spPr>
        </p:sp>
        <p:sp>
          <p:nvSpPr>
            <p:cNvPr id="32805" name="Text Box 103"/>
            <p:cNvSpPr txBox="1"/>
            <p:nvPr/>
          </p:nvSpPr>
          <p:spPr>
            <a:xfrm>
              <a:off x="4320" y="2371"/>
              <a:ext cx="288" cy="365"/>
            </a:xfrm>
            <a:prstGeom prst="rect">
              <a:avLst/>
            </a:prstGeom>
            <a:noFill/>
            <a:ln w="9525">
              <a:noFill/>
            </a:ln>
          </p:spPr>
          <p:txBody>
            <a:bodyPr anchor="t">
              <a:spAutoFit/>
            </a:bodyPr>
            <a:p>
              <a:pPr>
                <a:spcBef>
                  <a:spcPct val="50000"/>
                </a:spcBef>
              </a:pPr>
              <a:r>
                <a:rPr lang="en-US" altLang="zh-CN" sz="3200" dirty="0">
                  <a:latin typeface="Comic Sans MS" panose="030F0702030302020204" pitchFamily="66" charset="0"/>
                </a:rPr>
                <a:t>B</a:t>
              </a:r>
              <a:endParaRPr lang="en-US" altLang="zh-CN" sz="3200" dirty="0">
                <a:latin typeface="Comic Sans MS" panose="030F0702030302020204" pitchFamily="66" charset="0"/>
              </a:endParaRPr>
            </a:p>
          </p:txBody>
        </p:sp>
        <p:sp>
          <p:nvSpPr>
            <p:cNvPr id="32806" name="Line 104"/>
            <p:cNvSpPr/>
            <p:nvPr/>
          </p:nvSpPr>
          <p:spPr>
            <a:xfrm flipV="1">
              <a:off x="4464" y="2707"/>
              <a:ext cx="0" cy="768"/>
            </a:xfrm>
            <a:prstGeom prst="line">
              <a:avLst/>
            </a:prstGeom>
            <a:ln w="9525" cap="flat" cmpd="sng">
              <a:solidFill>
                <a:schemeClr val="tx1"/>
              </a:solidFill>
              <a:prstDash val="solid"/>
              <a:round/>
              <a:headEnd type="none" w="med" len="med"/>
              <a:tailEnd type="none" w="med" len="med"/>
            </a:ln>
          </p:spPr>
        </p:sp>
        <p:sp>
          <p:nvSpPr>
            <p:cNvPr id="32807" name="Text Box 105"/>
            <p:cNvSpPr txBox="1"/>
            <p:nvPr/>
          </p:nvSpPr>
          <p:spPr>
            <a:xfrm>
              <a:off x="4053" y="1603"/>
              <a:ext cx="240" cy="365"/>
            </a:xfrm>
            <a:prstGeom prst="rect">
              <a:avLst/>
            </a:prstGeom>
            <a:noFill/>
            <a:ln w="9525">
              <a:noFill/>
            </a:ln>
          </p:spPr>
          <p:txBody>
            <a:bodyPr anchor="t">
              <a:spAutoFit/>
            </a:bodyPr>
            <a:p>
              <a:pPr>
                <a:spcBef>
                  <a:spcPct val="50000"/>
                </a:spcBef>
              </a:pPr>
              <a:r>
                <a:rPr lang="en-US" altLang="zh-CN" sz="3200" dirty="0">
                  <a:latin typeface="Comic Sans MS" panose="030F0702030302020204" pitchFamily="66" charset="0"/>
                </a:rPr>
                <a:t>S</a:t>
              </a:r>
              <a:endParaRPr lang="en-US" altLang="zh-CN" sz="3200" dirty="0">
                <a:latin typeface="Comic Sans MS" panose="030F0702030302020204" pitchFamily="66" charset="0"/>
              </a:endParaRPr>
            </a:p>
          </p:txBody>
        </p:sp>
        <p:sp>
          <p:nvSpPr>
            <p:cNvPr id="32808" name="Freeform 106"/>
            <p:cNvSpPr/>
            <p:nvPr/>
          </p:nvSpPr>
          <p:spPr>
            <a:xfrm>
              <a:off x="3237" y="1939"/>
              <a:ext cx="912" cy="1584"/>
            </a:xfrm>
            <a:custGeom>
              <a:avLst/>
              <a:gdLst/>
              <a:ahLst/>
              <a:cxnLst>
                <a:cxn ang="0">
                  <a:pos x="912" y="0"/>
                </a:cxn>
                <a:cxn ang="0">
                  <a:pos x="192" y="384"/>
                </a:cxn>
                <a:cxn ang="0">
                  <a:pos x="0" y="1584"/>
                </a:cxn>
              </a:cxnLst>
              <a:pathLst>
                <a:path w="912" h="1584">
                  <a:moveTo>
                    <a:pt x="912" y="0"/>
                  </a:moveTo>
                  <a:cubicBezTo>
                    <a:pt x="628" y="60"/>
                    <a:pt x="344" y="120"/>
                    <a:pt x="192" y="384"/>
                  </a:cubicBezTo>
                  <a:cubicBezTo>
                    <a:pt x="40" y="648"/>
                    <a:pt x="20" y="1116"/>
                    <a:pt x="0" y="1584"/>
                  </a:cubicBez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32809" name="Line 107"/>
            <p:cNvSpPr/>
            <p:nvPr/>
          </p:nvSpPr>
          <p:spPr>
            <a:xfrm flipV="1">
              <a:off x="4197" y="1939"/>
              <a:ext cx="0" cy="1536"/>
            </a:xfrm>
            <a:prstGeom prst="line">
              <a:avLst/>
            </a:prstGeom>
            <a:ln w="9525" cap="flat" cmpd="sng">
              <a:solidFill>
                <a:schemeClr val="tx1"/>
              </a:solidFill>
              <a:prstDash val="solid"/>
              <a:round/>
              <a:headEnd type="none" w="med" len="med"/>
              <a:tailEnd type="none" w="med" len="med"/>
            </a:ln>
          </p:spPr>
        </p:sp>
        <p:sp>
          <p:nvSpPr>
            <p:cNvPr id="32810" name="Freeform 108"/>
            <p:cNvSpPr/>
            <p:nvPr/>
          </p:nvSpPr>
          <p:spPr>
            <a:xfrm>
              <a:off x="4245" y="1939"/>
              <a:ext cx="672" cy="1584"/>
            </a:xfrm>
            <a:custGeom>
              <a:avLst/>
              <a:gdLst/>
              <a:ahLst/>
              <a:cxnLst>
                <a:cxn ang="0">
                  <a:pos x="0" y="0"/>
                </a:cxn>
                <a:cxn ang="0">
                  <a:pos x="480" y="384"/>
                </a:cxn>
                <a:cxn ang="0">
                  <a:pos x="672" y="1584"/>
                </a:cxn>
              </a:cxnLst>
              <a:pathLst>
                <a:path w="672" h="1584">
                  <a:moveTo>
                    <a:pt x="0" y="0"/>
                  </a:moveTo>
                  <a:cubicBezTo>
                    <a:pt x="184" y="60"/>
                    <a:pt x="368" y="120"/>
                    <a:pt x="480" y="384"/>
                  </a:cubicBezTo>
                  <a:cubicBezTo>
                    <a:pt x="592" y="648"/>
                    <a:pt x="632" y="1116"/>
                    <a:pt x="672" y="1584"/>
                  </a:cubicBez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32811" name="Line 109"/>
            <p:cNvSpPr/>
            <p:nvPr/>
          </p:nvSpPr>
          <p:spPr>
            <a:xfrm flipH="1">
              <a:off x="3909" y="1939"/>
              <a:ext cx="240" cy="480"/>
            </a:xfrm>
            <a:prstGeom prst="line">
              <a:avLst/>
            </a:prstGeom>
            <a:ln w="9525" cap="flat" cmpd="sng">
              <a:solidFill>
                <a:schemeClr val="tx1"/>
              </a:solidFill>
              <a:prstDash val="solid"/>
              <a:round/>
              <a:headEnd type="none" w="med" len="med"/>
              <a:tailEnd type="none" w="med" len="med"/>
            </a:ln>
          </p:spPr>
        </p:sp>
        <p:sp>
          <p:nvSpPr>
            <p:cNvPr id="32812" name="Line 110"/>
            <p:cNvSpPr/>
            <p:nvPr/>
          </p:nvSpPr>
          <p:spPr>
            <a:xfrm>
              <a:off x="4245" y="1939"/>
              <a:ext cx="240" cy="480"/>
            </a:xfrm>
            <a:prstGeom prst="line">
              <a:avLst/>
            </a:prstGeom>
            <a:ln w="9525" cap="flat" cmpd="sng">
              <a:solidFill>
                <a:schemeClr val="tx1"/>
              </a:solidFill>
              <a:prstDash val="solid"/>
              <a:round/>
              <a:headEnd type="none" w="med" len="med"/>
              <a:tailEnd type="none" w="med" len="med"/>
            </a:ln>
          </p:spPr>
        </p:sp>
      </p:grpSp>
      <p:sp>
        <p:nvSpPr>
          <p:cNvPr id="23554" name="Text Box 5"/>
          <p:cNvSpPr txBox="1"/>
          <p:nvPr/>
        </p:nvSpPr>
        <p:spPr>
          <a:xfrm>
            <a:off x="9379585" y="890905"/>
            <a:ext cx="2712085" cy="1938020"/>
          </a:xfrm>
          <a:prstGeom prst="rect">
            <a:avLst/>
          </a:prstGeom>
          <a:solidFill>
            <a:schemeClr val="bg1"/>
          </a:solidFill>
          <a:ln w="9525">
            <a:noFill/>
          </a:ln>
        </p:spPr>
        <p:txBody>
          <a:bodyPr wrap="square" anchor="t">
            <a:spAutoFit/>
          </a:bodyPr>
          <a:p>
            <a:pPr>
              <a:spcBef>
                <a:spcPct val="50000"/>
              </a:spcBef>
            </a:pPr>
            <a:r>
              <a:rPr lang="zh-CN" altLang="en-US" sz="2400" dirty="0">
                <a:latin typeface="Comic Sans MS" panose="030F0702030302020204" pitchFamily="66" charset="0"/>
              </a:rPr>
              <a:t>文法</a:t>
            </a:r>
            <a:r>
              <a:rPr lang="en-US" altLang="zh-CN" sz="2400" dirty="0">
                <a:latin typeface="Comic Sans MS" panose="030F0702030302020204" pitchFamily="66" charset="0"/>
              </a:rPr>
              <a:t>G[S]</a:t>
            </a:r>
            <a:r>
              <a:rPr lang="zh-CN" altLang="en-US" sz="2400" dirty="0">
                <a:latin typeface="Comic Sans MS" panose="030F0702030302020204" pitchFamily="66" charset="0"/>
              </a:rPr>
              <a:t>：</a:t>
            </a:r>
            <a:br>
              <a:rPr lang="zh-CN" altLang="en-US" sz="2400" dirty="0">
                <a:latin typeface="Comic Sans MS" panose="030F0702030302020204" pitchFamily="66" charset="0"/>
              </a:rPr>
            </a:br>
            <a:r>
              <a:rPr lang="en-US" altLang="zh-CN" sz="2400" dirty="0">
                <a:latin typeface="Comic Sans MS" panose="030F0702030302020204" pitchFamily="66" charset="0"/>
              </a:rPr>
              <a:t>(1) S → aAcBe</a:t>
            </a:r>
            <a:br>
              <a:rPr lang="en-US" altLang="zh-CN" sz="2400" dirty="0">
                <a:latin typeface="Comic Sans MS" panose="030F0702030302020204" pitchFamily="66" charset="0"/>
              </a:rPr>
            </a:br>
            <a:r>
              <a:rPr lang="en-US" altLang="zh-CN" sz="2400" dirty="0">
                <a:latin typeface="Comic Sans MS" panose="030F0702030302020204" pitchFamily="66" charset="0"/>
              </a:rPr>
              <a:t>(2) A → b</a:t>
            </a:r>
            <a:br>
              <a:rPr lang="en-US" altLang="zh-CN" sz="2400" dirty="0">
                <a:latin typeface="Comic Sans MS" panose="030F0702030302020204" pitchFamily="66" charset="0"/>
              </a:rPr>
            </a:br>
            <a:r>
              <a:rPr lang="en-US" altLang="zh-CN" sz="2400" dirty="0">
                <a:latin typeface="Comic Sans MS" panose="030F0702030302020204" pitchFamily="66" charset="0"/>
              </a:rPr>
              <a:t>(3) A → Ab</a:t>
            </a:r>
            <a:br>
              <a:rPr lang="en-US" altLang="zh-CN" sz="2400" dirty="0">
                <a:latin typeface="Comic Sans MS" panose="030F0702030302020204" pitchFamily="66" charset="0"/>
              </a:rPr>
            </a:br>
            <a:r>
              <a:rPr lang="en-US" altLang="zh-CN" sz="2400" dirty="0">
                <a:latin typeface="Comic Sans MS" panose="030F0702030302020204" pitchFamily="66" charset="0"/>
              </a:rPr>
              <a:t>(4) B → d</a:t>
            </a:r>
            <a:endParaRPr lang="en-US" altLang="zh-CN" sz="2400" dirty="0">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in)">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slide(fromBottom)">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自底向上分析方法</a:t>
            </a:r>
            <a:r>
              <a:rPr lang="zh-CN" altLang="en-US" dirty="0">
                <a:sym typeface="+mn-ea"/>
              </a:rPr>
              <a:t>（</a:t>
            </a:r>
            <a:r>
              <a:rPr lang="en-US" altLang="zh-CN" dirty="0">
                <a:sym typeface="+mn-ea"/>
              </a:rPr>
              <a:t>LR</a:t>
            </a:r>
            <a:r>
              <a:rPr lang="zh-CN" altLang="en-US" dirty="0">
                <a:sym typeface="+mn-ea"/>
              </a:rPr>
              <a:t>分析）</a:t>
            </a:r>
            <a:endParaRPr lang="zh-CN" altLang="en-US" dirty="0"/>
          </a:p>
        </p:txBody>
      </p:sp>
      <p:graphicFrame>
        <p:nvGraphicFramePr>
          <p:cNvPr id="6" name="Group 6"/>
          <p:cNvGraphicFramePr>
            <a:graphicFrameLocks noGrp="1"/>
          </p:cNvGraphicFramePr>
          <p:nvPr>
            <p:custDataLst>
              <p:tags r:id="rId1"/>
            </p:custDataLst>
          </p:nvPr>
        </p:nvGraphicFramePr>
        <p:xfrm>
          <a:off x="2360613" y="1285875"/>
          <a:ext cx="6462713" cy="4824416"/>
        </p:xfrm>
        <a:graphic>
          <a:graphicData uri="http://schemas.openxmlformats.org/drawingml/2006/table">
            <a:tbl>
              <a:tblPr/>
              <a:tblGrid>
                <a:gridCol w="647700"/>
                <a:gridCol w="644525"/>
                <a:gridCol w="647700"/>
                <a:gridCol w="644525"/>
                <a:gridCol w="647700"/>
                <a:gridCol w="646112"/>
                <a:gridCol w="644525"/>
                <a:gridCol w="647700"/>
                <a:gridCol w="644525"/>
                <a:gridCol w="647700"/>
              </a:tblGrid>
              <a:tr h="415925">
                <a:tc rowSpan="2">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6">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action</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c hMerge="1">
                  <a:tcPr/>
                </a:tc>
                <a:tc hMerge="1">
                  <a:tcPr/>
                </a:tc>
                <a:tc hMerge="1">
                  <a:tcPr/>
                </a:tc>
                <a:tc gridSpan="3">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goto</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r>
              <a:tr h="400050">
                <a:tc vMerge="1">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a</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c</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e</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b</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d</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S</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A</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B</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0</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S2</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1</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1</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Acc</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2</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S4</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3</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3</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S5</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S6</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4</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R2</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R2</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R2</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R2</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R2</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R2</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5</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S8</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7</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6</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R3</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R3</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R3</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R3</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R3</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R3</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7513">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7</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S9</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8</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R4</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R4</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R4</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R4</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R4</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R4</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8463">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9</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R1</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R1</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R1</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R1</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R1</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R1</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8812" name="Text Box 143"/>
          <p:cNvSpPr txBox="1"/>
          <p:nvPr/>
        </p:nvSpPr>
        <p:spPr>
          <a:xfrm>
            <a:off x="144463" y="3468053"/>
            <a:ext cx="1763712" cy="460375"/>
          </a:xfrm>
          <a:prstGeom prst="rect">
            <a:avLst/>
          </a:prstGeom>
          <a:noFill/>
          <a:ln w="9525">
            <a:noFill/>
          </a:ln>
        </p:spPr>
        <p:txBody>
          <a:bodyPr anchor="t">
            <a:spAutoFit/>
          </a:bodyPr>
          <a:p>
            <a:pPr>
              <a:spcBef>
                <a:spcPct val="50000"/>
              </a:spcBef>
            </a:pPr>
            <a:r>
              <a:rPr lang="zh-CN" altLang="en-US" sz="2400" b="1" dirty="0">
                <a:latin typeface="Times New Roman" panose="02020603050405020304" charset="0"/>
              </a:rPr>
              <a:t>分析表例子：</a:t>
            </a:r>
            <a:endParaRPr lang="zh-CN" altLang="en-US" sz="2400" b="1" dirty="0">
              <a:latin typeface="Times New Roman" panose="02020603050405020304" charset="0"/>
            </a:endParaRPr>
          </a:p>
        </p:txBody>
      </p:sp>
      <p:sp>
        <p:nvSpPr>
          <p:cNvPr id="23554" name="Text Box 5"/>
          <p:cNvSpPr txBox="1"/>
          <p:nvPr/>
        </p:nvSpPr>
        <p:spPr>
          <a:xfrm>
            <a:off x="9399905" y="890905"/>
            <a:ext cx="2539365" cy="1938020"/>
          </a:xfrm>
          <a:prstGeom prst="rect">
            <a:avLst/>
          </a:prstGeom>
          <a:solidFill>
            <a:schemeClr val="bg1"/>
          </a:solidFill>
          <a:ln w="9525">
            <a:noFill/>
          </a:ln>
        </p:spPr>
        <p:txBody>
          <a:bodyPr wrap="square" anchor="t">
            <a:spAutoFit/>
          </a:bodyPr>
          <a:p>
            <a:pPr>
              <a:spcBef>
                <a:spcPct val="50000"/>
              </a:spcBef>
            </a:pPr>
            <a:r>
              <a:rPr lang="zh-CN" altLang="en-US" sz="2400" dirty="0">
                <a:latin typeface="Comic Sans MS" panose="030F0702030302020204" pitchFamily="66" charset="0"/>
              </a:rPr>
              <a:t>文法</a:t>
            </a:r>
            <a:r>
              <a:rPr lang="en-US" altLang="zh-CN" sz="2400" dirty="0">
                <a:latin typeface="Comic Sans MS" panose="030F0702030302020204" pitchFamily="66" charset="0"/>
              </a:rPr>
              <a:t>G[S]</a:t>
            </a:r>
            <a:r>
              <a:rPr lang="zh-CN" altLang="en-US" sz="2400" dirty="0">
                <a:latin typeface="Comic Sans MS" panose="030F0702030302020204" pitchFamily="66" charset="0"/>
              </a:rPr>
              <a:t>：</a:t>
            </a:r>
            <a:br>
              <a:rPr lang="zh-CN" altLang="en-US" sz="2400" dirty="0">
                <a:latin typeface="Comic Sans MS" panose="030F0702030302020204" pitchFamily="66" charset="0"/>
              </a:rPr>
            </a:br>
            <a:r>
              <a:rPr lang="en-US" altLang="zh-CN" sz="2400" dirty="0">
                <a:latin typeface="Comic Sans MS" panose="030F0702030302020204" pitchFamily="66" charset="0"/>
              </a:rPr>
              <a:t>(1) S → aAcBe</a:t>
            </a:r>
            <a:br>
              <a:rPr lang="en-US" altLang="zh-CN" sz="2400" dirty="0">
                <a:latin typeface="Comic Sans MS" panose="030F0702030302020204" pitchFamily="66" charset="0"/>
              </a:rPr>
            </a:br>
            <a:r>
              <a:rPr lang="en-US" altLang="zh-CN" sz="2400" dirty="0">
                <a:latin typeface="Comic Sans MS" panose="030F0702030302020204" pitchFamily="66" charset="0"/>
              </a:rPr>
              <a:t>(2) A → b</a:t>
            </a:r>
            <a:br>
              <a:rPr lang="en-US" altLang="zh-CN" sz="2400" dirty="0">
                <a:latin typeface="Comic Sans MS" panose="030F0702030302020204" pitchFamily="66" charset="0"/>
              </a:rPr>
            </a:br>
            <a:r>
              <a:rPr lang="en-US" altLang="zh-CN" sz="2400" dirty="0">
                <a:latin typeface="Comic Sans MS" panose="030F0702030302020204" pitchFamily="66" charset="0"/>
              </a:rPr>
              <a:t>(3) A → Ab</a:t>
            </a:r>
            <a:br>
              <a:rPr lang="en-US" altLang="zh-CN" sz="2400" dirty="0">
                <a:latin typeface="Comic Sans MS" panose="030F0702030302020204" pitchFamily="66" charset="0"/>
              </a:rPr>
            </a:br>
            <a:r>
              <a:rPr lang="en-US" altLang="zh-CN" sz="2400" dirty="0">
                <a:latin typeface="Comic Sans MS" panose="030F0702030302020204" pitchFamily="66" charset="0"/>
              </a:rPr>
              <a:t>(4) B → d</a:t>
            </a:r>
            <a:endParaRPr lang="en-US" altLang="zh-CN" sz="2400"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自底向上分析方法</a:t>
            </a:r>
            <a:r>
              <a:rPr lang="zh-CN" altLang="en-US" dirty="0">
                <a:sym typeface="+mn-ea"/>
              </a:rPr>
              <a:t>（</a:t>
            </a:r>
            <a:r>
              <a:rPr lang="en-US" altLang="zh-CN" dirty="0">
                <a:sym typeface="+mn-ea"/>
              </a:rPr>
              <a:t>LR</a:t>
            </a:r>
            <a:r>
              <a:rPr lang="zh-CN" altLang="en-US" dirty="0">
                <a:sym typeface="+mn-ea"/>
              </a:rPr>
              <a:t>分析）</a:t>
            </a:r>
            <a:endParaRPr lang="zh-CN" altLang="en-US" dirty="0"/>
          </a:p>
        </p:txBody>
      </p:sp>
      <p:sp>
        <p:nvSpPr>
          <p:cNvPr id="34819" name="Text Box 140"/>
          <p:cNvSpPr txBox="1"/>
          <p:nvPr/>
        </p:nvSpPr>
        <p:spPr>
          <a:xfrm>
            <a:off x="2857500" y="916623"/>
            <a:ext cx="3600450" cy="460375"/>
          </a:xfrm>
          <a:prstGeom prst="rect">
            <a:avLst/>
          </a:prstGeom>
          <a:noFill/>
          <a:ln w="9525">
            <a:noFill/>
          </a:ln>
        </p:spPr>
        <p:txBody>
          <a:bodyPr anchor="t">
            <a:spAutoFit/>
          </a:bodyPr>
          <a:p>
            <a:pPr>
              <a:spcBef>
                <a:spcPct val="50000"/>
              </a:spcBef>
            </a:pPr>
            <a:r>
              <a:rPr lang="zh-CN" altLang="en-US" sz="2400" dirty="0">
                <a:latin typeface="华文新魏" panose="02010800040101010101" pitchFamily="2" charset="-122"/>
              </a:rPr>
              <a:t>对 </a:t>
            </a:r>
            <a:r>
              <a:rPr lang="en-US" altLang="zh-CN" sz="2400" dirty="0">
                <a:latin typeface="华文新魏" panose="02010800040101010101" pitchFamily="2" charset="-122"/>
              </a:rPr>
              <a:t>abbcde$ </a:t>
            </a:r>
            <a:r>
              <a:rPr lang="zh-CN" altLang="en-US" sz="2400" dirty="0">
                <a:latin typeface="华文新魏" panose="02010800040101010101" pitchFamily="2" charset="-122"/>
              </a:rPr>
              <a:t>的分析过程</a:t>
            </a:r>
            <a:endParaRPr lang="zh-CN" altLang="en-US" sz="2400" dirty="0">
              <a:latin typeface="华文新魏" panose="02010800040101010101" pitchFamily="2" charset="-122"/>
            </a:endParaRPr>
          </a:p>
        </p:txBody>
      </p:sp>
      <p:graphicFrame>
        <p:nvGraphicFramePr>
          <p:cNvPr id="5" name="Group 222"/>
          <p:cNvGraphicFramePr>
            <a:graphicFrameLocks noGrp="1"/>
          </p:cNvGraphicFramePr>
          <p:nvPr>
            <p:ph idx="1"/>
            <p:custDataLst>
              <p:tags r:id="rId1"/>
            </p:custDataLst>
          </p:nvPr>
        </p:nvGraphicFramePr>
        <p:xfrm>
          <a:off x="819150" y="1544638"/>
          <a:ext cx="5987415" cy="4780280"/>
        </p:xfrm>
        <a:graphic>
          <a:graphicData uri="http://schemas.openxmlformats.org/drawingml/2006/table">
            <a:tbl>
              <a:tblPr/>
              <a:tblGrid>
                <a:gridCol w="815975"/>
                <a:gridCol w="1881505"/>
                <a:gridCol w="1284605"/>
                <a:gridCol w="1111885"/>
                <a:gridCol w="893445"/>
              </a:tblGrid>
              <a:tr h="420744">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charset="0"/>
                          <a:ea typeface="宋体" panose="02010600030101010101" pitchFamily="2" charset="-122"/>
                        </a:rPr>
                        <a:t>步骤</a:t>
                      </a:r>
                      <a:endParaRPr kumimoji="1" lang="zh-CN" altLang="en-US"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charset="0"/>
                          <a:ea typeface="宋体" panose="02010600030101010101" pitchFamily="2" charset="-122"/>
                        </a:rPr>
                        <a:t>栈</a:t>
                      </a:r>
                      <a:endParaRPr kumimoji="1" lang="zh-CN" altLang="en-US"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000" b="0" i="0" u="none" strike="noStrike" cap="none" normalizeH="0" baseline="0" smtClean="0">
                          <a:ln>
                            <a:noFill/>
                          </a:ln>
                          <a:solidFill>
                            <a:schemeClr val="tx1"/>
                          </a:solidFill>
                          <a:effectLst/>
                          <a:latin typeface="Tahoma" panose="020B0604030504040204" charset="0"/>
                          <a:ea typeface="宋体" panose="02010600030101010101" pitchFamily="2" charset="-122"/>
                        </a:rPr>
                        <a:t>输入串</a:t>
                      </a:r>
                      <a:endParaRPr kumimoji="1" lang="zh-CN" altLang="en-US"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action</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goto</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3">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1</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0</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abbcde$</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S2</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3">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2</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0a2</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bbcde$</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S4</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3">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3</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0a2b4</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bcde$</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R2</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3</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3">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4</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0a2A3</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bcde$</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S6</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3">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5</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0a2A3b6</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cde$</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R3</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3</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3">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6</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0a2A3</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cde$</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S5</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3">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7</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0a2A3c5</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de$</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S8</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3">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8</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0a2A3c5d8</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e$</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R4</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7</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3">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9</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0a2A3c5B7</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e$</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S9</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3">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10</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0a2A3c5B7e9</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R1</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1</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93">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11</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0S1</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rPr>
                        <a:t>Acc</a:t>
                      </a:r>
                      <a:endParaRPr kumimoji="1" lang="en-US"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0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554" name="Text Box 5"/>
          <p:cNvSpPr txBox="1"/>
          <p:nvPr/>
        </p:nvSpPr>
        <p:spPr>
          <a:xfrm>
            <a:off x="9591040" y="890905"/>
            <a:ext cx="2348230" cy="1938020"/>
          </a:xfrm>
          <a:prstGeom prst="rect">
            <a:avLst/>
          </a:prstGeom>
          <a:solidFill>
            <a:schemeClr val="bg1"/>
          </a:solidFill>
          <a:ln w="9525">
            <a:noFill/>
          </a:ln>
        </p:spPr>
        <p:txBody>
          <a:bodyPr wrap="square" anchor="t">
            <a:spAutoFit/>
          </a:bodyPr>
          <a:p>
            <a:pPr>
              <a:spcBef>
                <a:spcPct val="50000"/>
              </a:spcBef>
            </a:pPr>
            <a:r>
              <a:rPr lang="zh-CN" altLang="en-US" sz="2400" dirty="0">
                <a:latin typeface="Comic Sans MS" panose="030F0702030302020204" pitchFamily="66" charset="0"/>
              </a:rPr>
              <a:t>文法</a:t>
            </a:r>
            <a:r>
              <a:rPr lang="en-US" altLang="zh-CN" sz="2400" dirty="0">
                <a:latin typeface="Comic Sans MS" panose="030F0702030302020204" pitchFamily="66" charset="0"/>
              </a:rPr>
              <a:t>G[S]</a:t>
            </a:r>
            <a:r>
              <a:rPr lang="zh-CN" altLang="en-US" sz="2400" dirty="0">
                <a:latin typeface="Comic Sans MS" panose="030F0702030302020204" pitchFamily="66" charset="0"/>
              </a:rPr>
              <a:t>：</a:t>
            </a:r>
            <a:br>
              <a:rPr lang="zh-CN" altLang="en-US" sz="2400" dirty="0">
                <a:latin typeface="Comic Sans MS" panose="030F0702030302020204" pitchFamily="66" charset="0"/>
              </a:rPr>
            </a:br>
            <a:r>
              <a:rPr lang="en-US" altLang="zh-CN" sz="2400" dirty="0">
                <a:latin typeface="Comic Sans MS" panose="030F0702030302020204" pitchFamily="66" charset="0"/>
              </a:rPr>
              <a:t>(1) S → aAcBe</a:t>
            </a:r>
            <a:br>
              <a:rPr lang="en-US" altLang="zh-CN" sz="2400" dirty="0">
                <a:latin typeface="Comic Sans MS" panose="030F0702030302020204" pitchFamily="66" charset="0"/>
              </a:rPr>
            </a:br>
            <a:r>
              <a:rPr lang="en-US" altLang="zh-CN" sz="2400" dirty="0">
                <a:latin typeface="Comic Sans MS" panose="030F0702030302020204" pitchFamily="66" charset="0"/>
              </a:rPr>
              <a:t>(2) A → b</a:t>
            </a:r>
            <a:br>
              <a:rPr lang="en-US" altLang="zh-CN" sz="2400" dirty="0">
                <a:latin typeface="Comic Sans MS" panose="030F0702030302020204" pitchFamily="66" charset="0"/>
              </a:rPr>
            </a:br>
            <a:r>
              <a:rPr lang="en-US" altLang="zh-CN" sz="2400" dirty="0">
                <a:latin typeface="Comic Sans MS" panose="030F0702030302020204" pitchFamily="66" charset="0"/>
              </a:rPr>
              <a:t>(3) A → Ab</a:t>
            </a:r>
            <a:br>
              <a:rPr lang="en-US" altLang="zh-CN" sz="2400" dirty="0">
                <a:latin typeface="Comic Sans MS" panose="030F0702030302020204" pitchFamily="66" charset="0"/>
              </a:rPr>
            </a:br>
            <a:r>
              <a:rPr lang="en-US" altLang="zh-CN" sz="2400" dirty="0">
                <a:latin typeface="Comic Sans MS" panose="030F0702030302020204" pitchFamily="66" charset="0"/>
              </a:rPr>
              <a:t>(4) B → d</a:t>
            </a:r>
            <a:endParaRPr lang="en-US" altLang="zh-CN" sz="2400" dirty="0">
              <a:latin typeface="Comic Sans MS" panose="030F0702030302020204" pitchFamily="66" charset="0"/>
            </a:endParaRPr>
          </a:p>
        </p:txBody>
      </p:sp>
      <p:pic>
        <p:nvPicPr>
          <p:cNvPr id="3" name="图片 2"/>
          <p:cNvPicPr>
            <a:picLocks noChangeAspect="1"/>
          </p:cNvPicPr>
          <p:nvPr/>
        </p:nvPicPr>
        <p:blipFill>
          <a:blip r:embed="rId2"/>
          <a:stretch>
            <a:fillRect/>
          </a:stretch>
        </p:blipFill>
        <p:spPr>
          <a:xfrm>
            <a:off x="7442200" y="3214370"/>
            <a:ext cx="4159885" cy="311086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自底向上分析方法概述</a:t>
            </a:r>
            <a:endParaRPr lang="zh-CN" altLang="en-US" dirty="0"/>
          </a:p>
        </p:txBody>
      </p:sp>
      <p:sp>
        <p:nvSpPr>
          <p:cNvPr id="8195" name="Rectangle 3"/>
          <p:cNvSpPr txBox="1"/>
          <p:nvPr/>
        </p:nvSpPr>
        <p:spPr>
          <a:xfrm>
            <a:off x="684213" y="1404938"/>
            <a:ext cx="7772400" cy="647700"/>
          </a:xfrm>
          <a:prstGeom prst="rect">
            <a:avLst/>
          </a:prstGeom>
          <a:noFill/>
          <a:ln w="9525">
            <a:noFill/>
          </a:ln>
        </p:spPr>
        <p:txBody>
          <a:bodyPr anchor="t"/>
          <a:p>
            <a:pPr marL="457200" indent="-457200" eaLnBrk="0" hangingPunct="0">
              <a:spcBef>
                <a:spcPct val="20000"/>
              </a:spcBef>
              <a:buSzTx/>
              <a:buFont typeface="Wingdings" panose="05000000000000000000" charset="0"/>
              <a:buChar char="p"/>
            </a:pPr>
            <a:r>
              <a:rPr lang="zh-CN" altLang="en-US" sz="3200">
                <a:solidFill>
                  <a:schemeClr val="tx2"/>
                </a:solidFill>
                <a:latin typeface="华文新魏" panose="02010800040101010101" pitchFamily="2" charset="-122"/>
              </a:rPr>
              <a:t>自底向上分析：</a:t>
            </a:r>
            <a:endParaRPr lang="zh-CN" altLang="en-US" sz="3200" dirty="0">
              <a:solidFill>
                <a:schemeClr val="tx2"/>
              </a:solidFill>
              <a:latin typeface="华文新魏" panose="02010800040101010101" pitchFamily="2" charset="-122"/>
            </a:endParaRPr>
          </a:p>
        </p:txBody>
      </p:sp>
      <p:sp>
        <p:nvSpPr>
          <p:cNvPr id="7" name="Rectangle 13"/>
          <p:cNvSpPr/>
          <p:nvPr/>
        </p:nvSpPr>
        <p:spPr>
          <a:xfrm>
            <a:off x="611188" y="2268538"/>
            <a:ext cx="7772400" cy="720725"/>
          </a:xfrm>
          <a:prstGeom prst="rect">
            <a:avLst/>
          </a:prstGeom>
          <a:noFill/>
          <a:ln w="9525">
            <a:noFill/>
          </a:ln>
        </p:spPr>
        <p:txBody>
          <a:bodyPr anchor="t"/>
          <a:p>
            <a:pPr marL="914400" lvl="1" indent="-457200" algn="l" rtl="0" eaLnBrk="1" fontAlgn="base" hangingPunct="1">
              <a:lnSpc>
                <a:spcPct val="110000"/>
              </a:lnSpc>
              <a:spcBef>
                <a:spcPct val="0"/>
              </a:spcBef>
              <a:spcAft>
                <a:spcPct val="0"/>
              </a:spcAft>
              <a:buClr>
                <a:schemeClr val="hlink"/>
              </a:buClr>
              <a:buSzPct val="55000"/>
              <a:buFont typeface="Wingdings" panose="05000000000000000000" charset="0"/>
              <a:buChar char="l"/>
            </a:pPr>
            <a:r>
              <a:rPr lang="zh-CN" altLang="en-US" sz="2800" dirty="0">
                <a:solidFill>
                  <a:schemeClr val="tx1"/>
                </a:solidFill>
                <a:latin typeface="华文新魏" panose="02010800040101010101" pitchFamily="2" charset="-122"/>
                <a:ea typeface="华文新魏" panose="02010800040101010101" pitchFamily="2" charset="-122"/>
              </a:rPr>
              <a:t>从叶子到根来建立句子的分析树。</a:t>
            </a:r>
            <a:endParaRPr lang="zh-CN" altLang="en-US" sz="2800" dirty="0">
              <a:solidFill>
                <a:schemeClr val="tx1"/>
              </a:solidFill>
              <a:latin typeface="华文新魏" panose="02010800040101010101" pitchFamily="2" charset="-122"/>
              <a:ea typeface="华文新魏" panose="02010800040101010101" pitchFamily="2" charset="-122"/>
            </a:endParaRPr>
          </a:p>
        </p:txBody>
      </p:sp>
      <p:sp>
        <p:nvSpPr>
          <p:cNvPr id="8" name="Rectangle 16"/>
          <p:cNvSpPr/>
          <p:nvPr/>
        </p:nvSpPr>
        <p:spPr>
          <a:xfrm>
            <a:off x="611505" y="3221990"/>
            <a:ext cx="9961880" cy="1225550"/>
          </a:xfrm>
          <a:prstGeom prst="rect">
            <a:avLst/>
          </a:prstGeom>
          <a:noFill/>
          <a:ln w="9525">
            <a:noFill/>
          </a:ln>
        </p:spPr>
        <p:txBody>
          <a:bodyPr anchor="t"/>
          <a:p>
            <a:pPr marL="1371600" lvl="2" indent="-457200" algn="l" rtl="0" eaLnBrk="1" fontAlgn="base" hangingPunct="1">
              <a:lnSpc>
                <a:spcPct val="110000"/>
              </a:lnSpc>
              <a:spcBef>
                <a:spcPct val="0"/>
              </a:spcBef>
              <a:spcAft>
                <a:spcPct val="0"/>
              </a:spcAft>
              <a:buClr>
                <a:schemeClr val="folHlink"/>
              </a:buClr>
              <a:buSzPct val="50000"/>
              <a:buFont typeface="Wingdings" panose="05000000000000000000" charset="0"/>
              <a:buChar char="l"/>
            </a:pPr>
            <a:r>
              <a:rPr lang="zh-CN" altLang="en-US" sz="2800" dirty="0">
                <a:solidFill>
                  <a:schemeClr val="tx1"/>
                </a:solidFill>
                <a:latin typeface="华文新魏" panose="02010800040101010101" pitchFamily="2" charset="-122"/>
                <a:ea typeface="华文新魏" panose="02010800040101010101" pitchFamily="2" charset="-122"/>
              </a:rPr>
              <a:t>或，给出一个从句子出发到开始符号的归约序列</a:t>
            </a:r>
            <a:endParaRPr lang="zh-CN" altLang="en-US" sz="2800" dirty="0">
              <a:solidFill>
                <a:schemeClr val="tx1"/>
              </a:solidFill>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amond(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amond(i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3554" name="Text Box 5"/>
          <p:cNvSpPr txBox="1"/>
          <p:nvPr/>
        </p:nvSpPr>
        <p:spPr>
          <a:xfrm>
            <a:off x="946150" y="348615"/>
            <a:ext cx="2712085" cy="1938020"/>
          </a:xfrm>
          <a:prstGeom prst="rect">
            <a:avLst/>
          </a:prstGeom>
          <a:solidFill>
            <a:schemeClr val="bg1"/>
          </a:solidFill>
          <a:ln w="9525">
            <a:noFill/>
          </a:ln>
        </p:spPr>
        <p:txBody>
          <a:bodyPr wrap="square" anchor="t">
            <a:spAutoFit/>
          </a:bodyPr>
          <a:p>
            <a:pPr>
              <a:spcBef>
                <a:spcPct val="50000"/>
              </a:spcBef>
            </a:pPr>
            <a:r>
              <a:rPr lang="zh-CN" altLang="en-US" sz="2400" dirty="0">
                <a:latin typeface="Comic Sans MS" panose="030F0702030302020204" pitchFamily="66" charset="0"/>
              </a:rPr>
              <a:t>文法</a:t>
            </a:r>
            <a:r>
              <a:rPr lang="en-US" altLang="zh-CN" sz="2400" dirty="0">
                <a:latin typeface="Comic Sans MS" panose="030F0702030302020204" pitchFamily="66" charset="0"/>
              </a:rPr>
              <a:t>G[S]</a:t>
            </a:r>
            <a:r>
              <a:rPr lang="zh-CN" altLang="en-US" sz="2400" dirty="0">
                <a:latin typeface="Comic Sans MS" panose="030F0702030302020204" pitchFamily="66" charset="0"/>
              </a:rPr>
              <a:t>：</a:t>
            </a:r>
            <a:br>
              <a:rPr lang="zh-CN" altLang="en-US" sz="2400" dirty="0">
                <a:latin typeface="Comic Sans MS" panose="030F0702030302020204" pitchFamily="66" charset="0"/>
              </a:rPr>
            </a:br>
            <a:r>
              <a:rPr lang="en-US" altLang="zh-CN" sz="2400" dirty="0">
                <a:latin typeface="Comic Sans MS" panose="030F0702030302020204" pitchFamily="66" charset="0"/>
              </a:rPr>
              <a:t>(1) S → aAcBe</a:t>
            </a:r>
            <a:br>
              <a:rPr lang="en-US" altLang="zh-CN" sz="2400" dirty="0">
                <a:latin typeface="Comic Sans MS" panose="030F0702030302020204" pitchFamily="66" charset="0"/>
              </a:rPr>
            </a:br>
            <a:r>
              <a:rPr lang="en-US" altLang="zh-CN" sz="2400" dirty="0">
                <a:latin typeface="Comic Sans MS" panose="030F0702030302020204" pitchFamily="66" charset="0"/>
              </a:rPr>
              <a:t>(2) A → b</a:t>
            </a:r>
            <a:br>
              <a:rPr lang="en-US" altLang="zh-CN" sz="2400" dirty="0">
                <a:latin typeface="Comic Sans MS" panose="030F0702030302020204" pitchFamily="66" charset="0"/>
              </a:rPr>
            </a:br>
            <a:r>
              <a:rPr lang="en-US" altLang="zh-CN" sz="2400" dirty="0">
                <a:latin typeface="Comic Sans MS" panose="030F0702030302020204" pitchFamily="66" charset="0"/>
              </a:rPr>
              <a:t>(3) A → Ab</a:t>
            </a:r>
            <a:br>
              <a:rPr lang="en-US" altLang="zh-CN" sz="2400" dirty="0">
                <a:latin typeface="Comic Sans MS" panose="030F0702030302020204" pitchFamily="66" charset="0"/>
              </a:rPr>
            </a:br>
            <a:r>
              <a:rPr lang="en-US" altLang="zh-CN" sz="2400" dirty="0">
                <a:latin typeface="Comic Sans MS" panose="030F0702030302020204" pitchFamily="66" charset="0"/>
              </a:rPr>
              <a:t>(4) B → d</a:t>
            </a:r>
            <a:endParaRPr lang="en-US" altLang="zh-CN" sz="2400" dirty="0">
              <a:latin typeface="Comic Sans MS" panose="030F0702030302020204" pitchFamily="66" charset="0"/>
            </a:endParaRPr>
          </a:p>
        </p:txBody>
      </p:sp>
      <p:sp>
        <p:nvSpPr>
          <p:cNvPr id="23555" name="Text Box 6"/>
          <p:cNvSpPr txBox="1"/>
          <p:nvPr/>
        </p:nvSpPr>
        <p:spPr>
          <a:xfrm>
            <a:off x="2209800" y="5181600"/>
            <a:ext cx="304800" cy="579438"/>
          </a:xfrm>
          <a:prstGeom prst="rect">
            <a:avLst/>
          </a:prstGeom>
          <a:noFill/>
          <a:ln w="9525">
            <a:noFill/>
          </a:ln>
        </p:spPr>
        <p:txBody>
          <a:bodyPr anchor="t">
            <a:spAutoFit/>
          </a:bodyPr>
          <a:p>
            <a:pPr>
              <a:spcBef>
                <a:spcPct val="50000"/>
              </a:spcBef>
            </a:pPr>
            <a:r>
              <a:rPr lang="en-US" altLang="zh-CN" sz="3200" dirty="0">
                <a:latin typeface="Comic Sans MS" panose="030F0702030302020204" pitchFamily="66" charset="0"/>
              </a:rPr>
              <a:t>a</a:t>
            </a:r>
            <a:endParaRPr lang="en-US" altLang="zh-CN" sz="3200" dirty="0">
              <a:latin typeface="Comic Sans MS" panose="030F0702030302020204" pitchFamily="66" charset="0"/>
            </a:endParaRPr>
          </a:p>
        </p:txBody>
      </p:sp>
      <p:sp>
        <p:nvSpPr>
          <p:cNvPr id="23556" name="Text Box 7"/>
          <p:cNvSpPr txBox="1"/>
          <p:nvPr/>
        </p:nvSpPr>
        <p:spPr>
          <a:xfrm>
            <a:off x="2743200" y="5181600"/>
            <a:ext cx="304800" cy="579438"/>
          </a:xfrm>
          <a:prstGeom prst="rect">
            <a:avLst/>
          </a:prstGeom>
          <a:noFill/>
          <a:ln w="9525">
            <a:noFill/>
          </a:ln>
        </p:spPr>
        <p:txBody>
          <a:bodyPr anchor="t">
            <a:spAutoFit/>
          </a:bodyPr>
          <a:p>
            <a:pPr>
              <a:spcBef>
                <a:spcPct val="50000"/>
              </a:spcBef>
            </a:pPr>
            <a:r>
              <a:rPr lang="en-US" altLang="zh-CN" sz="3200" dirty="0">
                <a:latin typeface="Comic Sans MS" panose="030F0702030302020204" pitchFamily="66" charset="0"/>
              </a:rPr>
              <a:t>b</a:t>
            </a:r>
            <a:endParaRPr lang="en-US" altLang="zh-CN" sz="3200" dirty="0">
              <a:latin typeface="Comic Sans MS" panose="030F0702030302020204" pitchFamily="66" charset="0"/>
            </a:endParaRPr>
          </a:p>
        </p:txBody>
      </p:sp>
      <p:sp>
        <p:nvSpPr>
          <p:cNvPr id="23557" name="Text Box 8"/>
          <p:cNvSpPr txBox="1"/>
          <p:nvPr/>
        </p:nvSpPr>
        <p:spPr>
          <a:xfrm>
            <a:off x="3276600" y="5181600"/>
            <a:ext cx="304800" cy="579438"/>
          </a:xfrm>
          <a:prstGeom prst="rect">
            <a:avLst/>
          </a:prstGeom>
          <a:noFill/>
          <a:ln w="9525">
            <a:noFill/>
          </a:ln>
        </p:spPr>
        <p:txBody>
          <a:bodyPr anchor="t">
            <a:spAutoFit/>
          </a:bodyPr>
          <a:p>
            <a:pPr>
              <a:spcBef>
                <a:spcPct val="50000"/>
              </a:spcBef>
            </a:pPr>
            <a:r>
              <a:rPr lang="en-US" altLang="zh-CN" sz="3200" dirty="0">
                <a:latin typeface="Comic Sans MS" panose="030F0702030302020204" pitchFamily="66" charset="0"/>
              </a:rPr>
              <a:t>b</a:t>
            </a:r>
            <a:endParaRPr lang="en-US" altLang="zh-CN" sz="3200" dirty="0">
              <a:latin typeface="Comic Sans MS" panose="030F0702030302020204" pitchFamily="66" charset="0"/>
            </a:endParaRPr>
          </a:p>
        </p:txBody>
      </p:sp>
      <p:sp>
        <p:nvSpPr>
          <p:cNvPr id="23558" name="Text Box 9"/>
          <p:cNvSpPr txBox="1"/>
          <p:nvPr/>
        </p:nvSpPr>
        <p:spPr>
          <a:xfrm>
            <a:off x="3733800" y="5181600"/>
            <a:ext cx="304800" cy="579438"/>
          </a:xfrm>
          <a:prstGeom prst="rect">
            <a:avLst/>
          </a:prstGeom>
          <a:noFill/>
          <a:ln w="9525">
            <a:noFill/>
          </a:ln>
        </p:spPr>
        <p:txBody>
          <a:bodyPr anchor="t">
            <a:spAutoFit/>
          </a:bodyPr>
          <a:p>
            <a:pPr>
              <a:spcBef>
                <a:spcPct val="50000"/>
              </a:spcBef>
            </a:pPr>
            <a:r>
              <a:rPr lang="en-US" altLang="zh-CN" sz="3200" dirty="0">
                <a:latin typeface="Comic Sans MS" panose="030F0702030302020204" pitchFamily="66" charset="0"/>
              </a:rPr>
              <a:t>c</a:t>
            </a:r>
            <a:endParaRPr lang="en-US" altLang="zh-CN" sz="3200" dirty="0">
              <a:latin typeface="Comic Sans MS" panose="030F0702030302020204" pitchFamily="66" charset="0"/>
            </a:endParaRPr>
          </a:p>
        </p:txBody>
      </p:sp>
      <p:sp>
        <p:nvSpPr>
          <p:cNvPr id="23559" name="Text Box 10"/>
          <p:cNvSpPr txBox="1"/>
          <p:nvPr/>
        </p:nvSpPr>
        <p:spPr>
          <a:xfrm>
            <a:off x="4191000" y="5181600"/>
            <a:ext cx="304800" cy="579438"/>
          </a:xfrm>
          <a:prstGeom prst="rect">
            <a:avLst/>
          </a:prstGeom>
          <a:noFill/>
          <a:ln w="9525">
            <a:noFill/>
          </a:ln>
        </p:spPr>
        <p:txBody>
          <a:bodyPr anchor="t">
            <a:spAutoFit/>
          </a:bodyPr>
          <a:p>
            <a:pPr>
              <a:spcBef>
                <a:spcPct val="50000"/>
              </a:spcBef>
            </a:pPr>
            <a:r>
              <a:rPr lang="en-US" altLang="zh-CN" sz="3200" dirty="0">
                <a:latin typeface="Comic Sans MS" panose="030F0702030302020204" pitchFamily="66" charset="0"/>
              </a:rPr>
              <a:t>d</a:t>
            </a:r>
            <a:endParaRPr lang="en-US" altLang="zh-CN" sz="3200" dirty="0">
              <a:latin typeface="Comic Sans MS" panose="030F0702030302020204" pitchFamily="66" charset="0"/>
            </a:endParaRPr>
          </a:p>
        </p:txBody>
      </p:sp>
      <p:sp>
        <p:nvSpPr>
          <p:cNvPr id="23560" name="Text Box 11"/>
          <p:cNvSpPr txBox="1"/>
          <p:nvPr/>
        </p:nvSpPr>
        <p:spPr>
          <a:xfrm>
            <a:off x="4800600" y="5181600"/>
            <a:ext cx="381000" cy="579438"/>
          </a:xfrm>
          <a:prstGeom prst="rect">
            <a:avLst/>
          </a:prstGeom>
          <a:noFill/>
          <a:ln w="9525">
            <a:noFill/>
          </a:ln>
        </p:spPr>
        <p:txBody>
          <a:bodyPr anchor="t">
            <a:spAutoFit/>
          </a:bodyPr>
          <a:p>
            <a:pPr>
              <a:spcBef>
                <a:spcPct val="50000"/>
              </a:spcBef>
            </a:pPr>
            <a:r>
              <a:rPr lang="en-US" altLang="zh-CN" sz="3200" dirty="0">
                <a:latin typeface="Comic Sans MS" panose="030F0702030302020204" pitchFamily="66" charset="0"/>
              </a:rPr>
              <a:t>e</a:t>
            </a:r>
            <a:endParaRPr lang="en-US" altLang="zh-CN" sz="3200" dirty="0">
              <a:latin typeface="Comic Sans MS" panose="030F0702030302020204" pitchFamily="66" charset="0"/>
            </a:endParaRPr>
          </a:p>
        </p:txBody>
      </p:sp>
      <p:sp>
        <p:nvSpPr>
          <p:cNvPr id="23562" name="Line 13"/>
          <p:cNvSpPr/>
          <p:nvPr/>
        </p:nvSpPr>
        <p:spPr>
          <a:xfrm>
            <a:off x="5337175" y="609600"/>
            <a:ext cx="5867400" cy="0"/>
          </a:xfrm>
          <a:prstGeom prst="line">
            <a:avLst/>
          </a:prstGeom>
          <a:ln w="9525" cap="flat" cmpd="sng">
            <a:solidFill>
              <a:schemeClr val="tx1"/>
            </a:solidFill>
            <a:prstDash val="solid"/>
            <a:round/>
            <a:headEnd type="none" w="med" len="med"/>
            <a:tailEnd type="none" w="med" len="med"/>
          </a:ln>
        </p:spPr>
      </p:sp>
      <p:sp>
        <p:nvSpPr>
          <p:cNvPr id="23563" name="Line 14"/>
          <p:cNvSpPr/>
          <p:nvPr/>
        </p:nvSpPr>
        <p:spPr>
          <a:xfrm>
            <a:off x="5337175" y="4648200"/>
            <a:ext cx="5864225" cy="0"/>
          </a:xfrm>
          <a:prstGeom prst="line">
            <a:avLst/>
          </a:prstGeom>
          <a:ln w="9525" cap="flat" cmpd="sng">
            <a:solidFill>
              <a:schemeClr val="tx1"/>
            </a:solidFill>
            <a:prstDash val="solid"/>
            <a:round/>
            <a:headEnd type="none" w="med" len="med"/>
            <a:tailEnd type="none" w="med" len="med"/>
          </a:ln>
        </p:spPr>
      </p:sp>
      <p:sp>
        <p:nvSpPr>
          <p:cNvPr id="23564" name="Text Box 15"/>
          <p:cNvSpPr txBox="1"/>
          <p:nvPr/>
        </p:nvSpPr>
        <p:spPr>
          <a:xfrm>
            <a:off x="5334000" y="228600"/>
            <a:ext cx="762000" cy="396875"/>
          </a:xfrm>
          <a:prstGeom prst="rect">
            <a:avLst/>
          </a:prstGeom>
          <a:solidFill>
            <a:schemeClr val="bg1"/>
          </a:solidFill>
          <a:ln w="9525">
            <a:noFill/>
          </a:ln>
        </p:spPr>
        <p:txBody>
          <a:bodyPr anchor="t">
            <a:spAutoFit/>
          </a:bodyPr>
          <a:p>
            <a:pPr>
              <a:spcBef>
                <a:spcPct val="50000"/>
              </a:spcBef>
            </a:pPr>
            <a:r>
              <a:rPr lang="zh-CN" altLang="en-US" sz="2000" dirty="0">
                <a:latin typeface="Times New Roman" panose="02020603050405020304" charset="0"/>
                <a:ea typeface="隶书" panose="02010509060101010101" pitchFamily="49" charset="-122"/>
              </a:rPr>
              <a:t>步骤</a:t>
            </a:r>
            <a:endParaRPr lang="zh-CN" altLang="en-US" sz="2000" dirty="0">
              <a:latin typeface="Times New Roman" panose="02020603050405020304" charset="0"/>
              <a:ea typeface="隶书" panose="02010509060101010101" pitchFamily="49" charset="-122"/>
            </a:endParaRPr>
          </a:p>
        </p:txBody>
      </p:sp>
      <p:sp>
        <p:nvSpPr>
          <p:cNvPr id="23565" name="Text Box 16"/>
          <p:cNvSpPr txBox="1"/>
          <p:nvPr/>
        </p:nvSpPr>
        <p:spPr>
          <a:xfrm>
            <a:off x="6096000" y="228600"/>
            <a:ext cx="1066800" cy="396875"/>
          </a:xfrm>
          <a:prstGeom prst="rect">
            <a:avLst/>
          </a:prstGeom>
          <a:solidFill>
            <a:schemeClr val="bg1"/>
          </a:solidFill>
          <a:ln w="9525">
            <a:noFill/>
          </a:ln>
        </p:spPr>
        <p:txBody>
          <a:bodyPr anchor="t">
            <a:spAutoFit/>
          </a:bodyPr>
          <a:p>
            <a:pPr>
              <a:spcBef>
                <a:spcPct val="50000"/>
              </a:spcBef>
            </a:pPr>
            <a:r>
              <a:rPr lang="zh-CN" altLang="en-US" sz="2000" dirty="0">
                <a:latin typeface="Times New Roman" panose="02020603050405020304" charset="0"/>
                <a:ea typeface="隶书" panose="02010509060101010101" pitchFamily="49" charset="-122"/>
              </a:rPr>
              <a:t>符号栈</a:t>
            </a:r>
            <a:endParaRPr lang="zh-CN" altLang="en-US" sz="2000" dirty="0">
              <a:latin typeface="Times New Roman" panose="02020603050405020304" charset="0"/>
              <a:ea typeface="隶书" panose="02010509060101010101" pitchFamily="49" charset="-122"/>
            </a:endParaRPr>
          </a:p>
        </p:txBody>
      </p:sp>
      <p:sp>
        <p:nvSpPr>
          <p:cNvPr id="23566" name="Text Box 17"/>
          <p:cNvSpPr txBox="1"/>
          <p:nvPr/>
        </p:nvSpPr>
        <p:spPr>
          <a:xfrm>
            <a:off x="7391400" y="228600"/>
            <a:ext cx="1524000" cy="396875"/>
          </a:xfrm>
          <a:prstGeom prst="rect">
            <a:avLst/>
          </a:prstGeom>
          <a:solidFill>
            <a:schemeClr val="bg1"/>
          </a:solidFill>
          <a:ln w="9525">
            <a:noFill/>
          </a:ln>
        </p:spPr>
        <p:txBody>
          <a:bodyPr anchor="t">
            <a:spAutoFit/>
          </a:bodyPr>
          <a:p>
            <a:pPr>
              <a:spcBef>
                <a:spcPct val="50000"/>
              </a:spcBef>
            </a:pPr>
            <a:r>
              <a:rPr lang="zh-CN" altLang="en-US" sz="2000" dirty="0">
                <a:latin typeface="Times New Roman" panose="02020603050405020304" charset="0"/>
                <a:ea typeface="隶书" panose="02010509060101010101" pitchFamily="49" charset="-122"/>
              </a:rPr>
              <a:t>输入符号串</a:t>
            </a:r>
            <a:endParaRPr lang="zh-CN" altLang="en-US" sz="2000" dirty="0">
              <a:latin typeface="Times New Roman" panose="02020603050405020304" charset="0"/>
              <a:ea typeface="隶书" panose="02010509060101010101" pitchFamily="49" charset="-122"/>
            </a:endParaRPr>
          </a:p>
        </p:txBody>
      </p:sp>
      <p:sp>
        <p:nvSpPr>
          <p:cNvPr id="23567" name="Text Box 18"/>
          <p:cNvSpPr txBox="1"/>
          <p:nvPr/>
        </p:nvSpPr>
        <p:spPr>
          <a:xfrm>
            <a:off x="9372600" y="228600"/>
            <a:ext cx="762000" cy="396875"/>
          </a:xfrm>
          <a:prstGeom prst="rect">
            <a:avLst/>
          </a:prstGeom>
          <a:solidFill>
            <a:schemeClr val="bg1"/>
          </a:solidFill>
          <a:ln w="9525">
            <a:noFill/>
          </a:ln>
        </p:spPr>
        <p:txBody>
          <a:bodyPr anchor="t">
            <a:spAutoFit/>
          </a:bodyPr>
          <a:p>
            <a:pPr>
              <a:spcBef>
                <a:spcPct val="50000"/>
              </a:spcBef>
            </a:pPr>
            <a:r>
              <a:rPr lang="zh-CN" altLang="en-US" sz="2000" dirty="0">
                <a:latin typeface="Times New Roman" panose="02020603050405020304" charset="0"/>
                <a:ea typeface="隶书" panose="02010509060101010101" pitchFamily="49" charset="-122"/>
              </a:rPr>
              <a:t>动作</a:t>
            </a:r>
            <a:endParaRPr lang="zh-CN" altLang="en-US" sz="2000" dirty="0">
              <a:latin typeface="Times New Roman" panose="02020603050405020304" charset="0"/>
              <a:ea typeface="隶书" panose="02010509060101010101" pitchFamily="49" charset="-122"/>
            </a:endParaRPr>
          </a:p>
        </p:txBody>
      </p:sp>
      <p:sp>
        <p:nvSpPr>
          <p:cNvPr id="20" name="Text Box 20"/>
          <p:cNvSpPr txBox="1"/>
          <p:nvPr/>
        </p:nvSpPr>
        <p:spPr>
          <a:xfrm>
            <a:off x="5334000" y="609600"/>
            <a:ext cx="5867400" cy="368300"/>
          </a:xfrm>
          <a:prstGeom prst="rect">
            <a:avLst/>
          </a:prstGeom>
          <a:solidFill>
            <a:schemeClr val="bg1"/>
          </a:solidFill>
          <a:ln w="9525">
            <a:noFill/>
          </a:ln>
        </p:spPr>
        <p:txBody>
          <a:bodyPr anchor="t">
            <a:spAutoFit/>
          </a:bodyPr>
          <a:p>
            <a:pPr>
              <a:spcBef>
                <a:spcPct val="50000"/>
              </a:spcBef>
            </a:pPr>
            <a:r>
              <a:rPr lang="en-US" altLang="zh-CN" sz="1800" dirty="0">
                <a:latin typeface="Comic Sans MS" panose="030F0702030302020204" pitchFamily="66" charset="0"/>
              </a:rPr>
              <a:t> 1</a:t>
            </a:r>
            <a:r>
              <a:rPr lang="zh-CN" altLang="en-US" sz="1800" dirty="0">
                <a:latin typeface="Comic Sans MS" panose="030F0702030302020204" pitchFamily="66" charset="0"/>
              </a:rPr>
              <a:t>）   </a:t>
            </a:r>
            <a:r>
              <a:rPr lang="en-US" altLang="zh-CN" sz="1800" dirty="0">
                <a:latin typeface="Comic Sans MS" panose="030F0702030302020204" pitchFamily="66" charset="0"/>
              </a:rPr>
              <a:t>$                    abbcde$             </a:t>
            </a:r>
            <a:r>
              <a:rPr lang="zh-CN" altLang="en-US" sz="1800" dirty="0">
                <a:latin typeface="Comic Sans MS" panose="030F0702030302020204" pitchFamily="66" charset="0"/>
              </a:rPr>
              <a:t>移进</a:t>
            </a:r>
            <a:endParaRPr lang="zh-CN" altLang="en-US" sz="1800" dirty="0">
              <a:latin typeface="Comic Sans MS" panose="030F0702030302020204" pitchFamily="66" charset="0"/>
            </a:endParaRPr>
          </a:p>
        </p:txBody>
      </p:sp>
      <p:sp>
        <p:nvSpPr>
          <p:cNvPr id="21" name="Text Box 21"/>
          <p:cNvSpPr txBox="1"/>
          <p:nvPr/>
        </p:nvSpPr>
        <p:spPr>
          <a:xfrm>
            <a:off x="5337175" y="928688"/>
            <a:ext cx="5867400" cy="368300"/>
          </a:xfrm>
          <a:prstGeom prst="rect">
            <a:avLst/>
          </a:prstGeom>
          <a:solidFill>
            <a:schemeClr val="bg1"/>
          </a:solidFill>
          <a:ln w="9525">
            <a:noFill/>
          </a:ln>
        </p:spPr>
        <p:txBody>
          <a:bodyPr anchor="t">
            <a:spAutoFit/>
          </a:bodyPr>
          <a:p>
            <a:pPr>
              <a:spcBef>
                <a:spcPct val="50000"/>
              </a:spcBef>
            </a:pPr>
            <a:r>
              <a:rPr lang="en-US" altLang="zh-CN" sz="1800" dirty="0">
                <a:latin typeface="Comic Sans MS" panose="030F0702030302020204" pitchFamily="66" charset="0"/>
              </a:rPr>
              <a:t> 2</a:t>
            </a:r>
            <a:r>
              <a:rPr lang="zh-CN" altLang="en-US" sz="1800" dirty="0">
                <a:latin typeface="Comic Sans MS" panose="030F0702030302020204" pitchFamily="66" charset="0"/>
              </a:rPr>
              <a:t>）   </a:t>
            </a:r>
            <a:r>
              <a:rPr lang="en-US" altLang="zh-CN" sz="1800" dirty="0">
                <a:latin typeface="Times New Roman" panose="02020603050405020304" charset="0"/>
              </a:rPr>
              <a:t>$</a:t>
            </a:r>
            <a:r>
              <a:rPr lang="en-US" altLang="zh-CN" b="0" dirty="0">
                <a:latin typeface="Times New Roman" panose="02020603050405020304" charset="0"/>
              </a:rPr>
              <a:t> </a:t>
            </a:r>
            <a:r>
              <a:rPr lang="en-US" altLang="zh-CN" sz="1800" dirty="0">
                <a:latin typeface="Comic Sans MS" panose="030F0702030302020204" pitchFamily="66" charset="0"/>
              </a:rPr>
              <a:t>a                   bbcde </a:t>
            </a:r>
            <a:r>
              <a:rPr lang="en-US" altLang="zh-CN" sz="1800" dirty="0">
                <a:latin typeface="Times New Roman" panose="02020603050405020304" charset="0"/>
              </a:rPr>
              <a:t>$</a:t>
            </a:r>
            <a:r>
              <a:rPr lang="en-US" altLang="zh-CN" dirty="0">
                <a:latin typeface="Times New Roman" panose="02020603050405020304" charset="0"/>
              </a:rPr>
              <a:t>               </a:t>
            </a:r>
            <a:r>
              <a:rPr lang="en-US" altLang="zh-CN" sz="1800" dirty="0">
                <a:latin typeface="Comic Sans MS" panose="030F0702030302020204" pitchFamily="66" charset="0"/>
              </a:rPr>
              <a:t> </a:t>
            </a:r>
            <a:r>
              <a:rPr lang="zh-CN" altLang="en-US" sz="1800" dirty="0">
                <a:latin typeface="Comic Sans MS" panose="030F0702030302020204" pitchFamily="66" charset="0"/>
              </a:rPr>
              <a:t>移进</a:t>
            </a:r>
            <a:endParaRPr lang="zh-CN" altLang="en-US" sz="1800" dirty="0">
              <a:latin typeface="Comic Sans MS" panose="030F0702030302020204" pitchFamily="66" charset="0"/>
            </a:endParaRPr>
          </a:p>
        </p:txBody>
      </p:sp>
      <p:grpSp>
        <p:nvGrpSpPr>
          <p:cNvPr id="3" name="Group 22"/>
          <p:cNvGrpSpPr/>
          <p:nvPr/>
        </p:nvGrpSpPr>
        <p:grpSpPr>
          <a:xfrm>
            <a:off x="2667000" y="1233488"/>
            <a:ext cx="8537575" cy="4024312"/>
            <a:chOff x="384" y="777"/>
            <a:chExt cx="5378" cy="2535"/>
          </a:xfrm>
        </p:grpSpPr>
        <p:sp>
          <p:nvSpPr>
            <p:cNvPr id="23572" name="Text Box 23"/>
            <p:cNvSpPr txBox="1"/>
            <p:nvPr/>
          </p:nvSpPr>
          <p:spPr>
            <a:xfrm>
              <a:off x="384" y="2736"/>
              <a:ext cx="240" cy="365"/>
            </a:xfrm>
            <a:prstGeom prst="rect">
              <a:avLst/>
            </a:prstGeom>
            <a:noFill/>
            <a:ln w="9525">
              <a:noFill/>
            </a:ln>
          </p:spPr>
          <p:txBody>
            <a:bodyPr anchor="t">
              <a:spAutoFit/>
            </a:bodyPr>
            <a:p>
              <a:pPr>
                <a:spcBef>
                  <a:spcPct val="50000"/>
                </a:spcBef>
              </a:pPr>
              <a:r>
                <a:rPr lang="en-US" altLang="zh-CN" sz="3200" dirty="0">
                  <a:latin typeface="Comic Sans MS" panose="030F0702030302020204" pitchFamily="66" charset="0"/>
                </a:rPr>
                <a:t>A</a:t>
              </a:r>
              <a:endParaRPr lang="en-US" altLang="zh-CN" sz="3200" dirty="0">
                <a:latin typeface="Comic Sans MS" panose="030F0702030302020204" pitchFamily="66" charset="0"/>
              </a:endParaRPr>
            </a:p>
          </p:txBody>
        </p:sp>
        <p:sp>
          <p:nvSpPr>
            <p:cNvPr id="23573" name="Line 24"/>
            <p:cNvSpPr/>
            <p:nvPr/>
          </p:nvSpPr>
          <p:spPr>
            <a:xfrm flipV="1">
              <a:off x="528" y="3072"/>
              <a:ext cx="0" cy="240"/>
            </a:xfrm>
            <a:prstGeom prst="line">
              <a:avLst/>
            </a:prstGeom>
            <a:ln w="9525" cap="flat" cmpd="sng">
              <a:solidFill>
                <a:schemeClr val="tx1"/>
              </a:solidFill>
              <a:prstDash val="solid"/>
              <a:round/>
              <a:headEnd type="none" w="med" len="med"/>
              <a:tailEnd type="none" w="med" len="med"/>
            </a:ln>
          </p:spPr>
        </p:sp>
        <p:sp>
          <p:nvSpPr>
            <p:cNvPr id="23574" name="Text Box 25"/>
            <p:cNvSpPr txBox="1"/>
            <p:nvPr/>
          </p:nvSpPr>
          <p:spPr>
            <a:xfrm>
              <a:off x="2066" y="777"/>
              <a:ext cx="3696" cy="232"/>
            </a:xfrm>
            <a:prstGeom prst="rect">
              <a:avLst/>
            </a:prstGeom>
            <a:noFill/>
            <a:ln w="9525">
              <a:noFill/>
            </a:ln>
          </p:spPr>
          <p:txBody>
            <a:bodyPr anchor="t">
              <a:spAutoFit/>
            </a:bodyPr>
            <a:p>
              <a:pPr>
                <a:spcBef>
                  <a:spcPct val="50000"/>
                </a:spcBef>
              </a:pPr>
              <a:r>
                <a:rPr lang="en-US" altLang="zh-CN" sz="1800" dirty="0">
                  <a:latin typeface="Comic Sans MS" panose="030F0702030302020204" pitchFamily="66" charset="0"/>
                </a:rPr>
                <a:t> 3</a:t>
              </a:r>
              <a:r>
                <a:rPr lang="zh-CN" altLang="en-US" sz="1800" dirty="0">
                  <a:latin typeface="Comic Sans MS" panose="030F0702030302020204" pitchFamily="66" charset="0"/>
                </a:rPr>
                <a:t>）   </a:t>
              </a:r>
              <a:r>
                <a:rPr lang="en-US" altLang="zh-CN" sz="1800" dirty="0">
                  <a:latin typeface="Times New Roman" panose="02020603050405020304" charset="0"/>
                </a:rPr>
                <a:t>$</a:t>
              </a:r>
              <a:r>
                <a:rPr lang="en-US" altLang="zh-CN" b="0" dirty="0">
                  <a:latin typeface="Times New Roman" panose="02020603050405020304" charset="0"/>
                </a:rPr>
                <a:t> </a:t>
              </a:r>
              <a:r>
                <a:rPr lang="en-US" altLang="zh-CN" sz="1800" dirty="0">
                  <a:latin typeface="Comic Sans MS" panose="030F0702030302020204" pitchFamily="66" charset="0"/>
                </a:rPr>
                <a:t>ab                   bcde </a:t>
              </a:r>
              <a:r>
                <a:rPr lang="en-US" altLang="zh-CN" sz="1800" dirty="0">
                  <a:latin typeface="Times New Roman" panose="02020603050405020304" charset="0"/>
                </a:rPr>
                <a:t>$</a:t>
              </a:r>
              <a:r>
                <a:rPr lang="en-US" altLang="zh-CN" dirty="0">
                  <a:latin typeface="Times New Roman" panose="02020603050405020304" charset="0"/>
                </a:rPr>
                <a:t>               </a:t>
              </a:r>
              <a:r>
                <a:rPr lang="en-US" altLang="zh-CN" sz="1800" dirty="0">
                  <a:latin typeface="Comic Sans MS" panose="030F0702030302020204" pitchFamily="66" charset="0"/>
                </a:rPr>
                <a:t> </a:t>
              </a:r>
              <a:r>
                <a:rPr lang="zh-CN" altLang="en-US" sz="1800" dirty="0">
                  <a:latin typeface="Comic Sans MS" panose="030F0702030302020204" pitchFamily="66" charset="0"/>
                </a:rPr>
                <a:t>归约</a:t>
              </a:r>
              <a:r>
                <a:rPr lang="en-US" altLang="zh-CN" sz="1800" dirty="0">
                  <a:latin typeface="Comic Sans MS" panose="030F0702030302020204" pitchFamily="66" charset="0"/>
                </a:rPr>
                <a:t>(A→b)</a:t>
              </a:r>
              <a:endParaRPr lang="en-US" altLang="zh-CN" sz="1800" dirty="0">
                <a:latin typeface="Comic Sans MS" panose="030F0702030302020204" pitchFamily="66" charset="0"/>
              </a:endParaRPr>
            </a:p>
          </p:txBody>
        </p:sp>
      </p:grpSp>
      <p:sp>
        <p:nvSpPr>
          <p:cNvPr id="26" name="Text Box 26"/>
          <p:cNvSpPr txBox="1"/>
          <p:nvPr/>
        </p:nvSpPr>
        <p:spPr>
          <a:xfrm>
            <a:off x="5337175" y="1600200"/>
            <a:ext cx="5867400" cy="368300"/>
          </a:xfrm>
          <a:prstGeom prst="rect">
            <a:avLst/>
          </a:prstGeom>
          <a:solidFill>
            <a:schemeClr val="bg1"/>
          </a:solidFill>
          <a:ln w="9525">
            <a:noFill/>
          </a:ln>
        </p:spPr>
        <p:txBody>
          <a:bodyPr anchor="t">
            <a:spAutoFit/>
          </a:bodyPr>
          <a:p>
            <a:pPr>
              <a:spcBef>
                <a:spcPct val="50000"/>
              </a:spcBef>
            </a:pPr>
            <a:r>
              <a:rPr lang="en-US" altLang="zh-CN" sz="1800" dirty="0">
                <a:latin typeface="Comic Sans MS" panose="030F0702030302020204" pitchFamily="66" charset="0"/>
              </a:rPr>
              <a:t> 4</a:t>
            </a:r>
            <a:r>
              <a:rPr lang="zh-CN" altLang="en-US" sz="1800" dirty="0">
                <a:latin typeface="Comic Sans MS" panose="030F0702030302020204" pitchFamily="66" charset="0"/>
              </a:rPr>
              <a:t>）   </a:t>
            </a:r>
            <a:r>
              <a:rPr lang="en-US" altLang="zh-CN" sz="1800" dirty="0">
                <a:latin typeface="Times New Roman" panose="02020603050405020304" charset="0"/>
              </a:rPr>
              <a:t>$</a:t>
            </a:r>
            <a:r>
              <a:rPr lang="en-US" altLang="zh-CN" b="0" dirty="0">
                <a:latin typeface="Times New Roman" panose="02020603050405020304" charset="0"/>
              </a:rPr>
              <a:t> </a:t>
            </a:r>
            <a:r>
              <a:rPr lang="en-US" altLang="zh-CN" sz="1800" dirty="0">
                <a:latin typeface="Comic Sans MS" panose="030F0702030302020204" pitchFamily="66" charset="0"/>
              </a:rPr>
              <a:t>aA                  bcde </a:t>
            </a:r>
            <a:r>
              <a:rPr lang="en-US" altLang="zh-CN" sz="1800" dirty="0">
                <a:latin typeface="Times New Roman" panose="02020603050405020304" charset="0"/>
              </a:rPr>
              <a:t>$                 </a:t>
            </a:r>
            <a:r>
              <a:rPr lang="zh-CN" altLang="en-US" sz="1800" dirty="0">
                <a:latin typeface="Comic Sans MS" panose="030F0702030302020204" pitchFamily="66" charset="0"/>
              </a:rPr>
              <a:t>移进</a:t>
            </a:r>
            <a:endParaRPr lang="zh-CN" altLang="en-US" sz="1800" dirty="0">
              <a:latin typeface="Comic Sans MS" panose="030F0702030302020204" pitchFamily="66" charset="0"/>
            </a:endParaRPr>
          </a:p>
        </p:txBody>
      </p:sp>
      <p:grpSp>
        <p:nvGrpSpPr>
          <p:cNvPr id="5" name="Group 27"/>
          <p:cNvGrpSpPr/>
          <p:nvPr/>
        </p:nvGrpSpPr>
        <p:grpSpPr>
          <a:xfrm>
            <a:off x="2895600" y="1981200"/>
            <a:ext cx="8308975" cy="3276600"/>
            <a:chOff x="528" y="1248"/>
            <a:chExt cx="5234" cy="2064"/>
          </a:xfrm>
        </p:grpSpPr>
        <p:sp>
          <p:nvSpPr>
            <p:cNvPr id="23577" name="Text Box 28"/>
            <p:cNvSpPr txBox="1"/>
            <p:nvPr/>
          </p:nvSpPr>
          <p:spPr>
            <a:xfrm>
              <a:off x="720" y="2208"/>
              <a:ext cx="240" cy="365"/>
            </a:xfrm>
            <a:prstGeom prst="rect">
              <a:avLst/>
            </a:prstGeom>
            <a:noFill/>
            <a:ln w="9525">
              <a:noFill/>
            </a:ln>
          </p:spPr>
          <p:txBody>
            <a:bodyPr anchor="t">
              <a:spAutoFit/>
            </a:bodyPr>
            <a:p>
              <a:pPr>
                <a:spcBef>
                  <a:spcPct val="50000"/>
                </a:spcBef>
              </a:pPr>
              <a:r>
                <a:rPr lang="en-US" altLang="zh-CN" sz="3200" dirty="0">
                  <a:latin typeface="Comic Sans MS" panose="030F0702030302020204" pitchFamily="66" charset="0"/>
                </a:rPr>
                <a:t>A</a:t>
              </a:r>
              <a:endParaRPr lang="en-US" altLang="zh-CN" sz="3200" dirty="0">
                <a:latin typeface="Comic Sans MS" panose="030F0702030302020204" pitchFamily="66" charset="0"/>
              </a:endParaRPr>
            </a:p>
          </p:txBody>
        </p:sp>
        <p:sp>
          <p:nvSpPr>
            <p:cNvPr id="23578" name="Line 29"/>
            <p:cNvSpPr/>
            <p:nvPr/>
          </p:nvSpPr>
          <p:spPr>
            <a:xfrm flipV="1">
              <a:off x="912" y="2544"/>
              <a:ext cx="0" cy="768"/>
            </a:xfrm>
            <a:prstGeom prst="line">
              <a:avLst/>
            </a:prstGeom>
            <a:ln w="9525" cap="flat" cmpd="sng">
              <a:solidFill>
                <a:schemeClr val="tx1"/>
              </a:solidFill>
              <a:prstDash val="solid"/>
              <a:round/>
              <a:headEnd type="none" w="med" len="med"/>
              <a:tailEnd type="none" w="med" len="med"/>
            </a:ln>
          </p:spPr>
        </p:sp>
        <p:sp>
          <p:nvSpPr>
            <p:cNvPr id="23579" name="Line 30"/>
            <p:cNvSpPr/>
            <p:nvPr/>
          </p:nvSpPr>
          <p:spPr>
            <a:xfrm flipH="1">
              <a:off x="528" y="2544"/>
              <a:ext cx="336" cy="240"/>
            </a:xfrm>
            <a:prstGeom prst="line">
              <a:avLst/>
            </a:prstGeom>
            <a:ln w="9525" cap="flat" cmpd="sng">
              <a:solidFill>
                <a:schemeClr val="tx1"/>
              </a:solidFill>
              <a:prstDash val="solid"/>
              <a:round/>
              <a:headEnd type="none" w="med" len="med"/>
              <a:tailEnd type="none" w="med" len="med"/>
            </a:ln>
          </p:spPr>
        </p:sp>
        <p:sp>
          <p:nvSpPr>
            <p:cNvPr id="23580" name="Text Box 31"/>
            <p:cNvSpPr txBox="1"/>
            <p:nvPr/>
          </p:nvSpPr>
          <p:spPr>
            <a:xfrm>
              <a:off x="2066" y="1248"/>
              <a:ext cx="3696" cy="232"/>
            </a:xfrm>
            <a:prstGeom prst="rect">
              <a:avLst/>
            </a:prstGeom>
            <a:noFill/>
            <a:ln w="9525">
              <a:noFill/>
            </a:ln>
          </p:spPr>
          <p:txBody>
            <a:bodyPr anchor="t">
              <a:spAutoFit/>
            </a:bodyPr>
            <a:p>
              <a:pPr>
                <a:spcBef>
                  <a:spcPct val="50000"/>
                </a:spcBef>
              </a:pPr>
              <a:r>
                <a:rPr lang="en-US" altLang="zh-CN" sz="1800" dirty="0">
                  <a:latin typeface="Comic Sans MS" panose="030F0702030302020204" pitchFamily="66" charset="0"/>
                </a:rPr>
                <a:t> 5</a:t>
              </a:r>
              <a:r>
                <a:rPr lang="zh-CN" altLang="en-US" sz="1800" dirty="0">
                  <a:latin typeface="Comic Sans MS" panose="030F0702030302020204" pitchFamily="66" charset="0"/>
                </a:rPr>
                <a:t>）   </a:t>
              </a:r>
              <a:r>
                <a:rPr lang="en-US" altLang="zh-CN" sz="1800" dirty="0">
                  <a:latin typeface="Times New Roman" panose="02020603050405020304" charset="0"/>
                </a:rPr>
                <a:t>$</a:t>
              </a:r>
              <a:r>
                <a:rPr lang="en-US" altLang="zh-CN" b="0" dirty="0">
                  <a:latin typeface="Times New Roman" panose="02020603050405020304" charset="0"/>
                </a:rPr>
                <a:t> </a:t>
              </a:r>
              <a:r>
                <a:rPr lang="en-US" altLang="zh-CN" sz="1800" dirty="0">
                  <a:latin typeface="Comic Sans MS" panose="030F0702030302020204" pitchFamily="66" charset="0"/>
                </a:rPr>
                <a:t>aAb                  cde </a:t>
              </a:r>
              <a:r>
                <a:rPr lang="en-US" altLang="zh-CN" sz="1800" dirty="0">
                  <a:latin typeface="Times New Roman" panose="02020603050405020304" charset="0"/>
                </a:rPr>
                <a:t>$</a:t>
              </a:r>
              <a:r>
                <a:rPr lang="en-US" altLang="zh-CN" sz="1800" dirty="0">
                  <a:latin typeface="Comic Sans MS" panose="030F0702030302020204" pitchFamily="66" charset="0"/>
                </a:rPr>
                <a:t>              </a:t>
              </a:r>
              <a:r>
                <a:rPr lang="zh-CN" altLang="en-US" sz="1800" dirty="0">
                  <a:latin typeface="Comic Sans MS" panose="030F0702030302020204" pitchFamily="66" charset="0"/>
                </a:rPr>
                <a:t>归约</a:t>
              </a:r>
              <a:r>
                <a:rPr lang="en-US" altLang="zh-CN" sz="1800" dirty="0">
                  <a:latin typeface="Comic Sans MS" panose="030F0702030302020204" pitchFamily="66" charset="0"/>
                </a:rPr>
                <a:t>(A→Ab)</a:t>
              </a:r>
              <a:endParaRPr lang="en-US" altLang="zh-CN" sz="1800" dirty="0">
                <a:latin typeface="Comic Sans MS" panose="030F0702030302020204" pitchFamily="66" charset="0"/>
              </a:endParaRPr>
            </a:p>
          </p:txBody>
        </p:sp>
      </p:grpSp>
      <p:sp>
        <p:nvSpPr>
          <p:cNvPr id="32" name="Text Box 32"/>
          <p:cNvSpPr txBox="1"/>
          <p:nvPr/>
        </p:nvSpPr>
        <p:spPr>
          <a:xfrm>
            <a:off x="5337175" y="2362200"/>
            <a:ext cx="5867400" cy="368300"/>
          </a:xfrm>
          <a:prstGeom prst="rect">
            <a:avLst/>
          </a:prstGeom>
          <a:solidFill>
            <a:schemeClr val="bg1"/>
          </a:solidFill>
          <a:ln w="9525">
            <a:noFill/>
          </a:ln>
        </p:spPr>
        <p:txBody>
          <a:bodyPr anchor="t">
            <a:spAutoFit/>
          </a:bodyPr>
          <a:p>
            <a:pPr>
              <a:spcBef>
                <a:spcPct val="50000"/>
              </a:spcBef>
            </a:pPr>
            <a:r>
              <a:rPr lang="en-US" altLang="zh-CN" sz="1800" dirty="0">
                <a:latin typeface="Comic Sans MS" panose="030F0702030302020204" pitchFamily="66" charset="0"/>
              </a:rPr>
              <a:t> 6</a:t>
            </a:r>
            <a:r>
              <a:rPr lang="zh-CN" altLang="en-US" sz="1800" dirty="0">
                <a:latin typeface="Comic Sans MS" panose="030F0702030302020204" pitchFamily="66" charset="0"/>
              </a:rPr>
              <a:t>）   </a:t>
            </a:r>
            <a:r>
              <a:rPr lang="en-US" altLang="zh-CN" sz="1800" dirty="0">
                <a:latin typeface="Times New Roman" panose="02020603050405020304" charset="0"/>
              </a:rPr>
              <a:t>$</a:t>
            </a:r>
            <a:r>
              <a:rPr lang="en-US" altLang="zh-CN" b="0" dirty="0">
                <a:latin typeface="Times New Roman" panose="02020603050405020304" charset="0"/>
              </a:rPr>
              <a:t> </a:t>
            </a:r>
            <a:r>
              <a:rPr lang="en-US" altLang="zh-CN" sz="1800" dirty="0">
                <a:latin typeface="Comic Sans MS" panose="030F0702030302020204" pitchFamily="66" charset="0"/>
              </a:rPr>
              <a:t>aA                    cde </a:t>
            </a:r>
            <a:r>
              <a:rPr lang="en-US" altLang="zh-CN" sz="1800" dirty="0">
                <a:latin typeface="Times New Roman" panose="02020603050405020304" charset="0"/>
              </a:rPr>
              <a:t>$</a:t>
            </a:r>
            <a:r>
              <a:rPr lang="en-US" altLang="zh-CN" sz="1800" dirty="0">
                <a:latin typeface="Comic Sans MS" panose="030F0702030302020204" pitchFamily="66" charset="0"/>
              </a:rPr>
              <a:t>              </a:t>
            </a:r>
            <a:r>
              <a:rPr lang="zh-CN" altLang="en-US" sz="1800" dirty="0">
                <a:latin typeface="Comic Sans MS" panose="030F0702030302020204" pitchFamily="66" charset="0"/>
              </a:rPr>
              <a:t>移进</a:t>
            </a:r>
            <a:endParaRPr lang="zh-CN" altLang="en-US" sz="1800" dirty="0">
              <a:latin typeface="Comic Sans MS" panose="030F0702030302020204" pitchFamily="66" charset="0"/>
            </a:endParaRPr>
          </a:p>
        </p:txBody>
      </p:sp>
      <p:sp>
        <p:nvSpPr>
          <p:cNvPr id="33" name="Text Box 33"/>
          <p:cNvSpPr txBox="1"/>
          <p:nvPr/>
        </p:nvSpPr>
        <p:spPr>
          <a:xfrm>
            <a:off x="5337175" y="2743200"/>
            <a:ext cx="5867400" cy="368300"/>
          </a:xfrm>
          <a:prstGeom prst="rect">
            <a:avLst/>
          </a:prstGeom>
          <a:solidFill>
            <a:schemeClr val="bg1"/>
          </a:solidFill>
          <a:ln w="9525">
            <a:noFill/>
          </a:ln>
        </p:spPr>
        <p:txBody>
          <a:bodyPr anchor="t">
            <a:spAutoFit/>
          </a:bodyPr>
          <a:p>
            <a:pPr>
              <a:spcBef>
                <a:spcPct val="50000"/>
              </a:spcBef>
            </a:pPr>
            <a:r>
              <a:rPr lang="en-US" altLang="zh-CN" sz="1800" dirty="0">
                <a:latin typeface="Comic Sans MS" panose="030F0702030302020204" pitchFamily="66" charset="0"/>
              </a:rPr>
              <a:t> 7</a:t>
            </a:r>
            <a:r>
              <a:rPr lang="zh-CN" altLang="en-US" sz="1800" dirty="0">
                <a:latin typeface="Comic Sans MS" panose="030F0702030302020204" pitchFamily="66" charset="0"/>
              </a:rPr>
              <a:t>）   </a:t>
            </a:r>
            <a:r>
              <a:rPr lang="en-US" altLang="zh-CN" sz="1800" dirty="0">
                <a:latin typeface="Times New Roman" panose="02020603050405020304" charset="0"/>
              </a:rPr>
              <a:t>$</a:t>
            </a:r>
            <a:r>
              <a:rPr lang="en-US" altLang="zh-CN" b="0" dirty="0">
                <a:latin typeface="Times New Roman" panose="02020603050405020304" charset="0"/>
              </a:rPr>
              <a:t> </a:t>
            </a:r>
            <a:r>
              <a:rPr lang="en-US" altLang="zh-CN" sz="1800" dirty="0">
                <a:latin typeface="Comic Sans MS" panose="030F0702030302020204" pitchFamily="66" charset="0"/>
              </a:rPr>
              <a:t>aAc                    de </a:t>
            </a:r>
            <a:r>
              <a:rPr lang="en-US" altLang="zh-CN" sz="1800" dirty="0">
                <a:latin typeface="Times New Roman" panose="02020603050405020304" charset="0"/>
              </a:rPr>
              <a:t>$</a:t>
            </a:r>
            <a:r>
              <a:rPr lang="en-US" altLang="zh-CN" sz="1800" dirty="0">
                <a:latin typeface="Comic Sans MS" panose="030F0702030302020204" pitchFamily="66" charset="0"/>
              </a:rPr>
              <a:t>              </a:t>
            </a:r>
            <a:r>
              <a:rPr lang="zh-CN" altLang="en-US" sz="1800" dirty="0">
                <a:latin typeface="Comic Sans MS" panose="030F0702030302020204" pitchFamily="66" charset="0"/>
              </a:rPr>
              <a:t>移进</a:t>
            </a:r>
            <a:endParaRPr lang="zh-CN" altLang="en-US" sz="1800" dirty="0">
              <a:latin typeface="Comic Sans MS" panose="030F0702030302020204" pitchFamily="66" charset="0"/>
            </a:endParaRPr>
          </a:p>
        </p:txBody>
      </p:sp>
      <p:grpSp>
        <p:nvGrpSpPr>
          <p:cNvPr id="6" name="Group 34"/>
          <p:cNvGrpSpPr/>
          <p:nvPr/>
        </p:nvGrpSpPr>
        <p:grpSpPr>
          <a:xfrm>
            <a:off x="4114800" y="3124200"/>
            <a:ext cx="7089775" cy="2133600"/>
            <a:chOff x="1296" y="1968"/>
            <a:chExt cx="4466" cy="1344"/>
          </a:xfrm>
        </p:grpSpPr>
        <p:sp>
          <p:nvSpPr>
            <p:cNvPr id="23584" name="Text Box 35"/>
            <p:cNvSpPr txBox="1"/>
            <p:nvPr/>
          </p:nvSpPr>
          <p:spPr>
            <a:xfrm>
              <a:off x="1296" y="2208"/>
              <a:ext cx="288" cy="365"/>
            </a:xfrm>
            <a:prstGeom prst="rect">
              <a:avLst/>
            </a:prstGeom>
            <a:noFill/>
            <a:ln w="9525">
              <a:noFill/>
            </a:ln>
          </p:spPr>
          <p:txBody>
            <a:bodyPr anchor="t">
              <a:spAutoFit/>
            </a:bodyPr>
            <a:p>
              <a:pPr>
                <a:spcBef>
                  <a:spcPct val="50000"/>
                </a:spcBef>
              </a:pPr>
              <a:r>
                <a:rPr lang="en-US" altLang="zh-CN" sz="3200" dirty="0">
                  <a:latin typeface="Comic Sans MS" panose="030F0702030302020204" pitchFamily="66" charset="0"/>
                </a:rPr>
                <a:t>B</a:t>
              </a:r>
              <a:endParaRPr lang="en-US" altLang="zh-CN" sz="3200" dirty="0">
                <a:latin typeface="Comic Sans MS" panose="030F0702030302020204" pitchFamily="66" charset="0"/>
              </a:endParaRPr>
            </a:p>
          </p:txBody>
        </p:sp>
        <p:sp>
          <p:nvSpPr>
            <p:cNvPr id="23585" name="Line 36"/>
            <p:cNvSpPr/>
            <p:nvPr/>
          </p:nvSpPr>
          <p:spPr>
            <a:xfrm flipV="1">
              <a:off x="1440" y="2544"/>
              <a:ext cx="0" cy="768"/>
            </a:xfrm>
            <a:prstGeom prst="line">
              <a:avLst/>
            </a:prstGeom>
            <a:ln w="9525" cap="flat" cmpd="sng">
              <a:solidFill>
                <a:schemeClr val="tx1"/>
              </a:solidFill>
              <a:prstDash val="solid"/>
              <a:round/>
              <a:headEnd type="none" w="med" len="med"/>
              <a:tailEnd type="none" w="med" len="med"/>
            </a:ln>
          </p:spPr>
        </p:sp>
        <p:sp>
          <p:nvSpPr>
            <p:cNvPr id="23586" name="Text Box 37"/>
            <p:cNvSpPr txBox="1"/>
            <p:nvPr/>
          </p:nvSpPr>
          <p:spPr>
            <a:xfrm>
              <a:off x="2066" y="1968"/>
              <a:ext cx="3696" cy="232"/>
            </a:xfrm>
            <a:prstGeom prst="rect">
              <a:avLst/>
            </a:prstGeom>
            <a:noFill/>
            <a:ln w="9525">
              <a:noFill/>
            </a:ln>
          </p:spPr>
          <p:txBody>
            <a:bodyPr anchor="t">
              <a:spAutoFit/>
            </a:bodyPr>
            <a:p>
              <a:pPr>
                <a:spcBef>
                  <a:spcPct val="50000"/>
                </a:spcBef>
              </a:pPr>
              <a:r>
                <a:rPr lang="en-US" altLang="zh-CN" sz="1800" dirty="0">
                  <a:latin typeface="Comic Sans MS" panose="030F0702030302020204" pitchFamily="66" charset="0"/>
                </a:rPr>
                <a:t> 8</a:t>
              </a:r>
              <a:r>
                <a:rPr lang="zh-CN" altLang="en-US" sz="1800" dirty="0">
                  <a:latin typeface="Comic Sans MS" panose="030F0702030302020204" pitchFamily="66" charset="0"/>
                </a:rPr>
                <a:t>）   </a:t>
              </a:r>
              <a:r>
                <a:rPr lang="en-US" altLang="zh-CN" sz="1800" dirty="0">
                  <a:latin typeface="Times New Roman" panose="02020603050405020304" charset="0"/>
                </a:rPr>
                <a:t>$</a:t>
              </a:r>
              <a:r>
                <a:rPr lang="en-US" altLang="zh-CN" sz="1800" dirty="0">
                  <a:latin typeface="Comic Sans MS" panose="030F0702030302020204" pitchFamily="66" charset="0"/>
                </a:rPr>
                <a:t> aAcd                    e </a:t>
              </a:r>
              <a:r>
                <a:rPr lang="en-US" altLang="zh-CN" sz="1800" dirty="0">
                  <a:latin typeface="Times New Roman" panose="02020603050405020304" charset="0"/>
                </a:rPr>
                <a:t>$</a:t>
              </a:r>
              <a:r>
                <a:rPr lang="en-US" altLang="zh-CN" sz="1800" dirty="0">
                  <a:latin typeface="Comic Sans MS" panose="030F0702030302020204" pitchFamily="66" charset="0"/>
                </a:rPr>
                <a:t>              </a:t>
              </a:r>
              <a:r>
                <a:rPr lang="zh-CN" altLang="en-US" sz="1800" dirty="0">
                  <a:latin typeface="Comic Sans MS" panose="030F0702030302020204" pitchFamily="66" charset="0"/>
                </a:rPr>
                <a:t>归约</a:t>
              </a:r>
              <a:r>
                <a:rPr lang="en-US" altLang="zh-CN" sz="1800" dirty="0">
                  <a:latin typeface="Comic Sans MS" panose="030F0702030302020204" pitchFamily="66" charset="0"/>
                </a:rPr>
                <a:t>(B→d)</a:t>
              </a:r>
              <a:endParaRPr lang="en-US" altLang="zh-CN" sz="1800" dirty="0">
                <a:latin typeface="Comic Sans MS" panose="030F0702030302020204" pitchFamily="66" charset="0"/>
              </a:endParaRPr>
            </a:p>
          </p:txBody>
        </p:sp>
      </p:grpSp>
      <p:sp>
        <p:nvSpPr>
          <p:cNvPr id="38" name="Text Box 38"/>
          <p:cNvSpPr txBox="1"/>
          <p:nvPr/>
        </p:nvSpPr>
        <p:spPr>
          <a:xfrm>
            <a:off x="5337175" y="3429000"/>
            <a:ext cx="5867400" cy="368300"/>
          </a:xfrm>
          <a:prstGeom prst="rect">
            <a:avLst/>
          </a:prstGeom>
          <a:solidFill>
            <a:schemeClr val="bg1"/>
          </a:solidFill>
          <a:ln w="9525">
            <a:noFill/>
          </a:ln>
        </p:spPr>
        <p:txBody>
          <a:bodyPr anchor="t">
            <a:spAutoFit/>
          </a:bodyPr>
          <a:p>
            <a:pPr>
              <a:spcBef>
                <a:spcPct val="50000"/>
              </a:spcBef>
            </a:pPr>
            <a:r>
              <a:rPr lang="en-US" altLang="zh-CN" sz="1800" dirty="0">
                <a:latin typeface="Comic Sans MS" panose="030F0702030302020204" pitchFamily="66" charset="0"/>
              </a:rPr>
              <a:t> 9</a:t>
            </a:r>
            <a:r>
              <a:rPr lang="zh-CN" altLang="en-US" sz="1800" dirty="0">
                <a:latin typeface="Comic Sans MS" panose="030F0702030302020204" pitchFamily="66" charset="0"/>
              </a:rPr>
              <a:t>）   </a:t>
            </a:r>
            <a:r>
              <a:rPr lang="en-US" altLang="zh-CN" sz="1800" dirty="0">
                <a:latin typeface="Times New Roman" panose="02020603050405020304" charset="0"/>
              </a:rPr>
              <a:t>$</a:t>
            </a:r>
            <a:r>
              <a:rPr lang="en-US" altLang="zh-CN" b="0" dirty="0">
                <a:latin typeface="Times New Roman" panose="02020603050405020304" charset="0"/>
              </a:rPr>
              <a:t> </a:t>
            </a:r>
            <a:r>
              <a:rPr lang="en-US" altLang="zh-CN" sz="1800" dirty="0">
                <a:latin typeface="Comic Sans MS" panose="030F0702030302020204" pitchFamily="66" charset="0"/>
              </a:rPr>
              <a:t>aAcB                    e </a:t>
            </a:r>
            <a:r>
              <a:rPr lang="en-US" altLang="zh-CN" sz="1800" dirty="0">
                <a:latin typeface="Times New Roman" panose="02020603050405020304" charset="0"/>
              </a:rPr>
              <a:t>$                 </a:t>
            </a:r>
            <a:r>
              <a:rPr lang="zh-CN" altLang="en-US" sz="1800" dirty="0">
                <a:latin typeface="Comic Sans MS" panose="030F0702030302020204" pitchFamily="66" charset="0"/>
              </a:rPr>
              <a:t>移进</a:t>
            </a:r>
            <a:endParaRPr lang="zh-CN" altLang="en-US" sz="1800" dirty="0">
              <a:latin typeface="Comic Sans MS" panose="030F0702030302020204" pitchFamily="66" charset="0"/>
            </a:endParaRPr>
          </a:p>
        </p:txBody>
      </p:sp>
      <p:sp>
        <p:nvSpPr>
          <p:cNvPr id="39" name="Text Box 39"/>
          <p:cNvSpPr txBox="1"/>
          <p:nvPr/>
        </p:nvSpPr>
        <p:spPr>
          <a:xfrm>
            <a:off x="5337175" y="4191000"/>
            <a:ext cx="5867400" cy="368300"/>
          </a:xfrm>
          <a:prstGeom prst="rect">
            <a:avLst/>
          </a:prstGeom>
          <a:solidFill>
            <a:schemeClr val="bg1"/>
          </a:solidFill>
          <a:ln w="9525">
            <a:noFill/>
          </a:ln>
        </p:spPr>
        <p:txBody>
          <a:bodyPr anchor="t">
            <a:spAutoFit/>
          </a:bodyPr>
          <a:p>
            <a:pPr>
              <a:spcBef>
                <a:spcPct val="50000"/>
              </a:spcBef>
            </a:pPr>
            <a:r>
              <a:rPr lang="en-US" altLang="zh-CN" sz="1800" dirty="0">
                <a:latin typeface="Comic Sans MS" panose="030F0702030302020204" pitchFamily="66" charset="0"/>
              </a:rPr>
              <a:t>11</a:t>
            </a:r>
            <a:r>
              <a:rPr lang="zh-CN" altLang="en-US" sz="1800" dirty="0">
                <a:latin typeface="Comic Sans MS" panose="030F0702030302020204" pitchFamily="66" charset="0"/>
              </a:rPr>
              <a:t>）   </a:t>
            </a:r>
            <a:r>
              <a:rPr lang="en-US" altLang="zh-CN" sz="1800" dirty="0">
                <a:latin typeface="Times New Roman" panose="02020603050405020304" charset="0"/>
              </a:rPr>
              <a:t>$</a:t>
            </a:r>
            <a:r>
              <a:rPr lang="en-US" altLang="zh-CN" b="0" dirty="0">
                <a:latin typeface="Times New Roman" panose="02020603050405020304" charset="0"/>
              </a:rPr>
              <a:t> </a:t>
            </a:r>
            <a:r>
              <a:rPr lang="en-US" altLang="zh-CN" sz="1800" dirty="0">
                <a:latin typeface="Comic Sans MS" panose="030F0702030302020204" pitchFamily="66" charset="0"/>
              </a:rPr>
              <a:t>S                            </a:t>
            </a:r>
            <a:r>
              <a:rPr lang="en-US" altLang="zh-CN" sz="1800" dirty="0">
                <a:latin typeface="Times New Roman" panose="02020603050405020304" charset="0"/>
              </a:rPr>
              <a:t>$</a:t>
            </a:r>
            <a:r>
              <a:rPr lang="en-US" altLang="zh-CN" sz="1800" dirty="0">
                <a:latin typeface="Comic Sans MS" panose="030F0702030302020204" pitchFamily="66" charset="0"/>
              </a:rPr>
              <a:t>              </a:t>
            </a:r>
            <a:r>
              <a:rPr lang="zh-CN" altLang="en-US" sz="1800" dirty="0">
                <a:latin typeface="Comic Sans MS" panose="030F0702030302020204" pitchFamily="66" charset="0"/>
              </a:rPr>
              <a:t>接受</a:t>
            </a:r>
            <a:endParaRPr lang="zh-CN" altLang="en-US" sz="1800" dirty="0">
              <a:latin typeface="Comic Sans MS" panose="030F0702030302020204" pitchFamily="66" charset="0"/>
            </a:endParaRPr>
          </a:p>
        </p:txBody>
      </p:sp>
      <p:grpSp>
        <p:nvGrpSpPr>
          <p:cNvPr id="7" name="Group 40"/>
          <p:cNvGrpSpPr/>
          <p:nvPr/>
        </p:nvGrpSpPr>
        <p:grpSpPr>
          <a:xfrm>
            <a:off x="2395538" y="2286000"/>
            <a:ext cx="8842375" cy="3048000"/>
            <a:chOff x="192" y="1440"/>
            <a:chExt cx="5570" cy="1920"/>
          </a:xfrm>
        </p:grpSpPr>
        <p:sp>
          <p:nvSpPr>
            <p:cNvPr id="23590" name="Text Box 41"/>
            <p:cNvSpPr txBox="1"/>
            <p:nvPr/>
          </p:nvSpPr>
          <p:spPr>
            <a:xfrm>
              <a:off x="1008" y="1440"/>
              <a:ext cx="240" cy="365"/>
            </a:xfrm>
            <a:prstGeom prst="rect">
              <a:avLst/>
            </a:prstGeom>
            <a:noFill/>
            <a:ln w="9525">
              <a:noFill/>
            </a:ln>
          </p:spPr>
          <p:txBody>
            <a:bodyPr anchor="t">
              <a:spAutoFit/>
            </a:bodyPr>
            <a:p>
              <a:pPr>
                <a:spcBef>
                  <a:spcPct val="50000"/>
                </a:spcBef>
              </a:pPr>
              <a:r>
                <a:rPr lang="en-US" altLang="zh-CN" sz="3200" dirty="0">
                  <a:latin typeface="Comic Sans MS" panose="030F0702030302020204" pitchFamily="66" charset="0"/>
                </a:rPr>
                <a:t>S</a:t>
              </a:r>
              <a:endParaRPr lang="en-US" altLang="zh-CN" sz="3200" dirty="0">
                <a:latin typeface="Comic Sans MS" panose="030F0702030302020204" pitchFamily="66" charset="0"/>
              </a:endParaRPr>
            </a:p>
          </p:txBody>
        </p:sp>
        <p:sp>
          <p:nvSpPr>
            <p:cNvPr id="23591" name="Freeform 42"/>
            <p:cNvSpPr/>
            <p:nvPr/>
          </p:nvSpPr>
          <p:spPr>
            <a:xfrm>
              <a:off x="192" y="1776"/>
              <a:ext cx="912" cy="1584"/>
            </a:xfrm>
            <a:custGeom>
              <a:avLst/>
              <a:gdLst/>
              <a:ahLst/>
              <a:cxnLst>
                <a:cxn ang="0">
                  <a:pos x="912" y="0"/>
                </a:cxn>
                <a:cxn ang="0">
                  <a:pos x="192" y="384"/>
                </a:cxn>
                <a:cxn ang="0">
                  <a:pos x="0" y="1584"/>
                </a:cxn>
              </a:cxnLst>
              <a:pathLst>
                <a:path w="912" h="1584">
                  <a:moveTo>
                    <a:pt x="912" y="0"/>
                  </a:moveTo>
                  <a:cubicBezTo>
                    <a:pt x="628" y="60"/>
                    <a:pt x="344" y="120"/>
                    <a:pt x="192" y="384"/>
                  </a:cubicBezTo>
                  <a:cubicBezTo>
                    <a:pt x="40" y="648"/>
                    <a:pt x="20" y="1116"/>
                    <a:pt x="0" y="1584"/>
                  </a:cubicBez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23592" name="Line 43"/>
            <p:cNvSpPr/>
            <p:nvPr/>
          </p:nvSpPr>
          <p:spPr>
            <a:xfrm flipV="1">
              <a:off x="1152" y="1776"/>
              <a:ext cx="0" cy="1536"/>
            </a:xfrm>
            <a:prstGeom prst="line">
              <a:avLst/>
            </a:prstGeom>
            <a:ln w="9525" cap="flat" cmpd="sng">
              <a:solidFill>
                <a:schemeClr val="tx1"/>
              </a:solidFill>
              <a:prstDash val="solid"/>
              <a:round/>
              <a:headEnd type="none" w="med" len="med"/>
              <a:tailEnd type="none" w="med" len="med"/>
            </a:ln>
          </p:spPr>
        </p:sp>
        <p:sp>
          <p:nvSpPr>
            <p:cNvPr id="23593" name="Freeform 44"/>
            <p:cNvSpPr/>
            <p:nvPr/>
          </p:nvSpPr>
          <p:spPr>
            <a:xfrm>
              <a:off x="1200" y="1776"/>
              <a:ext cx="672" cy="1584"/>
            </a:xfrm>
            <a:custGeom>
              <a:avLst/>
              <a:gdLst/>
              <a:ahLst/>
              <a:cxnLst>
                <a:cxn ang="0">
                  <a:pos x="0" y="0"/>
                </a:cxn>
                <a:cxn ang="0">
                  <a:pos x="480" y="384"/>
                </a:cxn>
                <a:cxn ang="0">
                  <a:pos x="672" y="1584"/>
                </a:cxn>
              </a:cxnLst>
              <a:pathLst>
                <a:path w="672" h="1584">
                  <a:moveTo>
                    <a:pt x="0" y="0"/>
                  </a:moveTo>
                  <a:cubicBezTo>
                    <a:pt x="184" y="60"/>
                    <a:pt x="368" y="120"/>
                    <a:pt x="480" y="384"/>
                  </a:cubicBezTo>
                  <a:cubicBezTo>
                    <a:pt x="592" y="648"/>
                    <a:pt x="632" y="1116"/>
                    <a:pt x="672" y="1584"/>
                  </a:cubicBezTo>
                </a:path>
              </a:pathLst>
            </a:custGeom>
            <a:noFill/>
            <a:ln w="9525" cap="flat" cmpd="sng">
              <a:solidFill>
                <a:schemeClr val="tx1"/>
              </a:solidFill>
              <a:prstDash val="solid"/>
              <a:round/>
              <a:headEnd type="none" w="med" len="med"/>
              <a:tailEnd type="none" w="med" len="med"/>
            </a:ln>
          </p:spPr>
          <p:txBody>
            <a:bodyPr/>
            <a:p>
              <a:endParaRPr lang="zh-CN" altLang="en-US"/>
            </a:p>
          </p:txBody>
        </p:sp>
        <p:sp>
          <p:nvSpPr>
            <p:cNvPr id="23594" name="Text Box 45"/>
            <p:cNvSpPr txBox="1"/>
            <p:nvPr/>
          </p:nvSpPr>
          <p:spPr>
            <a:xfrm>
              <a:off x="2066" y="2409"/>
              <a:ext cx="3696" cy="232"/>
            </a:xfrm>
            <a:prstGeom prst="rect">
              <a:avLst/>
            </a:prstGeom>
            <a:noFill/>
            <a:ln w="9525">
              <a:noFill/>
            </a:ln>
          </p:spPr>
          <p:txBody>
            <a:bodyPr anchor="t">
              <a:spAutoFit/>
            </a:bodyPr>
            <a:p>
              <a:pPr>
                <a:spcBef>
                  <a:spcPct val="50000"/>
                </a:spcBef>
              </a:pPr>
              <a:r>
                <a:rPr lang="en-US" altLang="zh-CN" sz="1800" dirty="0">
                  <a:latin typeface="Comic Sans MS" panose="030F0702030302020204" pitchFamily="66" charset="0"/>
                </a:rPr>
                <a:t>10</a:t>
              </a:r>
              <a:r>
                <a:rPr lang="zh-CN" altLang="en-US" sz="1800" dirty="0">
                  <a:latin typeface="Comic Sans MS" panose="030F0702030302020204" pitchFamily="66" charset="0"/>
                </a:rPr>
                <a:t>）   </a:t>
              </a:r>
              <a:r>
                <a:rPr lang="en-US" altLang="zh-CN" sz="1800" dirty="0">
                  <a:latin typeface="Times New Roman" panose="02020603050405020304" charset="0"/>
                </a:rPr>
                <a:t>$</a:t>
              </a:r>
              <a:r>
                <a:rPr lang="en-US" altLang="zh-CN" b="0" dirty="0">
                  <a:latin typeface="Times New Roman" panose="02020603050405020304" charset="0"/>
                </a:rPr>
                <a:t> </a:t>
              </a:r>
              <a:r>
                <a:rPr lang="en-US" altLang="zh-CN" sz="1800" dirty="0">
                  <a:latin typeface="Comic Sans MS" panose="030F0702030302020204" pitchFamily="66" charset="0"/>
                </a:rPr>
                <a:t>aAcBe                    </a:t>
              </a:r>
              <a:r>
                <a:rPr lang="en-US" altLang="zh-CN" sz="1800" dirty="0">
                  <a:latin typeface="Times New Roman" panose="02020603050405020304" charset="0"/>
                </a:rPr>
                <a:t>$               </a:t>
              </a:r>
              <a:r>
                <a:rPr lang="en-US" altLang="zh-CN" sz="1800" dirty="0">
                  <a:latin typeface="Comic Sans MS" panose="030F0702030302020204" pitchFamily="66" charset="0"/>
                </a:rPr>
                <a:t> </a:t>
              </a:r>
              <a:r>
                <a:rPr lang="zh-CN" altLang="en-US" sz="1800" dirty="0">
                  <a:latin typeface="Comic Sans MS" panose="030F0702030302020204" pitchFamily="66" charset="0"/>
                </a:rPr>
                <a:t>归约</a:t>
              </a:r>
              <a:r>
                <a:rPr lang="en-US" altLang="zh-CN" sz="1800" dirty="0">
                  <a:latin typeface="Comic Sans MS" panose="030F0702030302020204" pitchFamily="66" charset="0"/>
                </a:rPr>
                <a:t>(S→aAcBe)</a:t>
              </a:r>
              <a:endParaRPr lang="en-US" altLang="zh-CN" sz="1800" dirty="0">
                <a:latin typeface="Comic Sans MS" panose="030F0702030302020204" pitchFamily="66" charset="0"/>
              </a:endParaRPr>
            </a:p>
          </p:txBody>
        </p:sp>
        <p:sp>
          <p:nvSpPr>
            <p:cNvPr id="23595" name="Line 46"/>
            <p:cNvSpPr/>
            <p:nvPr/>
          </p:nvSpPr>
          <p:spPr>
            <a:xfrm flipH="1">
              <a:off x="864" y="1776"/>
              <a:ext cx="240" cy="480"/>
            </a:xfrm>
            <a:prstGeom prst="line">
              <a:avLst/>
            </a:prstGeom>
            <a:ln w="9525" cap="flat" cmpd="sng">
              <a:solidFill>
                <a:schemeClr val="tx1"/>
              </a:solidFill>
              <a:prstDash val="solid"/>
              <a:round/>
              <a:headEnd type="none" w="med" len="med"/>
              <a:tailEnd type="none" w="med" len="med"/>
            </a:ln>
          </p:spPr>
        </p:sp>
        <p:sp>
          <p:nvSpPr>
            <p:cNvPr id="23596" name="Line 47"/>
            <p:cNvSpPr/>
            <p:nvPr/>
          </p:nvSpPr>
          <p:spPr>
            <a:xfrm>
              <a:off x="1200" y="1776"/>
              <a:ext cx="240" cy="480"/>
            </a:xfrm>
            <a:prstGeom prst="line">
              <a:avLst/>
            </a:prstGeom>
            <a:ln w="9525" cap="flat" cmpd="sng">
              <a:solidFill>
                <a:schemeClr val="tx1"/>
              </a:solidFill>
              <a:prstDash val="solid"/>
              <a:round/>
              <a:headEnd type="none" w="med" len="med"/>
              <a:tailEnd type="none" w="med" len="med"/>
            </a:ln>
          </p:spPr>
        </p:sp>
      </p:grpSp>
      <p:sp>
        <p:nvSpPr>
          <p:cNvPr id="23597" name="Text Box 48"/>
          <p:cNvSpPr txBox="1"/>
          <p:nvPr/>
        </p:nvSpPr>
        <p:spPr>
          <a:xfrm>
            <a:off x="6248400" y="4648200"/>
            <a:ext cx="4114800" cy="366713"/>
          </a:xfrm>
          <a:prstGeom prst="rect">
            <a:avLst/>
          </a:prstGeom>
          <a:noFill/>
          <a:ln w="9525">
            <a:noFill/>
          </a:ln>
        </p:spPr>
        <p:txBody>
          <a:bodyPr anchor="t">
            <a:spAutoFit/>
          </a:bodyPr>
          <a:p>
            <a:pPr>
              <a:spcBef>
                <a:spcPct val="50000"/>
              </a:spcBef>
            </a:pPr>
            <a:r>
              <a:rPr lang="zh-CN" altLang="en-US" sz="1800" b="0" dirty="0">
                <a:latin typeface="Times New Roman" panose="02020603050405020304" charset="0"/>
                <a:ea typeface="方正姚体" panose="02010601030101010101" pitchFamily="2" charset="-122"/>
              </a:rPr>
              <a:t>对输入串</a:t>
            </a:r>
            <a:r>
              <a:rPr lang="en-US" altLang="zh-CN" sz="1800" b="0" dirty="0">
                <a:latin typeface="Times New Roman" panose="02020603050405020304" charset="0"/>
                <a:ea typeface="方正姚体" panose="02010601030101010101" pitchFamily="2" charset="-122"/>
              </a:rPr>
              <a:t>abbcde#</a:t>
            </a:r>
            <a:r>
              <a:rPr lang="zh-CN" altLang="en-US" sz="1800" b="0" dirty="0">
                <a:latin typeface="Times New Roman" panose="02020603050405020304" charset="0"/>
                <a:ea typeface="方正姚体" panose="02010601030101010101" pitchFamily="2" charset="-122"/>
              </a:rPr>
              <a:t>的移进</a:t>
            </a:r>
            <a:r>
              <a:rPr lang="en-US" altLang="zh-CN" sz="1800" b="0" dirty="0">
                <a:latin typeface="Times New Roman" panose="02020603050405020304" charset="0"/>
                <a:ea typeface="方正姚体" panose="02010601030101010101" pitchFamily="2" charset="-122"/>
              </a:rPr>
              <a:t>-</a:t>
            </a:r>
            <a:r>
              <a:rPr lang="zh-CN" altLang="en-US" sz="1800" b="0" dirty="0">
                <a:latin typeface="Times New Roman" panose="02020603050405020304" charset="0"/>
                <a:ea typeface="方正姚体" panose="02010601030101010101" pitchFamily="2" charset="-122"/>
              </a:rPr>
              <a:t>规约分析过程</a:t>
            </a:r>
            <a:endParaRPr lang="zh-CN" altLang="en-US" sz="1800" b="0" dirty="0">
              <a:latin typeface="Times New Roman" panose="02020603050405020304" charset="0"/>
              <a:ea typeface="方正姚体" panose="02010601030101010101" pitchFamily="2" charset="-122"/>
            </a:endParaRPr>
          </a:p>
        </p:txBody>
      </p:sp>
      <p:grpSp>
        <p:nvGrpSpPr>
          <p:cNvPr id="8" name="Group 49"/>
          <p:cNvGrpSpPr/>
          <p:nvPr/>
        </p:nvGrpSpPr>
        <p:grpSpPr>
          <a:xfrm>
            <a:off x="3094038" y="5800725"/>
            <a:ext cx="7783512" cy="604838"/>
            <a:chOff x="384" y="3696"/>
            <a:chExt cx="5040" cy="441"/>
          </a:xfrm>
        </p:grpSpPr>
        <p:sp>
          <p:nvSpPr>
            <p:cNvPr id="23599" name="Text Box 50"/>
            <p:cNvSpPr txBox="1"/>
            <p:nvPr/>
          </p:nvSpPr>
          <p:spPr>
            <a:xfrm>
              <a:off x="384" y="3715"/>
              <a:ext cx="240" cy="422"/>
            </a:xfrm>
            <a:prstGeom prst="rect">
              <a:avLst/>
            </a:prstGeom>
            <a:noFill/>
            <a:ln w="9525">
              <a:noFill/>
            </a:ln>
          </p:spPr>
          <p:txBody>
            <a:bodyPr anchor="t">
              <a:spAutoFit/>
            </a:bodyPr>
            <a:p>
              <a:pPr>
                <a:spcBef>
                  <a:spcPct val="50000"/>
                </a:spcBef>
              </a:pPr>
              <a:r>
                <a:rPr lang="en-US" altLang="zh-CN" sz="3200" dirty="0">
                  <a:latin typeface="Comic Sans MS" panose="030F0702030302020204" pitchFamily="66" charset="0"/>
                </a:rPr>
                <a:t>S</a:t>
              </a:r>
              <a:endParaRPr lang="en-US" altLang="zh-CN" sz="3200" dirty="0">
                <a:latin typeface="Comic Sans MS" panose="030F0702030302020204" pitchFamily="66" charset="0"/>
              </a:endParaRPr>
            </a:p>
          </p:txBody>
        </p:sp>
        <p:sp>
          <p:nvSpPr>
            <p:cNvPr id="23600" name="Rectangle 51"/>
            <p:cNvSpPr/>
            <p:nvPr/>
          </p:nvSpPr>
          <p:spPr>
            <a:xfrm>
              <a:off x="576" y="3715"/>
              <a:ext cx="321" cy="422"/>
            </a:xfrm>
            <a:prstGeom prst="rect">
              <a:avLst/>
            </a:prstGeom>
            <a:noFill/>
            <a:ln w="9525">
              <a:noFill/>
            </a:ln>
          </p:spPr>
          <p:txBody>
            <a:bodyPr anchor="t">
              <a:spAutoFit/>
            </a:bodyPr>
            <a:p>
              <a:r>
                <a:rPr lang="en-US" altLang="zh-CN" sz="3200" dirty="0">
                  <a:latin typeface="Comic Sans MS" panose="030F0702030302020204" pitchFamily="66" charset="0"/>
                  <a:sym typeface="Symbol" panose="05050102010706020507" pitchFamily="18" charset="2"/>
                </a:rPr>
                <a:t></a:t>
              </a:r>
              <a:endParaRPr lang="en-US" altLang="zh-CN" sz="3200" dirty="0">
                <a:latin typeface="Comic Sans MS" panose="030F0702030302020204" pitchFamily="66" charset="0"/>
                <a:sym typeface="Symbol" panose="05050102010706020507" pitchFamily="18" charset="2"/>
              </a:endParaRPr>
            </a:p>
          </p:txBody>
        </p:sp>
        <p:sp>
          <p:nvSpPr>
            <p:cNvPr id="23601" name="Text Box 52"/>
            <p:cNvSpPr txBox="1"/>
            <p:nvPr/>
          </p:nvSpPr>
          <p:spPr>
            <a:xfrm>
              <a:off x="864" y="3715"/>
              <a:ext cx="912" cy="422"/>
            </a:xfrm>
            <a:prstGeom prst="rect">
              <a:avLst/>
            </a:prstGeom>
            <a:noFill/>
            <a:ln w="9525">
              <a:noFill/>
            </a:ln>
          </p:spPr>
          <p:txBody>
            <a:bodyPr anchor="t">
              <a:spAutoFit/>
            </a:bodyPr>
            <a:p>
              <a:pPr>
                <a:spcBef>
                  <a:spcPct val="50000"/>
                </a:spcBef>
              </a:pPr>
              <a:r>
                <a:rPr lang="en-US" altLang="zh-CN" sz="3200" dirty="0">
                  <a:latin typeface="Comic Sans MS" panose="030F0702030302020204" pitchFamily="66" charset="0"/>
                </a:rPr>
                <a:t>aAcBe</a:t>
              </a:r>
              <a:endParaRPr lang="en-US" altLang="zh-CN" sz="3200" dirty="0">
                <a:latin typeface="Comic Sans MS" panose="030F0702030302020204" pitchFamily="66" charset="0"/>
              </a:endParaRPr>
            </a:p>
          </p:txBody>
        </p:sp>
        <p:sp>
          <p:nvSpPr>
            <p:cNvPr id="23602" name="Rectangle 53"/>
            <p:cNvSpPr/>
            <p:nvPr/>
          </p:nvSpPr>
          <p:spPr>
            <a:xfrm>
              <a:off x="1647" y="3696"/>
              <a:ext cx="321" cy="422"/>
            </a:xfrm>
            <a:prstGeom prst="rect">
              <a:avLst/>
            </a:prstGeom>
            <a:noFill/>
            <a:ln w="9525">
              <a:noFill/>
            </a:ln>
          </p:spPr>
          <p:txBody>
            <a:bodyPr anchor="t">
              <a:spAutoFit/>
            </a:bodyPr>
            <a:p>
              <a:r>
                <a:rPr lang="en-US" altLang="zh-CN" sz="3200" dirty="0">
                  <a:latin typeface="Comic Sans MS" panose="030F0702030302020204" pitchFamily="66" charset="0"/>
                  <a:sym typeface="Symbol" panose="05050102010706020507" pitchFamily="18" charset="2"/>
                </a:rPr>
                <a:t></a:t>
              </a:r>
              <a:endParaRPr lang="en-US" altLang="zh-CN" sz="3200" dirty="0">
                <a:latin typeface="Comic Sans MS" panose="030F0702030302020204" pitchFamily="66" charset="0"/>
                <a:sym typeface="Symbol" panose="05050102010706020507" pitchFamily="18" charset="2"/>
              </a:endParaRPr>
            </a:p>
          </p:txBody>
        </p:sp>
        <p:sp>
          <p:nvSpPr>
            <p:cNvPr id="23603" name="Text Box 54"/>
            <p:cNvSpPr txBox="1"/>
            <p:nvPr/>
          </p:nvSpPr>
          <p:spPr>
            <a:xfrm>
              <a:off x="1968" y="3715"/>
              <a:ext cx="959" cy="422"/>
            </a:xfrm>
            <a:prstGeom prst="rect">
              <a:avLst/>
            </a:prstGeom>
            <a:noFill/>
            <a:ln w="9525">
              <a:noFill/>
            </a:ln>
          </p:spPr>
          <p:txBody>
            <a:bodyPr anchor="t">
              <a:spAutoFit/>
            </a:bodyPr>
            <a:p>
              <a:pPr>
                <a:spcBef>
                  <a:spcPct val="50000"/>
                </a:spcBef>
              </a:pPr>
              <a:r>
                <a:rPr lang="en-US" altLang="zh-CN" sz="3200" dirty="0">
                  <a:latin typeface="Comic Sans MS" panose="030F0702030302020204" pitchFamily="66" charset="0"/>
                </a:rPr>
                <a:t>aAcde</a:t>
              </a:r>
              <a:endParaRPr lang="en-US" altLang="zh-CN" sz="3200" dirty="0">
                <a:latin typeface="Comic Sans MS" panose="030F0702030302020204" pitchFamily="66" charset="0"/>
              </a:endParaRPr>
            </a:p>
          </p:txBody>
        </p:sp>
        <p:sp>
          <p:nvSpPr>
            <p:cNvPr id="23604" name="Rectangle 55"/>
            <p:cNvSpPr/>
            <p:nvPr/>
          </p:nvSpPr>
          <p:spPr>
            <a:xfrm>
              <a:off x="2751" y="3696"/>
              <a:ext cx="321" cy="422"/>
            </a:xfrm>
            <a:prstGeom prst="rect">
              <a:avLst/>
            </a:prstGeom>
            <a:noFill/>
            <a:ln w="9525">
              <a:noFill/>
            </a:ln>
          </p:spPr>
          <p:txBody>
            <a:bodyPr anchor="t">
              <a:spAutoFit/>
            </a:bodyPr>
            <a:p>
              <a:r>
                <a:rPr lang="en-US" altLang="zh-CN" sz="3200" dirty="0">
                  <a:latin typeface="Comic Sans MS" panose="030F0702030302020204" pitchFamily="66" charset="0"/>
                  <a:sym typeface="Symbol" panose="05050102010706020507" pitchFamily="18" charset="2"/>
                </a:rPr>
                <a:t></a:t>
              </a:r>
              <a:endParaRPr lang="en-US" altLang="zh-CN" sz="3200" dirty="0">
                <a:latin typeface="Comic Sans MS" panose="030F0702030302020204" pitchFamily="66" charset="0"/>
                <a:sym typeface="Symbol" panose="05050102010706020507" pitchFamily="18" charset="2"/>
              </a:endParaRPr>
            </a:p>
          </p:txBody>
        </p:sp>
        <p:sp>
          <p:nvSpPr>
            <p:cNvPr id="23605" name="Text Box 56"/>
            <p:cNvSpPr txBox="1"/>
            <p:nvPr/>
          </p:nvSpPr>
          <p:spPr>
            <a:xfrm>
              <a:off x="3072" y="3715"/>
              <a:ext cx="1056" cy="422"/>
            </a:xfrm>
            <a:prstGeom prst="rect">
              <a:avLst/>
            </a:prstGeom>
            <a:noFill/>
            <a:ln w="9525">
              <a:noFill/>
            </a:ln>
          </p:spPr>
          <p:txBody>
            <a:bodyPr anchor="t">
              <a:spAutoFit/>
            </a:bodyPr>
            <a:p>
              <a:pPr>
                <a:spcBef>
                  <a:spcPct val="50000"/>
                </a:spcBef>
              </a:pPr>
              <a:r>
                <a:rPr lang="en-US" altLang="zh-CN" sz="3200" dirty="0">
                  <a:latin typeface="Comic Sans MS" panose="030F0702030302020204" pitchFamily="66" charset="0"/>
                </a:rPr>
                <a:t>aAbcde</a:t>
              </a:r>
              <a:endParaRPr lang="en-US" altLang="zh-CN" sz="3200" dirty="0">
                <a:latin typeface="Comic Sans MS" panose="030F0702030302020204" pitchFamily="66" charset="0"/>
              </a:endParaRPr>
            </a:p>
          </p:txBody>
        </p:sp>
        <p:sp>
          <p:nvSpPr>
            <p:cNvPr id="23606" name="Rectangle 57"/>
            <p:cNvSpPr/>
            <p:nvPr/>
          </p:nvSpPr>
          <p:spPr>
            <a:xfrm>
              <a:off x="4047" y="3715"/>
              <a:ext cx="321" cy="422"/>
            </a:xfrm>
            <a:prstGeom prst="rect">
              <a:avLst/>
            </a:prstGeom>
            <a:noFill/>
            <a:ln w="9525">
              <a:noFill/>
            </a:ln>
          </p:spPr>
          <p:txBody>
            <a:bodyPr anchor="t">
              <a:spAutoFit/>
            </a:bodyPr>
            <a:p>
              <a:r>
                <a:rPr lang="en-US" altLang="zh-CN" sz="3200" dirty="0">
                  <a:latin typeface="Comic Sans MS" panose="030F0702030302020204" pitchFamily="66" charset="0"/>
                  <a:sym typeface="Symbol" panose="05050102010706020507" pitchFamily="18" charset="2"/>
                </a:rPr>
                <a:t></a:t>
              </a:r>
              <a:endParaRPr lang="en-US" altLang="zh-CN" sz="3200" dirty="0">
                <a:latin typeface="Comic Sans MS" panose="030F0702030302020204" pitchFamily="66" charset="0"/>
                <a:sym typeface="Symbol" panose="05050102010706020507" pitchFamily="18" charset="2"/>
              </a:endParaRPr>
            </a:p>
          </p:txBody>
        </p:sp>
        <p:sp>
          <p:nvSpPr>
            <p:cNvPr id="23607" name="Text Box 58"/>
            <p:cNvSpPr txBox="1"/>
            <p:nvPr/>
          </p:nvSpPr>
          <p:spPr>
            <a:xfrm>
              <a:off x="4368" y="3715"/>
              <a:ext cx="1056" cy="422"/>
            </a:xfrm>
            <a:prstGeom prst="rect">
              <a:avLst/>
            </a:prstGeom>
            <a:noFill/>
            <a:ln w="9525">
              <a:noFill/>
            </a:ln>
          </p:spPr>
          <p:txBody>
            <a:bodyPr anchor="t">
              <a:spAutoFit/>
            </a:bodyPr>
            <a:p>
              <a:pPr>
                <a:spcBef>
                  <a:spcPct val="50000"/>
                </a:spcBef>
              </a:pPr>
              <a:r>
                <a:rPr lang="en-US" altLang="zh-CN" sz="3200" dirty="0">
                  <a:latin typeface="Comic Sans MS" panose="030F0702030302020204" pitchFamily="66" charset="0"/>
                </a:rPr>
                <a:t>abbcde</a:t>
              </a:r>
              <a:endParaRPr lang="en-US" altLang="zh-CN" sz="3200" dirty="0">
                <a:latin typeface="Comic Sans MS" panose="030F0702030302020204" pitchFamily="66" charset="0"/>
              </a:endParaRPr>
            </a:p>
          </p:txBody>
        </p:sp>
      </p:grpSp>
      <p:sp>
        <p:nvSpPr>
          <p:cNvPr id="23568" name="Line 19"/>
          <p:cNvSpPr/>
          <p:nvPr/>
        </p:nvSpPr>
        <p:spPr>
          <a:xfrm>
            <a:off x="5943600" y="228600"/>
            <a:ext cx="0" cy="4419600"/>
          </a:xfrm>
          <a:prstGeom prst="line">
            <a:avLst/>
          </a:prstGeom>
          <a:ln w="9525" cap="flat" cmpd="sng">
            <a:solidFill>
              <a:schemeClr val="tx1"/>
            </a:solidFill>
            <a:prstDash val="solid"/>
            <a:round/>
            <a:headEnd type="none" w="med" len="med"/>
            <a:tailEnd type="none" w="med" len="med"/>
          </a:ln>
        </p:spPr>
      </p:sp>
      <p:sp>
        <p:nvSpPr>
          <p:cNvPr id="23561" name="Line 12"/>
          <p:cNvSpPr/>
          <p:nvPr/>
        </p:nvSpPr>
        <p:spPr>
          <a:xfrm>
            <a:off x="5334000" y="228600"/>
            <a:ext cx="5867400" cy="0"/>
          </a:xfrm>
          <a:prstGeom prst="line">
            <a:avLst/>
          </a:prstGeom>
          <a:ln w="9525" cap="flat" cmpd="sng">
            <a:solidFill>
              <a:schemeClr val="tx1"/>
            </a:solidFill>
            <a:prstDash val="solid"/>
            <a:round/>
            <a:headEnd type="none" w="med" len="med"/>
            <a:tailEnd type="none" w="med" len="med"/>
          </a:ln>
        </p:spPr>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自底向上分析方法</a:t>
            </a:r>
            <a:r>
              <a:rPr lang="zh-CN" altLang="en-US" dirty="0">
                <a:sym typeface="+mn-ea"/>
              </a:rPr>
              <a:t>（</a:t>
            </a:r>
            <a:r>
              <a:rPr lang="en-US" altLang="zh-CN" dirty="0">
                <a:sym typeface="+mn-ea"/>
              </a:rPr>
              <a:t>LR</a:t>
            </a:r>
            <a:r>
              <a:rPr lang="zh-CN" altLang="en-US" dirty="0">
                <a:sym typeface="+mn-ea"/>
              </a:rPr>
              <a:t>分析）</a:t>
            </a:r>
            <a:endParaRPr lang="zh-CN" altLang="en-US" dirty="0"/>
          </a:p>
        </p:txBody>
      </p:sp>
      <p:sp>
        <p:nvSpPr>
          <p:cNvPr id="36867" name="Rectangle 3"/>
          <p:cNvSpPr txBox="1"/>
          <p:nvPr/>
        </p:nvSpPr>
        <p:spPr>
          <a:xfrm>
            <a:off x="644525" y="1271588"/>
            <a:ext cx="7772400" cy="647700"/>
          </a:xfrm>
          <a:prstGeom prst="rect">
            <a:avLst/>
          </a:prstGeom>
          <a:noFill/>
          <a:ln w="9525">
            <a:noFill/>
          </a:ln>
        </p:spPr>
        <p:txBody>
          <a:bodyPr anchor="t"/>
          <a:p>
            <a:pPr marL="457200" indent="-457200">
              <a:spcBef>
                <a:spcPct val="20000"/>
              </a:spcBef>
              <a:buSzTx/>
              <a:buFont typeface="Wingdings" panose="05000000000000000000" charset="0"/>
              <a:buChar char="p"/>
            </a:pPr>
            <a:r>
              <a:rPr lang="en-US" altLang="zh-CN" sz="3200">
                <a:solidFill>
                  <a:schemeClr val="tx2"/>
                </a:solidFill>
                <a:latin typeface="华文新魏" panose="02010800040101010101" pitchFamily="2" charset="-122"/>
              </a:rPr>
              <a:t>LR</a:t>
            </a:r>
            <a:r>
              <a:rPr lang="zh-CN" altLang="en-US" sz="3200">
                <a:solidFill>
                  <a:schemeClr val="tx2"/>
                </a:solidFill>
                <a:latin typeface="华文新魏" panose="02010800040101010101" pitchFamily="2" charset="-122"/>
              </a:rPr>
              <a:t>分析过程中的性质与特点：</a:t>
            </a:r>
            <a:endParaRPr lang="zh-CN" altLang="en-US" sz="3200">
              <a:solidFill>
                <a:schemeClr val="tx2"/>
              </a:solidFill>
              <a:latin typeface="华文新魏" panose="02010800040101010101" pitchFamily="2" charset="-122"/>
            </a:endParaRPr>
          </a:p>
        </p:txBody>
      </p:sp>
      <p:sp>
        <p:nvSpPr>
          <p:cNvPr id="5" name="Rectangle 4"/>
          <p:cNvSpPr/>
          <p:nvPr/>
        </p:nvSpPr>
        <p:spPr>
          <a:xfrm>
            <a:off x="571500" y="2210435"/>
            <a:ext cx="9619615" cy="1225550"/>
          </a:xfrm>
          <a:prstGeom prst="rect">
            <a:avLst/>
          </a:prstGeom>
          <a:noFill/>
          <a:ln w="9525">
            <a:noFill/>
          </a:ln>
        </p:spPr>
        <p:txBody>
          <a:bodyPr anchor="t"/>
          <a:p>
            <a:pPr marL="800100" lvl="1" indent="-342900" algn="l" rtl="0" eaLnBrk="1" fontAlgn="base" hangingPunct="1">
              <a:lnSpc>
                <a:spcPct val="130000"/>
              </a:lnSpc>
              <a:spcBef>
                <a:spcPct val="20000"/>
              </a:spcBef>
              <a:spcAft>
                <a:spcPct val="0"/>
              </a:spcAft>
              <a:buClr>
                <a:schemeClr val="hlink"/>
              </a:buClr>
              <a:buSzPct val="55000"/>
              <a:buFont typeface="Wingdings" panose="05000000000000000000" charset="0"/>
              <a:buChar char="ü"/>
            </a:pPr>
            <a:r>
              <a:rPr lang="zh-CN" altLang="en-US" sz="2800" dirty="0">
                <a:solidFill>
                  <a:schemeClr val="tx1"/>
                </a:solidFill>
                <a:latin typeface="华文新魏" panose="02010800040101010101" pitchFamily="2" charset="-122"/>
                <a:ea typeface="华文新魏" panose="02010800040101010101" pitchFamily="2" charset="-122"/>
              </a:rPr>
              <a:t>栈中的文法符号串并上剩余的输入串构成一个右句型（规范句型）</a:t>
            </a:r>
            <a:endParaRPr lang="zh-CN" altLang="en-US" sz="2800" dirty="0">
              <a:solidFill>
                <a:schemeClr val="tx1"/>
              </a:solidFill>
              <a:latin typeface="华文新魏" panose="02010800040101010101" pitchFamily="2" charset="-122"/>
              <a:ea typeface="华文新魏" panose="02010800040101010101" pitchFamily="2" charset="-122"/>
            </a:endParaRPr>
          </a:p>
        </p:txBody>
      </p:sp>
      <p:sp>
        <p:nvSpPr>
          <p:cNvPr id="6" name="Rectangle 6"/>
          <p:cNvSpPr/>
          <p:nvPr/>
        </p:nvSpPr>
        <p:spPr>
          <a:xfrm>
            <a:off x="571500" y="3587750"/>
            <a:ext cx="9255760" cy="865505"/>
          </a:xfrm>
          <a:prstGeom prst="rect">
            <a:avLst/>
          </a:prstGeom>
          <a:noFill/>
          <a:ln w="9525">
            <a:noFill/>
          </a:ln>
        </p:spPr>
        <p:txBody>
          <a:bodyPr anchor="t"/>
          <a:p>
            <a:pPr marL="800100" lvl="1" indent="-342900" algn="l" rtl="0" eaLnBrk="1" fontAlgn="base" hangingPunct="1">
              <a:lnSpc>
                <a:spcPct val="130000"/>
              </a:lnSpc>
              <a:spcBef>
                <a:spcPct val="20000"/>
              </a:spcBef>
              <a:spcAft>
                <a:spcPct val="0"/>
              </a:spcAft>
              <a:buClr>
                <a:schemeClr val="hlink"/>
              </a:buClr>
              <a:buSzPct val="55000"/>
              <a:buFont typeface="Wingdings" panose="05000000000000000000" charset="0"/>
              <a:buChar char="ü"/>
            </a:pPr>
            <a:r>
              <a:rPr lang="zh-CN" altLang="en-US" sz="2800" dirty="0">
                <a:solidFill>
                  <a:schemeClr val="tx1"/>
                </a:solidFill>
                <a:latin typeface="华文新魏" panose="02010800040101010101" pitchFamily="2" charset="-122"/>
                <a:ea typeface="华文新魏" panose="02010800040101010101" pitchFamily="2" charset="-122"/>
              </a:rPr>
              <a:t>当该右句型的句柄出现在栈顶时，归约，否则，移进</a:t>
            </a:r>
            <a:endParaRPr lang="zh-CN" altLang="en-US" sz="2800" dirty="0">
              <a:solidFill>
                <a:schemeClr val="tx1"/>
              </a:solidFill>
              <a:latin typeface="华文新魏" panose="02010800040101010101" pitchFamily="2" charset="-122"/>
              <a:ea typeface="华文新魏" panose="02010800040101010101" pitchFamily="2" charset="-122"/>
            </a:endParaRPr>
          </a:p>
        </p:txBody>
      </p:sp>
      <p:sp>
        <p:nvSpPr>
          <p:cNvPr id="7" name="Rectangle 7"/>
          <p:cNvSpPr>
            <a:spLocks noChangeArrowheads="1"/>
          </p:cNvSpPr>
          <p:nvPr/>
        </p:nvSpPr>
        <p:spPr bwMode="auto">
          <a:xfrm>
            <a:off x="571500" y="4596130"/>
            <a:ext cx="9873615" cy="1224280"/>
          </a:xfrm>
          <a:prstGeom prst="rect">
            <a:avLst/>
          </a:prstGeom>
          <a:noFill/>
          <a:ln w="9525">
            <a:noFill/>
            <a:miter lim="800000"/>
          </a:ln>
        </p:spPr>
        <p:txBody>
          <a:bodyPr/>
          <a:p>
            <a:pPr marL="800100" marR="0" lvl="1" indent="-342900" algn="l" defTabSz="914400" rtl="0" eaLnBrk="1" fontAlgn="base" latinLnBrk="0" hangingPunct="1">
              <a:lnSpc>
                <a:spcPct val="130000"/>
              </a:lnSpc>
              <a:spcBef>
                <a:spcPct val="20000"/>
              </a:spcBef>
              <a:spcAft>
                <a:spcPct val="0"/>
              </a:spcAft>
              <a:buClr>
                <a:schemeClr val="hlink"/>
              </a:buClr>
              <a:buSzPct val="55000"/>
              <a:buFont typeface="Wingdings" panose="05000000000000000000" charset="0"/>
              <a:buChar char="ü"/>
              <a:defRPr/>
            </a:pPr>
            <a:r>
              <a:rPr kumimoji="0" lang="zh-CN" altLang="en-US" sz="28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栈中的文法符号串是当前（右）句型的前缀，该前缀不包含当前句型的句柄后面的符号，称之为 </a:t>
            </a:r>
            <a:r>
              <a:rPr kumimoji="0" lang="zh-CN" altLang="en-US" sz="2800" b="1" i="0" u="sng"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活前缀</a:t>
            </a:r>
            <a:endParaRPr kumimoji="0" lang="zh-CN" altLang="en-US" sz="2800" b="0"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endParaRPr>
          </a:p>
        </p:txBody>
      </p:sp>
      <p:sp>
        <p:nvSpPr>
          <p:cNvPr id="3" name="爆炸形 1 2"/>
          <p:cNvSpPr/>
          <p:nvPr/>
        </p:nvSpPr>
        <p:spPr>
          <a:xfrm>
            <a:off x="8859520" y="5594350"/>
            <a:ext cx="685800" cy="762000"/>
          </a:xfrm>
          <a:prstGeom prst="irregularSeal1">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non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Lucida Sans" panose="020B0602030504020204" pitchFamily="-65"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amond(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amond(i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3" grpId="0" animBg="1"/>
      <p:bldP spid="3"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7239000" y="4572000"/>
            <a:ext cx="1600200" cy="685800"/>
          </a:xfrm>
          <a:prstGeom prst="roundRect">
            <a:avLst/>
          </a:prstGeom>
          <a:solidFill>
            <a:schemeClr val="accent2">
              <a:lumMod val="40000"/>
              <a:lumOff val="60000"/>
            </a:schemeClr>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Lucida Sans" panose="020B0602030504020204" pitchFamily="-65" charset="0"/>
            </a:endParaRPr>
          </a:p>
        </p:txBody>
      </p:sp>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en-US" altLang="zh-CN" dirty="0"/>
              <a:t>LR</a:t>
            </a:r>
            <a:r>
              <a:rPr lang="zh-CN" altLang="en-US" dirty="0"/>
              <a:t>分析</a:t>
            </a:r>
            <a:r>
              <a:rPr lang="zh-CN" altLang="en-US" dirty="0">
                <a:sym typeface="+mn-ea"/>
              </a:rPr>
              <a:t>（</a:t>
            </a:r>
            <a:r>
              <a:rPr lang="zh-CN" dirty="0">
                <a:sym typeface="+mn-ea"/>
              </a:rPr>
              <a:t>活前缀</a:t>
            </a:r>
            <a:r>
              <a:rPr lang="zh-CN" altLang="en-US" dirty="0">
                <a:sym typeface="+mn-ea"/>
              </a:rPr>
              <a:t>）</a:t>
            </a:r>
            <a:endParaRPr lang="zh-CN" altLang="en-US" dirty="0"/>
          </a:p>
        </p:txBody>
      </p:sp>
      <p:sp>
        <p:nvSpPr>
          <p:cNvPr id="3" name="Rectangle 4"/>
          <p:cNvSpPr/>
          <p:nvPr/>
        </p:nvSpPr>
        <p:spPr>
          <a:xfrm>
            <a:off x="682625" y="1357313"/>
            <a:ext cx="5718175" cy="647700"/>
          </a:xfrm>
          <a:prstGeom prst="rect">
            <a:avLst/>
          </a:prstGeom>
          <a:noFill/>
          <a:ln w="9525">
            <a:noFill/>
          </a:ln>
        </p:spPr>
        <p:txBody>
          <a:bodyPr anchor="t"/>
          <a:p>
            <a:pPr marL="914400" lvl="1" indent="-457200" algn="l" rtl="0" eaLnBrk="1" fontAlgn="base" hangingPunct="1">
              <a:spcBef>
                <a:spcPct val="20000"/>
              </a:spcBef>
              <a:spcAft>
                <a:spcPct val="0"/>
              </a:spcAft>
              <a:buClr>
                <a:schemeClr val="hlink"/>
              </a:buClr>
              <a:buSzPct val="55000"/>
              <a:buFont typeface="Wingdings" panose="05000000000000000000" charset="0"/>
              <a:buChar char="ü"/>
            </a:pPr>
            <a:r>
              <a:rPr lang="zh-CN" altLang="en-US" sz="2800" dirty="0">
                <a:solidFill>
                  <a:schemeClr val="tx1"/>
                </a:solidFill>
                <a:latin typeface="Tahoma" panose="020B0604030504040204" charset="0"/>
              </a:rPr>
              <a:t>活前缀：上例  </a:t>
            </a:r>
            <a:r>
              <a:rPr lang="en-US" altLang="zh-CN" sz="2800" dirty="0">
                <a:solidFill>
                  <a:schemeClr val="tx1"/>
                </a:solidFill>
                <a:latin typeface="Tahoma" panose="020B0604030504040204" charset="0"/>
              </a:rPr>
              <a:t>a</a:t>
            </a:r>
            <a:r>
              <a:rPr lang="en-US" altLang="zh-CN" sz="2800" u="sng" dirty="0">
                <a:solidFill>
                  <a:schemeClr val="tx1"/>
                </a:solidFill>
                <a:latin typeface="Tahoma" panose="020B0604030504040204" charset="0"/>
              </a:rPr>
              <a:t>Ab</a:t>
            </a:r>
            <a:r>
              <a:rPr lang="en-US" altLang="zh-CN" sz="2800" dirty="0">
                <a:solidFill>
                  <a:schemeClr val="tx1"/>
                </a:solidFill>
                <a:latin typeface="Tahoma" panose="020B0604030504040204" charset="0"/>
              </a:rPr>
              <a:t>cde</a:t>
            </a:r>
            <a:endParaRPr lang="en-US" altLang="zh-CN" sz="2800" dirty="0">
              <a:solidFill>
                <a:schemeClr val="tx1"/>
              </a:solidFill>
              <a:latin typeface="Tahoma" panose="020B0604030504040204" charset="0"/>
            </a:endParaRPr>
          </a:p>
        </p:txBody>
      </p:sp>
      <p:sp>
        <p:nvSpPr>
          <p:cNvPr id="5" name="Rectangle 5"/>
          <p:cNvSpPr/>
          <p:nvPr/>
        </p:nvSpPr>
        <p:spPr>
          <a:xfrm>
            <a:off x="2700338" y="1860550"/>
            <a:ext cx="3816350" cy="576263"/>
          </a:xfrm>
          <a:prstGeom prst="rect">
            <a:avLst/>
          </a:prstGeom>
          <a:noFill/>
          <a:ln w="9525">
            <a:noFill/>
          </a:ln>
        </p:spPr>
        <p:txBody>
          <a:bodyPr anchor="t"/>
          <a:p>
            <a:pPr marL="742950" lvl="1" indent="-285750" algn="l" rtl="0" eaLnBrk="1" fontAlgn="base" hangingPunct="1">
              <a:spcBef>
                <a:spcPct val="20000"/>
              </a:spcBef>
              <a:spcAft>
                <a:spcPct val="0"/>
              </a:spcAft>
              <a:buClr>
                <a:schemeClr val="hlink"/>
              </a:buClr>
              <a:buSzPct val="55000"/>
              <a:buNone/>
            </a:pPr>
            <a:r>
              <a:rPr lang="en-US" altLang="zh-CN" sz="2800" dirty="0">
                <a:solidFill>
                  <a:schemeClr val="tx1"/>
                </a:solidFill>
                <a:latin typeface="Tahoma" panose="020B0604030504040204" charset="0"/>
                <a:sym typeface="Symbol" panose="05050102010706020507" pitchFamily="18" charset="2"/>
              </a:rPr>
              <a:t> , </a:t>
            </a:r>
            <a:r>
              <a:rPr lang="en-US" altLang="zh-CN" sz="2800" dirty="0">
                <a:solidFill>
                  <a:schemeClr val="tx1"/>
                </a:solidFill>
                <a:latin typeface="Tahoma" panose="020B0604030504040204" charset="0"/>
              </a:rPr>
              <a:t>a , aA , aAb</a:t>
            </a:r>
            <a:endParaRPr lang="en-US" altLang="zh-CN" sz="2800" dirty="0">
              <a:solidFill>
                <a:schemeClr val="tx1"/>
              </a:solidFill>
              <a:latin typeface="Tahoma" panose="020B0604030504040204" charset="0"/>
            </a:endParaRPr>
          </a:p>
        </p:txBody>
      </p:sp>
      <p:sp>
        <p:nvSpPr>
          <p:cNvPr id="6" name="Rectangle 6"/>
          <p:cNvSpPr/>
          <p:nvPr/>
        </p:nvSpPr>
        <p:spPr>
          <a:xfrm>
            <a:off x="611188" y="2797175"/>
            <a:ext cx="6704012" cy="576263"/>
          </a:xfrm>
          <a:prstGeom prst="rect">
            <a:avLst/>
          </a:prstGeom>
          <a:noFill/>
          <a:ln w="9525">
            <a:noFill/>
          </a:ln>
        </p:spPr>
        <p:txBody>
          <a:bodyPr anchor="t"/>
          <a:p>
            <a:pPr marL="914400" lvl="1" indent="-457200" algn="l" rtl="0" eaLnBrk="1" fontAlgn="base" hangingPunct="1">
              <a:spcBef>
                <a:spcPct val="20000"/>
              </a:spcBef>
              <a:spcAft>
                <a:spcPct val="0"/>
              </a:spcAft>
              <a:buClr>
                <a:schemeClr val="hlink"/>
              </a:buClr>
              <a:buSzPct val="55000"/>
              <a:buFont typeface="Wingdings" panose="05000000000000000000" charset="0"/>
              <a:buChar char="ü"/>
            </a:pPr>
            <a:r>
              <a:rPr lang="zh-CN" altLang="en-US" sz="2800" b="1" u="sng" dirty="0">
                <a:solidFill>
                  <a:schemeClr val="tx1"/>
                </a:solidFill>
                <a:effectLst>
                  <a:outerShdw blurRad="38100" dist="19050" dir="2700000" algn="tl" rotWithShape="0">
                    <a:schemeClr val="dk1">
                      <a:alpha val="40000"/>
                    </a:schemeClr>
                  </a:outerShdw>
                </a:effectLst>
                <a:latin typeface="Tahoma" panose="020B0604030504040204" charset="0"/>
              </a:rPr>
              <a:t>可归前缀</a:t>
            </a:r>
            <a:r>
              <a:rPr lang="zh-CN" altLang="en-US" sz="2800" dirty="0">
                <a:solidFill>
                  <a:schemeClr val="tx1"/>
                </a:solidFill>
                <a:latin typeface="Tahoma" panose="020B0604030504040204" charset="0"/>
              </a:rPr>
              <a:t>：包含完整句柄的活前缀</a:t>
            </a:r>
            <a:endParaRPr lang="zh-CN" altLang="en-US" sz="2800" dirty="0">
              <a:solidFill>
                <a:schemeClr val="tx1"/>
              </a:solidFill>
              <a:latin typeface="Tahoma" panose="020B0604030504040204" charset="0"/>
            </a:endParaRPr>
          </a:p>
        </p:txBody>
      </p:sp>
      <p:sp>
        <p:nvSpPr>
          <p:cNvPr id="23554" name="Text Box 5"/>
          <p:cNvSpPr txBox="1"/>
          <p:nvPr/>
        </p:nvSpPr>
        <p:spPr>
          <a:xfrm>
            <a:off x="9438640" y="967105"/>
            <a:ext cx="2348230" cy="1938020"/>
          </a:xfrm>
          <a:prstGeom prst="rect">
            <a:avLst/>
          </a:prstGeom>
          <a:solidFill>
            <a:schemeClr val="bg1"/>
          </a:solidFill>
          <a:ln w="9525">
            <a:noFill/>
          </a:ln>
        </p:spPr>
        <p:txBody>
          <a:bodyPr wrap="square" anchor="t">
            <a:spAutoFit/>
          </a:bodyPr>
          <a:p>
            <a:pPr>
              <a:spcBef>
                <a:spcPct val="50000"/>
              </a:spcBef>
            </a:pPr>
            <a:r>
              <a:rPr lang="zh-CN" altLang="en-US" sz="2400" dirty="0">
                <a:latin typeface="Comic Sans MS" panose="030F0702030302020204" pitchFamily="66" charset="0"/>
              </a:rPr>
              <a:t>文法</a:t>
            </a:r>
            <a:r>
              <a:rPr lang="en-US" altLang="zh-CN" sz="2400" dirty="0">
                <a:latin typeface="Comic Sans MS" panose="030F0702030302020204" pitchFamily="66" charset="0"/>
              </a:rPr>
              <a:t>G[S]</a:t>
            </a:r>
            <a:r>
              <a:rPr lang="zh-CN" altLang="en-US" sz="2400" dirty="0">
                <a:latin typeface="Comic Sans MS" panose="030F0702030302020204" pitchFamily="66" charset="0"/>
              </a:rPr>
              <a:t>：</a:t>
            </a:r>
            <a:br>
              <a:rPr lang="zh-CN" altLang="en-US" sz="2400" dirty="0">
                <a:latin typeface="Comic Sans MS" panose="030F0702030302020204" pitchFamily="66" charset="0"/>
              </a:rPr>
            </a:br>
            <a:r>
              <a:rPr lang="en-US" altLang="zh-CN" sz="2400" dirty="0">
                <a:latin typeface="Comic Sans MS" panose="030F0702030302020204" pitchFamily="66" charset="0"/>
              </a:rPr>
              <a:t>(1) S → aAcBe</a:t>
            </a:r>
            <a:br>
              <a:rPr lang="en-US" altLang="zh-CN" sz="2400" dirty="0">
                <a:latin typeface="Comic Sans MS" panose="030F0702030302020204" pitchFamily="66" charset="0"/>
              </a:rPr>
            </a:br>
            <a:r>
              <a:rPr lang="en-US" altLang="zh-CN" sz="2400" dirty="0">
                <a:latin typeface="Comic Sans MS" panose="030F0702030302020204" pitchFamily="66" charset="0"/>
              </a:rPr>
              <a:t>(2) A → b</a:t>
            </a:r>
            <a:br>
              <a:rPr lang="en-US" altLang="zh-CN" sz="2400" dirty="0">
                <a:latin typeface="Comic Sans MS" panose="030F0702030302020204" pitchFamily="66" charset="0"/>
              </a:rPr>
            </a:br>
            <a:r>
              <a:rPr lang="en-US" altLang="zh-CN" sz="2400" dirty="0">
                <a:latin typeface="Comic Sans MS" panose="030F0702030302020204" pitchFamily="66" charset="0"/>
              </a:rPr>
              <a:t>(3) A → Ab</a:t>
            </a:r>
            <a:br>
              <a:rPr lang="en-US" altLang="zh-CN" sz="2400" dirty="0">
                <a:latin typeface="Comic Sans MS" panose="030F0702030302020204" pitchFamily="66" charset="0"/>
              </a:rPr>
            </a:br>
            <a:r>
              <a:rPr lang="en-US" altLang="zh-CN" sz="2400" dirty="0">
                <a:latin typeface="Comic Sans MS" panose="030F0702030302020204" pitchFamily="66" charset="0"/>
              </a:rPr>
              <a:t>(4) B → d</a:t>
            </a:r>
            <a:endParaRPr lang="en-US" altLang="zh-CN" sz="2400" dirty="0">
              <a:latin typeface="Comic Sans MS" panose="030F0702030302020204" pitchFamily="66" charset="0"/>
            </a:endParaRPr>
          </a:p>
        </p:txBody>
      </p:sp>
      <p:grpSp>
        <p:nvGrpSpPr>
          <p:cNvPr id="8" name="Group 49"/>
          <p:cNvGrpSpPr/>
          <p:nvPr/>
        </p:nvGrpSpPr>
        <p:grpSpPr>
          <a:xfrm>
            <a:off x="3094038" y="4581525"/>
            <a:ext cx="7783512" cy="608953"/>
            <a:chOff x="384" y="3696"/>
            <a:chExt cx="5040" cy="444"/>
          </a:xfrm>
        </p:grpSpPr>
        <p:sp>
          <p:nvSpPr>
            <p:cNvPr id="23599" name="Text Box 50"/>
            <p:cNvSpPr txBox="1"/>
            <p:nvPr/>
          </p:nvSpPr>
          <p:spPr>
            <a:xfrm>
              <a:off x="384" y="3715"/>
              <a:ext cx="240" cy="422"/>
            </a:xfrm>
            <a:prstGeom prst="rect">
              <a:avLst/>
            </a:prstGeom>
            <a:noFill/>
            <a:ln w="9525">
              <a:noFill/>
            </a:ln>
          </p:spPr>
          <p:txBody>
            <a:bodyPr anchor="t">
              <a:spAutoFit/>
            </a:bodyPr>
            <a:p>
              <a:pPr>
                <a:spcBef>
                  <a:spcPct val="50000"/>
                </a:spcBef>
              </a:pPr>
              <a:r>
                <a:rPr lang="en-US" altLang="zh-CN" sz="3200" dirty="0">
                  <a:latin typeface="Comic Sans MS" panose="030F0702030302020204" pitchFamily="66" charset="0"/>
                </a:rPr>
                <a:t>S</a:t>
              </a:r>
              <a:endParaRPr lang="en-US" altLang="zh-CN" sz="3200" dirty="0">
                <a:latin typeface="Comic Sans MS" panose="030F0702030302020204" pitchFamily="66" charset="0"/>
              </a:endParaRPr>
            </a:p>
          </p:txBody>
        </p:sp>
        <p:sp>
          <p:nvSpPr>
            <p:cNvPr id="23600" name="Rectangle 51"/>
            <p:cNvSpPr/>
            <p:nvPr/>
          </p:nvSpPr>
          <p:spPr>
            <a:xfrm>
              <a:off x="576" y="3715"/>
              <a:ext cx="321" cy="422"/>
            </a:xfrm>
            <a:prstGeom prst="rect">
              <a:avLst/>
            </a:prstGeom>
            <a:noFill/>
            <a:ln w="9525">
              <a:noFill/>
            </a:ln>
          </p:spPr>
          <p:txBody>
            <a:bodyPr anchor="t">
              <a:spAutoFit/>
            </a:bodyPr>
            <a:p>
              <a:r>
                <a:rPr lang="en-US" altLang="zh-CN" sz="3200" dirty="0">
                  <a:latin typeface="Comic Sans MS" panose="030F0702030302020204" pitchFamily="66" charset="0"/>
                  <a:sym typeface="Symbol" panose="05050102010706020507" pitchFamily="18" charset="2"/>
                </a:rPr>
                <a:t></a:t>
              </a:r>
              <a:endParaRPr lang="en-US" altLang="zh-CN" sz="3200" dirty="0">
                <a:latin typeface="Comic Sans MS" panose="030F0702030302020204" pitchFamily="66" charset="0"/>
                <a:sym typeface="Symbol" panose="05050102010706020507" pitchFamily="18" charset="2"/>
              </a:endParaRPr>
            </a:p>
          </p:txBody>
        </p:sp>
        <p:sp>
          <p:nvSpPr>
            <p:cNvPr id="23601" name="Text Box 52"/>
            <p:cNvSpPr txBox="1"/>
            <p:nvPr/>
          </p:nvSpPr>
          <p:spPr>
            <a:xfrm>
              <a:off x="864" y="3715"/>
              <a:ext cx="912" cy="425"/>
            </a:xfrm>
            <a:prstGeom prst="rect">
              <a:avLst/>
            </a:prstGeom>
            <a:noFill/>
            <a:ln w="9525">
              <a:noFill/>
            </a:ln>
          </p:spPr>
          <p:txBody>
            <a:bodyPr anchor="t">
              <a:spAutoFit/>
            </a:bodyPr>
            <a:p>
              <a:pPr>
                <a:spcBef>
                  <a:spcPct val="50000"/>
                </a:spcBef>
              </a:pPr>
              <a:r>
                <a:rPr lang="en-US" altLang="zh-CN" sz="3200" u="sng" dirty="0">
                  <a:latin typeface="Comic Sans MS" panose="030F0702030302020204" pitchFamily="66" charset="0"/>
                </a:rPr>
                <a:t>aAcBe</a:t>
              </a:r>
              <a:endParaRPr lang="en-US" altLang="zh-CN" sz="3200" u="sng" dirty="0">
                <a:latin typeface="Comic Sans MS" panose="030F0702030302020204" pitchFamily="66" charset="0"/>
              </a:endParaRPr>
            </a:p>
          </p:txBody>
        </p:sp>
        <p:sp>
          <p:nvSpPr>
            <p:cNvPr id="23602" name="Rectangle 53"/>
            <p:cNvSpPr/>
            <p:nvPr/>
          </p:nvSpPr>
          <p:spPr>
            <a:xfrm>
              <a:off x="1647" y="3696"/>
              <a:ext cx="321" cy="422"/>
            </a:xfrm>
            <a:prstGeom prst="rect">
              <a:avLst/>
            </a:prstGeom>
            <a:noFill/>
            <a:ln w="9525">
              <a:noFill/>
            </a:ln>
          </p:spPr>
          <p:txBody>
            <a:bodyPr anchor="t">
              <a:spAutoFit/>
            </a:bodyPr>
            <a:p>
              <a:r>
                <a:rPr lang="en-US" altLang="zh-CN" sz="3200" dirty="0">
                  <a:latin typeface="Comic Sans MS" panose="030F0702030302020204" pitchFamily="66" charset="0"/>
                  <a:sym typeface="Symbol" panose="05050102010706020507" pitchFamily="18" charset="2"/>
                </a:rPr>
                <a:t></a:t>
              </a:r>
              <a:endParaRPr lang="en-US" altLang="zh-CN" sz="3200" dirty="0">
                <a:latin typeface="Comic Sans MS" panose="030F0702030302020204" pitchFamily="66" charset="0"/>
                <a:sym typeface="Symbol" panose="05050102010706020507" pitchFamily="18" charset="2"/>
              </a:endParaRPr>
            </a:p>
          </p:txBody>
        </p:sp>
        <p:sp>
          <p:nvSpPr>
            <p:cNvPr id="23603" name="Text Box 54"/>
            <p:cNvSpPr txBox="1"/>
            <p:nvPr/>
          </p:nvSpPr>
          <p:spPr>
            <a:xfrm>
              <a:off x="1968" y="3715"/>
              <a:ext cx="959" cy="425"/>
            </a:xfrm>
            <a:prstGeom prst="rect">
              <a:avLst/>
            </a:prstGeom>
            <a:noFill/>
            <a:ln w="9525">
              <a:noFill/>
            </a:ln>
          </p:spPr>
          <p:txBody>
            <a:bodyPr anchor="t">
              <a:spAutoFit/>
            </a:bodyPr>
            <a:p>
              <a:pPr>
                <a:spcBef>
                  <a:spcPct val="50000"/>
                </a:spcBef>
              </a:pPr>
              <a:r>
                <a:rPr lang="en-US" altLang="zh-CN" sz="3200" dirty="0">
                  <a:latin typeface="Comic Sans MS" panose="030F0702030302020204" pitchFamily="66" charset="0"/>
                </a:rPr>
                <a:t>aAc</a:t>
              </a:r>
              <a:r>
                <a:rPr lang="en-US" altLang="zh-CN" sz="3200" u="sng" dirty="0">
                  <a:latin typeface="Comic Sans MS" panose="030F0702030302020204" pitchFamily="66" charset="0"/>
                </a:rPr>
                <a:t>d</a:t>
              </a:r>
              <a:r>
                <a:rPr lang="en-US" altLang="zh-CN" sz="3200" dirty="0">
                  <a:latin typeface="Comic Sans MS" panose="030F0702030302020204" pitchFamily="66" charset="0"/>
                </a:rPr>
                <a:t>e</a:t>
              </a:r>
              <a:endParaRPr lang="en-US" altLang="zh-CN" sz="3200" dirty="0">
                <a:latin typeface="Comic Sans MS" panose="030F0702030302020204" pitchFamily="66" charset="0"/>
              </a:endParaRPr>
            </a:p>
          </p:txBody>
        </p:sp>
        <p:sp>
          <p:nvSpPr>
            <p:cNvPr id="23604" name="Rectangle 55"/>
            <p:cNvSpPr/>
            <p:nvPr/>
          </p:nvSpPr>
          <p:spPr>
            <a:xfrm>
              <a:off x="2751" y="3696"/>
              <a:ext cx="321" cy="422"/>
            </a:xfrm>
            <a:prstGeom prst="rect">
              <a:avLst/>
            </a:prstGeom>
            <a:noFill/>
            <a:ln w="9525">
              <a:noFill/>
            </a:ln>
          </p:spPr>
          <p:txBody>
            <a:bodyPr anchor="t">
              <a:spAutoFit/>
            </a:bodyPr>
            <a:p>
              <a:r>
                <a:rPr lang="en-US" altLang="zh-CN" sz="3200" dirty="0">
                  <a:latin typeface="Comic Sans MS" panose="030F0702030302020204" pitchFamily="66" charset="0"/>
                  <a:sym typeface="Symbol" panose="05050102010706020507" pitchFamily="18" charset="2"/>
                </a:rPr>
                <a:t></a:t>
              </a:r>
              <a:endParaRPr lang="en-US" altLang="zh-CN" sz="3200" dirty="0">
                <a:latin typeface="Comic Sans MS" panose="030F0702030302020204" pitchFamily="66" charset="0"/>
                <a:sym typeface="Symbol" panose="05050102010706020507" pitchFamily="18" charset="2"/>
              </a:endParaRPr>
            </a:p>
          </p:txBody>
        </p:sp>
        <p:sp>
          <p:nvSpPr>
            <p:cNvPr id="23605" name="Text Box 56"/>
            <p:cNvSpPr txBox="1"/>
            <p:nvPr/>
          </p:nvSpPr>
          <p:spPr>
            <a:xfrm>
              <a:off x="3072" y="3715"/>
              <a:ext cx="1056" cy="425"/>
            </a:xfrm>
            <a:prstGeom prst="rect">
              <a:avLst/>
            </a:prstGeom>
            <a:noFill/>
            <a:ln w="9525">
              <a:noFill/>
            </a:ln>
          </p:spPr>
          <p:txBody>
            <a:bodyPr anchor="t">
              <a:spAutoFit/>
            </a:bodyPr>
            <a:p>
              <a:pPr>
                <a:spcBef>
                  <a:spcPct val="50000"/>
                </a:spcBef>
              </a:pPr>
              <a:r>
                <a:rPr lang="en-US" altLang="zh-CN" sz="3200" dirty="0">
                  <a:latin typeface="Comic Sans MS" panose="030F0702030302020204" pitchFamily="66" charset="0"/>
                </a:rPr>
                <a:t>a</a:t>
              </a:r>
              <a:r>
                <a:rPr lang="en-US" altLang="zh-CN" sz="3200" u="sng" dirty="0">
                  <a:latin typeface="Comic Sans MS" panose="030F0702030302020204" pitchFamily="66" charset="0"/>
                </a:rPr>
                <a:t>Ab</a:t>
              </a:r>
              <a:r>
                <a:rPr lang="en-US" altLang="zh-CN" sz="3200" dirty="0">
                  <a:latin typeface="Comic Sans MS" panose="030F0702030302020204" pitchFamily="66" charset="0"/>
                </a:rPr>
                <a:t>cde</a:t>
              </a:r>
              <a:endParaRPr lang="en-US" altLang="zh-CN" sz="3200" dirty="0">
                <a:latin typeface="Comic Sans MS" panose="030F0702030302020204" pitchFamily="66" charset="0"/>
              </a:endParaRPr>
            </a:p>
          </p:txBody>
        </p:sp>
        <p:sp>
          <p:nvSpPr>
            <p:cNvPr id="23606" name="Rectangle 57"/>
            <p:cNvSpPr/>
            <p:nvPr/>
          </p:nvSpPr>
          <p:spPr>
            <a:xfrm>
              <a:off x="4047" y="3715"/>
              <a:ext cx="321" cy="422"/>
            </a:xfrm>
            <a:prstGeom prst="rect">
              <a:avLst/>
            </a:prstGeom>
            <a:noFill/>
            <a:ln w="9525">
              <a:noFill/>
            </a:ln>
          </p:spPr>
          <p:txBody>
            <a:bodyPr anchor="t">
              <a:spAutoFit/>
            </a:bodyPr>
            <a:p>
              <a:r>
                <a:rPr lang="en-US" altLang="zh-CN" sz="3200" dirty="0">
                  <a:latin typeface="Comic Sans MS" panose="030F0702030302020204" pitchFamily="66" charset="0"/>
                  <a:sym typeface="Symbol" panose="05050102010706020507" pitchFamily="18" charset="2"/>
                </a:rPr>
                <a:t></a:t>
              </a:r>
              <a:endParaRPr lang="en-US" altLang="zh-CN" sz="3200" dirty="0">
                <a:latin typeface="Comic Sans MS" panose="030F0702030302020204" pitchFamily="66" charset="0"/>
                <a:sym typeface="Symbol" panose="05050102010706020507" pitchFamily="18" charset="2"/>
              </a:endParaRPr>
            </a:p>
          </p:txBody>
        </p:sp>
        <p:sp>
          <p:nvSpPr>
            <p:cNvPr id="23607" name="Text Box 58"/>
            <p:cNvSpPr txBox="1"/>
            <p:nvPr/>
          </p:nvSpPr>
          <p:spPr>
            <a:xfrm>
              <a:off x="4368" y="3715"/>
              <a:ext cx="1056" cy="422"/>
            </a:xfrm>
            <a:prstGeom prst="rect">
              <a:avLst/>
            </a:prstGeom>
            <a:noFill/>
            <a:ln w="9525">
              <a:noFill/>
            </a:ln>
          </p:spPr>
          <p:txBody>
            <a:bodyPr anchor="t">
              <a:spAutoFit/>
            </a:bodyPr>
            <a:p>
              <a:pPr>
                <a:spcBef>
                  <a:spcPct val="50000"/>
                </a:spcBef>
              </a:pPr>
              <a:r>
                <a:rPr lang="en-US" altLang="zh-CN" sz="3200" dirty="0">
                  <a:latin typeface="Comic Sans MS" panose="030F0702030302020204" pitchFamily="66" charset="0"/>
                </a:rPr>
                <a:t>abbcde</a:t>
              </a:r>
              <a:endParaRPr lang="en-US" altLang="zh-CN" sz="3200" dirty="0">
                <a:latin typeface="Comic Sans MS" panose="030F0702030302020204" pitchFamily="66"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amond(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en-US" altLang="zh-CN" dirty="0">
                <a:sym typeface="+mn-ea"/>
              </a:rPr>
              <a:t>LR</a:t>
            </a:r>
            <a:r>
              <a:rPr lang="zh-CN" altLang="en-US" dirty="0">
                <a:sym typeface="+mn-ea"/>
              </a:rPr>
              <a:t>分析</a:t>
            </a:r>
            <a:r>
              <a:rPr lang="zh-CN" altLang="en-US" dirty="0">
                <a:sym typeface="+mn-ea"/>
              </a:rPr>
              <a:t>（</a:t>
            </a:r>
            <a:r>
              <a:rPr lang="zh-CN" dirty="0">
                <a:sym typeface="+mn-ea"/>
              </a:rPr>
              <a:t>活前缀</a:t>
            </a:r>
            <a:r>
              <a:rPr lang="zh-CN" altLang="en-US" dirty="0">
                <a:sym typeface="+mn-ea"/>
              </a:rPr>
              <a:t>）</a:t>
            </a:r>
            <a:endParaRPr lang="zh-CN" altLang="en-US" dirty="0"/>
          </a:p>
        </p:txBody>
      </p:sp>
      <p:sp>
        <p:nvSpPr>
          <p:cNvPr id="3" name="Rectangle 6"/>
          <p:cNvSpPr>
            <a:spLocks noChangeArrowheads="1"/>
          </p:cNvSpPr>
          <p:nvPr/>
        </p:nvSpPr>
        <p:spPr bwMode="auto">
          <a:xfrm>
            <a:off x="285750" y="1418590"/>
            <a:ext cx="10813415" cy="1875155"/>
          </a:xfrm>
          <a:prstGeom prst="rect">
            <a:avLst/>
          </a:prstGeom>
          <a:noFill/>
          <a:ln w="9525">
            <a:noFill/>
            <a:miter lim="800000"/>
          </a:ln>
        </p:spPr>
        <p:txBody>
          <a:bodyPr/>
          <a:p>
            <a:pPr marL="742950" marR="0" lvl="1" indent="-285750" algn="l" defTabSz="914400" rtl="0" eaLnBrk="1" fontAlgn="base" latinLnBrk="0" hangingPunct="1">
              <a:lnSpc>
                <a:spcPct val="135000"/>
              </a:lnSpc>
              <a:spcBef>
                <a:spcPct val="20000"/>
              </a:spcBef>
              <a:spcAft>
                <a:spcPct val="0"/>
              </a:spcAft>
              <a:buClr>
                <a:schemeClr val="hlink"/>
              </a:buClr>
              <a:buSzPct val="55000"/>
              <a:buFont typeface="Wingdings" panose="05000000000000000000" pitchFamily="2" charset="2"/>
              <a:buChar char="n"/>
              <a:defRPr/>
            </a:pPr>
            <a:r>
              <a:rPr kumimoji="0" lang="zh-CN" altLang="en-US" sz="3200" b="1"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可以证明：一个文法的规范句型的所有活前缀构成一个语言，而且是正规语言，可以用一个 </a:t>
            </a:r>
            <a:r>
              <a:rPr kumimoji="0" lang="en-US" altLang="zh-CN" sz="3200" b="1"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DFA </a:t>
            </a:r>
            <a:r>
              <a:rPr kumimoji="0" lang="zh-CN" altLang="en-US" sz="3200" b="1"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来识别</a:t>
            </a:r>
            <a:endParaRPr kumimoji="0" lang="zh-CN" altLang="en-US" sz="3200" b="1"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endParaRPr>
          </a:p>
        </p:txBody>
      </p:sp>
      <p:sp>
        <p:nvSpPr>
          <p:cNvPr id="5" name="Rectangle 7"/>
          <p:cNvSpPr/>
          <p:nvPr/>
        </p:nvSpPr>
        <p:spPr>
          <a:xfrm>
            <a:off x="285750" y="3662680"/>
            <a:ext cx="10059035" cy="1152525"/>
          </a:xfrm>
          <a:prstGeom prst="rect">
            <a:avLst/>
          </a:prstGeom>
          <a:noFill/>
          <a:ln w="9525">
            <a:noFill/>
          </a:ln>
        </p:spPr>
        <p:txBody>
          <a:bodyPr anchor="t"/>
          <a:p>
            <a:pPr marL="742950" lvl="1" indent="-285750" algn="l" rtl="0" eaLnBrk="1" fontAlgn="base" hangingPunct="1">
              <a:lnSpc>
                <a:spcPct val="130000"/>
              </a:lnSpc>
              <a:spcBef>
                <a:spcPct val="20000"/>
              </a:spcBef>
              <a:spcAft>
                <a:spcPct val="0"/>
              </a:spcAft>
              <a:buClr>
                <a:schemeClr val="hlink"/>
              </a:buClr>
              <a:buSzPct val="55000"/>
              <a:buNone/>
            </a:pP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 </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并且可以由该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DFA </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来决定下一步分析动作（根据当前活前缀的识别态）</a:t>
            </a:r>
            <a:endPar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6" name="圆角矩形标注 5"/>
          <p:cNvSpPr/>
          <p:nvPr/>
        </p:nvSpPr>
        <p:spPr>
          <a:xfrm>
            <a:off x="7620000" y="4996815"/>
            <a:ext cx="2484755" cy="794385"/>
          </a:xfrm>
          <a:prstGeom prst="wedgeRoundRectCallout">
            <a:avLst>
              <a:gd name="adj1" fmla="val -91349"/>
              <a:gd name="adj2" fmla="val -109232"/>
              <a:gd name="adj3" fmla="val 16667"/>
            </a:avLst>
          </a:prstGeom>
          <a:solidFill>
            <a:schemeClr val="accent2">
              <a:lumMod val="40000"/>
              <a:lumOff val="60000"/>
            </a:schemeClr>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a:ln>
                  <a:noFill/>
                </a:ln>
                <a:gradFill>
                  <a:gsLst>
                    <a:gs pos="0">
                      <a:srgbClr val="E30000"/>
                    </a:gs>
                    <a:gs pos="100000">
                      <a:srgbClr val="760303"/>
                    </a:gs>
                  </a:gsLst>
                  <a:lin scaled="0"/>
                </a:gradFill>
                <a:effectLst/>
                <a:latin typeface="华文新魏" panose="02010800040101010101" pitchFamily="2" charset="-122"/>
                <a:ea typeface="华文新魏" panose="02010800040101010101" pitchFamily="2" charset="-122"/>
              </a:rPr>
              <a:t>活前缀的作用</a:t>
            </a:r>
            <a:endParaRPr kumimoji="0" lang="zh-CN" altLang="en-US" sz="2800" b="1" i="0" u="none" strike="noStrike" cap="none" normalizeH="0" baseline="0">
              <a:ln>
                <a:noFill/>
              </a:ln>
              <a:gradFill>
                <a:gsLst>
                  <a:gs pos="0">
                    <a:srgbClr val="E30000"/>
                  </a:gs>
                  <a:gs pos="100000">
                    <a:srgbClr val="760303"/>
                  </a:gs>
                </a:gsLst>
                <a:lin scaled="0"/>
              </a:gradFill>
              <a:effectLst/>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8" presetClass="entr" presetSubtype="16"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amond(in)">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animBg="1"/>
      <p:bldP spid="6"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en-US" altLang="zh-CN" dirty="0">
                <a:sym typeface="+mn-ea"/>
              </a:rPr>
              <a:t>LR</a:t>
            </a:r>
            <a:r>
              <a:rPr lang="zh-CN" altLang="en-US" dirty="0">
                <a:sym typeface="+mn-ea"/>
              </a:rPr>
              <a:t>分析</a:t>
            </a:r>
            <a:r>
              <a:rPr lang="zh-CN" altLang="en-US" dirty="0">
                <a:sym typeface="+mn-ea"/>
              </a:rPr>
              <a:t>（</a:t>
            </a:r>
            <a:r>
              <a:rPr lang="zh-CN" dirty="0">
                <a:sym typeface="+mn-ea"/>
              </a:rPr>
              <a:t>活前缀</a:t>
            </a:r>
            <a:r>
              <a:rPr lang="zh-CN" altLang="en-US" dirty="0">
                <a:sym typeface="+mn-ea"/>
              </a:rPr>
              <a:t>）</a:t>
            </a:r>
            <a:endParaRPr lang="zh-CN" altLang="en-US" dirty="0"/>
          </a:p>
        </p:txBody>
      </p:sp>
      <p:sp>
        <p:nvSpPr>
          <p:cNvPr id="39939" name="Rectangle 3"/>
          <p:cNvSpPr/>
          <p:nvPr/>
        </p:nvSpPr>
        <p:spPr>
          <a:xfrm>
            <a:off x="142875" y="1214438"/>
            <a:ext cx="2592388" cy="504825"/>
          </a:xfrm>
          <a:prstGeom prst="rect">
            <a:avLst/>
          </a:prstGeom>
          <a:noFill/>
          <a:ln w="9525">
            <a:noFill/>
          </a:ln>
        </p:spPr>
        <p:txBody>
          <a:bodyPr anchor="t"/>
          <a:p>
            <a:pPr lvl="1" indent="0" algn="l" rtl="0" eaLnBrk="1" fontAlgn="base" hangingPunct="1">
              <a:lnSpc>
                <a:spcPct val="110000"/>
              </a:lnSpc>
              <a:spcBef>
                <a:spcPct val="0"/>
              </a:spcBef>
              <a:spcAft>
                <a:spcPct val="0"/>
              </a:spcAft>
              <a:buClr>
                <a:schemeClr val="hlink"/>
              </a:buClr>
              <a:buSzPct val="55000"/>
              <a:buNone/>
            </a:pPr>
            <a:r>
              <a:rPr lang="zh-CN" altLang="en-US" sz="2800" b="1" dirty="0">
                <a:solidFill>
                  <a:schemeClr val="tx1"/>
                </a:solidFill>
                <a:latin typeface="Tahoma" panose="020B0604030504040204" charset="0"/>
              </a:rPr>
              <a:t>例子：</a:t>
            </a:r>
            <a:endParaRPr lang="zh-CN" altLang="en-US" sz="2800" b="1" dirty="0">
              <a:solidFill>
                <a:schemeClr val="tx1"/>
              </a:solidFill>
              <a:latin typeface="Tahoma" panose="020B0604030504040204" charset="0"/>
            </a:endParaRPr>
          </a:p>
        </p:txBody>
      </p:sp>
      <p:sp>
        <p:nvSpPr>
          <p:cNvPr id="39940" name="Text Box 5"/>
          <p:cNvSpPr txBox="1"/>
          <p:nvPr/>
        </p:nvSpPr>
        <p:spPr>
          <a:xfrm>
            <a:off x="1060450" y="2079625"/>
            <a:ext cx="2683510" cy="2306320"/>
          </a:xfrm>
          <a:prstGeom prst="rect">
            <a:avLst/>
          </a:prstGeom>
          <a:noFill/>
          <a:ln w="9525">
            <a:noFill/>
          </a:ln>
        </p:spPr>
        <p:txBody>
          <a:bodyPr wrap="square" anchor="t">
            <a:spAutoFit/>
          </a:bodyPr>
          <a:p>
            <a:pPr>
              <a:lnSpc>
                <a:spcPct val="120000"/>
              </a:lnSpc>
              <a:spcBef>
                <a:spcPct val="50000"/>
              </a:spcBef>
            </a:pPr>
            <a:r>
              <a:rPr lang="zh-CN" altLang="en-US" sz="2400" dirty="0">
                <a:latin typeface="Comic Sans MS" panose="030F0702030302020204" pitchFamily="66" charset="0"/>
              </a:rPr>
              <a:t>文法</a:t>
            </a:r>
            <a:r>
              <a:rPr lang="en-US" altLang="zh-CN" sz="2400" dirty="0">
                <a:latin typeface="Comic Sans MS" panose="030F0702030302020204" pitchFamily="66" charset="0"/>
              </a:rPr>
              <a:t>G[S]</a:t>
            </a:r>
            <a:r>
              <a:rPr lang="zh-CN" altLang="en-US" sz="2400" dirty="0">
                <a:latin typeface="Comic Sans MS" panose="030F0702030302020204" pitchFamily="66" charset="0"/>
              </a:rPr>
              <a:t>：</a:t>
            </a:r>
            <a:br>
              <a:rPr lang="zh-CN" altLang="en-US" sz="2400" dirty="0">
                <a:latin typeface="Comic Sans MS" panose="030F0702030302020204" pitchFamily="66" charset="0"/>
              </a:rPr>
            </a:br>
            <a:r>
              <a:rPr lang="en-US" altLang="zh-CN" sz="2400" dirty="0">
                <a:latin typeface="Comic Sans MS" panose="030F0702030302020204" pitchFamily="66" charset="0"/>
              </a:rPr>
              <a:t>(1) S → aAcBe</a:t>
            </a:r>
            <a:br>
              <a:rPr lang="en-US" altLang="zh-CN" sz="2400" dirty="0">
                <a:latin typeface="Comic Sans MS" panose="030F0702030302020204" pitchFamily="66" charset="0"/>
              </a:rPr>
            </a:br>
            <a:r>
              <a:rPr lang="en-US" altLang="zh-CN" sz="2400" dirty="0">
                <a:latin typeface="Comic Sans MS" panose="030F0702030302020204" pitchFamily="66" charset="0"/>
              </a:rPr>
              <a:t>(2) A → b</a:t>
            </a:r>
            <a:br>
              <a:rPr lang="en-US" altLang="zh-CN" sz="2400" dirty="0">
                <a:latin typeface="Comic Sans MS" panose="030F0702030302020204" pitchFamily="66" charset="0"/>
              </a:rPr>
            </a:br>
            <a:r>
              <a:rPr lang="en-US" altLang="zh-CN" sz="2400" dirty="0">
                <a:latin typeface="Comic Sans MS" panose="030F0702030302020204" pitchFamily="66" charset="0"/>
              </a:rPr>
              <a:t>(3) A → Ab</a:t>
            </a:r>
            <a:br>
              <a:rPr lang="en-US" altLang="zh-CN" sz="2400" dirty="0">
                <a:latin typeface="Comic Sans MS" panose="030F0702030302020204" pitchFamily="66" charset="0"/>
              </a:rPr>
            </a:br>
            <a:r>
              <a:rPr lang="en-US" altLang="zh-CN" sz="2400" dirty="0">
                <a:latin typeface="Comic Sans MS" panose="030F0702030302020204" pitchFamily="66" charset="0"/>
              </a:rPr>
              <a:t>(4) B → d</a:t>
            </a:r>
            <a:endParaRPr lang="en-US" altLang="zh-CN" sz="2400" dirty="0">
              <a:latin typeface="Comic Sans MS" panose="030F0702030302020204" pitchFamily="66" charset="0"/>
            </a:endParaRPr>
          </a:p>
        </p:txBody>
      </p:sp>
      <p:grpSp>
        <p:nvGrpSpPr>
          <p:cNvPr id="3" name="Group 41"/>
          <p:cNvGrpSpPr/>
          <p:nvPr/>
        </p:nvGrpSpPr>
        <p:grpSpPr>
          <a:xfrm>
            <a:off x="5043488" y="2283778"/>
            <a:ext cx="4953000" cy="3063875"/>
            <a:chOff x="2391" y="2271"/>
            <a:chExt cx="3120" cy="1930"/>
          </a:xfrm>
        </p:grpSpPr>
        <p:sp>
          <p:nvSpPr>
            <p:cNvPr id="39942" name="Oval 6"/>
            <p:cNvSpPr/>
            <p:nvPr/>
          </p:nvSpPr>
          <p:spPr>
            <a:xfrm>
              <a:off x="2727" y="2857"/>
              <a:ext cx="288" cy="288"/>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rPr>
                <a:t>0</a:t>
              </a:r>
              <a:endParaRPr lang="en-US" altLang="zh-CN" b="0" dirty="0">
                <a:latin typeface="Times New Roman" panose="02020603050405020304" charset="0"/>
              </a:endParaRPr>
            </a:p>
          </p:txBody>
        </p:sp>
        <p:sp>
          <p:nvSpPr>
            <p:cNvPr id="39943" name="Oval 7"/>
            <p:cNvSpPr/>
            <p:nvPr/>
          </p:nvSpPr>
          <p:spPr>
            <a:xfrm>
              <a:off x="3543" y="2329"/>
              <a:ext cx="288" cy="288"/>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rPr>
                <a:t>1</a:t>
              </a:r>
              <a:endParaRPr lang="en-US" altLang="zh-CN" b="0" dirty="0">
                <a:latin typeface="Times New Roman" panose="02020603050405020304" charset="0"/>
              </a:endParaRPr>
            </a:p>
          </p:txBody>
        </p:sp>
        <p:sp>
          <p:nvSpPr>
            <p:cNvPr id="39944" name="Oval 8"/>
            <p:cNvSpPr/>
            <p:nvPr/>
          </p:nvSpPr>
          <p:spPr>
            <a:xfrm>
              <a:off x="3591" y="2377"/>
              <a:ext cx="192" cy="192"/>
            </a:xfrm>
            <a:prstGeom prst="ellipse">
              <a:avLst/>
            </a:prstGeom>
            <a:noFill/>
            <a:ln w="9525" cap="flat" cmpd="sng">
              <a:solidFill>
                <a:schemeClr val="tx1"/>
              </a:solidFill>
              <a:prstDash val="solid"/>
              <a:round/>
              <a:headEnd type="none" w="med" len="med"/>
              <a:tailEnd type="none" w="med" len="med"/>
            </a:ln>
          </p:spPr>
          <p:txBody>
            <a:bodyPr wrap="none" anchor="ctr"/>
            <a:p>
              <a:pPr algn="ctr"/>
              <a:endParaRPr lang="zh-CN" altLang="en-US" dirty="0">
                <a:latin typeface="华文新魏" panose="02010800040101010101" pitchFamily="2" charset="-122"/>
              </a:endParaRPr>
            </a:p>
          </p:txBody>
        </p:sp>
        <p:sp>
          <p:nvSpPr>
            <p:cNvPr id="39945" name="Oval 9"/>
            <p:cNvSpPr/>
            <p:nvPr/>
          </p:nvSpPr>
          <p:spPr>
            <a:xfrm>
              <a:off x="4407" y="2329"/>
              <a:ext cx="288" cy="288"/>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rPr>
                <a:t>4</a:t>
              </a:r>
              <a:endParaRPr lang="en-US" altLang="zh-CN" b="0" dirty="0">
                <a:latin typeface="Times New Roman" panose="02020603050405020304" charset="0"/>
              </a:endParaRPr>
            </a:p>
          </p:txBody>
        </p:sp>
        <p:sp>
          <p:nvSpPr>
            <p:cNvPr id="39946" name="Oval 10"/>
            <p:cNvSpPr/>
            <p:nvPr/>
          </p:nvSpPr>
          <p:spPr>
            <a:xfrm>
              <a:off x="4455" y="2377"/>
              <a:ext cx="192" cy="192"/>
            </a:xfrm>
            <a:prstGeom prst="ellipse">
              <a:avLst/>
            </a:prstGeom>
            <a:noFill/>
            <a:ln w="9525" cap="flat" cmpd="sng">
              <a:solidFill>
                <a:schemeClr val="tx1"/>
              </a:solidFill>
              <a:prstDash val="solid"/>
              <a:round/>
              <a:headEnd type="none" w="med" len="med"/>
              <a:tailEnd type="none" w="med" len="med"/>
            </a:ln>
          </p:spPr>
          <p:txBody>
            <a:bodyPr wrap="none" anchor="ctr"/>
            <a:p>
              <a:pPr algn="ctr"/>
              <a:endParaRPr lang="zh-CN" altLang="en-US" dirty="0">
                <a:latin typeface="华文新魏" panose="02010800040101010101" pitchFamily="2" charset="-122"/>
              </a:endParaRPr>
            </a:p>
          </p:txBody>
        </p:sp>
        <p:sp>
          <p:nvSpPr>
            <p:cNvPr id="39947" name="Oval 11"/>
            <p:cNvSpPr/>
            <p:nvPr/>
          </p:nvSpPr>
          <p:spPr>
            <a:xfrm>
              <a:off x="3543" y="2857"/>
              <a:ext cx="288" cy="288"/>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rPr>
                <a:t>2</a:t>
              </a:r>
              <a:endParaRPr lang="en-US" altLang="zh-CN" b="0" dirty="0">
                <a:latin typeface="Times New Roman" panose="02020603050405020304" charset="0"/>
              </a:endParaRPr>
            </a:p>
          </p:txBody>
        </p:sp>
        <p:sp>
          <p:nvSpPr>
            <p:cNvPr id="39948" name="Oval 12"/>
            <p:cNvSpPr/>
            <p:nvPr/>
          </p:nvSpPr>
          <p:spPr>
            <a:xfrm>
              <a:off x="4407" y="2857"/>
              <a:ext cx="288" cy="288"/>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rPr>
                <a:t>3</a:t>
              </a:r>
              <a:endParaRPr lang="en-US" altLang="zh-CN" b="0" dirty="0">
                <a:latin typeface="Times New Roman" panose="02020603050405020304" charset="0"/>
              </a:endParaRPr>
            </a:p>
          </p:txBody>
        </p:sp>
        <p:sp>
          <p:nvSpPr>
            <p:cNvPr id="39949" name="Oval 13"/>
            <p:cNvSpPr/>
            <p:nvPr/>
          </p:nvSpPr>
          <p:spPr>
            <a:xfrm>
              <a:off x="3543" y="3385"/>
              <a:ext cx="288" cy="288"/>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rPr>
                <a:t>5</a:t>
              </a:r>
              <a:endParaRPr lang="en-US" altLang="zh-CN" b="0" dirty="0">
                <a:latin typeface="Times New Roman" panose="02020603050405020304" charset="0"/>
              </a:endParaRPr>
            </a:p>
          </p:txBody>
        </p:sp>
        <p:sp>
          <p:nvSpPr>
            <p:cNvPr id="39950" name="Oval 14"/>
            <p:cNvSpPr/>
            <p:nvPr/>
          </p:nvSpPr>
          <p:spPr>
            <a:xfrm>
              <a:off x="4407" y="3385"/>
              <a:ext cx="288" cy="288"/>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rPr>
                <a:t>7</a:t>
              </a:r>
              <a:endParaRPr lang="en-US" altLang="zh-CN" b="0" dirty="0">
                <a:latin typeface="Times New Roman" panose="02020603050405020304" charset="0"/>
              </a:endParaRPr>
            </a:p>
          </p:txBody>
        </p:sp>
        <p:sp>
          <p:nvSpPr>
            <p:cNvPr id="39951" name="Oval 15"/>
            <p:cNvSpPr/>
            <p:nvPr/>
          </p:nvSpPr>
          <p:spPr>
            <a:xfrm>
              <a:off x="5223" y="2857"/>
              <a:ext cx="288" cy="288"/>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rPr>
                <a:t>6</a:t>
              </a:r>
              <a:endParaRPr lang="en-US" altLang="zh-CN" b="0" dirty="0">
                <a:latin typeface="Times New Roman" panose="02020603050405020304" charset="0"/>
              </a:endParaRPr>
            </a:p>
          </p:txBody>
        </p:sp>
        <p:sp>
          <p:nvSpPr>
            <p:cNvPr id="39952" name="Oval 16"/>
            <p:cNvSpPr/>
            <p:nvPr/>
          </p:nvSpPr>
          <p:spPr>
            <a:xfrm>
              <a:off x="5271" y="2905"/>
              <a:ext cx="192" cy="192"/>
            </a:xfrm>
            <a:prstGeom prst="ellipse">
              <a:avLst/>
            </a:prstGeom>
            <a:noFill/>
            <a:ln w="9525" cap="flat" cmpd="sng">
              <a:solidFill>
                <a:schemeClr val="tx1"/>
              </a:solidFill>
              <a:prstDash val="solid"/>
              <a:round/>
              <a:headEnd type="none" w="med" len="med"/>
              <a:tailEnd type="none" w="med" len="med"/>
            </a:ln>
          </p:spPr>
          <p:txBody>
            <a:bodyPr wrap="none" anchor="ctr"/>
            <a:p>
              <a:pPr algn="ctr"/>
              <a:endParaRPr lang="zh-CN" altLang="en-US" dirty="0">
                <a:latin typeface="华文新魏" panose="02010800040101010101" pitchFamily="2" charset="-122"/>
              </a:endParaRPr>
            </a:p>
          </p:txBody>
        </p:sp>
        <p:sp>
          <p:nvSpPr>
            <p:cNvPr id="39953" name="Oval 17"/>
            <p:cNvSpPr/>
            <p:nvPr/>
          </p:nvSpPr>
          <p:spPr>
            <a:xfrm>
              <a:off x="5223" y="3385"/>
              <a:ext cx="288" cy="288"/>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rPr>
                <a:t>9</a:t>
              </a:r>
              <a:endParaRPr lang="en-US" altLang="zh-CN" b="0" dirty="0">
                <a:latin typeface="Times New Roman" panose="02020603050405020304" charset="0"/>
              </a:endParaRPr>
            </a:p>
          </p:txBody>
        </p:sp>
        <p:sp>
          <p:nvSpPr>
            <p:cNvPr id="39954" name="Oval 18"/>
            <p:cNvSpPr/>
            <p:nvPr/>
          </p:nvSpPr>
          <p:spPr>
            <a:xfrm>
              <a:off x="5271" y="3433"/>
              <a:ext cx="192" cy="192"/>
            </a:xfrm>
            <a:prstGeom prst="ellipse">
              <a:avLst/>
            </a:prstGeom>
            <a:noFill/>
            <a:ln w="9525" cap="flat" cmpd="sng">
              <a:solidFill>
                <a:schemeClr val="tx1"/>
              </a:solidFill>
              <a:prstDash val="solid"/>
              <a:round/>
              <a:headEnd type="none" w="med" len="med"/>
              <a:tailEnd type="none" w="med" len="med"/>
            </a:ln>
          </p:spPr>
          <p:txBody>
            <a:bodyPr wrap="none" anchor="ctr"/>
            <a:p>
              <a:pPr algn="ctr"/>
              <a:endParaRPr lang="zh-CN" altLang="en-US" dirty="0">
                <a:latin typeface="华文新魏" panose="02010800040101010101" pitchFamily="2" charset="-122"/>
              </a:endParaRPr>
            </a:p>
          </p:txBody>
        </p:sp>
        <p:sp>
          <p:nvSpPr>
            <p:cNvPr id="39955" name="Line 19"/>
            <p:cNvSpPr/>
            <p:nvPr/>
          </p:nvSpPr>
          <p:spPr>
            <a:xfrm>
              <a:off x="3015" y="3001"/>
              <a:ext cx="528" cy="0"/>
            </a:xfrm>
            <a:prstGeom prst="line">
              <a:avLst/>
            </a:prstGeom>
            <a:ln w="9525" cap="flat" cmpd="sng">
              <a:solidFill>
                <a:schemeClr val="tx1"/>
              </a:solidFill>
              <a:prstDash val="solid"/>
              <a:round/>
              <a:headEnd type="none" w="med" len="med"/>
              <a:tailEnd type="triangle" w="med" len="med"/>
            </a:ln>
          </p:spPr>
        </p:sp>
        <p:sp>
          <p:nvSpPr>
            <p:cNvPr id="39956" name="Line 20"/>
            <p:cNvSpPr/>
            <p:nvPr/>
          </p:nvSpPr>
          <p:spPr>
            <a:xfrm>
              <a:off x="3831" y="3001"/>
              <a:ext cx="576" cy="0"/>
            </a:xfrm>
            <a:prstGeom prst="line">
              <a:avLst/>
            </a:prstGeom>
            <a:ln w="9525" cap="flat" cmpd="sng">
              <a:solidFill>
                <a:schemeClr val="tx1"/>
              </a:solidFill>
              <a:prstDash val="solid"/>
              <a:round/>
              <a:headEnd type="none" w="med" len="med"/>
              <a:tailEnd type="triangle" w="med" len="med"/>
            </a:ln>
          </p:spPr>
        </p:sp>
        <p:sp>
          <p:nvSpPr>
            <p:cNvPr id="39957" name="Line 21"/>
            <p:cNvSpPr/>
            <p:nvPr/>
          </p:nvSpPr>
          <p:spPr>
            <a:xfrm>
              <a:off x="4695" y="3001"/>
              <a:ext cx="528" cy="0"/>
            </a:xfrm>
            <a:prstGeom prst="line">
              <a:avLst/>
            </a:prstGeom>
            <a:ln w="9525" cap="flat" cmpd="sng">
              <a:solidFill>
                <a:schemeClr val="tx1"/>
              </a:solidFill>
              <a:prstDash val="solid"/>
              <a:round/>
              <a:headEnd type="none" w="med" len="med"/>
              <a:tailEnd type="triangle" w="med" len="med"/>
            </a:ln>
          </p:spPr>
        </p:sp>
        <p:sp>
          <p:nvSpPr>
            <p:cNvPr id="39958" name="Line 22"/>
            <p:cNvSpPr/>
            <p:nvPr/>
          </p:nvSpPr>
          <p:spPr>
            <a:xfrm>
              <a:off x="3831" y="3529"/>
              <a:ext cx="576" cy="0"/>
            </a:xfrm>
            <a:prstGeom prst="line">
              <a:avLst/>
            </a:prstGeom>
            <a:ln w="9525" cap="flat" cmpd="sng">
              <a:solidFill>
                <a:schemeClr val="tx1"/>
              </a:solidFill>
              <a:prstDash val="solid"/>
              <a:round/>
              <a:headEnd type="none" w="med" len="med"/>
              <a:tailEnd type="triangle" w="med" len="med"/>
            </a:ln>
          </p:spPr>
        </p:sp>
        <p:sp>
          <p:nvSpPr>
            <p:cNvPr id="39959" name="Line 23"/>
            <p:cNvSpPr/>
            <p:nvPr/>
          </p:nvSpPr>
          <p:spPr>
            <a:xfrm>
              <a:off x="4695" y="3529"/>
              <a:ext cx="528" cy="0"/>
            </a:xfrm>
            <a:prstGeom prst="line">
              <a:avLst/>
            </a:prstGeom>
            <a:ln w="9525" cap="flat" cmpd="sng">
              <a:solidFill>
                <a:schemeClr val="tx1"/>
              </a:solidFill>
              <a:prstDash val="solid"/>
              <a:round/>
              <a:headEnd type="none" w="med" len="med"/>
              <a:tailEnd type="triangle" w="med" len="med"/>
            </a:ln>
          </p:spPr>
        </p:sp>
        <p:sp>
          <p:nvSpPr>
            <p:cNvPr id="39960" name="Line 24"/>
            <p:cNvSpPr/>
            <p:nvPr/>
          </p:nvSpPr>
          <p:spPr>
            <a:xfrm flipV="1">
              <a:off x="2967" y="2569"/>
              <a:ext cx="576" cy="336"/>
            </a:xfrm>
            <a:prstGeom prst="line">
              <a:avLst/>
            </a:prstGeom>
            <a:ln w="9525" cap="flat" cmpd="sng">
              <a:solidFill>
                <a:schemeClr val="tx1"/>
              </a:solidFill>
              <a:prstDash val="solid"/>
              <a:round/>
              <a:headEnd type="none" w="med" len="med"/>
              <a:tailEnd type="triangle" w="med" len="med"/>
            </a:ln>
          </p:spPr>
        </p:sp>
        <p:sp>
          <p:nvSpPr>
            <p:cNvPr id="39961" name="Line 25"/>
            <p:cNvSpPr/>
            <p:nvPr/>
          </p:nvSpPr>
          <p:spPr>
            <a:xfrm flipV="1">
              <a:off x="3783" y="2569"/>
              <a:ext cx="672" cy="336"/>
            </a:xfrm>
            <a:prstGeom prst="line">
              <a:avLst/>
            </a:prstGeom>
            <a:ln w="9525" cap="flat" cmpd="sng">
              <a:solidFill>
                <a:schemeClr val="tx1"/>
              </a:solidFill>
              <a:prstDash val="solid"/>
              <a:round/>
              <a:headEnd type="none" w="med" len="med"/>
              <a:tailEnd type="triangle" w="med" len="med"/>
            </a:ln>
          </p:spPr>
        </p:sp>
        <p:sp>
          <p:nvSpPr>
            <p:cNvPr id="39962" name="Line 26"/>
            <p:cNvSpPr/>
            <p:nvPr/>
          </p:nvSpPr>
          <p:spPr>
            <a:xfrm flipH="1">
              <a:off x="3783" y="3097"/>
              <a:ext cx="672" cy="336"/>
            </a:xfrm>
            <a:prstGeom prst="line">
              <a:avLst/>
            </a:prstGeom>
            <a:ln w="9525" cap="flat" cmpd="sng">
              <a:solidFill>
                <a:schemeClr val="tx1"/>
              </a:solidFill>
              <a:prstDash val="solid"/>
              <a:round/>
              <a:headEnd type="none" w="med" len="med"/>
              <a:tailEnd type="triangle" w="med" len="med"/>
            </a:ln>
          </p:spPr>
        </p:sp>
        <p:sp>
          <p:nvSpPr>
            <p:cNvPr id="39963" name="Line 27"/>
            <p:cNvSpPr/>
            <p:nvPr/>
          </p:nvSpPr>
          <p:spPr>
            <a:xfrm>
              <a:off x="3687" y="3673"/>
              <a:ext cx="0" cy="240"/>
            </a:xfrm>
            <a:prstGeom prst="line">
              <a:avLst/>
            </a:prstGeom>
            <a:ln w="9525" cap="flat" cmpd="sng">
              <a:solidFill>
                <a:schemeClr val="tx1"/>
              </a:solidFill>
              <a:prstDash val="solid"/>
              <a:round/>
              <a:headEnd type="none" w="med" len="med"/>
              <a:tailEnd type="triangle" w="med" len="med"/>
            </a:ln>
          </p:spPr>
        </p:sp>
        <p:sp>
          <p:nvSpPr>
            <p:cNvPr id="39964" name="Rectangle 28"/>
            <p:cNvSpPr/>
            <p:nvPr/>
          </p:nvSpPr>
          <p:spPr>
            <a:xfrm>
              <a:off x="3111" y="2473"/>
              <a:ext cx="227" cy="250"/>
            </a:xfrm>
            <a:prstGeom prst="rect">
              <a:avLst/>
            </a:prstGeom>
            <a:noFill/>
            <a:ln w="9525">
              <a:noFill/>
            </a:ln>
          </p:spPr>
          <p:txBody>
            <a:bodyPr wrap="none" anchor="t">
              <a:spAutoFit/>
            </a:bodyPr>
            <a:p>
              <a:r>
                <a:rPr lang="en-US" altLang="zh-CN" sz="2000" dirty="0">
                  <a:latin typeface="Comic Sans MS" panose="030F0702030302020204" pitchFamily="66" charset="0"/>
                </a:rPr>
                <a:t>S</a:t>
              </a:r>
              <a:endParaRPr lang="en-US" altLang="zh-CN" sz="2000" dirty="0">
                <a:latin typeface="Comic Sans MS" panose="030F0702030302020204" pitchFamily="66" charset="0"/>
              </a:endParaRPr>
            </a:p>
          </p:txBody>
        </p:sp>
        <p:sp>
          <p:nvSpPr>
            <p:cNvPr id="39965" name="Rectangle 29"/>
            <p:cNvSpPr/>
            <p:nvPr/>
          </p:nvSpPr>
          <p:spPr>
            <a:xfrm>
              <a:off x="3159" y="2799"/>
              <a:ext cx="205" cy="250"/>
            </a:xfrm>
            <a:prstGeom prst="rect">
              <a:avLst/>
            </a:prstGeom>
            <a:noFill/>
            <a:ln w="9525">
              <a:noFill/>
            </a:ln>
          </p:spPr>
          <p:txBody>
            <a:bodyPr wrap="none" anchor="t">
              <a:spAutoFit/>
            </a:bodyPr>
            <a:p>
              <a:r>
                <a:rPr lang="en-US" altLang="zh-CN" sz="2000" dirty="0">
                  <a:latin typeface="Comic Sans MS" panose="030F0702030302020204" pitchFamily="66" charset="0"/>
                </a:rPr>
                <a:t>a</a:t>
              </a:r>
              <a:endParaRPr lang="en-US" altLang="zh-CN" sz="2000" dirty="0">
                <a:latin typeface="Comic Sans MS" panose="030F0702030302020204" pitchFamily="66" charset="0"/>
              </a:endParaRPr>
            </a:p>
          </p:txBody>
        </p:sp>
        <p:sp>
          <p:nvSpPr>
            <p:cNvPr id="39966" name="Rectangle 30"/>
            <p:cNvSpPr/>
            <p:nvPr/>
          </p:nvSpPr>
          <p:spPr>
            <a:xfrm>
              <a:off x="3988" y="2521"/>
              <a:ext cx="211" cy="250"/>
            </a:xfrm>
            <a:prstGeom prst="rect">
              <a:avLst/>
            </a:prstGeom>
            <a:noFill/>
            <a:ln w="9525">
              <a:noFill/>
            </a:ln>
          </p:spPr>
          <p:txBody>
            <a:bodyPr wrap="none" anchor="t">
              <a:spAutoFit/>
            </a:bodyPr>
            <a:p>
              <a:r>
                <a:rPr lang="en-US" altLang="zh-CN" sz="2000" dirty="0">
                  <a:latin typeface="Comic Sans MS" panose="030F0702030302020204" pitchFamily="66" charset="0"/>
                </a:rPr>
                <a:t>b</a:t>
              </a:r>
              <a:endParaRPr lang="en-US" altLang="zh-CN" sz="2000" dirty="0">
                <a:latin typeface="Comic Sans MS" panose="030F0702030302020204" pitchFamily="66" charset="0"/>
              </a:endParaRPr>
            </a:p>
          </p:txBody>
        </p:sp>
        <p:sp>
          <p:nvSpPr>
            <p:cNvPr id="39967" name="Rectangle 31"/>
            <p:cNvSpPr/>
            <p:nvPr/>
          </p:nvSpPr>
          <p:spPr>
            <a:xfrm>
              <a:off x="3988" y="2799"/>
              <a:ext cx="233" cy="250"/>
            </a:xfrm>
            <a:prstGeom prst="rect">
              <a:avLst/>
            </a:prstGeom>
            <a:noFill/>
            <a:ln w="9525">
              <a:noFill/>
            </a:ln>
          </p:spPr>
          <p:txBody>
            <a:bodyPr wrap="none" anchor="t">
              <a:spAutoFit/>
            </a:bodyPr>
            <a:p>
              <a:r>
                <a:rPr lang="en-US" altLang="zh-CN" sz="2000" dirty="0">
                  <a:latin typeface="Comic Sans MS" panose="030F0702030302020204" pitchFamily="66" charset="0"/>
                </a:rPr>
                <a:t>A</a:t>
              </a:r>
              <a:endParaRPr lang="en-US" altLang="zh-CN" sz="2000" dirty="0">
                <a:latin typeface="Comic Sans MS" panose="030F0702030302020204" pitchFamily="66" charset="0"/>
              </a:endParaRPr>
            </a:p>
          </p:txBody>
        </p:sp>
        <p:sp>
          <p:nvSpPr>
            <p:cNvPr id="39968" name="Rectangle 32"/>
            <p:cNvSpPr/>
            <p:nvPr/>
          </p:nvSpPr>
          <p:spPr>
            <a:xfrm>
              <a:off x="4852" y="2799"/>
              <a:ext cx="211" cy="250"/>
            </a:xfrm>
            <a:prstGeom prst="rect">
              <a:avLst/>
            </a:prstGeom>
            <a:noFill/>
            <a:ln w="9525">
              <a:noFill/>
            </a:ln>
          </p:spPr>
          <p:txBody>
            <a:bodyPr wrap="none" anchor="t">
              <a:spAutoFit/>
            </a:bodyPr>
            <a:p>
              <a:r>
                <a:rPr lang="en-US" altLang="zh-CN" sz="2000" dirty="0">
                  <a:latin typeface="Comic Sans MS" panose="030F0702030302020204" pitchFamily="66" charset="0"/>
                </a:rPr>
                <a:t>b</a:t>
              </a:r>
              <a:endParaRPr lang="en-US" altLang="zh-CN" sz="2000" dirty="0">
                <a:latin typeface="Comic Sans MS" panose="030F0702030302020204" pitchFamily="66" charset="0"/>
              </a:endParaRPr>
            </a:p>
          </p:txBody>
        </p:sp>
        <p:sp>
          <p:nvSpPr>
            <p:cNvPr id="39969" name="Rectangle 33"/>
            <p:cNvSpPr/>
            <p:nvPr/>
          </p:nvSpPr>
          <p:spPr>
            <a:xfrm>
              <a:off x="3940" y="3087"/>
              <a:ext cx="198" cy="250"/>
            </a:xfrm>
            <a:prstGeom prst="rect">
              <a:avLst/>
            </a:prstGeom>
            <a:noFill/>
            <a:ln w="9525">
              <a:noFill/>
            </a:ln>
          </p:spPr>
          <p:txBody>
            <a:bodyPr wrap="none" anchor="t">
              <a:spAutoFit/>
            </a:bodyPr>
            <a:p>
              <a:r>
                <a:rPr lang="en-US" altLang="zh-CN" sz="2000" dirty="0">
                  <a:latin typeface="Comic Sans MS" panose="030F0702030302020204" pitchFamily="66" charset="0"/>
                </a:rPr>
                <a:t>c</a:t>
              </a:r>
              <a:endParaRPr lang="en-US" altLang="zh-CN" sz="2000" dirty="0">
                <a:latin typeface="Comic Sans MS" panose="030F0702030302020204" pitchFamily="66" charset="0"/>
              </a:endParaRPr>
            </a:p>
          </p:txBody>
        </p:sp>
        <p:sp>
          <p:nvSpPr>
            <p:cNvPr id="39970" name="Rectangle 34"/>
            <p:cNvSpPr/>
            <p:nvPr/>
          </p:nvSpPr>
          <p:spPr>
            <a:xfrm>
              <a:off x="4023" y="3327"/>
              <a:ext cx="217" cy="250"/>
            </a:xfrm>
            <a:prstGeom prst="rect">
              <a:avLst/>
            </a:prstGeom>
            <a:noFill/>
            <a:ln w="9525">
              <a:noFill/>
            </a:ln>
          </p:spPr>
          <p:txBody>
            <a:bodyPr wrap="none" anchor="t">
              <a:spAutoFit/>
            </a:bodyPr>
            <a:p>
              <a:r>
                <a:rPr lang="en-US" altLang="zh-CN" sz="2000" dirty="0">
                  <a:latin typeface="Comic Sans MS" panose="030F0702030302020204" pitchFamily="66" charset="0"/>
                </a:rPr>
                <a:t>B</a:t>
              </a:r>
              <a:endParaRPr lang="en-US" altLang="zh-CN" sz="2000" dirty="0">
                <a:latin typeface="Comic Sans MS" panose="030F0702030302020204" pitchFamily="66" charset="0"/>
              </a:endParaRPr>
            </a:p>
          </p:txBody>
        </p:sp>
        <p:sp>
          <p:nvSpPr>
            <p:cNvPr id="39971" name="Rectangle 35"/>
            <p:cNvSpPr/>
            <p:nvPr/>
          </p:nvSpPr>
          <p:spPr>
            <a:xfrm>
              <a:off x="4852" y="3327"/>
              <a:ext cx="205" cy="250"/>
            </a:xfrm>
            <a:prstGeom prst="rect">
              <a:avLst/>
            </a:prstGeom>
            <a:noFill/>
            <a:ln w="9525">
              <a:noFill/>
            </a:ln>
          </p:spPr>
          <p:txBody>
            <a:bodyPr wrap="none" anchor="t">
              <a:spAutoFit/>
            </a:bodyPr>
            <a:p>
              <a:r>
                <a:rPr lang="en-US" altLang="zh-CN" sz="2000" dirty="0">
                  <a:latin typeface="Comic Sans MS" panose="030F0702030302020204" pitchFamily="66" charset="0"/>
                </a:rPr>
                <a:t>e</a:t>
              </a:r>
              <a:endParaRPr lang="en-US" altLang="zh-CN" sz="2000" dirty="0">
                <a:latin typeface="Comic Sans MS" panose="030F0702030302020204" pitchFamily="66" charset="0"/>
              </a:endParaRPr>
            </a:p>
          </p:txBody>
        </p:sp>
        <p:sp>
          <p:nvSpPr>
            <p:cNvPr id="39972" name="Rectangle 36"/>
            <p:cNvSpPr/>
            <p:nvPr/>
          </p:nvSpPr>
          <p:spPr>
            <a:xfrm>
              <a:off x="3700" y="3663"/>
              <a:ext cx="210" cy="250"/>
            </a:xfrm>
            <a:prstGeom prst="rect">
              <a:avLst/>
            </a:prstGeom>
            <a:noFill/>
            <a:ln w="9525">
              <a:noFill/>
            </a:ln>
          </p:spPr>
          <p:txBody>
            <a:bodyPr wrap="none" anchor="t">
              <a:spAutoFit/>
            </a:bodyPr>
            <a:p>
              <a:r>
                <a:rPr lang="en-US" altLang="zh-CN" sz="2000" dirty="0">
                  <a:latin typeface="Comic Sans MS" panose="030F0702030302020204" pitchFamily="66" charset="0"/>
                </a:rPr>
                <a:t>d</a:t>
              </a:r>
              <a:endParaRPr lang="en-US" altLang="zh-CN" sz="2000" dirty="0">
                <a:latin typeface="Comic Sans MS" panose="030F0702030302020204" pitchFamily="66" charset="0"/>
              </a:endParaRPr>
            </a:p>
          </p:txBody>
        </p:sp>
        <p:sp>
          <p:nvSpPr>
            <p:cNvPr id="39973" name="Oval 37"/>
            <p:cNvSpPr/>
            <p:nvPr/>
          </p:nvSpPr>
          <p:spPr>
            <a:xfrm>
              <a:off x="3543" y="3913"/>
              <a:ext cx="288" cy="288"/>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rPr>
                <a:t>8</a:t>
              </a:r>
              <a:endParaRPr lang="en-US" altLang="zh-CN" b="0" dirty="0">
                <a:latin typeface="Times New Roman" panose="02020603050405020304" charset="0"/>
              </a:endParaRPr>
            </a:p>
          </p:txBody>
        </p:sp>
        <p:sp>
          <p:nvSpPr>
            <p:cNvPr id="39974" name="Oval 38"/>
            <p:cNvSpPr/>
            <p:nvPr/>
          </p:nvSpPr>
          <p:spPr>
            <a:xfrm>
              <a:off x="3591" y="3961"/>
              <a:ext cx="192" cy="192"/>
            </a:xfrm>
            <a:prstGeom prst="ellipse">
              <a:avLst/>
            </a:prstGeom>
            <a:noFill/>
            <a:ln w="9525" cap="flat" cmpd="sng">
              <a:solidFill>
                <a:schemeClr val="tx1"/>
              </a:solidFill>
              <a:prstDash val="solid"/>
              <a:round/>
              <a:headEnd type="none" w="med" len="med"/>
              <a:tailEnd type="none" w="med" len="med"/>
            </a:ln>
          </p:spPr>
          <p:txBody>
            <a:bodyPr wrap="none" anchor="ctr"/>
            <a:p>
              <a:pPr algn="ctr"/>
              <a:endParaRPr lang="zh-CN" altLang="en-US" dirty="0">
                <a:latin typeface="华文新魏" panose="02010800040101010101" pitchFamily="2" charset="-122"/>
              </a:endParaRPr>
            </a:p>
          </p:txBody>
        </p:sp>
        <p:sp>
          <p:nvSpPr>
            <p:cNvPr id="39975" name="Rectangle 39"/>
            <p:cNvSpPr/>
            <p:nvPr/>
          </p:nvSpPr>
          <p:spPr>
            <a:xfrm>
              <a:off x="2391" y="2795"/>
              <a:ext cx="369" cy="365"/>
            </a:xfrm>
            <a:prstGeom prst="rect">
              <a:avLst/>
            </a:prstGeom>
            <a:noFill/>
            <a:ln w="9525">
              <a:noFill/>
            </a:ln>
          </p:spPr>
          <p:txBody>
            <a:bodyPr wrap="none" anchor="t">
              <a:spAutoFit/>
            </a:bodyPr>
            <a:p>
              <a:r>
                <a:rPr lang="en-US" altLang="zh-CN" sz="3200" dirty="0">
                  <a:latin typeface="Comic Sans MS" panose="030F0702030302020204" pitchFamily="66" charset="0"/>
                  <a:sym typeface="Symbol" panose="05050102010706020507" pitchFamily="18" charset="2"/>
                </a:rPr>
                <a:t></a:t>
              </a:r>
              <a:endParaRPr lang="en-US" altLang="zh-CN" sz="3200" dirty="0">
                <a:latin typeface="Comic Sans MS" panose="030F0702030302020204" pitchFamily="66" charset="0"/>
              </a:endParaRPr>
            </a:p>
          </p:txBody>
        </p:sp>
        <p:sp>
          <p:nvSpPr>
            <p:cNvPr id="39976" name="Rectangle 40"/>
            <p:cNvSpPr/>
            <p:nvPr/>
          </p:nvSpPr>
          <p:spPr>
            <a:xfrm>
              <a:off x="3831" y="2271"/>
              <a:ext cx="201" cy="250"/>
            </a:xfrm>
            <a:prstGeom prst="rect">
              <a:avLst/>
            </a:prstGeom>
            <a:noFill/>
            <a:ln w="9525">
              <a:noFill/>
            </a:ln>
          </p:spPr>
          <p:txBody>
            <a:bodyPr wrap="none" anchor="t">
              <a:spAutoFit/>
            </a:bodyPr>
            <a:p>
              <a:r>
                <a:rPr lang="en-US" altLang="zh-CN" sz="2000" dirty="0">
                  <a:latin typeface="Comic Sans MS" panose="030F0702030302020204" pitchFamily="66" charset="0"/>
                </a:rPr>
                <a:t>*</a:t>
              </a:r>
              <a:endParaRPr lang="en-US" altLang="zh-CN" sz="2000" dirty="0">
                <a:latin typeface="Comic Sans MS" panose="030F0702030302020204" pitchFamily="66"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Bottom)">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en-US" altLang="zh-CN" dirty="0">
                <a:sym typeface="+mn-ea"/>
              </a:rPr>
              <a:t>LR</a:t>
            </a:r>
            <a:r>
              <a:rPr lang="zh-CN" altLang="en-US" dirty="0">
                <a:sym typeface="+mn-ea"/>
              </a:rPr>
              <a:t>分析</a:t>
            </a:r>
            <a:r>
              <a:rPr lang="zh-CN" altLang="en-US" dirty="0">
                <a:sym typeface="+mn-ea"/>
              </a:rPr>
              <a:t>（</a:t>
            </a:r>
            <a:r>
              <a:rPr lang="zh-CN" dirty="0">
                <a:sym typeface="+mn-ea"/>
              </a:rPr>
              <a:t>活前缀</a:t>
            </a:r>
            <a:r>
              <a:rPr lang="zh-CN" altLang="en-US" dirty="0">
                <a:sym typeface="+mn-ea"/>
              </a:rPr>
              <a:t>）</a:t>
            </a:r>
            <a:endParaRPr lang="zh-CN" altLang="en-US" dirty="0"/>
          </a:p>
        </p:txBody>
      </p:sp>
      <p:sp>
        <p:nvSpPr>
          <p:cNvPr id="3" name="Rectangle 4"/>
          <p:cNvSpPr/>
          <p:nvPr/>
        </p:nvSpPr>
        <p:spPr>
          <a:xfrm>
            <a:off x="443865" y="1449705"/>
            <a:ext cx="4782185" cy="4032250"/>
          </a:xfrm>
          <a:prstGeom prst="rect">
            <a:avLst/>
          </a:prstGeom>
          <a:noFill/>
          <a:ln w="9525">
            <a:noFill/>
          </a:ln>
        </p:spPr>
        <p:txBody>
          <a:bodyPr anchor="t"/>
          <a:p>
            <a:pPr marL="914400" lvl="1" indent="-457200" algn="l" rtl="0" eaLnBrk="1" fontAlgn="base" hangingPunct="1">
              <a:lnSpc>
                <a:spcPct val="130000"/>
              </a:lnSpc>
              <a:spcBef>
                <a:spcPct val="20000"/>
              </a:spcBef>
              <a:spcAft>
                <a:spcPct val="0"/>
              </a:spcAft>
              <a:buClr>
                <a:schemeClr val="hlink"/>
              </a:buClr>
              <a:buSzPct val="55000"/>
              <a:buFont typeface="Wingdings" panose="05000000000000000000" charset="0"/>
              <a:buChar char="l"/>
            </a:pPr>
            <a:r>
              <a:rPr lang="zh-CN" altLang="en-US" sz="2800" b="1"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每个状态都是活前缀的识别态，双圈状态是可归前缀（句柄）识别态，标识了*的状态是句子识别态</a:t>
            </a:r>
            <a:endParaRPr lang="zh-CN" altLang="en-US" sz="2800" b="1"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40964" name="Oval 41"/>
          <p:cNvSpPr/>
          <p:nvPr/>
        </p:nvSpPr>
        <p:spPr>
          <a:xfrm>
            <a:off x="6221413" y="2211388"/>
            <a:ext cx="457200" cy="457200"/>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rPr>
              <a:t>0</a:t>
            </a:r>
            <a:endParaRPr lang="en-US" altLang="zh-CN" b="0" dirty="0">
              <a:latin typeface="Times New Roman" panose="02020603050405020304" charset="0"/>
            </a:endParaRPr>
          </a:p>
        </p:txBody>
      </p:sp>
      <p:sp>
        <p:nvSpPr>
          <p:cNvPr id="40965" name="Oval 43"/>
          <p:cNvSpPr/>
          <p:nvPr/>
        </p:nvSpPr>
        <p:spPr>
          <a:xfrm>
            <a:off x="7593013" y="1449388"/>
            <a:ext cx="304800" cy="304800"/>
          </a:xfrm>
          <a:prstGeom prst="ellipse">
            <a:avLst/>
          </a:prstGeom>
          <a:noFill/>
          <a:ln w="9525" cap="flat" cmpd="sng">
            <a:solidFill>
              <a:schemeClr val="tx1"/>
            </a:solidFill>
            <a:prstDash val="solid"/>
            <a:round/>
            <a:headEnd type="none" w="med" len="med"/>
            <a:tailEnd type="none" w="med" len="med"/>
          </a:ln>
        </p:spPr>
        <p:txBody>
          <a:bodyPr wrap="none" anchor="ctr"/>
          <a:p>
            <a:pPr algn="ctr"/>
            <a:endParaRPr lang="zh-CN" altLang="en-US" dirty="0">
              <a:latin typeface="华文新魏" panose="02010800040101010101" pitchFamily="2" charset="-122"/>
            </a:endParaRPr>
          </a:p>
        </p:txBody>
      </p:sp>
      <p:sp>
        <p:nvSpPr>
          <p:cNvPr id="40966" name="Oval 45"/>
          <p:cNvSpPr/>
          <p:nvPr/>
        </p:nvSpPr>
        <p:spPr>
          <a:xfrm>
            <a:off x="8964613" y="1449388"/>
            <a:ext cx="304800" cy="304800"/>
          </a:xfrm>
          <a:prstGeom prst="ellipse">
            <a:avLst/>
          </a:prstGeom>
          <a:noFill/>
          <a:ln w="9525" cap="flat" cmpd="sng">
            <a:solidFill>
              <a:schemeClr val="tx1"/>
            </a:solidFill>
            <a:prstDash val="solid"/>
            <a:round/>
            <a:headEnd type="none" w="med" len="med"/>
            <a:tailEnd type="none" w="med" len="med"/>
          </a:ln>
        </p:spPr>
        <p:txBody>
          <a:bodyPr wrap="none" anchor="ctr"/>
          <a:p>
            <a:pPr algn="ctr"/>
            <a:endParaRPr lang="zh-CN" altLang="en-US" dirty="0">
              <a:latin typeface="华文新魏" panose="02010800040101010101" pitchFamily="2" charset="-122"/>
            </a:endParaRPr>
          </a:p>
        </p:txBody>
      </p:sp>
      <p:sp>
        <p:nvSpPr>
          <p:cNvPr id="40967" name="Oval 46"/>
          <p:cNvSpPr/>
          <p:nvPr/>
        </p:nvSpPr>
        <p:spPr>
          <a:xfrm>
            <a:off x="7516813" y="2211388"/>
            <a:ext cx="457200" cy="457200"/>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rPr>
              <a:t>2</a:t>
            </a:r>
            <a:endParaRPr lang="en-US" altLang="zh-CN" b="0" dirty="0">
              <a:latin typeface="Times New Roman" panose="02020603050405020304" charset="0"/>
            </a:endParaRPr>
          </a:p>
        </p:txBody>
      </p:sp>
      <p:sp>
        <p:nvSpPr>
          <p:cNvPr id="40968" name="Oval 47"/>
          <p:cNvSpPr/>
          <p:nvPr/>
        </p:nvSpPr>
        <p:spPr>
          <a:xfrm>
            <a:off x="8888413" y="2211388"/>
            <a:ext cx="457200" cy="457200"/>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rPr>
              <a:t>3</a:t>
            </a:r>
            <a:endParaRPr lang="en-US" altLang="zh-CN" b="0" dirty="0">
              <a:latin typeface="Times New Roman" panose="02020603050405020304" charset="0"/>
            </a:endParaRPr>
          </a:p>
        </p:txBody>
      </p:sp>
      <p:sp>
        <p:nvSpPr>
          <p:cNvPr id="40969" name="Oval 48"/>
          <p:cNvSpPr/>
          <p:nvPr/>
        </p:nvSpPr>
        <p:spPr>
          <a:xfrm>
            <a:off x="7516813" y="3049588"/>
            <a:ext cx="457200" cy="457200"/>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rPr>
              <a:t>5</a:t>
            </a:r>
            <a:endParaRPr lang="en-US" altLang="zh-CN" b="0" dirty="0">
              <a:latin typeface="Times New Roman" panose="02020603050405020304" charset="0"/>
            </a:endParaRPr>
          </a:p>
        </p:txBody>
      </p:sp>
      <p:sp>
        <p:nvSpPr>
          <p:cNvPr id="40970" name="Oval 49"/>
          <p:cNvSpPr/>
          <p:nvPr/>
        </p:nvSpPr>
        <p:spPr>
          <a:xfrm>
            <a:off x="8888413" y="3049588"/>
            <a:ext cx="457200" cy="457200"/>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rPr>
              <a:t>7</a:t>
            </a:r>
            <a:endParaRPr lang="en-US" altLang="zh-CN" b="0" dirty="0">
              <a:latin typeface="Times New Roman" panose="02020603050405020304" charset="0"/>
            </a:endParaRPr>
          </a:p>
        </p:txBody>
      </p:sp>
      <p:sp>
        <p:nvSpPr>
          <p:cNvPr id="40971" name="Oval 51"/>
          <p:cNvSpPr/>
          <p:nvPr/>
        </p:nvSpPr>
        <p:spPr>
          <a:xfrm>
            <a:off x="10260013" y="2287588"/>
            <a:ext cx="304800" cy="304800"/>
          </a:xfrm>
          <a:prstGeom prst="ellipse">
            <a:avLst/>
          </a:prstGeom>
          <a:noFill/>
          <a:ln w="9525" cap="flat" cmpd="sng">
            <a:solidFill>
              <a:schemeClr val="tx1"/>
            </a:solidFill>
            <a:prstDash val="solid"/>
            <a:round/>
            <a:headEnd type="none" w="med" len="med"/>
            <a:tailEnd type="none" w="med" len="med"/>
          </a:ln>
        </p:spPr>
        <p:txBody>
          <a:bodyPr wrap="none" anchor="ctr"/>
          <a:p>
            <a:pPr algn="ctr"/>
            <a:endParaRPr lang="zh-CN" altLang="en-US" dirty="0">
              <a:latin typeface="华文新魏" panose="02010800040101010101" pitchFamily="2" charset="-122"/>
            </a:endParaRPr>
          </a:p>
        </p:txBody>
      </p:sp>
      <p:sp>
        <p:nvSpPr>
          <p:cNvPr id="40972" name="Oval 53"/>
          <p:cNvSpPr/>
          <p:nvPr/>
        </p:nvSpPr>
        <p:spPr>
          <a:xfrm>
            <a:off x="10260013" y="3125788"/>
            <a:ext cx="304800" cy="304800"/>
          </a:xfrm>
          <a:prstGeom prst="ellipse">
            <a:avLst/>
          </a:prstGeom>
          <a:noFill/>
          <a:ln w="9525" cap="flat" cmpd="sng">
            <a:solidFill>
              <a:schemeClr val="tx1"/>
            </a:solidFill>
            <a:prstDash val="solid"/>
            <a:round/>
            <a:headEnd type="none" w="med" len="med"/>
            <a:tailEnd type="none" w="med" len="med"/>
          </a:ln>
        </p:spPr>
        <p:txBody>
          <a:bodyPr wrap="none" anchor="ctr"/>
          <a:p>
            <a:pPr algn="ctr"/>
            <a:endParaRPr lang="zh-CN" altLang="en-US" dirty="0">
              <a:latin typeface="华文新魏" panose="02010800040101010101" pitchFamily="2" charset="-122"/>
            </a:endParaRPr>
          </a:p>
        </p:txBody>
      </p:sp>
      <p:sp>
        <p:nvSpPr>
          <p:cNvPr id="40973" name="Line 54"/>
          <p:cNvSpPr/>
          <p:nvPr/>
        </p:nvSpPr>
        <p:spPr>
          <a:xfrm>
            <a:off x="6678613" y="2439988"/>
            <a:ext cx="838200" cy="0"/>
          </a:xfrm>
          <a:prstGeom prst="line">
            <a:avLst/>
          </a:prstGeom>
          <a:ln w="9525" cap="flat" cmpd="sng">
            <a:solidFill>
              <a:schemeClr val="tx1"/>
            </a:solidFill>
            <a:prstDash val="solid"/>
            <a:round/>
            <a:headEnd type="none" w="med" len="med"/>
            <a:tailEnd type="triangle" w="med" len="med"/>
          </a:ln>
        </p:spPr>
      </p:sp>
      <p:sp>
        <p:nvSpPr>
          <p:cNvPr id="40974" name="Line 55"/>
          <p:cNvSpPr/>
          <p:nvPr/>
        </p:nvSpPr>
        <p:spPr>
          <a:xfrm>
            <a:off x="7974013" y="2439988"/>
            <a:ext cx="914400" cy="0"/>
          </a:xfrm>
          <a:prstGeom prst="line">
            <a:avLst/>
          </a:prstGeom>
          <a:ln w="9525" cap="flat" cmpd="sng">
            <a:solidFill>
              <a:schemeClr val="tx1"/>
            </a:solidFill>
            <a:prstDash val="solid"/>
            <a:round/>
            <a:headEnd type="none" w="med" len="med"/>
            <a:tailEnd type="triangle" w="med" len="med"/>
          </a:ln>
        </p:spPr>
      </p:sp>
      <p:sp>
        <p:nvSpPr>
          <p:cNvPr id="40975" name="Line 56"/>
          <p:cNvSpPr/>
          <p:nvPr/>
        </p:nvSpPr>
        <p:spPr>
          <a:xfrm>
            <a:off x="9345613" y="2439988"/>
            <a:ext cx="838200" cy="0"/>
          </a:xfrm>
          <a:prstGeom prst="line">
            <a:avLst/>
          </a:prstGeom>
          <a:ln w="9525" cap="flat" cmpd="sng">
            <a:solidFill>
              <a:schemeClr val="tx1"/>
            </a:solidFill>
            <a:prstDash val="solid"/>
            <a:round/>
            <a:headEnd type="none" w="med" len="med"/>
            <a:tailEnd type="triangle" w="med" len="med"/>
          </a:ln>
        </p:spPr>
      </p:sp>
      <p:sp>
        <p:nvSpPr>
          <p:cNvPr id="40976" name="Line 57"/>
          <p:cNvSpPr/>
          <p:nvPr/>
        </p:nvSpPr>
        <p:spPr>
          <a:xfrm>
            <a:off x="7974013" y="3278188"/>
            <a:ext cx="914400" cy="0"/>
          </a:xfrm>
          <a:prstGeom prst="line">
            <a:avLst/>
          </a:prstGeom>
          <a:ln w="9525" cap="flat" cmpd="sng">
            <a:solidFill>
              <a:schemeClr val="tx1"/>
            </a:solidFill>
            <a:prstDash val="solid"/>
            <a:round/>
            <a:headEnd type="none" w="med" len="med"/>
            <a:tailEnd type="triangle" w="med" len="med"/>
          </a:ln>
        </p:spPr>
      </p:sp>
      <p:sp>
        <p:nvSpPr>
          <p:cNvPr id="40977" name="Line 58"/>
          <p:cNvSpPr/>
          <p:nvPr/>
        </p:nvSpPr>
        <p:spPr>
          <a:xfrm>
            <a:off x="9345613" y="3278188"/>
            <a:ext cx="838200" cy="0"/>
          </a:xfrm>
          <a:prstGeom prst="line">
            <a:avLst/>
          </a:prstGeom>
          <a:ln w="9525" cap="flat" cmpd="sng">
            <a:solidFill>
              <a:schemeClr val="tx1"/>
            </a:solidFill>
            <a:prstDash val="solid"/>
            <a:round/>
            <a:headEnd type="none" w="med" len="med"/>
            <a:tailEnd type="triangle" w="med" len="med"/>
          </a:ln>
        </p:spPr>
      </p:sp>
      <p:sp>
        <p:nvSpPr>
          <p:cNvPr id="40978" name="Line 59"/>
          <p:cNvSpPr/>
          <p:nvPr/>
        </p:nvSpPr>
        <p:spPr>
          <a:xfrm flipV="1">
            <a:off x="6602413" y="1754188"/>
            <a:ext cx="914400" cy="533400"/>
          </a:xfrm>
          <a:prstGeom prst="line">
            <a:avLst/>
          </a:prstGeom>
          <a:ln w="9525" cap="flat" cmpd="sng">
            <a:solidFill>
              <a:schemeClr val="tx1"/>
            </a:solidFill>
            <a:prstDash val="solid"/>
            <a:round/>
            <a:headEnd type="none" w="med" len="med"/>
            <a:tailEnd type="triangle" w="med" len="med"/>
          </a:ln>
        </p:spPr>
      </p:sp>
      <p:sp>
        <p:nvSpPr>
          <p:cNvPr id="40979" name="Line 60"/>
          <p:cNvSpPr/>
          <p:nvPr/>
        </p:nvSpPr>
        <p:spPr>
          <a:xfrm flipV="1">
            <a:off x="7897813" y="1754188"/>
            <a:ext cx="1066800" cy="533400"/>
          </a:xfrm>
          <a:prstGeom prst="line">
            <a:avLst/>
          </a:prstGeom>
          <a:ln w="9525" cap="flat" cmpd="sng">
            <a:solidFill>
              <a:schemeClr val="tx1"/>
            </a:solidFill>
            <a:prstDash val="solid"/>
            <a:round/>
            <a:headEnd type="none" w="med" len="med"/>
            <a:tailEnd type="triangle" w="med" len="med"/>
          </a:ln>
        </p:spPr>
      </p:sp>
      <p:sp>
        <p:nvSpPr>
          <p:cNvPr id="40980" name="Line 61"/>
          <p:cNvSpPr/>
          <p:nvPr/>
        </p:nvSpPr>
        <p:spPr>
          <a:xfrm flipH="1">
            <a:off x="7897813" y="2592388"/>
            <a:ext cx="1066800" cy="533400"/>
          </a:xfrm>
          <a:prstGeom prst="line">
            <a:avLst/>
          </a:prstGeom>
          <a:ln w="9525" cap="flat" cmpd="sng">
            <a:solidFill>
              <a:schemeClr val="tx1"/>
            </a:solidFill>
            <a:prstDash val="solid"/>
            <a:round/>
            <a:headEnd type="none" w="med" len="med"/>
            <a:tailEnd type="triangle" w="med" len="med"/>
          </a:ln>
        </p:spPr>
      </p:sp>
      <p:sp>
        <p:nvSpPr>
          <p:cNvPr id="40981" name="Line 62"/>
          <p:cNvSpPr/>
          <p:nvPr/>
        </p:nvSpPr>
        <p:spPr>
          <a:xfrm>
            <a:off x="7745413" y="3506788"/>
            <a:ext cx="0" cy="381000"/>
          </a:xfrm>
          <a:prstGeom prst="line">
            <a:avLst/>
          </a:prstGeom>
          <a:ln w="9525" cap="flat" cmpd="sng">
            <a:solidFill>
              <a:schemeClr val="tx1"/>
            </a:solidFill>
            <a:prstDash val="solid"/>
            <a:round/>
            <a:headEnd type="none" w="med" len="med"/>
            <a:tailEnd type="triangle" w="med" len="med"/>
          </a:ln>
        </p:spPr>
      </p:sp>
      <p:sp>
        <p:nvSpPr>
          <p:cNvPr id="40982" name="Rectangle 63"/>
          <p:cNvSpPr/>
          <p:nvPr/>
        </p:nvSpPr>
        <p:spPr>
          <a:xfrm>
            <a:off x="6831013" y="1601788"/>
            <a:ext cx="360362" cy="396875"/>
          </a:xfrm>
          <a:prstGeom prst="rect">
            <a:avLst/>
          </a:prstGeom>
          <a:noFill/>
          <a:ln w="9525">
            <a:noFill/>
          </a:ln>
        </p:spPr>
        <p:txBody>
          <a:bodyPr wrap="none" anchor="t">
            <a:spAutoFit/>
          </a:bodyPr>
          <a:p>
            <a:r>
              <a:rPr lang="en-US" altLang="zh-CN" sz="2000" dirty="0">
                <a:latin typeface="Comic Sans MS" panose="030F0702030302020204" pitchFamily="66" charset="0"/>
              </a:rPr>
              <a:t>S</a:t>
            </a:r>
            <a:endParaRPr lang="en-US" altLang="zh-CN" sz="2000" dirty="0">
              <a:latin typeface="Comic Sans MS" panose="030F0702030302020204" pitchFamily="66" charset="0"/>
            </a:endParaRPr>
          </a:p>
        </p:txBody>
      </p:sp>
      <p:sp>
        <p:nvSpPr>
          <p:cNvPr id="40983" name="Rectangle 64"/>
          <p:cNvSpPr/>
          <p:nvPr/>
        </p:nvSpPr>
        <p:spPr>
          <a:xfrm>
            <a:off x="6907213" y="2119313"/>
            <a:ext cx="325437" cy="396875"/>
          </a:xfrm>
          <a:prstGeom prst="rect">
            <a:avLst/>
          </a:prstGeom>
          <a:noFill/>
          <a:ln w="9525">
            <a:noFill/>
          </a:ln>
        </p:spPr>
        <p:txBody>
          <a:bodyPr wrap="none" anchor="t">
            <a:spAutoFit/>
          </a:bodyPr>
          <a:p>
            <a:r>
              <a:rPr lang="en-US" altLang="zh-CN" sz="2000" dirty="0">
                <a:latin typeface="Comic Sans MS" panose="030F0702030302020204" pitchFamily="66" charset="0"/>
              </a:rPr>
              <a:t>a</a:t>
            </a:r>
            <a:endParaRPr lang="en-US" altLang="zh-CN" sz="2000" dirty="0">
              <a:latin typeface="Comic Sans MS" panose="030F0702030302020204" pitchFamily="66" charset="0"/>
            </a:endParaRPr>
          </a:p>
        </p:txBody>
      </p:sp>
      <p:sp>
        <p:nvSpPr>
          <p:cNvPr id="40984" name="Rectangle 65"/>
          <p:cNvSpPr/>
          <p:nvPr/>
        </p:nvSpPr>
        <p:spPr>
          <a:xfrm>
            <a:off x="8223250" y="1677988"/>
            <a:ext cx="334963" cy="396875"/>
          </a:xfrm>
          <a:prstGeom prst="rect">
            <a:avLst/>
          </a:prstGeom>
          <a:noFill/>
          <a:ln w="9525">
            <a:noFill/>
          </a:ln>
        </p:spPr>
        <p:txBody>
          <a:bodyPr wrap="none" anchor="t">
            <a:spAutoFit/>
          </a:bodyPr>
          <a:p>
            <a:r>
              <a:rPr lang="en-US" altLang="zh-CN" sz="2000" dirty="0">
                <a:latin typeface="Comic Sans MS" panose="030F0702030302020204" pitchFamily="66" charset="0"/>
              </a:rPr>
              <a:t>b</a:t>
            </a:r>
            <a:endParaRPr lang="en-US" altLang="zh-CN" sz="2000" dirty="0">
              <a:latin typeface="Comic Sans MS" panose="030F0702030302020204" pitchFamily="66" charset="0"/>
            </a:endParaRPr>
          </a:p>
        </p:txBody>
      </p:sp>
      <p:sp>
        <p:nvSpPr>
          <p:cNvPr id="40985" name="Rectangle 66"/>
          <p:cNvSpPr/>
          <p:nvPr/>
        </p:nvSpPr>
        <p:spPr>
          <a:xfrm>
            <a:off x="8223250" y="2119313"/>
            <a:ext cx="369888" cy="396875"/>
          </a:xfrm>
          <a:prstGeom prst="rect">
            <a:avLst/>
          </a:prstGeom>
          <a:noFill/>
          <a:ln w="9525">
            <a:noFill/>
          </a:ln>
        </p:spPr>
        <p:txBody>
          <a:bodyPr wrap="none" anchor="t">
            <a:spAutoFit/>
          </a:bodyPr>
          <a:p>
            <a:r>
              <a:rPr lang="en-US" altLang="zh-CN" sz="2000" dirty="0">
                <a:latin typeface="Comic Sans MS" panose="030F0702030302020204" pitchFamily="66" charset="0"/>
              </a:rPr>
              <a:t>A</a:t>
            </a:r>
            <a:endParaRPr lang="en-US" altLang="zh-CN" sz="2000" dirty="0">
              <a:latin typeface="Comic Sans MS" panose="030F0702030302020204" pitchFamily="66" charset="0"/>
            </a:endParaRPr>
          </a:p>
        </p:txBody>
      </p:sp>
      <p:sp>
        <p:nvSpPr>
          <p:cNvPr id="40986" name="Rectangle 67"/>
          <p:cNvSpPr/>
          <p:nvPr/>
        </p:nvSpPr>
        <p:spPr>
          <a:xfrm>
            <a:off x="9594850" y="2119313"/>
            <a:ext cx="334963" cy="396875"/>
          </a:xfrm>
          <a:prstGeom prst="rect">
            <a:avLst/>
          </a:prstGeom>
          <a:noFill/>
          <a:ln w="9525">
            <a:noFill/>
          </a:ln>
        </p:spPr>
        <p:txBody>
          <a:bodyPr wrap="none" anchor="t">
            <a:spAutoFit/>
          </a:bodyPr>
          <a:p>
            <a:r>
              <a:rPr lang="en-US" altLang="zh-CN" sz="2000" dirty="0">
                <a:latin typeface="Comic Sans MS" panose="030F0702030302020204" pitchFamily="66" charset="0"/>
              </a:rPr>
              <a:t>b</a:t>
            </a:r>
            <a:endParaRPr lang="en-US" altLang="zh-CN" sz="2000" dirty="0">
              <a:latin typeface="Comic Sans MS" panose="030F0702030302020204" pitchFamily="66" charset="0"/>
            </a:endParaRPr>
          </a:p>
        </p:txBody>
      </p:sp>
      <p:sp>
        <p:nvSpPr>
          <p:cNvPr id="40987" name="Rectangle 68"/>
          <p:cNvSpPr/>
          <p:nvPr/>
        </p:nvSpPr>
        <p:spPr>
          <a:xfrm>
            <a:off x="8147050" y="2576513"/>
            <a:ext cx="314325" cy="396875"/>
          </a:xfrm>
          <a:prstGeom prst="rect">
            <a:avLst/>
          </a:prstGeom>
          <a:noFill/>
          <a:ln w="9525">
            <a:noFill/>
          </a:ln>
        </p:spPr>
        <p:txBody>
          <a:bodyPr wrap="none" anchor="t">
            <a:spAutoFit/>
          </a:bodyPr>
          <a:p>
            <a:r>
              <a:rPr lang="en-US" altLang="zh-CN" sz="2000" dirty="0">
                <a:latin typeface="Comic Sans MS" panose="030F0702030302020204" pitchFamily="66" charset="0"/>
              </a:rPr>
              <a:t>c</a:t>
            </a:r>
            <a:endParaRPr lang="en-US" altLang="zh-CN" sz="2000" dirty="0">
              <a:latin typeface="Comic Sans MS" panose="030F0702030302020204" pitchFamily="66" charset="0"/>
            </a:endParaRPr>
          </a:p>
        </p:txBody>
      </p:sp>
      <p:sp>
        <p:nvSpPr>
          <p:cNvPr id="40988" name="Rectangle 69"/>
          <p:cNvSpPr/>
          <p:nvPr/>
        </p:nvSpPr>
        <p:spPr>
          <a:xfrm>
            <a:off x="8278813" y="2957513"/>
            <a:ext cx="344487" cy="396875"/>
          </a:xfrm>
          <a:prstGeom prst="rect">
            <a:avLst/>
          </a:prstGeom>
          <a:noFill/>
          <a:ln w="9525">
            <a:noFill/>
          </a:ln>
        </p:spPr>
        <p:txBody>
          <a:bodyPr wrap="none" anchor="t">
            <a:spAutoFit/>
          </a:bodyPr>
          <a:p>
            <a:r>
              <a:rPr lang="en-US" altLang="zh-CN" sz="2000" dirty="0">
                <a:latin typeface="Comic Sans MS" panose="030F0702030302020204" pitchFamily="66" charset="0"/>
              </a:rPr>
              <a:t>B</a:t>
            </a:r>
            <a:endParaRPr lang="en-US" altLang="zh-CN" sz="2000" dirty="0">
              <a:latin typeface="Comic Sans MS" panose="030F0702030302020204" pitchFamily="66" charset="0"/>
            </a:endParaRPr>
          </a:p>
        </p:txBody>
      </p:sp>
      <p:sp>
        <p:nvSpPr>
          <p:cNvPr id="40989" name="Rectangle 70"/>
          <p:cNvSpPr/>
          <p:nvPr/>
        </p:nvSpPr>
        <p:spPr>
          <a:xfrm>
            <a:off x="9594850" y="2957513"/>
            <a:ext cx="325438" cy="396875"/>
          </a:xfrm>
          <a:prstGeom prst="rect">
            <a:avLst/>
          </a:prstGeom>
          <a:noFill/>
          <a:ln w="9525">
            <a:noFill/>
          </a:ln>
        </p:spPr>
        <p:txBody>
          <a:bodyPr wrap="none" anchor="t">
            <a:spAutoFit/>
          </a:bodyPr>
          <a:p>
            <a:r>
              <a:rPr lang="en-US" altLang="zh-CN" sz="2000" dirty="0">
                <a:latin typeface="Comic Sans MS" panose="030F0702030302020204" pitchFamily="66" charset="0"/>
              </a:rPr>
              <a:t>e</a:t>
            </a:r>
            <a:endParaRPr lang="en-US" altLang="zh-CN" sz="2000" dirty="0">
              <a:latin typeface="Comic Sans MS" panose="030F0702030302020204" pitchFamily="66" charset="0"/>
            </a:endParaRPr>
          </a:p>
        </p:txBody>
      </p:sp>
      <p:sp>
        <p:nvSpPr>
          <p:cNvPr id="40990" name="Rectangle 71"/>
          <p:cNvSpPr/>
          <p:nvPr/>
        </p:nvSpPr>
        <p:spPr>
          <a:xfrm>
            <a:off x="7766050" y="3490913"/>
            <a:ext cx="333375" cy="396875"/>
          </a:xfrm>
          <a:prstGeom prst="rect">
            <a:avLst/>
          </a:prstGeom>
          <a:noFill/>
          <a:ln w="9525">
            <a:noFill/>
          </a:ln>
        </p:spPr>
        <p:txBody>
          <a:bodyPr wrap="none" anchor="t">
            <a:spAutoFit/>
          </a:bodyPr>
          <a:p>
            <a:r>
              <a:rPr lang="en-US" altLang="zh-CN" sz="2000" dirty="0">
                <a:latin typeface="Comic Sans MS" panose="030F0702030302020204" pitchFamily="66" charset="0"/>
              </a:rPr>
              <a:t>d</a:t>
            </a:r>
            <a:endParaRPr lang="en-US" altLang="zh-CN" sz="2000" dirty="0">
              <a:latin typeface="Comic Sans MS" panose="030F0702030302020204" pitchFamily="66" charset="0"/>
            </a:endParaRPr>
          </a:p>
        </p:txBody>
      </p:sp>
      <p:sp>
        <p:nvSpPr>
          <p:cNvPr id="40991" name="Oval 73"/>
          <p:cNvSpPr/>
          <p:nvPr/>
        </p:nvSpPr>
        <p:spPr>
          <a:xfrm>
            <a:off x="7593013" y="3963988"/>
            <a:ext cx="304800" cy="304800"/>
          </a:xfrm>
          <a:prstGeom prst="ellipse">
            <a:avLst/>
          </a:prstGeom>
          <a:noFill/>
          <a:ln w="9525" cap="flat" cmpd="sng">
            <a:solidFill>
              <a:schemeClr val="tx1"/>
            </a:solidFill>
            <a:prstDash val="solid"/>
            <a:round/>
            <a:headEnd type="none" w="med" len="med"/>
            <a:tailEnd type="none" w="med" len="med"/>
          </a:ln>
        </p:spPr>
        <p:txBody>
          <a:bodyPr wrap="none" anchor="ctr"/>
          <a:p>
            <a:pPr algn="ctr"/>
            <a:endParaRPr lang="zh-CN" altLang="en-US" dirty="0">
              <a:latin typeface="华文新魏" panose="02010800040101010101" pitchFamily="2" charset="-122"/>
            </a:endParaRPr>
          </a:p>
        </p:txBody>
      </p:sp>
      <p:sp>
        <p:nvSpPr>
          <p:cNvPr id="40992" name="Rectangle 74"/>
          <p:cNvSpPr/>
          <p:nvPr/>
        </p:nvSpPr>
        <p:spPr>
          <a:xfrm>
            <a:off x="5688013" y="2112963"/>
            <a:ext cx="585787" cy="579437"/>
          </a:xfrm>
          <a:prstGeom prst="rect">
            <a:avLst/>
          </a:prstGeom>
          <a:noFill/>
          <a:ln w="9525">
            <a:noFill/>
          </a:ln>
        </p:spPr>
        <p:txBody>
          <a:bodyPr wrap="none" anchor="t">
            <a:spAutoFit/>
          </a:bodyPr>
          <a:p>
            <a:r>
              <a:rPr lang="en-US" altLang="zh-CN" sz="3200" dirty="0">
                <a:latin typeface="Comic Sans MS" panose="030F0702030302020204" pitchFamily="66" charset="0"/>
                <a:sym typeface="Symbol" panose="05050102010706020507" pitchFamily="18" charset="2"/>
              </a:rPr>
              <a:t></a:t>
            </a:r>
            <a:endParaRPr lang="en-US" altLang="zh-CN" sz="3200" dirty="0">
              <a:latin typeface="Comic Sans MS" panose="030F0702030302020204" pitchFamily="66" charset="0"/>
            </a:endParaRPr>
          </a:p>
        </p:txBody>
      </p:sp>
      <p:sp>
        <p:nvSpPr>
          <p:cNvPr id="40993" name="Rectangle 75"/>
          <p:cNvSpPr/>
          <p:nvPr/>
        </p:nvSpPr>
        <p:spPr>
          <a:xfrm>
            <a:off x="7974013" y="1281113"/>
            <a:ext cx="319087" cy="396875"/>
          </a:xfrm>
          <a:prstGeom prst="rect">
            <a:avLst/>
          </a:prstGeom>
          <a:noFill/>
          <a:ln w="9525">
            <a:noFill/>
          </a:ln>
        </p:spPr>
        <p:txBody>
          <a:bodyPr wrap="none" anchor="t">
            <a:spAutoFit/>
          </a:bodyPr>
          <a:p>
            <a:r>
              <a:rPr lang="en-US" altLang="zh-CN" sz="2000" dirty="0">
                <a:latin typeface="Comic Sans MS" panose="030F0702030302020204" pitchFamily="66" charset="0"/>
              </a:rPr>
              <a:t>*</a:t>
            </a:r>
            <a:endParaRPr lang="en-US" altLang="zh-CN" sz="2000" dirty="0">
              <a:latin typeface="Comic Sans MS" panose="030F0702030302020204" pitchFamily="66" charset="0"/>
            </a:endParaRPr>
          </a:p>
        </p:txBody>
      </p:sp>
      <p:sp>
        <p:nvSpPr>
          <p:cNvPr id="40994" name="Text Box 76"/>
          <p:cNvSpPr txBox="1"/>
          <p:nvPr/>
        </p:nvSpPr>
        <p:spPr>
          <a:xfrm>
            <a:off x="9345930" y="4187190"/>
            <a:ext cx="2275840" cy="1863725"/>
          </a:xfrm>
          <a:prstGeom prst="rect">
            <a:avLst/>
          </a:prstGeom>
          <a:noFill/>
          <a:ln w="9525">
            <a:noFill/>
          </a:ln>
        </p:spPr>
        <p:txBody>
          <a:bodyPr wrap="square" anchor="t">
            <a:spAutoFit/>
          </a:bodyPr>
          <a:p>
            <a:pPr>
              <a:lnSpc>
                <a:spcPct val="120000"/>
              </a:lnSpc>
              <a:spcBef>
                <a:spcPct val="50000"/>
              </a:spcBef>
            </a:pPr>
            <a:r>
              <a:rPr lang="en-US" altLang="zh-CN" sz="2400" dirty="0">
                <a:latin typeface="Comic Sans MS" panose="030F0702030302020204" pitchFamily="66" charset="0"/>
              </a:rPr>
              <a:t>(1) S → aAcBe</a:t>
            </a:r>
            <a:br>
              <a:rPr lang="en-US" altLang="zh-CN" sz="2400" dirty="0">
                <a:latin typeface="Comic Sans MS" panose="030F0702030302020204" pitchFamily="66" charset="0"/>
              </a:rPr>
            </a:br>
            <a:r>
              <a:rPr lang="en-US" altLang="zh-CN" sz="2400" dirty="0">
                <a:latin typeface="Comic Sans MS" panose="030F0702030302020204" pitchFamily="66" charset="0"/>
              </a:rPr>
              <a:t>(2) A → b</a:t>
            </a:r>
            <a:br>
              <a:rPr lang="en-US" altLang="zh-CN" sz="2400" dirty="0">
                <a:latin typeface="Comic Sans MS" panose="030F0702030302020204" pitchFamily="66" charset="0"/>
              </a:rPr>
            </a:br>
            <a:r>
              <a:rPr lang="en-US" altLang="zh-CN" sz="2400" dirty="0">
                <a:latin typeface="Comic Sans MS" panose="030F0702030302020204" pitchFamily="66" charset="0"/>
              </a:rPr>
              <a:t>(3) A → Ab</a:t>
            </a:r>
            <a:br>
              <a:rPr lang="en-US" altLang="zh-CN" sz="2400" dirty="0">
                <a:latin typeface="Comic Sans MS" panose="030F0702030302020204" pitchFamily="66" charset="0"/>
              </a:rPr>
            </a:br>
            <a:r>
              <a:rPr lang="en-US" altLang="zh-CN" sz="2400" dirty="0">
                <a:latin typeface="Comic Sans MS" panose="030F0702030302020204" pitchFamily="66" charset="0"/>
              </a:rPr>
              <a:t>(4) B → d</a:t>
            </a:r>
            <a:endParaRPr lang="en-US" altLang="zh-CN" sz="2400" dirty="0">
              <a:latin typeface="Comic Sans MS" panose="030F0702030302020204" pitchFamily="66" charset="0"/>
            </a:endParaRPr>
          </a:p>
        </p:txBody>
      </p:sp>
      <p:sp>
        <p:nvSpPr>
          <p:cNvPr id="40995" name="Oval 44"/>
          <p:cNvSpPr/>
          <p:nvPr/>
        </p:nvSpPr>
        <p:spPr>
          <a:xfrm>
            <a:off x="8888413" y="1373188"/>
            <a:ext cx="457200" cy="457200"/>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rPr>
              <a:t>4</a:t>
            </a:r>
            <a:endParaRPr lang="en-US" altLang="zh-CN" b="0" dirty="0">
              <a:latin typeface="Times New Roman" panose="02020603050405020304" charset="0"/>
            </a:endParaRPr>
          </a:p>
        </p:txBody>
      </p:sp>
      <p:sp>
        <p:nvSpPr>
          <p:cNvPr id="40996" name="Oval 50"/>
          <p:cNvSpPr/>
          <p:nvPr/>
        </p:nvSpPr>
        <p:spPr>
          <a:xfrm>
            <a:off x="10183813" y="2211388"/>
            <a:ext cx="457200" cy="457200"/>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rPr>
              <a:t>6</a:t>
            </a:r>
            <a:endParaRPr lang="en-US" altLang="zh-CN" b="0" dirty="0">
              <a:latin typeface="Times New Roman" panose="02020603050405020304" charset="0"/>
            </a:endParaRPr>
          </a:p>
        </p:txBody>
      </p:sp>
      <p:sp>
        <p:nvSpPr>
          <p:cNvPr id="40997" name="Oval 52"/>
          <p:cNvSpPr/>
          <p:nvPr/>
        </p:nvSpPr>
        <p:spPr>
          <a:xfrm>
            <a:off x="10183813" y="3049588"/>
            <a:ext cx="457200" cy="457200"/>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rPr>
              <a:t>9</a:t>
            </a:r>
            <a:endParaRPr lang="en-US" altLang="zh-CN" b="0" dirty="0">
              <a:latin typeface="Times New Roman" panose="02020603050405020304" charset="0"/>
            </a:endParaRPr>
          </a:p>
        </p:txBody>
      </p:sp>
      <p:sp>
        <p:nvSpPr>
          <p:cNvPr id="40998" name="Oval 72"/>
          <p:cNvSpPr/>
          <p:nvPr/>
        </p:nvSpPr>
        <p:spPr>
          <a:xfrm>
            <a:off x="7516813" y="3887788"/>
            <a:ext cx="457200" cy="457200"/>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rPr>
              <a:t>8</a:t>
            </a:r>
            <a:endParaRPr lang="en-US" altLang="zh-CN" b="0" dirty="0">
              <a:latin typeface="Times New Roman" panose="02020603050405020304" charset="0"/>
            </a:endParaRPr>
          </a:p>
        </p:txBody>
      </p:sp>
      <p:sp>
        <p:nvSpPr>
          <p:cNvPr id="40999" name="Oval 42"/>
          <p:cNvSpPr/>
          <p:nvPr/>
        </p:nvSpPr>
        <p:spPr>
          <a:xfrm>
            <a:off x="7516813" y="1373188"/>
            <a:ext cx="457200" cy="457200"/>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rPr>
              <a:t>1</a:t>
            </a:r>
            <a:endParaRPr lang="en-US" altLang="zh-CN" b="0" dirty="0">
              <a:latin typeface="Times New Roman" panose="02020603050405020304" charset="0"/>
            </a:endParaRPr>
          </a:p>
        </p:txBody>
      </p:sp>
      <p:sp>
        <p:nvSpPr>
          <p:cNvPr id="41" name="Rectangle 5"/>
          <p:cNvSpPr>
            <a:spLocks noChangeArrowheads="1"/>
          </p:cNvSpPr>
          <p:nvPr/>
        </p:nvSpPr>
        <p:spPr bwMode="auto">
          <a:xfrm>
            <a:off x="3982085" y="4739005"/>
            <a:ext cx="4801235" cy="1148080"/>
          </a:xfrm>
          <a:prstGeom prst="rect">
            <a:avLst/>
          </a:prstGeom>
          <a:solidFill>
            <a:schemeClr val="accent2">
              <a:lumMod val="60000"/>
              <a:lumOff val="40000"/>
            </a:schemeClr>
          </a:solidFill>
          <a:ln w="6350">
            <a:solidFill>
              <a:schemeClr val="tx1"/>
            </a:solidFill>
            <a:miter lim="800000"/>
          </a:ln>
        </p:spPr>
        <p:txBody>
          <a:bodyPr/>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None/>
              <a:defRPr/>
            </a:pPr>
            <a:r>
              <a:rPr kumimoji="0" lang="en-US" altLang="zh-CN" sz="28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sym typeface="Symbol" panose="05050102010706020507" pitchFamily="18" charset="2"/>
              </a:rPr>
              <a:t> , </a:t>
            </a:r>
            <a:r>
              <a:rPr kumimoji="0" lang="en-US" altLang="zh-CN" sz="28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a , </a:t>
            </a:r>
            <a:r>
              <a:rPr kumimoji="0" lang="en-US" altLang="zh-CN" sz="2800" b="0" i="0" u="none" strike="noStrike" kern="1200" cap="none" spc="0" normalizeH="0" baseline="0" noProof="0" dirty="0" err="1">
                <a:ln>
                  <a:noFill/>
                </a:ln>
                <a:solidFill>
                  <a:schemeClr val="tx1"/>
                </a:solidFill>
                <a:effectLst/>
                <a:uLnTx/>
                <a:uFillTx/>
                <a:latin typeface="Tahoma" panose="020B0604030504040204" charset="0"/>
                <a:ea typeface="华文新魏" panose="02010800040101010101" pitchFamily="2" charset="-122"/>
                <a:cs typeface="+mn-cs"/>
              </a:rPr>
              <a:t>aA</a:t>
            </a:r>
            <a:r>
              <a:rPr kumimoji="0" lang="en-US" altLang="zh-CN" sz="28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 , </a:t>
            </a:r>
            <a:r>
              <a:rPr kumimoji="0" lang="en-US" altLang="zh-CN" sz="3200" b="0" i="0" u="none" strike="noStrike" kern="1200" cap="none" spc="0" normalizeH="0" baseline="0" noProof="0" dirty="0" err="1">
                <a:solidFill>
                  <a:schemeClr val="accent1"/>
                </a:solidFill>
                <a:effectLst>
                  <a:outerShdw blurRad="38100" dist="25400" dir="5400000" algn="ctr" rotWithShape="0">
                    <a:srgbClr val="6E747A">
                      <a:alpha val="43000"/>
                    </a:srgbClr>
                  </a:outerShdw>
                </a:effectLst>
                <a:uLnTx/>
                <a:uFillTx/>
                <a:latin typeface="Tahoma" panose="020B0604030504040204" charset="0"/>
                <a:ea typeface="华文新魏" panose="02010800040101010101" pitchFamily="2" charset="-122"/>
                <a:cs typeface="+mn-cs"/>
              </a:rPr>
              <a:t>aAb</a:t>
            </a:r>
            <a:endParaRPr kumimoji="0" lang="en-US" altLang="zh-CN" sz="2800" b="0" i="0" u="none" strike="noStrike" kern="1200" cap="none" spc="0" normalizeH="0" baseline="0" noProof="0" dirty="0" err="1">
              <a:ln>
                <a:noFill/>
              </a:ln>
              <a:solidFill>
                <a:schemeClr val="tx1"/>
              </a:solidFill>
              <a:effectLst/>
              <a:uLnTx/>
              <a:uFillTx/>
              <a:latin typeface="Tahoma" panose="020B0604030504040204" charset="0"/>
              <a:ea typeface="华文新魏" panose="02010800040101010101" pitchFamily="2" charset="-122"/>
              <a:cs typeface="+mn-cs"/>
            </a:endParaRPr>
          </a:p>
          <a:p>
            <a:pPr marL="742950" marR="0" lvl="1" indent="-285750" algn="l" defTabSz="914400" rtl="0" eaLnBrk="1" fontAlgn="base" latinLnBrk="0" hangingPunct="1">
              <a:lnSpc>
                <a:spcPct val="100000"/>
              </a:lnSpc>
              <a:spcBef>
                <a:spcPct val="20000"/>
              </a:spcBef>
              <a:spcAft>
                <a:spcPct val="0"/>
              </a:spcAft>
              <a:buClr>
                <a:schemeClr val="hlink"/>
              </a:buClr>
              <a:buSzPct val="55000"/>
              <a:buFont typeface="Wingdings" panose="05000000000000000000" pitchFamily="2" charset="2"/>
              <a:buNone/>
              <a:defRPr/>
            </a:pPr>
            <a:r>
              <a:rPr kumimoji="0" lang="zh-CN" altLang="en-US" sz="28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识别态：</a:t>
            </a:r>
            <a:r>
              <a:rPr kumimoji="0" lang="en-US" altLang="zh-CN" sz="28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0</a:t>
            </a:r>
            <a:r>
              <a:rPr kumimoji="0" lang="zh-CN" altLang="en-US" sz="28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a:t>
            </a:r>
            <a:r>
              <a:rPr kumimoji="0" lang="en-US" altLang="zh-CN" sz="28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2</a:t>
            </a:r>
            <a:r>
              <a:rPr kumimoji="0" lang="zh-CN" altLang="en-US" sz="28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a:t>
            </a:r>
            <a:r>
              <a:rPr kumimoji="0" lang="en-US" altLang="zh-CN" sz="28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3</a:t>
            </a:r>
            <a:r>
              <a:rPr kumimoji="0" lang="zh-CN" altLang="en-US" sz="28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a:t>
            </a:r>
            <a:r>
              <a:rPr kumimoji="0" lang="en-US" altLang="zh-CN" sz="3200" b="0"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Tahoma" panose="020B0604030504040204" charset="0"/>
                <a:ea typeface="华文新魏" panose="02010800040101010101" pitchFamily="2" charset="-122"/>
                <a:cs typeface="+mn-cs"/>
              </a:rPr>
              <a:t>6</a:t>
            </a:r>
            <a:endParaRPr kumimoji="0" lang="en-US" altLang="zh-CN" sz="3200" b="0"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Tahoma" panose="020B0604030504040204" charset="0"/>
              <a:ea typeface="华文新魏" panose="020108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8" presetClass="entr" presetSubtype="16"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diamond(in)">
                                      <p:cBhvr>
                                        <p:cTn id="1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1"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en-US" altLang="zh-CN" dirty="0">
                <a:sym typeface="+mn-ea"/>
              </a:rPr>
              <a:t>LR</a:t>
            </a:r>
            <a:r>
              <a:rPr lang="zh-CN" altLang="en-US" dirty="0">
                <a:sym typeface="+mn-ea"/>
              </a:rPr>
              <a:t>分析</a:t>
            </a:r>
            <a:r>
              <a:rPr lang="zh-CN" altLang="en-US" dirty="0">
                <a:sym typeface="+mn-ea"/>
              </a:rPr>
              <a:t>（</a:t>
            </a:r>
            <a:r>
              <a:rPr lang="zh-CN" dirty="0">
                <a:sym typeface="+mn-ea"/>
              </a:rPr>
              <a:t>拓广文法</a:t>
            </a:r>
            <a:r>
              <a:rPr lang="zh-CN" altLang="en-US" dirty="0">
                <a:sym typeface="+mn-ea"/>
              </a:rPr>
              <a:t>）</a:t>
            </a:r>
            <a:endParaRPr lang="zh-CN" altLang="en-US" dirty="0"/>
          </a:p>
        </p:txBody>
      </p:sp>
      <p:sp>
        <p:nvSpPr>
          <p:cNvPr id="41987" name="Rectangle 3"/>
          <p:cNvSpPr txBox="1"/>
          <p:nvPr/>
        </p:nvSpPr>
        <p:spPr>
          <a:xfrm>
            <a:off x="684213" y="1123950"/>
            <a:ext cx="7772400" cy="647700"/>
          </a:xfrm>
          <a:prstGeom prst="rect">
            <a:avLst/>
          </a:prstGeom>
          <a:noFill/>
          <a:ln w="9525">
            <a:noFill/>
          </a:ln>
        </p:spPr>
        <p:txBody>
          <a:bodyPr anchor="t"/>
          <a:p>
            <a:pPr marL="457200" indent="-457200">
              <a:spcBef>
                <a:spcPct val="20000"/>
              </a:spcBef>
              <a:buSzTx/>
              <a:buFont typeface="Wingdings" panose="05000000000000000000" charset="0"/>
              <a:buChar char="p"/>
            </a:pPr>
            <a:r>
              <a:rPr lang="zh-CN" altLang="en-US" sz="3200" b="1">
                <a:solidFill>
                  <a:schemeClr val="tx2"/>
                </a:solidFill>
                <a:latin typeface="华文新魏" panose="02010800040101010101" pitchFamily="2" charset="-122"/>
              </a:rPr>
              <a:t>构造识别活前缀的</a:t>
            </a:r>
            <a:r>
              <a:rPr lang="en-US" altLang="zh-CN" sz="3200" b="1">
                <a:solidFill>
                  <a:schemeClr val="tx2"/>
                </a:solidFill>
                <a:latin typeface="华文新魏" panose="02010800040101010101" pitchFamily="2" charset="-122"/>
              </a:rPr>
              <a:t>DFA</a:t>
            </a:r>
            <a:endParaRPr lang="en-US" altLang="zh-CN" sz="3200" b="1">
              <a:solidFill>
                <a:schemeClr val="tx2"/>
              </a:solidFill>
              <a:latin typeface="华文新魏" panose="02010800040101010101" pitchFamily="2" charset="-122"/>
            </a:endParaRPr>
          </a:p>
        </p:txBody>
      </p:sp>
      <p:sp>
        <p:nvSpPr>
          <p:cNvPr id="5" name="Rectangle 4"/>
          <p:cNvSpPr/>
          <p:nvPr/>
        </p:nvSpPr>
        <p:spPr>
          <a:xfrm>
            <a:off x="611505" y="2138680"/>
            <a:ext cx="11028045" cy="1007745"/>
          </a:xfrm>
          <a:prstGeom prst="rect">
            <a:avLst/>
          </a:prstGeom>
          <a:noFill/>
          <a:ln w="9525">
            <a:noFill/>
          </a:ln>
        </p:spPr>
        <p:txBody>
          <a:bodyPr anchor="t"/>
          <a:p>
            <a:pPr marL="914400" lvl="1" indent="-457200" algn="l" rtl="0" eaLnBrk="1" fontAlgn="base" hangingPunct="1">
              <a:spcBef>
                <a:spcPct val="20000"/>
              </a:spcBef>
              <a:spcAft>
                <a:spcPct val="0"/>
              </a:spcAft>
              <a:buClr>
                <a:schemeClr val="hlink"/>
              </a:buClr>
              <a:buSzPct val="55000"/>
              <a:buFont typeface="Wingdings" panose="05000000000000000000" charset="0"/>
              <a:buChar char="l"/>
            </a:pPr>
            <a:r>
              <a:rPr lang="zh-CN" altLang="en-US" sz="3200" dirty="0">
                <a:gradFill>
                  <a:gsLst>
                    <a:gs pos="0">
                      <a:srgbClr val="007BD3"/>
                    </a:gs>
                    <a:gs pos="100000">
                      <a:srgbClr val="034373"/>
                    </a:gs>
                  </a:gsLst>
                  <a:lin scaled="0"/>
                </a:gradFill>
                <a:latin typeface="华文新魏" panose="02010800040101010101" pitchFamily="2" charset="-122"/>
                <a:ea typeface="华文新魏" panose="02010800040101010101" pitchFamily="2" charset="-122"/>
                <a:cs typeface="华文新魏" panose="02010800040101010101" pitchFamily="2" charset="-122"/>
              </a:rPr>
              <a:t>拓广文法：增加产生式 </a:t>
            </a:r>
            <a:r>
              <a:rPr lang="en-US" altLang="zh-CN" sz="3200" dirty="0">
                <a:gradFill>
                  <a:gsLst>
                    <a:gs pos="0">
                      <a:srgbClr val="007BD3"/>
                    </a:gs>
                    <a:gs pos="100000">
                      <a:srgbClr val="034373"/>
                    </a:gs>
                  </a:gsLst>
                  <a:lin scaled="0"/>
                </a:gradFill>
                <a:latin typeface="华文新魏" panose="02010800040101010101" pitchFamily="2" charset="-122"/>
                <a:ea typeface="华文新魏" panose="02010800040101010101" pitchFamily="2" charset="-122"/>
                <a:cs typeface="华文新魏" panose="02010800040101010101" pitchFamily="2" charset="-122"/>
              </a:rPr>
              <a:t>S’→ S</a:t>
            </a:r>
            <a:r>
              <a:rPr lang="zh-CN" altLang="en-US" sz="3200" dirty="0">
                <a:gradFill>
                  <a:gsLst>
                    <a:gs pos="0">
                      <a:srgbClr val="007BD3"/>
                    </a:gs>
                    <a:gs pos="100000">
                      <a:srgbClr val="034373"/>
                    </a:gs>
                  </a:gsLst>
                  <a:lin scaled="0"/>
                </a:gra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3200" dirty="0">
                <a:gradFill>
                  <a:gsLst>
                    <a:gs pos="0">
                      <a:srgbClr val="007BD3"/>
                    </a:gs>
                    <a:gs pos="100000">
                      <a:srgbClr val="034373"/>
                    </a:gs>
                  </a:gsLst>
                  <a:lin scaled="0"/>
                </a:gradFill>
                <a:latin typeface="华文新魏" panose="02010800040101010101" pitchFamily="2" charset="-122"/>
                <a:ea typeface="华文新魏" panose="02010800040101010101" pitchFamily="2" charset="-122"/>
                <a:cs typeface="华文新魏" panose="02010800040101010101" pitchFamily="2" charset="-122"/>
              </a:rPr>
              <a:t>S’</a:t>
            </a:r>
            <a:r>
              <a:rPr lang="zh-CN" altLang="en-US" sz="3200" dirty="0">
                <a:gradFill>
                  <a:gsLst>
                    <a:gs pos="0">
                      <a:srgbClr val="007BD3"/>
                    </a:gs>
                    <a:gs pos="100000">
                      <a:srgbClr val="034373"/>
                    </a:gs>
                  </a:gsLst>
                  <a:lin scaled="0"/>
                </a:gradFill>
                <a:latin typeface="华文新魏" panose="02010800040101010101" pitchFamily="2" charset="-122"/>
                <a:ea typeface="华文新魏" panose="02010800040101010101" pitchFamily="2" charset="-122"/>
                <a:cs typeface="华文新魏" panose="02010800040101010101" pitchFamily="2" charset="-122"/>
              </a:rPr>
              <a:t>作为新的开始符号</a:t>
            </a:r>
            <a:endParaRPr lang="zh-CN" altLang="en-US" sz="3200" dirty="0">
              <a:gradFill>
                <a:gsLst>
                  <a:gs pos="0">
                    <a:srgbClr val="007BD3"/>
                  </a:gs>
                  <a:gs pos="100000">
                    <a:srgbClr val="034373"/>
                  </a:gs>
                </a:gsLst>
                <a:lin scaled="0"/>
              </a:gra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6" name="Rectangle 5"/>
          <p:cNvSpPr/>
          <p:nvPr/>
        </p:nvSpPr>
        <p:spPr>
          <a:xfrm>
            <a:off x="611188" y="3071813"/>
            <a:ext cx="8208962" cy="576262"/>
          </a:xfrm>
          <a:prstGeom prst="rect">
            <a:avLst/>
          </a:prstGeom>
          <a:noFill/>
          <a:ln w="9525">
            <a:noFill/>
          </a:ln>
        </p:spPr>
        <p:txBody>
          <a:bodyPr anchor="t"/>
          <a:p>
            <a:pPr marL="1371600" lvl="2" indent="-457200" algn="l" rtl="0" eaLnBrk="1" fontAlgn="base" hangingPunct="1">
              <a:spcBef>
                <a:spcPct val="20000"/>
              </a:spcBef>
              <a:spcAft>
                <a:spcPct val="0"/>
              </a:spcAft>
              <a:buClr>
                <a:schemeClr val="folHlink"/>
              </a:buClr>
              <a:buSzPct val="50000"/>
              <a:buFont typeface="Wingdings" panose="05000000000000000000" charset="0"/>
              <a:buChar char="ü"/>
            </a:pPr>
            <a:r>
              <a:rPr lang="zh-CN" altLang="en-US" sz="2800" dirty="0">
                <a:solidFill>
                  <a:schemeClr val="tx1"/>
                </a:solidFill>
                <a:latin typeface="华文新魏" panose="02010800040101010101" pitchFamily="2" charset="-122"/>
                <a:ea typeface="华文新魏" panose="02010800040101010101" pitchFamily="2" charset="-122"/>
              </a:rPr>
              <a:t>文法等价</a:t>
            </a:r>
            <a:endParaRPr lang="zh-CN" altLang="en-US" sz="2800" dirty="0">
              <a:solidFill>
                <a:schemeClr val="tx1"/>
              </a:solidFill>
              <a:latin typeface="华文新魏" panose="02010800040101010101" pitchFamily="2" charset="-122"/>
              <a:ea typeface="华文新魏" panose="02010800040101010101" pitchFamily="2" charset="-122"/>
            </a:endParaRPr>
          </a:p>
        </p:txBody>
      </p:sp>
      <p:sp>
        <p:nvSpPr>
          <p:cNvPr id="7" name="Rectangle 7"/>
          <p:cNvSpPr/>
          <p:nvPr/>
        </p:nvSpPr>
        <p:spPr>
          <a:xfrm>
            <a:off x="611505" y="4021455"/>
            <a:ext cx="9374505" cy="575945"/>
          </a:xfrm>
          <a:prstGeom prst="rect">
            <a:avLst/>
          </a:prstGeom>
          <a:noFill/>
          <a:ln w="9525">
            <a:noFill/>
          </a:ln>
        </p:spPr>
        <p:txBody>
          <a:bodyPr anchor="t"/>
          <a:p>
            <a:pPr marL="1371600" lvl="2" indent="-457200" algn="l" rtl="0" eaLnBrk="1" fontAlgn="base" hangingPunct="1">
              <a:spcBef>
                <a:spcPct val="20000"/>
              </a:spcBef>
              <a:spcAft>
                <a:spcPct val="0"/>
              </a:spcAft>
              <a:buClr>
                <a:schemeClr val="folHlink"/>
              </a:buClr>
              <a:buSzPct val="50000"/>
              <a:buFont typeface="Wingdings" panose="05000000000000000000" charset="0"/>
              <a:buChar char="ü"/>
            </a:pPr>
            <a:r>
              <a:rPr lang="zh-CN" altLang="en-US" sz="2800" dirty="0">
                <a:solidFill>
                  <a:schemeClr val="tx1"/>
                </a:solidFill>
                <a:latin typeface="华文新魏" panose="02010800040101010101" pitchFamily="2" charset="-122"/>
                <a:ea typeface="华文新魏" panose="02010800040101010101" pitchFamily="2" charset="-122"/>
              </a:rPr>
              <a:t>确保文法的开始符号只在产生式的左部出现</a:t>
            </a:r>
            <a:endParaRPr lang="zh-CN" altLang="en-US" sz="2800" dirty="0">
              <a:solidFill>
                <a:schemeClr val="tx1"/>
              </a:solidFill>
              <a:latin typeface="华文新魏" panose="02010800040101010101" pitchFamily="2" charset="-122"/>
              <a:ea typeface="华文新魏" panose="02010800040101010101" pitchFamily="2" charset="-122"/>
            </a:endParaRPr>
          </a:p>
        </p:txBody>
      </p:sp>
      <p:sp>
        <p:nvSpPr>
          <p:cNvPr id="8" name="Rectangle 8"/>
          <p:cNvSpPr/>
          <p:nvPr/>
        </p:nvSpPr>
        <p:spPr>
          <a:xfrm>
            <a:off x="611505" y="4813300"/>
            <a:ext cx="9674860" cy="1079500"/>
          </a:xfrm>
          <a:prstGeom prst="rect">
            <a:avLst/>
          </a:prstGeom>
          <a:noFill/>
          <a:ln w="9525">
            <a:noFill/>
          </a:ln>
        </p:spPr>
        <p:txBody>
          <a:bodyPr anchor="t"/>
          <a:p>
            <a:pPr marL="1371600" lvl="2" indent="-457200" algn="l" rtl="0" eaLnBrk="1" fontAlgn="base" hangingPunct="1">
              <a:lnSpc>
                <a:spcPct val="120000"/>
              </a:lnSpc>
              <a:spcBef>
                <a:spcPct val="20000"/>
              </a:spcBef>
              <a:spcAft>
                <a:spcPct val="0"/>
              </a:spcAft>
              <a:buClr>
                <a:schemeClr val="folHlink"/>
              </a:buClr>
              <a:buSzPct val="50000"/>
              <a:buFont typeface="Wingdings" panose="05000000000000000000" charset="0"/>
              <a:buChar char="ü"/>
            </a:pPr>
            <a:r>
              <a:rPr lang="zh-CN" altLang="en-US" sz="2800" dirty="0">
                <a:solidFill>
                  <a:schemeClr val="tx1"/>
                </a:solidFill>
                <a:latin typeface="华文新魏" panose="02010800040101010101" pitchFamily="2" charset="-122"/>
                <a:ea typeface="华文新魏" panose="02010800040101010101" pitchFamily="2" charset="-122"/>
              </a:rPr>
              <a:t>为了在分析过程中区别是归约到了文法的最初开始符号还是产生式右边出现的开始符号</a:t>
            </a:r>
            <a:endParaRPr lang="zh-CN" altLang="en-US" sz="2800" dirty="0">
              <a:solidFill>
                <a:schemeClr val="tx1"/>
              </a:solidFill>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amond(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amond(i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amond(in)">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en-US" altLang="zh-CN" dirty="0">
                <a:sym typeface="+mn-ea"/>
              </a:rPr>
              <a:t>LR</a:t>
            </a:r>
            <a:r>
              <a:rPr lang="zh-CN" altLang="en-US" dirty="0">
                <a:sym typeface="+mn-ea"/>
              </a:rPr>
              <a:t>分析</a:t>
            </a:r>
            <a:r>
              <a:rPr lang="en-US" altLang="zh-CN" dirty="0">
                <a:sym typeface="+mn-ea"/>
              </a:rPr>
              <a:t>—LR(0)</a:t>
            </a:r>
            <a:r>
              <a:rPr lang="zh-CN" altLang="en-US" dirty="0">
                <a:sym typeface="+mn-ea"/>
              </a:rPr>
              <a:t>项目</a:t>
            </a:r>
            <a:endParaRPr lang="zh-CN" altLang="en-US" dirty="0"/>
          </a:p>
        </p:txBody>
      </p:sp>
      <p:sp>
        <p:nvSpPr>
          <p:cNvPr id="43011" name="Rectangle 3"/>
          <p:cNvSpPr/>
          <p:nvPr/>
        </p:nvSpPr>
        <p:spPr>
          <a:xfrm>
            <a:off x="611505" y="1229995"/>
            <a:ext cx="8688070" cy="575945"/>
          </a:xfrm>
          <a:prstGeom prst="rect">
            <a:avLst/>
          </a:prstGeom>
          <a:noFill/>
          <a:ln w="9525">
            <a:noFill/>
          </a:ln>
        </p:spPr>
        <p:txBody>
          <a:bodyPr anchor="t"/>
          <a:p>
            <a:pPr marL="914400" lvl="1" indent="-457200" algn="l" rtl="0" eaLnBrk="1" fontAlgn="base" hangingPunct="1">
              <a:spcBef>
                <a:spcPct val="20000"/>
              </a:spcBef>
              <a:spcAft>
                <a:spcPct val="0"/>
              </a:spcAft>
              <a:buClr>
                <a:schemeClr val="hlink"/>
              </a:buClr>
              <a:buSzPct val="55000"/>
              <a:buFont typeface="Wingdings" panose="05000000000000000000" charset="0"/>
              <a:buChar char="l"/>
            </a:pPr>
            <a:r>
              <a:rPr lang="en-US" altLang="zh-CN" sz="32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LR</a:t>
            </a:r>
            <a:r>
              <a:rPr lang="zh-CN" altLang="en-US" sz="32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32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0</a:t>
            </a:r>
            <a:r>
              <a:rPr lang="zh-CN" altLang="en-US" sz="32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）项目</a:t>
            </a:r>
            <a:endParaRPr lang="zh-CN" altLang="en-US" sz="32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5" name="Rectangle 4"/>
          <p:cNvSpPr/>
          <p:nvPr/>
        </p:nvSpPr>
        <p:spPr>
          <a:xfrm>
            <a:off x="611505" y="2133600"/>
            <a:ext cx="10690225" cy="952500"/>
          </a:xfrm>
          <a:prstGeom prst="rect">
            <a:avLst/>
          </a:prstGeom>
          <a:noFill/>
          <a:ln w="9525">
            <a:noFill/>
          </a:ln>
        </p:spPr>
        <p:txBody>
          <a:bodyPr anchor="t"/>
          <a:p>
            <a:pPr marL="1371600" lvl="2" indent="-457200" algn="l" rtl="0" eaLnBrk="1" fontAlgn="base" hangingPunct="1">
              <a:spcBef>
                <a:spcPct val="20000"/>
              </a:spcBef>
              <a:spcAft>
                <a:spcPct val="0"/>
              </a:spcAft>
              <a:buClr>
                <a:schemeClr val="folHlink"/>
              </a:buClr>
              <a:buSzPct val="50000"/>
              <a:buFont typeface="Wingdings" panose="05000000000000000000" charset="0"/>
              <a:buChar char="ü"/>
            </a:pPr>
            <a:r>
              <a:rPr lang="zh-CN" altLang="en-US" sz="3200" dirty="0">
                <a:solidFill>
                  <a:schemeClr val="tx1"/>
                </a:solidFill>
                <a:latin typeface="华文新魏" panose="02010800040101010101" pitchFamily="2" charset="-122"/>
                <a:ea typeface="华文新魏" panose="02010800040101010101" pitchFamily="2" charset="-122"/>
              </a:rPr>
              <a:t>在文法产生式右部的适当位置添加圆点构成项目</a:t>
            </a:r>
            <a:endParaRPr lang="zh-CN" altLang="en-US" sz="3200" dirty="0">
              <a:solidFill>
                <a:schemeClr val="tx1"/>
              </a:solidFill>
              <a:latin typeface="华文新魏" panose="02010800040101010101" pitchFamily="2" charset="-122"/>
              <a:ea typeface="华文新魏" panose="02010800040101010101" pitchFamily="2" charset="-122"/>
            </a:endParaRPr>
          </a:p>
        </p:txBody>
      </p:sp>
      <p:sp>
        <p:nvSpPr>
          <p:cNvPr id="6" name="Rectangle 5"/>
          <p:cNvSpPr/>
          <p:nvPr/>
        </p:nvSpPr>
        <p:spPr>
          <a:xfrm>
            <a:off x="539750" y="3167380"/>
            <a:ext cx="10116185" cy="1223645"/>
          </a:xfrm>
          <a:prstGeom prst="rect">
            <a:avLst/>
          </a:prstGeom>
          <a:noFill/>
          <a:ln w="9525">
            <a:noFill/>
          </a:ln>
        </p:spPr>
        <p:txBody>
          <a:bodyPr anchor="t"/>
          <a:p>
            <a:pPr lvl="3" indent="0" algn="l" rtl="0" eaLnBrk="1" fontAlgn="base" hangingPunct="1">
              <a:lnSpc>
                <a:spcPct val="120000"/>
              </a:lnSpc>
              <a:spcBef>
                <a:spcPct val="20000"/>
              </a:spcBef>
              <a:spcAft>
                <a:spcPct val="0"/>
              </a:spcAft>
              <a:buClr>
                <a:schemeClr val="accent2"/>
              </a:buClr>
              <a:buSzPct val="55000"/>
              <a:buNone/>
            </a:pP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例：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A→XYZ</a:t>
            </a:r>
            <a:endPar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a:p>
            <a:pPr marL="1600200" lvl="3" indent="-228600" algn="l" rtl="0" eaLnBrk="1" fontAlgn="base" hangingPunct="1">
              <a:lnSpc>
                <a:spcPct val="120000"/>
              </a:lnSpc>
              <a:spcBef>
                <a:spcPct val="20000"/>
              </a:spcBef>
              <a:spcAft>
                <a:spcPct val="0"/>
              </a:spcAft>
              <a:buClr>
                <a:schemeClr val="accent2"/>
              </a:buClr>
              <a:buSzPct val="55000"/>
              <a:buNone/>
            </a:pP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     A→·XYZ     A→X·YZ   A→XY·Z      A→XYZ·</a:t>
            </a:r>
            <a:endPar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7" name="Rectangle 6"/>
          <p:cNvSpPr/>
          <p:nvPr/>
        </p:nvSpPr>
        <p:spPr>
          <a:xfrm>
            <a:off x="539750" y="4606925"/>
            <a:ext cx="8208963" cy="792163"/>
          </a:xfrm>
          <a:prstGeom prst="rect">
            <a:avLst/>
          </a:prstGeom>
          <a:noFill/>
          <a:ln w="9525">
            <a:noFill/>
          </a:ln>
        </p:spPr>
        <p:txBody>
          <a:bodyPr anchor="t"/>
          <a:p>
            <a:pPr lvl="3" indent="0" algn="l" rtl="0" eaLnBrk="1" fontAlgn="base" hangingPunct="1">
              <a:lnSpc>
                <a:spcPct val="120000"/>
              </a:lnSpc>
              <a:spcBef>
                <a:spcPct val="20000"/>
              </a:spcBef>
              <a:spcAft>
                <a:spcPct val="0"/>
              </a:spcAft>
              <a:buClr>
                <a:schemeClr val="accent2"/>
              </a:buClr>
              <a:buSzPct val="55000"/>
              <a:buNone/>
            </a:pP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例：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A→ε           A→·</a:t>
            </a:r>
            <a:endPar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amond(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amond(i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en-US" altLang="zh-CN" dirty="0">
                <a:sym typeface="+mn-ea"/>
              </a:rPr>
              <a:t>LR</a:t>
            </a:r>
            <a:r>
              <a:rPr lang="zh-CN" altLang="en-US" dirty="0">
                <a:sym typeface="+mn-ea"/>
              </a:rPr>
              <a:t>分析</a:t>
            </a:r>
            <a:r>
              <a:rPr lang="en-US" altLang="zh-CN" dirty="0">
                <a:sym typeface="+mn-ea"/>
              </a:rPr>
              <a:t>—LR(0)</a:t>
            </a:r>
            <a:r>
              <a:rPr lang="zh-CN" altLang="en-US" dirty="0">
                <a:sym typeface="+mn-ea"/>
              </a:rPr>
              <a:t>项目</a:t>
            </a:r>
            <a:endParaRPr lang="zh-CN" altLang="en-US" dirty="0"/>
          </a:p>
        </p:txBody>
      </p:sp>
      <p:sp>
        <p:nvSpPr>
          <p:cNvPr id="44039" name="Rectangle 12"/>
          <p:cNvSpPr/>
          <p:nvPr/>
        </p:nvSpPr>
        <p:spPr>
          <a:xfrm>
            <a:off x="215900" y="981710"/>
            <a:ext cx="11604625" cy="1727200"/>
          </a:xfrm>
          <a:prstGeom prst="rect">
            <a:avLst/>
          </a:prstGeom>
          <a:noFill/>
          <a:ln w="9525">
            <a:noFill/>
          </a:ln>
        </p:spPr>
        <p:txBody>
          <a:bodyPr anchor="t"/>
          <a:p>
            <a:pPr marL="1371600" lvl="2" indent="-457200" algn="l" rtl="0" eaLnBrk="1" fontAlgn="base" hangingPunct="1">
              <a:lnSpc>
                <a:spcPct val="120000"/>
              </a:lnSpc>
              <a:spcBef>
                <a:spcPct val="20000"/>
              </a:spcBef>
              <a:spcAft>
                <a:spcPct val="0"/>
              </a:spcAft>
              <a:buClr>
                <a:schemeClr val="folHlink"/>
              </a:buClr>
              <a:buSzPct val="50000"/>
              <a:buFont typeface="Wingdings" panose="05000000000000000000" charset="0"/>
              <a:buChar char="l"/>
            </a:pPr>
            <a:r>
              <a:rPr lang="zh-CN" altLang="en-US" sz="3200" dirty="0">
                <a:solidFill>
                  <a:schemeClr val="tx1"/>
                </a:solidFill>
                <a:latin typeface="华文新魏" panose="02010800040101010101" pitchFamily="2" charset="-122"/>
                <a:ea typeface="华文新魏" panose="02010800040101010101" pitchFamily="2" charset="-122"/>
              </a:rPr>
              <a:t>项目的含义：圆点的左部表示分析过程中的某时刻用该产生式归约时句柄已识别过的部分，圆点右部表示待识别部分</a:t>
            </a:r>
            <a:endParaRPr lang="zh-CN" altLang="en-US" sz="3200" dirty="0">
              <a:solidFill>
                <a:schemeClr val="tx1"/>
              </a:solidFill>
              <a:latin typeface="华文新魏" panose="02010800040101010101" pitchFamily="2" charset="-122"/>
              <a:ea typeface="华文新魏" panose="02010800040101010101" pitchFamily="2" charset="-122"/>
            </a:endParaRPr>
          </a:p>
        </p:txBody>
      </p:sp>
      <p:sp>
        <p:nvSpPr>
          <p:cNvPr id="8" name="Rectangle 4"/>
          <p:cNvSpPr>
            <a:spLocks noChangeArrowheads="1"/>
          </p:cNvSpPr>
          <p:nvPr/>
        </p:nvSpPr>
        <p:spPr bwMode="auto">
          <a:xfrm>
            <a:off x="3709988" y="2997201"/>
            <a:ext cx="4829175" cy="523875"/>
          </a:xfrm>
          <a:prstGeom prst="rect">
            <a:avLst/>
          </a:prstGeom>
          <a:solidFill>
            <a:srgbClr val="CCFFCC"/>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50000"/>
              </a:spcBef>
              <a:buFont typeface="Wingdings" panose="05000000000000000000" pitchFamily="2" charset="2"/>
              <a:buNone/>
            </a:pPr>
            <a:r>
              <a:rPr lang="en-US" altLang="zh-CN" sz="2800" dirty="0">
                <a:latin typeface="Times New Roman" panose="02020603050405020304" charset="0"/>
                <a:cs typeface="Times New Roman" panose="02020603050405020304" charset="0"/>
                <a:sym typeface="Symbol" panose="05050102010706020507" pitchFamily="18" charset="2"/>
              </a:rPr>
              <a:t>A   a, </a:t>
            </a:r>
            <a:r>
              <a:rPr lang="en-US" altLang="zh-CN" sz="2800" dirty="0" err="1">
                <a:latin typeface="Times New Roman" panose="02020603050405020304" charset="0"/>
                <a:cs typeface="Times New Roman" panose="02020603050405020304" charset="0"/>
                <a:sym typeface="Symbol" panose="05050102010706020507" pitchFamily="18" charset="2"/>
              </a:rPr>
              <a:t>aV</a:t>
            </a:r>
            <a:r>
              <a:rPr lang="en-US" altLang="zh-CN" sz="2800" baseline="-25000" dirty="0" err="1">
                <a:latin typeface="Times New Roman" panose="02020603050405020304" charset="0"/>
                <a:cs typeface="Times New Roman" panose="02020603050405020304" charset="0"/>
                <a:sym typeface="Symbol" panose="05050102010706020507" pitchFamily="18" charset="2"/>
              </a:rPr>
              <a:t>T</a:t>
            </a:r>
            <a:r>
              <a:rPr lang="en-US" altLang="zh-CN" sz="2800" baseline="-25000" dirty="0">
                <a:latin typeface="Times New Roman" panose="02020603050405020304" charset="0"/>
                <a:cs typeface="Times New Roman" panose="02020603050405020304" charset="0"/>
                <a:sym typeface="Symbol" panose="05050102010706020507" pitchFamily="18" charset="2"/>
              </a:rPr>
              <a:t>    </a:t>
            </a:r>
            <a:r>
              <a:rPr lang="zh-CN" altLang="zh-CN" sz="2800" dirty="0">
                <a:latin typeface="Times New Roman" panose="02020603050405020304" charset="0"/>
                <a:cs typeface="Times New Roman" panose="02020603050405020304" charset="0"/>
                <a:sym typeface="Symbol" panose="05050102010706020507" pitchFamily="18" charset="2"/>
              </a:rPr>
              <a:t>移进项目</a:t>
            </a:r>
            <a:endParaRPr lang="zh-CN" altLang="en-US" sz="2800" dirty="0">
              <a:latin typeface="Times New Roman" panose="02020603050405020304" charset="0"/>
              <a:cs typeface="Times New Roman" panose="02020603050405020304" charset="0"/>
              <a:sym typeface="Symbol" panose="05050102010706020507" pitchFamily="18" charset="2"/>
            </a:endParaRPr>
          </a:p>
        </p:txBody>
      </p:sp>
      <p:sp>
        <p:nvSpPr>
          <p:cNvPr id="9" name="Rectangle 5"/>
          <p:cNvSpPr>
            <a:spLocks noChangeArrowheads="1"/>
          </p:cNvSpPr>
          <p:nvPr/>
        </p:nvSpPr>
        <p:spPr bwMode="auto">
          <a:xfrm>
            <a:off x="3740151" y="3567114"/>
            <a:ext cx="5297487" cy="522287"/>
          </a:xfrm>
          <a:prstGeom prst="rect">
            <a:avLst/>
          </a:prstGeom>
          <a:solidFill>
            <a:srgbClr val="CCECFF"/>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50000"/>
              </a:spcBef>
              <a:buFont typeface="Wingdings" panose="05000000000000000000" pitchFamily="2" charset="2"/>
              <a:buNone/>
            </a:pPr>
            <a:r>
              <a:rPr lang="en-US" altLang="zh-CN" sz="2800" dirty="0">
                <a:latin typeface="Times New Roman" panose="02020603050405020304" charset="0"/>
                <a:cs typeface="Times New Roman" panose="02020603050405020304" charset="0"/>
                <a:sym typeface="Symbol" panose="05050102010706020507" pitchFamily="18" charset="2"/>
              </a:rPr>
              <a:t>A   B, BV</a:t>
            </a:r>
            <a:r>
              <a:rPr lang="en-US" altLang="zh-CN" sz="2800" baseline="-25000" dirty="0">
                <a:latin typeface="Times New Roman" panose="02020603050405020304" charset="0"/>
                <a:cs typeface="Times New Roman" panose="02020603050405020304" charset="0"/>
                <a:sym typeface="Symbol" panose="05050102010706020507" pitchFamily="18" charset="2"/>
              </a:rPr>
              <a:t>N</a:t>
            </a:r>
            <a:r>
              <a:rPr lang="zh-CN" altLang="zh-CN" sz="2800" dirty="0">
                <a:latin typeface="Times New Roman" panose="02020603050405020304" charset="0"/>
                <a:cs typeface="Times New Roman" panose="02020603050405020304" charset="0"/>
                <a:sym typeface="Symbol" panose="05050102010706020507" pitchFamily="18" charset="2"/>
              </a:rPr>
              <a:t>待归约项目</a:t>
            </a:r>
            <a:endParaRPr lang="zh-CN" altLang="en-US" sz="2800" dirty="0">
              <a:latin typeface="Times New Roman" panose="02020603050405020304" charset="0"/>
              <a:cs typeface="Times New Roman" panose="02020603050405020304" charset="0"/>
              <a:sym typeface="Symbol" panose="05050102010706020507" pitchFamily="18" charset="2"/>
            </a:endParaRPr>
          </a:p>
        </p:txBody>
      </p:sp>
      <p:sp>
        <p:nvSpPr>
          <p:cNvPr id="10" name="Rectangle 6"/>
          <p:cNvSpPr>
            <a:spLocks noChangeArrowheads="1"/>
          </p:cNvSpPr>
          <p:nvPr/>
        </p:nvSpPr>
        <p:spPr bwMode="auto">
          <a:xfrm>
            <a:off x="3759200" y="4149726"/>
            <a:ext cx="3268662" cy="523875"/>
          </a:xfrm>
          <a:prstGeom prst="rect">
            <a:avLst/>
          </a:prstGeom>
          <a:solidFill>
            <a:srgbClr val="FFFFCC"/>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50000"/>
              </a:spcBef>
              <a:buFont typeface="Wingdings" panose="05000000000000000000" pitchFamily="2" charset="2"/>
              <a:buNone/>
            </a:pPr>
            <a:r>
              <a:rPr lang="en-US" altLang="zh-CN" sz="2800" dirty="0">
                <a:latin typeface="Times New Roman" panose="02020603050405020304" charset="0"/>
                <a:cs typeface="Times New Roman" panose="02020603050405020304" charset="0"/>
                <a:sym typeface="Symbol" panose="05050102010706020507" pitchFamily="18" charset="2"/>
              </a:rPr>
              <a:t>A        </a:t>
            </a:r>
            <a:r>
              <a:rPr lang="zh-CN" altLang="zh-CN" sz="2800" dirty="0">
                <a:latin typeface="Times New Roman" panose="02020603050405020304" charset="0"/>
                <a:cs typeface="Times New Roman" panose="02020603050405020304" charset="0"/>
                <a:sym typeface="Symbol" panose="05050102010706020507" pitchFamily="18" charset="2"/>
              </a:rPr>
              <a:t>归约项目</a:t>
            </a:r>
            <a:endParaRPr lang="zh-CN" altLang="en-US" sz="2800" dirty="0">
              <a:latin typeface="Times New Roman" panose="02020603050405020304" charset="0"/>
              <a:cs typeface="Times New Roman" panose="02020603050405020304" charset="0"/>
              <a:sym typeface="Symbol" panose="05050102010706020507" pitchFamily="18" charset="2"/>
            </a:endParaRPr>
          </a:p>
        </p:txBody>
      </p:sp>
      <p:sp>
        <p:nvSpPr>
          <p:cNvPr id="11" name="Rectangle 7"/>
          <p:cNvSpPr>
            <a:spLocks noChangeArrowheads="1"/>
          </p:cNvSpPr>
          <p:nvPr/>
        </p:nvSpPr>
        <p:spPr bwMode="auto">
          <a:xfrm>
            <a:off x="3759200" y="4725989"/>
            <a:ext cx="4457700" cy="523875"/>
          </a:xfrm>
          <a:prstGeom prst="rect">
            <a:avLst/>
          </a:prstGeom>
          <a:solidFill>
            <a:srgbClr val="FFCCFF"/>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50000"/>
              </a:spcBef>
              <a:buFont typeface="Wingdings" panose="05000000000000000000" pitchFamily="2" charset="2"/>
              <a:buNone/>
            </a:pPr>
            <a:r>
              <a:rPr lang="en-US" altLang="zh-CN" sz="2800" dirty="0">
                <a:latin typeface="Times New Roman" panose="02020603050405020304" charset="0"/>
                <a:cs typeface="Times New Roman" panose="02020603050405020304" charset="0"/>
                <a:sym typeface="Symbol" panose="05050102010706020507" pitchFamily="18" charset="2"/>
              </a:rPr>
              <a:t>S’´  S   </a:t>
            </a:r>
            <a:r>
              <a:rPr lang="zh-CN" altLang="en-US" sz="2800" dirty="0">
                <a:latin typeface="Times New Roman" panose="02020603050405020304" charset="0"/>
                <a:cs typeface="Times New Roman" panose="02020603050405020304" charset="0"/>
                <a:sym typeface="Symbol" panose="05050102010706020507" pitchFamily="18" charset="2"/>
              </a:rPr>
              <a:t>开始项目</a:t>
            </a:r>
            <a:endParaRPr lang="zh-CN" altLang="zh-CN" sz="2800" dirty="0">
              <a:latin typeface="Times New Roman" panose="02020603050405020304" charset="0"/>
              <a:cs typeface="Times New Roman" panose="02020603050405020304" charset="0"/>
              <a:sym typeface="Symbol" panose="05050102010706020507" pitchFamily="18" charset="2"/>
            </a:endParaRPr>
          </a:p>
        </p:txBody>
      </p:sp>
      <p:sp>
        <p:nvSpPr>
          <p:cNvPr id="12" name="Rectangle 9"/>
          <p:cNvSpPr>
            <a:spLocks noChangeArrowheads="1"/>
          </p:cNvSpPr>
          <p:nvPr/>
        </p:nvSpPr>
        <p:spPr bwMode="auto">
          <a:xfrm>
            <a:off x="3759200" y="5313364"/>
            <a:ext cx="2944812" cy="523875"/>
          </a:xfrm>
          <a:prstGeom prst="rect">
            <a:avLst/>
          </a:prstGeom>
          <a:solidFill>
            <a:srgbClr val="CCFFFF"/>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50000"/>
              </a:spcBef>
              <a:buFont typeface="Wingdings" panose="05000000000000000000" pitchFamily="2" charset="2"/>
              <a:buNone/>
            </a:pPr>
            <a:r>
              <a:rPr lang="en-US" altLang="zh-CN" sz="2800" dirty="0">
                <a:latin typeface="Times New Roman" panose="02020603050405020304" charset="0"/>
                <a:cs typeface="Times New Roman" panose="02020603050405020304" charset="0"/>
                <a:sym typeface="Symbol" panose="05050102010706020507" pitchFamily="18" charset="2"/>
              </a:rPr>
              <a:t>S’´S </a:t>
            </a:r>
            <a:r>
              <a:rPr lang="zh-CN" altLang="en-US" sz="2800" dirty="0">
                <a:latin typeface="Times New Roman" panose="02020603050405020304" charset="0"/>
                <a:cs typeface="Times New Roman" panose="02020603050405020304" charset="0"/>
                <a:sym typeface="Symbol" panose="05050102010706020507" pitchFamily="18" charset="2"/>
              </a:rPr>
              <a:t>接受</a:t>
            </a:r>
            <a:r>
              <a:rPr lang="zh-CN" altLang="zh-CN" sz="2800" dirty="0">
                <a:latin typeface="Times New Roman" panose="02020603050405020304" charset="0"/>
                <a:cs typeface="Times New Roman" panose="02020603050405020304" charset="0"/>
                <a:sym typeface="Symbol" panose="05050102010706020507" pitchFamily="18" charset="2"/>
              </a:rPr>
              <a:t>项目</a:t>
            </a:r>
            <a:endParaRPr lang="zh-CN" altLang="zh-CN" sz="2800" dirty="0">
              <a:latin typeface="Times New Roman" panose="02020603050405020304" charset="0"/>
              <a:cs typeface="Times New Roman" panose="02020603050405020304"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1+#ppt_w/2"/>
                                          </p:val>
                                        </p:tav>
                                        <p:tav tm="100000">
                                          <p:val>
                                            <p:strVal val="#ppt_x"/>
                                          </p:val>
                                        </p:tav>
                                      </p:tavLst>
                                    </p:anim>
                                    <p:anim calcmode="lin" valueType="num">
                                      <p:cBhvr additive="base">
                                        <p:cTn id="26"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1+#ppt_w/2"/>
                                          </p:val>
                                        </p:tav>
                                        <p:tav tm="100000">
                                          <p:val>
                                            <p:strVal val="#ppt_x"/>
                                          </p:val>
                                        </p:tav>
                                      </p:tavLst>
                                    </p:anim>
                                    <p:anim calcmode="lin" valueType="num">
                                      <p:cBhvr additive="base">
                                        <p:cTn id="3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bldLvl="0" animBg="1"/>
      <p:bldP spid="11" grpId="0" bldLvl="0" animBg="1"/>
      <p:bldP spid="12"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dirty="0">
                <a:latin typeface="Times New Roman" panose="02020603050405020304" charset="0"/>
                <a:cs typeface="Times New Roman" panose="02020603050405020304" charset="0"/>
              </a:rPr>
              <a:t>例子</a:t>
            </a:r>
            <a:r>
              <a:rPr lang="en-US" altLang="zh-CN" dirty="0">
                <a:latin typeface="Times New Roman" panose="02020603050405020304" charset="0"/>
                <a:cs typeface="Times New Roman" panose="02020603050405020304" charset="0"/>
              </a:rPr>
              <a:t>:</a:t>
            </a:r>
            <a:r>
              <a:rPr lang="zh-CN" altLang="en-US" dirty="0">
                <a:latin typeface="Times New Roman" panose="02020603050405020304" charset="0"/>
                <a:cs typeface="Times New Roman" panose="02020603050405020304" charset="0"/>
              </a:rPr>
              <a:t>文法的所有</a:t>
            </a:r>
            <a:r>
              <a:rPr lang="en-US" altLang="zh-CN" dirty="0">
                <a:latin typeface="Times New Roman" panose="02020603050405020304" charset="0"/>
                <a:cs typeface="Times New Roman" panose="02020603050405020304" charset="0"/>
              </a:rPr>
              <a:t>LR(0)</a:t>
            </a:r>
            <a:r>
              <a:rPr lang="zh-CN" altLang="en-US" dirty="0">
                <a:latin typeface="Times New Roman" panose="02020603050405020304" charset="0"/>
                <a:cs typeface="Times New Roman" panose="02020603050405020304" charset="0"/>
              </a:rPr>
              <a:t>项目</a:t>
            </a:r>
            <a:endParaRPr lang="en-US" altLang="zh-CN" dirty="0">
              <a:latin typeface="Times New Roman" panose="02020603050405020304" charset="0"/>
              <a:cs typeface="Times New Roman" panose="02020603050405020304" charset="0"/>
            </a:endParaRPr>
          </a:p>
          <a:p>
            <a:pPr marL="914400" lvl="2" indent="0">
              <a:buNone/>
            </a:pPr>
            <a:r>
              <a:rPr lang="en-US" altLang="zh-CN" sz="3200" dirty="0">
                <a:latin typeface="Times New Roman" panose="02020603050405020304" charset="0"/>
                <a:cs typeface="Times New Roman" panose="02020603050405020304" charset="0"/>
              </a:rPr>
              <a:t>S′→S</a:t>
            </a:r>
            <a:endParaRPr lang="en-US" altLang="zh-CN" sz="3200" dirty="0">
              <a:latin typeface="Times New Roman" panose="02020603050405020304" charset="0"/>
              <a:cs typeface="Times New Roman" panose="02020603050405020304" charset="0"/>
            </a:endParaRPr>
          </a:p>
          <a:p>
            <a:pPr marL="914400" lvl="2" indent="0">
              <a:buNone/>
            </a:pPr>
            <a:r>
              <a:rPr lang="en-US" altLang="zh-CN" sz="3200" dirty="0" err="1">
                <a:latin typeface="Times New Roman" panose="02020603050405020304" charset="0"/>
                <a:cs typeface="Times New Roman" panose="02020603050405020304" charset="0"/>
              </a:rPr>
              <a:t>S→aA|bB</a:t>
            </a:r>
            <a:endParaRPr lang="en-US" altLang="zh-CN" sz="3200" dirty="0">
              <a:latin typeface="Times New Roman" panose="02020603050405020304" charset="0"/>
              <a:cs typeface="Times New Roman" panose="02020603050405020304" charset="0"/>
            </a:endParaRPr>
          </a:p>
          <a:p>
            <a:pPr marL="914400" lvl="2" indent="0">
              <a:buNone/>
            </a:pPr>
            <a:r>
              <a:rPr lang="en-US" altLang="zh-CN" sz="3200" dirty="0" err="1">
                <a:latin typeface="Times New Roman" panose="02020603050405020304" charset="0"/>
                <a:cs typeface="Times New Roman" panose="02020603050405020304" charset="0"/>
              </a:rPr>
              <a:t>A→cA|d</a:t>
            </a:r>
            <a:endParaRPr lang="en-US" altLang="zh-CN" sz="3200" dirty="0">
              <a:latin typeface="Times New Roman" panose="02020603050405020304" charset="0"/>
              <a:cs typeface="Times New Roman" panose="02020603050405020304" charset="0"/>
            </a:endParaRPr>
          </a:p>
          <a:p>
            <a:pPr marL="914400" lvl="2" indent="0">
              <a:buNone/>
            </a:pPr>
            <a:r>
              <a:rPr lang="en-US" altLang="zh-CN" sz="3200" dirty="0" err="1">
                <a:latin typeface="Times New Roman" panose="02020603050405020304" charset="0"/>
                <a:cs typeface="Times New Roman" panose="02020603050405020304" charset="0"/>
              </a:rPr>
              <a:t>B→cB|d</a:t>
            </a:r>
            <a:endParaRPr lang="zh-CN" altLang="en-US" sz="3200" dirty="0">
              <a:latin typeface="Times New Roman" panose="02020603050405020304" charset="0"/>
              <a:cs typeface="Times New Roman" panose="02020603050405020304" charset="0"/>
            </a:endParaRPr>
          </a:p>
        </p:txBody>
      </p:sp>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5" name="内容占位符 2"/>
          <p:cNvSpPr txBox="1"/>
          <p:nvPr/>
        </p:nvSpPr>
        <p:spPr bwMode="auto">
          <a:xfrm>
            <a:off x="7154863" y="1036488"/>
            <a:ext cx="2036763"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buFont typeface="Wingdings" panose="05000000000000000000" pitchFamily="2" charset="2"/>
              <a:buNone/>
            </a:pPr>
            <a:r>
              <a:rPr lang="en-US" altLang="zh-CN" sz="2400" dirty="0">
                <a:latin typeface="Times New Roman" panose="02020603050405020304" charset="0"/>
                <a:cs typeface="Times New Roman" panose="02020603050405020304" charset="0"/>
              </a:rPr>
              <a:t>[0] S′</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a:latin typeface="Times New Roman" panose="02020603050405020304" charset="0"/>
                <a:cs typeface="Times New Roman" panose="02020603050405020304" charset="0"/>
              </a:rPr>
              <a:t>S</a:t>
            </a:r>
            <a:endParaRPr lang="en-US" altLang="zh-CN" sz="2400" dirty="0">
              <a:latin typeface="Times New Roman" panose="02020603050405020304" charset="0"/>
              <a:cs typeface="Times New Roman" panose="02020603050405020304" charset="0"/>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rPr>
              <a:t>[1] S′</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 S</a:t>
            </a:r>
            <a:endParaRPr lang="en-US" altLang="zh-CN" sz="2400" dirty="0">
              <a:latin typeface="Times New Roman" panose="02020603050405020304" charset="0"/>
              <a:cs typeface="Times New Roman" panose="02020603050405020304" charset="0"/>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rPr>
              <a:t>[2] S→</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aA</a:t>
            </a:r>
            <a:endParaRPr lang="en-US" altLang="zh-CN" sz="2400" dirty="0">
              <a:latin typeface="Times New Roman" panose="02020603050405020304" charset="0"/>
              <a:cs typeface="Times New Roman" panose="02020603050405020304" charset="0"/>
              <a:sym typeface="Symbol" panose="05050102010706020507" pitchFamily="18" charset="2"/>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sym typeface="Symbol" panose="05050102010706020507" pitchFamily="18" charset="2"/>
              </a:rPr>
              <a:t>[3] S</a:t>
            </a:r>
            <a:r>
              <a:rPr lang="zh-CN" altLang="en-US"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aA</a:t>
            </a:r>
            <a:endParaRPr lang="en-US" altLang="zh-CN" sz="2400" dirty="0">
              <a:latin typeface="Times New Roman" panose="02020603050405020304" charset="0"/>
              <a:cs typeface="Times New Roman" panose="02020603050405020304" charset="0"/>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rPr>
              <a:t>[4] S</a:t>
            </a:r>
            <a:r>
              <a:rPr lang="zh-CN" altLang="en-US" sz="2400" dirty="0">
                <a:latin typeface="Times New Roman" panose="02020603050405020304" charset="0"/>
                <a:cs typeface="Times New Roman" panose="02020603050405020304" charset="0"/>
              </a:rPr>
              <a:t>→</a:t>
            </a:r>
            <a:r>
              <a:rPr lang="en-US" altLang="zh-CN" sz="2400" dirty="0" err="1">
                <a:latin typeface="Times New Roman" panose="02020603050405020304" charset="0"/>
                <a:cs typeface="Times New Roman" panose="02020603050405020304" charset="0"/>
              </a:rPr>
              <a:t>aA</a:t>
            </a:r>
            <a:r>
              <a:rPr lang="en-US" altLang="zh-CN" sz="2400" dirty="0">
                <a:latin typeface="Times New Roman" panose="02020603050405020304" charset="0"/>
                <a:cs typeface="Times New Roman" panose="02020603050405020304" charset="0"/>
                <a:sym typeface="Symbol" panose="05050102010706020507" pitchFamily="18" charset="2"/>
              </a:rPr>
              <a:t></a:t>
            </a:r>
            <a:endParaRPr lang="en-US" altLang="zh-CN" sz="2400" dirty="0">
              <a:latin typeface="Times New Roman" panose="02020603050405020304" charset="0"/>
              <a:cs typeface="Times New Roman" panose="02020603050405020304" charset="0"/>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rPr>
              <a:t>[5] S→</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bB</a:t>
            </a:r>
            <a:endParaRPr lang="en-US" altLang="zh-CN" sz="2400" dirty="0">
              <a:latin typeface="Times New Roman" panose="02020603050405020304" charset="0"/>
              <a:cs typeface="Times New Roman" panose="02020603050405020304" charset="0"/>
              <a:sym typeface="Symbol" panose="05050102010706020507" pitchFamily="18" charset="2"/>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sym typeface="Symbol" panose="05050102010706020507" pitchFamily="18" charset="2"/>
              </a:rPr>
              <a:t>[6] S</a:t>
            </a:r>
            <a:r>
              <a:rPr lang="zh-CN" altLang="en-US"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bB</a:t>
            </a:r>
            <a:endParaRPr lang="en-US" altLang="zh-CN" sz="2400" dirty="0">
              <a:latin typeface="Times New Roman" panose="02020603050405020304" charset="0"/>
              <a:cs typeface="Times New Roman" panose="02020603050405020304" charset="0"/>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rPr>
              <a:t>[7] S</a:t>
            </a:r>
            <a:r>
              <a:rPr lang="zh-CN" altLang="en-US" sz="2400" dirty="0">
                <a:latin typeface="Times New Roman" panose="02020603050405020304" charset="0"/>
                <a:cs typeface="Times New Roman" panose="02020603050405020304" charset="0"/>
              </a:rPr>
              <a:t>→</a:t>
            </a:r>
            <a:r>
              <a:rPr lang="en-US" altLang="zh-CN" sz="2400" dirty="0" err="1">
                <a:latin typeface="Times New Roman" panose="02020603050405020304" charset="0"/>
                <a:cs typeface="Times New Roman" panose="02020603050405020304" charset="0"/>
              </a:rPr>
              <a:t>bB</a:t>
            </a:r>
            <a:r>
              <a:rPr lang="en-US" altLang="zh-CN" sz="2400" dirty="0">
                <a:latin typeface="Times New Roman" panose="02020603050405020304" charset="0"/>
                <a:cs typeface="Times New Roman" panose="02020603050405020304" charset="0"/>
                <a:sym typeface="Symbol" panose="05050102010706020507" pitchFamily="18" charset="2"/>
              </a:rPr>
              <a:t></a:t>
            </a:r>
            <a:endParaRPr lang="zh-CN" altLang="en-US" sz="2400" dirty="0">
              <a:latin typeface="Times New Roman" panose="02020603050405020304" charset="0"/>
              <a:cs typeface="Times New Roman" panose="02020603050405020304" charset="0"/>
            </a:endParaRPr>
          </a:p>
        </p:txBody>
      </p:sp>
      <p:sp>
        <p:nvSpPr>
          <p:cNvPr id="6" name="矩形 5"/>
          <p:cNvSpPr>
            <a:spLocks noChangeArrowheads="1"/>
          </p:cNvSpPr>
          <p:nvPr/>
        </p:nvSpPr>
        <p:spPr bwMode="auto">
          <a:xfrm>
            <a:off x="9193212" y="1036488"/>
            <a:ext cx="2592388"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[8] A</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rPr>
              <a:t>cA</a:t>
            </a:r>
            <a:endParaRPr lang="en-US" altLang="zh-CN" sz="2400" dirty="0">
              <a:latin typeface="Times New Roman" panose="02020603050405020304" charset="0"/>
              <a:cs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[9] A→</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cA</a:t>
            </a:r>
            <a:endParaRPr lang="en-US" altLang="zh-CN" sz="2400" dirty="0">
              <a:latin typeface="Times New Roman" panose="02020603050405020304" charset="0"/>
              <a:cs typeface="Times New Roman" panose="02020603050405020304" charset="0"/>
              <a:sym typeface="Symbol" panose="05050102010706020507" pitchFamily="18" charset="2"/>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sym typeface="Symbol" panose="05050102010706020507" pitchFamily="18" charset="2"/>
              </a:rPr>
              <a:t>[10] A</a:t>
            </a:r>
            <a:r>
              <a:rPr lang="zh-CN" altLang="en-US"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cA</a:t>
            </a:r>
            <a:r>
              <a:rPr lang="en-US" altLang="zh-CN" sz="2400" dirty="0">
                <a:latin typeface="Times New Roman" panose="02020603050405020304" charset="0"/>
                <a:cs typeface="Times New Roman" panose="02020603050405020304" charset="0"/>
                <a:sym typeface="Symbol" panose="05050102010706020507" pitchFamily="18" charset="2"/>
              </a:rPr>
              <a:t></a:t>
            </a:r>
            <a:endParaRPr lang="en-US" altLang="zh-CN" sz="2400" dirty="0">
              <a:latin typeface="Times New Roman" panose="02020603050405020304" charset="0"/>
              <a:cs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[11] A</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d</a:t>
            </a:r>
            <a:endParaRPr lang="en-US" altLang="zh-CN" sz="2400" dirty="0">
              <a:latin typeface="Times New Roman" panose="02020603050405020304" charset="0"/>
              <a:cs typeface="Times New Roman" panose="02020603050405020304" charset="0"/>
              <a:sym typeface="Symbol" panose="05050102010706020507" pitchFamily="18" charset="2"/>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[12]A</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rPr>
              <a:t>d</a:t>
            </a:r>
            <a:r>
              <a:rPr lang="en-US" altLang="zh-CN" sz="2400" dirty="0">
                <a:latin typeface="Times New Roman" panose="02020603050405020304" charset="0"/>
                <a:cs typeface="Times New Roman" panose="02020603050405020304" charset="0"/>
                <a:sym typeface="Symbol" panose="05050102010706020507" pitchFamily="18" charset="2"/>
              </a:rPr>
              <a:t></a:t>
            </a:r>
            <a:endParaRPr lang="en-US" altLang="zh-CN" sz="2400" dirty="0">
              <a:latin typeface="Times New Roman" panose="02020603050405020304" charset="0"/>
              <a:cs typeface="Times New Roman" panose="02020603050405020304" charset="0"/>
            </a:endParaRPr>
          </a:p>
        </p:txBody>
      </p:sp>
      <p:sp>
        <p:nvSpPr>
          <p:cNvPr id="7" name="矩形 6"/>
          <p:cNvSpPr>
            <a:spLocks noChangeArrowheads="1"/>
          </p:cNvSpPr>
          <p:nvPr/>
        </p:nvSpPr>
        <p:spPr bwMode="auto">
          <a:xfrm>
            <a:off x="9201151" y="2890689"/>
            <a:ext cx="2592387"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[13] B</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rPr>
              <a:t>cB</a:t>
            </a:r>
            <a:endParaRPr lang="en-US" altLang="zh-CN" sz="2400" dirty="0">
              <a:latin typeface="Times New Roman" panose="02020603050405020304" charset="0"/>
              <a:cs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[14] B→</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cB</a:t>
            </a:r>
            <a:endParaRPr lang="en-US" altLang="zh-CN" sz="2400" dirty="0">
              <a:latin typeface="Times New Roman" panose="02020603050405020304" charset="0"/>
              <a:cs typeface="Times New Roman" panose="02020603050405020304" charset="0"/>
              <a:sym typeface="Symbol" panose="05050102010706020507" pitchFamily="18" charset="2"/>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sym typeface="Symbol" panose="05050102010706020507" pitchFamily="18" charset="2"/>
              </a:rPr>
              <a:t>[15] B</a:t>
            </a:r>
            <a:r>
              <a:rPr lang="zh-CN" altLang="en-US"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cB</a:t>
            </a:r>
            <a:r>
              <a:rPr lang="en-US" altLang="zh-CN" sz="2400" dirty="0">
                <a:latin typeface="Times New Roman" panose="02020603050405020304" charset="0"/>
                <a:cs typeface="Times New Roman" panose="02020603050405020304" charset="0"/>
                <a:sym typeface="Symbol" panose="05050102010706020507" pitchFamily="18" charset="2"/>
              </a:rPr>
              <a:t></a:t>
            </a:r>
            <a:endParaRPr lang="en-US" altLang="zh-CN" sz="2400" dirty="0">
              <a:latin typeface="Times New Roman" panose="02020603050405020304" charset="0"/>
              <a:cs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[16] B</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d</a:t>
            </a:r>
            <a:endParaRPr lang="en-US" altLang="zh-CN" sz="2400" dirty="0">
              <a:latin typeface="Times New Roman" panose="02020603050405020304" charset="0"/>
              <a:cs typeface="Times New Roman" panose="02020603050405020304" charset="0"/>
              <a:sym typeface="Symbol" panose="05050102010706020507" pitchFamily="18" charset="2"/>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[17] B</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rPr>
              <a:t>d</a:t>
            </a:r>
            <a:r>
              <a:rPr lang="en-US" altLang="zh-CN" sz="2400" dirty="0">
                <a:latin typeface="Times New Roman" panose="02020603050405020304" charset="0"/>
                <a:cs typeface="Times New Roman" panose="02020603050405020304" charset="0"/>
                <a:sym typeface="Symbol" panose="05050102010706020507" pitchFamily="18" charset="2"/>
              </a:rPr>
              <a:t></a:t>
            </a:r>
            <a:endParaRPr lang="en-US" altLang="zh-CN" sz="2400" dirty="0">
              <a:latin typeface="Times New Roman" panose="02020603050405020304" charset="0"/>
              <a:cs typeface="Times New Roman" panose="02020603050405020304" charset="0"/>
            </a:endParaRPr>
          </a:p>
        </p:txBody>
      </p:sp>
      <p:sp>
        <p:nvSpPr>
          <p:cNvPr id="8" name="TextBox 7"/>
          <p:cNvSpPr txBox="1"/>
          <p:nvPr/>
        </p:nvSpPr>
        <p:spPr>
          <a:xfrm>
            <a:off x="5871845" y="4956255"/>
            <a:ext cx="5913755" cy="1081405"/>
          </a:xfrm>
          <a:prstGeom prst="rect">
            <a:avLst/>
          </a:prstGeom>
          <a:noFill/>
        </p:spPr>
        <p:txBody>
          <a:bodyPr wrap="none" rtlCol="0">
            <a:spAutoFit/>
          </a:bodyPr>
          <a:lstStyle/>
          <a:p>
            <a:pPr>
              <a:lnSpc>
                <a:spcPct val="140000"/>
              </a:lnSpc>
            </a:pPr>
            <a:r>
              <a:rPr lang="zh-CN" altLang="en-US" sz="2800" b="1" dirty="0">
                <a:solidFill>
                  <a:srgbClr val="0070C0"/>
                </a:solidFill>
                <a:latin typeface="华文新魏" panose="02010800040101010101" pitchFamily="2" charset="-122"/>
                <a:ea typeface="华文新魏" panose="02010800040101010101" pitchFamily="2" charset="-122"/>
              </a:rPr>
              <a:t>各种类型的项目都有哪些？</a:t>
            </a:r>
            <a:endParaRPr lang="en-US" altLang="zh-CN" sz="2800" b="1" dirty="0">
              <a:solidFill>
                <a:srgbClr val="0070C0"/>
              </a:solidFill>
              <a:latin typeface="华文新魏" panose="02010800040101010101" pitchFamily="2" charset="-122"/>
              <a:ea typeface="华文新魏" panose="02010800040101010101" pitchFamily="2" charset="-122"/>
            </a:endParaRPr>
          </a:p>
          <a:p>
            <a:pPr>
              <a:lnSpc>
                <a:spcPct val="140000"/>
              </a:lnSpc>
            </a:pPr>
            <a:r>
              <a:rPr lang="zh-CN" altLang="en-US" b="1" dirty="0">
                <a:solidFill>
                  <a:srgbClr val="0070C0"/>
                </a:solidFill>
                <a:latin typeface="华文新魏" panose="02010800040101010101" pitchFamily="2" charset="-122"/>
                <a:ea typeface="华文新魏" panose="02010800040101010101" pitchFamily="2" charset="-122"/>
              </a:rPr>
              <a:t>开始项目，接受项目，归约项目，移进项目，待约项目</a:t>
            </a:r>
            <a:r>
              <a:rPr lang="en-US" altLang="zh-CN" b="1" dirty="0">
                <a:solidFill>
                  <a:srgbClr val="0070C0"/>
                </a:solidFill>
                <a:latin typeface="华文新魏" panose="02010800040101010101" pitchFamily="2" charset="-122"/>
                <a:ea typeface="华文新魏" panose="02010800040101010101" pitchFamily="2" charset="-122"/>
              </a:rPr>
              <a:t>…</a:t>
            </a:r>
            <a:endParaRPr lang="zh-CN" altLang="en-US" b="1" dirty="0">
              <a:solidFill>
                <a:srgbClr val="0070C0"/>
              </a:solidFill>
              <a:latin typeface="华文新魏" panose="02010800040101010101" pitchFamily="2" charset="-122"/>
              <a:ea typeface="华文新魏" panose="02010800040101010101" pitchFamily="2" charset="-122"/>
            </a:endParaRPr>
          </a:p>
        </p:txBody>
      </p:sp>
      <p:sp>
        <p:nvSpPr>
          <p:cNvPr id="10" name="标题 9"/>
          <p:cNvSpPr>
            <a:spLocks noGrp="1"/>
          </p:cNvSpPr>
          <p:nvPr>
            <p:ph type="title"/>
          </p:nvPr>
        </p:nvSpPr>
        <p:spPr/>
        <p:txBody>
          <a:bodyPr/>
          <a:p>
            <a:r>
              <a:rPr lang="en-US" altLang="zh-CN" dirty="0">
                <a:sym typeface="+mn-ea"/>
              </a:rPr>
              <a:t>LR</a:t>
            </a:r>
            <a:r>
              <a:rPr lang="zh-CN" altLang="en-US" dirty="0">
                <a:sym typeface="+mn-ea"/>
              </a:rPr>
              <a:t>分析</a:t>
            </a:r>
            <a:r>
              <a:rPr lang="en-US" altLang="zh-CN" dirty="0">
                <a:sym typeface="+mn-ea"/>
              </a:rPr>
              <a:t>—LR(0)</a:t>
            </a:r>
            <a:r>
              <a:rPr lang="zh-CN" altLang="en-US" dirty="0">
                <a:sym typeface="+mn-ea"/>
              </a:rPr>
              <a:t>项目</a:t>
            </a:r>
            <a:endParaRPr lang="zh-CN" altLang="en-US" dirty="0"/>
          </a:p>
        </p:txBody>
      </p:sp>
      <p:sp>
        <p:nvSpPr>
          <p:cNvPr id="11" name="TextBox 8"/>
          <p:cNvSpPr txBox="1">
            <a:spLocks noChangeArrowheads="1"/>
          </p:cNvSpPr>
          <p:nvPr/>
        </p:nvSpPr>
        <p:spPr bwMode="auto">
          <a:xfrm>
            <a:off x="538480" y="4221208"/>
            <a:ext cx="4897437" cy="1816100"/>
          </a:xfrm>
          <a:prstGeom prst="rect">
            <a:avLst/>
          </a:prstGeom>
          <a:solidFill>
            <a:schemeClr val="bg1">
              <a:lumMod val="95000"/>
            </a:schemeClr>
          </a:solidFill>
          <a:ln>
            <a:noFill/>
          </a:ln>
        </p:spPr>
        <p:txBody>
          <a:bodyPr>
            <a:spAutoFit/>
          </a:bodyPr>
          <a:lstStyle>
            <a:lvl1pPr eaLnBrk="0" hangingPunct="0">
              <a:defRPr sz="2400" b="1">
                <a:solidFill>
                  <a:schemeClr val="tx1"/>
                </a:solidFill>
                <a:latin typeface="华文新魏" panose="02010800040101010101" pitchFamily="2" charset="-122"/>
                <a:ea typeface="华文新魏" panose="02010800040101010101" pitchFamily="2" charset="-122"/>
              </a:defRPr>
            </a:lvl1pPr>
            <a:lvl2pPr marL="742950" indent="-285750" eaLnBrk="0" hangingPunct="0">
              <a:defRPr sz="2400" b="1">
                <a:solidFill>
                  <a:schemeClr val="tx1"/>
                </a:solidFill>
                <a:latin typeface="华文新魏" panose="02010800040101010101" pitchFamily="2" charset="-122"/>
                <a:ea typeface="华文新魏" panose="02010800040101010101" pitchFamily="2" charset="-122"/>
              </a:defRPr>
            </a:lvl2pPr>
            <a:lvl3pPr marL="1143000" indent="-228600" eaLnBrk="0" hangingPunct="0">
              <a:defRPr sz="2400" b="1">
                <a:solidFill>
                  <a:schemeClr val="tx1"/>
                </a:solidFill>
                <a:latin typeface="华文新魏" panose="02010800040101010101" pitchFamily="2" charset="-122"/>
                <a:ea typeface="华文新魏" panose="02010800040101010101" pitchFamily="2" charset="-122"/>
              </a:defRPr>
            </a:lvl3pPr>
            <a:lvl4pPr marL="1600200" indent="-228600" eaLnBrk="0" hangingPunct="0">
              <a:defRPr sz="2400" b="1">
                <a:solidFill>
                  <a:schemeClr val="tx1"/>
                </a:solidFill>
                <a:latin typeface="华文新魏" panose="02010800040101010101" pitchFamily="2" charset="-122"/>
                <a:ea typeface="华文新魏" panose="02010800040101010101" pitchFamily="2" charset="-122"/>
              </a:defRPr>
            </a:lvl4pPr>
            <a:lvl5pPr marL="2057400" indent="-228600" eaLnBrk="0" hangingPunct="0">
              <a:defRPr sz="2400" b="1">
                <a:solidFill>
                  <a:schemeClr val="tx1"/>
                </a:solidFill>
                <a:latin typeface="华文新魏" panose="02010800040101010101" pitchFamily="2" charset="-122"/>
                <a:ea typeface="华文新魏" panose="02010800040101010101" pitchFamily="2" charset="-122"/>
              </a:defRPr>
            </a:lvl5pPr>
            <a:lvl6pPr marL="25146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6pPr>
            <a:lvl7pPr marL="29718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7pPr>
            <a:lvl8pPr marL="34290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8pPr>
            <a:lvl9pPr marL="3886200" indent="-228600" algn="ctr" eaLnBrk="0" fontAlgn="base" hangingPunct="0">
              <a:spcBef>
                <a:spcPct val="0"/>
              </a:spcBef>
              <a:spcAft>
                <a:spcPct val="0"/>
              </a:spcAft>
              <a:buClr>
                <a:schemeClr val="hlink"/>
              </a:buClr>
              <a:buFont typeface="Wingdings" panose="05000000000000000000" pitchFamily="2" charset="2"/>
              <a:defRPr sz="2400" b="1">
                <a:solidFill>
                  <a:schemeClr val="tx1"/>
                </a:solidFill>
                <a:latin typeface="华文新魏" panose="02010800040101010101" pitchFamily="2" charset="-122"/>
                <a:ea typeface="华文新魏" panose="02010800040101010101" pitchFamily="2" charset="-122"/>
              </a:defRPr>
            </a:lvl9pPr>
          </a:lstStyle>
          <a:p>
            <a:pPr algn="l" eaLnBrk="1" hangingPunct="1">
              <a:defRPr/>
            </a:pPr>
            <a:r>
              <a:rPr lang="zh-CN" altLang="en-US" sz="2800" b="0" dirty="0"/>
              <a:t>开始项目</a:t>
            </a:r>
            <a:r>
              <a:rPr lang="en-US" altLang="zh-CN" sz="2800" b="0" dirty="0"/>
              <a:t>: 0         </a:t>
            </a:r>
            <a:r>
              <a:rPr lang="zh-CN" altLang="en-US" sz="2800" b="0" dirty="0"/>
              <a:t>接受项目</a:t>
            </a:r>
            <a:r>
              <a:rPr lang="en-US" altLang="zh-CN" sz="2800" b="0" dirty="0"/>
              <a:t>: 1</a:t>
            </a:r>
            <a:endParaRPr lang="en-US" altLang="zh-CN" sz="2800" b="0" dirty="0"/>
          </a:p>
          <a:p>
            <a:pPr algn="l" eaLnBrk="1" hangingPunct="1">
              <a:defRPr/>
            </a:pPr>
            <a:r>
              <a:rPr lang="zh-CN" altLang="en-US" sz="2800" b="0" dirty="0"/>
              <a:t>归约项目</a:t>
            </a:r>
            <a:r>
              <a:rPr lang="en-US" altLang="zh-CN" sz="2800" b="0" dirty="0"/>
              <a:t>: 4, 7,  10, 12, 15, 17</a:t>
            </a:r>
            <a:endParaRPr lang="en-US" altLang="zh-CN" sz="2800" b="0" dirty="0"/>
          </a:p>
          <a:p>
            <a:pPr algn="l" eaLnBrk="1" hangingPunct="1">
              <a:defRPr/>
            </a:pPr>
            <a:r>
              <a:rPr lang="zh-CN" altLang="en-US" sz="2800" b="0" dirty="0"/>
              <a:t>移进项目</a:t>
            </a:r>
            <a:r>
              <a:rPr lang="en-US" altLang="zh-CN" sz="2800" b="0" dirty="0"/>
              <a:t>: 2, 5, 8, 11, 13, 16</a:t>
            </a:r>
            <a:endParaRPr lang="en-US" altLang="zh-CN" sz="2800" b="0" dirty="0"/>
          </a:p>
          <a:p>
            <a:pPr algn="l" eaLnBrk="1" hangingPunct="1">
              <a:defRPr/>
            </a:pPr>
            <a:r>
              <a:rPr lang="zh-CN" altLang="en-US" sz="2800" b="0" dirty="0"/>
              <a:t>待约项目</a:t>
            </a:r>
            <a:r>
              <a:rPr lang="en-US" altLang="zh-CN" sz="2800" b="0" dirty="0"/>
              <a:t>: 3, 6, 9, 14</a:t>
            </a:r>
            <a:endParaRPr lang="zh-CN" altLang="en-US" sz="28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P spid="11"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自底向上分析方法</a:t>
            </a:r>
            <a:r>
              <a:rPr lang="zh-CN" altLang="en-US" dirty="0">
                <a:sym typeface="+mn-ea"/>
              </a:rPr>
              <a:t>概述</a:t>
            </a:r>
            <a:endParaRPr lang="zh-CN" altLang="en-US" dirty="0"/>
          </a:p>
        </p:txBody>
      </p:sp>
      <p:sp>
        <p:nvSpPr>
          <p:cNvPr id="9219" name="Rectangle 28"/>
          <p:cNvSpPr/>
          <p:nvPr/>
        </p:nvSpPr>
        <p:spPr>
          <a:xfrm>
            <a:off x="6615113" y="1754188"/>
            <a:ext cx="4319587" cy="3887787"/>
          </a:xfrm>
          <a:prstGeom prst="rect">
            <a:avLst/>
          </a:prstGeom>
          <a:solidFill>
            <a:srgbClr val="D9FFFF"/>
          </a:solidFill>
          <a:ln w="9525" cap="flat" cmpd="sng">
            <a:solidFill>
              <a:schemeClr val="tx2"/>
            </a:solidFill>
            <a:prstDash val="solid"/>
            <a:miter/>
            <a:headEnd type="none" w="med" len="med"/>
            <a:tailEnd type="none" w="med" len="med"/>
          </a:ln>
        </p:spPr>
        <p:txBody>
          <a:bodyPr wrap="none" anchor="ctr"/>
          <a:p>
            <a:pPr algn="ctr"/>
            <a:endParaRPr lang="zh-CN" altLang="en-US" dirty="0">
              <a:latin typeface="华文新魏" panose="02010800040101010101" pitchFamily="2" charset="-122"/>
            </a:endParaRPr>
          </a:p>
        </p:txBody>
      </p:sp>
      <p:sp>
        <p:nvSpPr>
          <p:cNvPr id="10" name="Rectangle 7"/>
          <p:cNvSpPr txBox="1">
            <a:spLocks noChangeArrowheads="1"/>
          </p:cNvSpPr>
          <p:nvPr/>
        </p:nvSpPr>
        <p:spPr bwMode="auto">
          <a:xfrm>
            <a:off x="601663" y="1401763"/>
            <a:ext cx="3673475" cy="1657350"/>
          </a:xfrm>
          <a:prstGeom prst="rect">
            <a:avLst/>
          </a:prstGeom>
          <a:noFill/>
          <a:ln w="9525">
            <a:solidFill>
              <a:schemeClr val="tx1"/>
            </a:solidFill>
            <a:miter lim="800000"/>
          </a:ln>
        </p:spPr>
        <p:txBody>
          <a:bodyPr/>
          <a:p>
            <a:pPr marL="342900" marR="0" indent="-342900" defTabSz="914400" eaLnBrk="0" hangingPunct="0">
              <a:spcBef>
                <a:spcPct val="20000"/>
              </a:spcBef>
              <a:buSzTx/>
              <a:defRPr/>
            </a:pPr>
            <a:r>
              <a:rPr kumimoji="0" lang="zh-CN" altLang="en-US" sz="2400" b="0" kern="0" cap="none" spc="0" normalizeH="0" baseline="0" noProof="0">
                <a:latin typeface="华文新魏" panose="02010800040101010101" pitchFamily="2" charset="-122"/>
                <a:ea typeface="华文新魏" panose="02010800040101010101" pitchFamily="2" charset="-122"/>
                <a:cs typeface="+mn-cs"/>
              </a:rPr>
              <a:t>例：文法 </a:t>
            </a:r>
            <a:r>
              <a:rPr kumimoji="0" lang="en-US" altLang="zh-CN" sz="2400" b="0" kern="0" cap="none" spc="0" normalizeH="0" baseline="0" noProof="0">
                <a:latin typeface="华文新魏" panose="02010800040101010101" pitchFamily="2" charset="-122"/>
                <a:ea typeface="华文新魏" panose="02010800040101010101" pitchFamily="2" charset="-122"/>
                <a:cs typeface="+mn-cs"/>
              </a:rPr>
              <a:t>G</a:t>
            </a:r>
            <a:r>
              <a:rPr kumimoji="0" lang="zh-CN" altLang="en-US" sz="2400" b="0" kern="0" cap="none" spc="0" normalizeH="0" baseline="0" noProof="0">
                <a:latin typeface="华文新魏" panose="02010800040101010101" pitchFamily="2" charset="-122"/>
                <a:ea typeface="华文新魏" panose="02010800040101010101" pitchFamily="2" charset="-122"/>
                <a:cs typeface="+mn-cs"/>
              </a:rPr>
              <a:t>：</a:t>
            </a:r>
            <a:endParaRPr kumimoji="0" lang="zh-CN" altLang="en-US" sz="2400" b="0" kern="0" cap="none" spc="0" normalizeH="0" baseline="0" noProof="0">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E </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rPr>
              <a:t> T + E | T</a:t>
            </a:r>
            <a:endPar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endParaRPr>
          </a:p>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rPr>
              <a:t>T  int * T | int | (E)</a:t>
            </a:r>
            <a:endPar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endParaRPr>
          </a:p>
        </p:txBody>
      </p:sp>
      <p:cxnSp>
        <p:nvCxnSpPr>
          <p:cNvPr id="11" name="AutoShape 8"/>
          <p:cNvCxnSpPr>
            <a:stCxn id="15" idx="2"/>
            <a:endCxn id="24" idx="0"/>
          </p:cNvCxnSpPr>
          <p:nvPr/>
        </p:nvCxnSpPr>
        <p:spPr>
          <a:xfrm flipH="1">
            <a:off x="6938963" y="3505200"/>
            <a:ext cx="876300" cy="1628775"/>
          </a:xfrm>
          <a:prstGeom prst="straightConnector1">
            <a:avLst/>
          </a:prstGeom>
          <a:ln w="9525" cap="flat" cmpd="sng">
            <a:solidFill>
              <a:schemeClr val="tx1"/>
            </a:solidFill>
            <a:prstDash val="solid"/>
            <a:round/>
            <a:headEnd type="none" w="med" len="med"/>
            <a:tailEnd type="none" w="med" len="med"/>
          </a:ln>
        </p:spPr>
      </p:cxnSp>
      <p:sp>
        <p:nvSpPr>
          <p:cNvPr id="12" name="Text Box 9"/>
          <p:cNvSpPr txBox="1"/>
          <p:nvPr/>
        </p:nvSpPr>
        <p:spPr>
          <a:xfrm>
            <a:off x="9110663" y="1843088"/>
            <a:ext cx="457200" cy="519112"/>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E</a:t>
            </a:r>
            <a:endParaRPr lang="en-US" altLang="zh-CN" sz="2800" dirty="0">
              <a:solidFill>
                <a:schemeClr val="tx2"/>
              </a:solidFill>
              <a:latin typeface="Century Gothic" panose="020B0502020202020204" pitchFamily="34" charset="0"/>
            </a:endParaRPr>
          </a:p>
        </p:txBody>
      </p:sp>
      <p:cxnSp>
        <p:nvCxnSpPr>
          <p:cNvPr id="13" name="AutoShape 10"/>
          <p:cNvCxnSpPr>
            <a:stCxn id="15" idx="0"/>
            <a:endCxn id="12" idx="2"/>
          </p:cNvCxnSpPr>
          <p:nvPr/>
        </p:nvCxnSpPr>
        <p:spPr>
          <a:xfrm flipV="1">
            <a:off x="7815263" y="2361883"/>
            <a:ext cx="1524000" cy="624205"/>
          </a:xfrm>
          <a:prstGeom prst="straightConnector1">
            <a:avLst/>
          </a:prstGeom>
          <a:ln w="9525" cap="flat" cmpd="sng">
            <a:solidFill>
              <a:schemeClr val="tx1"/>
            </a:solidFill>
            <a:prstDash val="solid"/>
            <a:round/>
            <a:headEnd type="none" w="med" len="med"/>
            <a:tailEnd type="none" w="med" len="med"/>
          </a:ln>
        </p:spPr>
      </p:cxnSp>
      <p:cxnSp>
        <p:nvCxnSpPr>
          <p:cNvPr id="14" name="AutoShape 11"/>
          <p:cNvCxnSpPr>
            <a:stCxn id="17" idx="0"/>
            <a:endCxn id="12" idx="2"/>
          </p:cNvCxnSpPr>
          <p:nvPr/>
        </p:nvCxnSpPr>
        <p:spPr>
          <a:xfrm flipH="1" flipV="1">
            <a:off x="9339263" y="2361883"/>
            <a:ext cx="1219200" cy="624205"/>
          </a:xfrm>
          <a:prstGeom prst="straightConnector1">
            <a:avLst/>
          </a:prstGeom>
          <a:ln w="9525" cap="flat" cmpd="sng">
            <a:solidFill>
              <a:schemeClr val="tx1"/>
            </a:solidFill>
            <a:prstDash val="solid"/>
            <a:round/>
            <a:headEnd type="none" w="med" len="med"/>
            <a:tailEnd type="none" w="med" len="med"/>
          </a:ln>
        </p:spPr>
      </p:cxnSp>
      <p:sp>
        <p:nvSpPr>
          <p:cNvPr id="15" name="Text Box 12"/>
          <p:cNvSpPr txBox="1"/>
          <p:nvPr/>
        </p:nvSpPr>
        <p:spPr>
          <a:xfrm>
            <a:off x="7586663" y="2986088"/>
            <a:ext cx="457200" cy="519112"/>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T</a:t>
            </a:r>
            <a:endParaRPr lang="en-US" altLang="zh-CN" sz="2800" dirty="0">
              <a:solidFill>
                <a:schemeClr val="tx2"/>
              </a:solidFill>
              <a:latin typeface="Century Gothic" panose="020B0502020202020204" pitchFamily="34" charset="0"/>
            </a:endParaRPr>
          </a:p>
        </p:txBody>
      </p:sp>
      <p:cxnSp>
        <p:nvCxnSpPr>
          <p:cNvPr id="16" name="AutoShape 13"/>
          <p:cNvCxnSpPr>
            <a:stCxn id="12" idx="2"/>
            <a:endCxn id="18" idx="0"/>
          </p:cNvCxnSpPr>
          <p:nvPr/>
        </p:nvCxnSpPr>
        <p:spPr>
          <a:xfrm>
            <a:off x="9339263" y="2362200"/>
            <a:ext cx="0" cy="2757805"/>
          </a:xfrm>
          <a:prstGeom prst="straightConnector1">
            <a:avLst/>
          </a:prstGeom>
          <a:ln w="9525" cap="flat" cmpd="sng">
            <a:solidFill>
              <a:schemeClr val="tx1"/>
            </a:solidFill>
            <a:prstDash val="solid"/>
            <a:round/>
            <a:headEnd type="none" w="med" len="med"/>
            <a:tailEnd type="none" w="med" len="med"/>
          </a:ln>
        </p:spPr>
      </p:cxnSp>
      <p:sp>
        <p:nvSpPr>
          <p:cNvPr id="17" name="Text Box 14"/>
          <p:cNvSpPr txBox="1"/>
          <p:nvPr/>
        </p:nvSpPr>
        <p:spPr>
          <a:xfrm>
            <a:off x="10329863" y="2986088"/>
            <a:ext cx="457200" cy="519112"/>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E</a:t>
            </a:r>
            <a:endParaRPr lang="en-US" altLang="zh-CN" sz="2800" dirty="0">
              <a:solidFill>
                <a:schemeClr val="tx2"/>
              </a:solidFill>
              <a:latin typeface="Century Gothic" panose="020B0502020202020204" pitchFamily="34" charset="0"/>
            </a:endParaRPr>
          </a:p>
        </p:txBody>
      </p:sp>
      <p:sp>
        <p:nvSpPr>
          <p:cNvPr id="18" name="Text Box 15"/>
          <p:cNvSpPr txBox="1"/>
          <p:nvPr/>
        </p:nvSpPr>
        <p:spPr>
          <a:xfrm>
            <a:off x="9110663" y="5119688"/>
            <a:ext cx="457200" cy="519112"/>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a:t>
            </a:r>
            <a:endParaRPr lang="en-US" altLang="zh-CN" sz="2800" dirty="0">
              <a:solidFill>
                <a:schemeClr val="tx2"/>
              </a:solidFill>
              <a:latin typeface="Century Gothic" panose="020B0502020202020204" pitchFamily="34" charset="0"/>
            </a:endParaRPr>
          </a:p>
        </p:txBody>
      </p:sp>
      <p:cxnSp>
        <p:nvCxnSpPr>
          <p:cNvPr id="19" name="AutoShape 16"/>
          <p:cNvCxnSpPr>
            <a:stCxn id="15" idx="2"/>
            <a:endCxn id="28" idx="0"/>
          </p:cNvCxnSpPr>
          <p:nvPr/>
        </p:nvCxnSpPr>
        <p:spPr>
          <a:xfrm>
            <a:off x="7815263" y="3505200"/>
            <a:ext cx="762000" cy="624205"/>
          </a:xfrm>
          <a:prstGeom prst="straightConnector1">
            <a:avLst/>
          </a:prstGeom>
          <a:ln w="9525" cap="flat" cmpd="sng">
            <a:solidFill>
              <a:schemeClr val="tx1"/>
            </a:solidFill>
            <a:prstDash val="solid"/>
            <a:round/>
            <a:headEnd type="none" w="med" len="med"/>
            <a:tailEnd type="none" w="med" len="med"/>
          </a:ln>
        </p:spPr>
      </p:cxnSp>
      <p:sp>
        <p:nvSpPr>
          <p:cNvPr id="20" name="Text Box 17"/>
          <p:cNvSpPr txBox="1"/>
          <p:nvPr/>
        </p:nvSpPr>
        <p:spPr>
          <a:xfrm>
            <a:off x="10253663" y="5133975"/>
            <a:ext cx="609600" cy="519113"/>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int</a:t>
            </a:r>
            <a:endParaRPr lang="en-US" altLang="zh-CN" sz="2800" dirty="0">
              <a:solidFill>
                <a:schemeClr val="tx2"/>
              </a:solidFill>
              <a:latin typeface="Century Gothic" panose="020B0502020202020204" pitchFamily="34" charset="0"/>
            </a:endParaRPr>
          </a:p>
        </p:txBody>
      </p:sp>
      <p:cxnSp>
        <p:nvCxnSpPr>
          <p:cNvPr id="21" name="AutoShape 18"/>
          <p:cNvCxnSpPr>
            <a:stCxn id="17" idx="2"/>
            <a:endCxn id="25" idx="0"/>
          </p:cNvCxnSpPr>
          <p:nvPr/>
        </p:nvCxnSpPr>
        <p:spPr>
          <a:xfrm>
            <a:off x="10558463" y="3505200"/>
            <a:ext cx="0" cy="624205"/>
          </a:xfrm>
          <a:prstGeom prst="straightConnector1">
            <a:avLst/>
          </a:prstGeom>
          <a:ln w="9525" cap="flat" cmpd="sng">
            <a:solidFill>
              <a:schemeClr val="tx1"/>
            </a:solidFill>
            <a:prstDash val="solid"/>
            <a:round/>
            <a:headEnd type="none" w="med" len="med"/>
            <a:tailEnd type="none" w="med" len="med"/>
          </a:ln>
        </p:spPr>
      </p:cxnSp>
      <p:sp>
        <p:nvSpPr>
          <p:cNvPr id="22" name="Text Box 19"/>
          <p:cNvSpPr txBox="1"/>
          <p:nvPr/>
        </p:nvSpPr>
        <p:spPr>
          <a:xfrm>
            <a:off x="7651433" y="5180648"/>
            <a:ext cx="457200" cy="519112"/>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a:t>
            </a:r>
            <a:endParaRPr lang="en-US" altLang="zh-CN" sz="2800" dirty="0">
              <a:solidFill>
                <a:schemeClr val="tx2"/>
              </a:solidFill>
              <a:latin typeface="Century Gothic" panose="020B0502020202020204" pitchFamily="34" charset="0"/>
            </a:endParaRPr>
          </a:p>
        </p:txBody>
      </p:sp>
      <p:cxnSp>
        <p:nvCxnSpPr>
          <p:cNvPr id="23" name="AutoShape 20"/>
          <p:cNvCxnSpPr>
            <a:stCxn id="15" idx="2"/>
            <a:endCxn id="22" idx="0"/>
          </p:cNvCxnSpPr>
          <p:nvPr/>
        </p:nvCxnSpPr>
        <p:spPr>
          <a:xfrm>
            <a:off x="7815580" y="3505200"/>
            <a:ext cx="64770" cy="1675765"/>
          </a:xfrm>
          <a:prstGeom prst="straightConnector1">
            <a:avLst/>
          </a:prstGeom>
          <a:ln w="9525" cap="flat" cmpd="sng">
            <a:solidFill>
              <a:schemeClr val="tx1"/>
            </a:solidFill>
            <a:prstDash val="solid"/>
            <a:round/>
            <a:headEnd type="none" w="med" len="med"/>
            <a:tailEnd type="none" w="med" len="med"/>
          </a:ln>
        </p:spPr>
      </p:cxnSp>
      <p:sp>
        <p:nvSpPr>
          <p:cNvPr id="24" name="Text Box 21"/>
          <p:cNvSpPr txBox="1"/>
          <p:nvPr/>
        </p:nvSpPr>
        <p:spPr>
          <a:xfrm>
            <a:off x="6596063" y="5133975"/>
            <a:ext cx="685800" cy="519113"/>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int</a:t>
            </a:r>
            <a:endParaRPr lang="en-US" altLang="zh-CN" sz="2800" dirty="0">
              <a:solidFill>
                <a:schemeClr val="tx2"/>
              </a:solidFill>
              <a:latin typeface="Century Gothic" panose="020B0502020202020204" pitchFamily="34" charset="0"/>
            </a:endParaRPr>
          </a:p>
        </p:txBody>
      </p:sp>
      <p:sp>
        <p:nvSpPr>
          <p:cNvPr id="25" name="Text Box 22"/>
          <p:cNvSpPr txBox="1"/>
          <p:nvPr/>
        </p:nvSpPr>
        <p:spPr>
          <a:xfrm>
            <a:off x="10329863" y="4129088"/>
            <a:ext cx="457200" cy="519112"/>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T</a:t>
            </a:r>
            <a:endParaRPr lang="en-US" altLang="zh-CN" sz="2800" dirty="0">
              <a:solidFill>
                <a:schemeClr val="tx2"/>
              </a:solidFill>
              <a:latin typeface="Century Gothic" panose="020B0502020202020204" pitchFamily="34" charset="0"/>
            </a:endParaRPr>
          </a:p>
        </p:txBody>
      </p:sp>
      <p:cxnSp>
        <p:nvCxnSpPr>
          <p:cNvPr id="26" name="AutoShape 23"/>
          <p:cNvCxnSpPr/>
          <p:nvPr/>
        </p:nvCxnSpPr>
        <p:spPr>
          <a:xfrm flipV="1">
            <a:off x="10558463" y="4648200"/>
            <a:ext cx="0" cy="485775"/>
          </a:xfrm>
          <a:prstGeom prst="straightConnector1">
            <a:avLst/>
          </a:prstGeom>
          <a:ln w="9525" cap="flat" cmpd="sng">
            <a:solidFill>
              <a:schemeClr val="tx1"/>
            </a:solidFill>
            <a:prstDash val="solid"/>
            <a:round/>
            <a:headEnd type="none" w="med" len="med"/>
            <a:tailEnd type="none" w="med" len="med"/>
          </a:ln>
        </p:spPr>
      </p:cxnSp>
      <p:sp>
        <p:nvSpPr>
          <p:cNvPr id="27" name="Text Box 24"/>
          <p:cNvSpPr txBox="1"/>
          <p:nvPr/>
        </p:nvSpPr>
        <p:spPr>
          <a:xfrm>
            <a:off x="8272463" y="5133975"/>
            <a:ext cx="609600" cy="519113"/>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int</a:t>
            </a:r>
            <a:endParaRPr lang="en-US" altLang="zh-CN" sz="2800" dirty="0">
              <a:solidFill>
                <a:schemeClr val="tx2"/>
              </a:solidFill>
              <a:latin typeface="Century Gothic" panose="020B0502020202020204" pitchFamily="34" charset="0"/>
            </a:endParaRPr>
          </a:p>
        </p:txBody>
      </p:sp>
      <p:sp>
        <p:nvSpPr>
          <p:cNvPr id="28" name="Text Box 25"/>
          <p:cNvSpPr txBox="1"/>
          <p:nvPr/>
        </p:nvSpPr>
        <p:spPr>
          <a:xfrm>
            <a:off x="8348663" y="4129088"/>
            <a:ext cx="457200" cy="519112"/>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T</a:t>
            </a:r>
            <a:endParaRPr lang="en-US" altLang="zh-CN" sz="2800" dirty="0">
              <a:solidFill>
                <a:schemeClr val="tx2"/>
              </a:solidFill>
              <a:latin typeface="Century Gothic" panose="020B0502020202020204" pitchFamily="34" charset="0"/>
            </a:endParaRPr>
          </a:p>
        </p:txBody>
      </p:sp>
      <p:cxnSp>
        <p:nvCxnSpPr>
          <p:cNvPr id="29" name="AutoShape 26"/>
          <p:cNvCxnSpPr>
            <a:stCxn id="27" idx="0"/>
            <a:endCxn id="28" idx="2"/>
          </p:cNvCxnSpPr>
          <p:nvPr/>
        </p:nvCxnSpPr>
        <p:spPr>
          <a:xfrm flipV="1">
            <a:off x="8653463" y="4648200"/>
            <a:ext cx="0" cy="485775"/>
          </a:xfrm>
          <a:prstGeom prst="straightConnector1">
            <a:avLst/>
          </a:prstGeom>
          <a:ln w="9525" cap="flat" cmpd="sng">
            <a:solidFill>
              <a:schemeClr val="tx1"/>
            </a:solidFill>
            <a:prstDash val="solid"/>
            <a:round/>
            <a:headEnd type="none" w="med" len="med"/>
            <a:tailEnd type="none" w="med" len="med"/>
          </a:ln>
        </p:spPr>
      </p:cxnSp>
      <p:sp>
        <p:nvSpPr>
          <p:cNvPr id="30" name="Text Box 27"/>
          <p:cNvSpPr txBox="1"/>
          <p:nvPr/>
        </p:nvSpPr>
        <p:spPr>
          <a:xfrm>
            <a:off x="5516563" y="5210175"/>
            <a:ext cx="935037" cy="460375"/>
          </a:xfrm>
          <a:prstGeom prst="rect">
            <a:avLst/>
          </a:prstGeom>
          <a:noFill/>
          <a:ln w="9525">
            <a:noFill/>
          </a:ln>
        </p:spPr>
        <p:txBody>
          <a:bodyPr anchor="t">
            <a:spAutoFit/>
          </a:bodyPr>
          <a:p>
            <a:pPr>
              <a:spcBef>
                <a:spcPct val="50000"/>
              </a:spcBef>
            </a:pPr>
            <a:r>
              <a:rPr lang="zh-CN" altLang="en-US" sz="2400" dirty="0">
                <a:latin typeface="Times New Roman" panose="02020603050405020304" charset="0"/>
              </a:rPr>
              <a:t>句子</a:t>
            </a:r>
            <a:r>
              <a:rPr lang="en-US" altLang="zh-CN" sz="2400" dirty="0">
                <a:latin typeface="Times New Roman" panose="02020603050405020304" charset="0"/>
              </a:rPr>
              <a:t>:</a:t>
            </a:r>
            <a:endParaRPr lang="en-US" altLang="zh-CN" sz="2400" dirty="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amond(in)">
                                      <p:cBhvr>
                                        <p:cTn id="7" dur="500"/>
                                        <p:tgtEl>
                                          <p:spTgt spid="18"/>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diamond(in)">
                                      <p:cBhvr>
                                        <p:cTn id="10" dur="500"/>
                                        <p:tgtEl>
                                          <p:spTgt spid="20"/>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diamond(in)">
                                      <p:cBhvr>
                                        <p:cTn id="13" dur="500"/>
                                        <p:tgtEl>
                                          <p:spTgt spid="22"/>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diamond(in)">
                                      <p:cBhvr>
                                        <p:cTn id="16" dur="500"/>
                                        <p:tgtEl>
                                          <p:spTgt spid="24"/>
                                        </p:tgtEl>
                                      </p:cBhvr>
                                    </p:animEffect>
                                  </p:childTnLst>
                                </p:cTn>
                              </p:par>
                              <p:par>
                                <p:cTn id="17" presetID="8" presetClass="entr" presetSubtype="16"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diamond(in)">
                                      <p:cBhvr>
                                        <p:cTn id="19" dur="500"/>
                                        <p:tgtEl>
                                          <p:spTgt spid="27"/>
                                        </p:tgtEl>
                                      </p:cBhvr>
                                    </p:animEffect>
                                  </p:childTnLst>
                                </p:cTn>
                              </p:par>
                              <p:par>
                                <p:cTn id="20" presetID="8" presetClass="entr" presetSubtype="16"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amond(in)">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ox(in)">
                                      <p:cBhvr>
                                        <p:cTn id="27" dur="500"/>
                                        <p:tgtEl>
                                          <p:spTgt spid="11"/>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ox(in)">
                                      <p:cBhvr>
                                        <p:cTn id="30" dur="500"/>
                                        <p:tgtEl>
                                          <p:spTgt spid="12"/>
                                        </p:tgtEl>
                                      </p:cBhvr>
                                    </p:animEffect>
                                  </p:childTnLst>
                                </p:cTn>
                              </p:par>
                              <p:par>
                                <p:cTn id="31" presetID="4" presetClass="entr" presetSubtype="16"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ox(in)">
                                      <p:cBhvr>
                                        <p:cTn id="33" dur="500"/>
                                        <p:tgtEl>
                                          <p:spTgt spid="13"/>
                                        </p:tgtEl>
                                      </p:cBhvr>
                                    </p:animEffect>
                                  </p:childTnLst>
                                </p:cTn>
                              </p:par>
                              <p:par>
                                <p:cTn id="34" presetID="4" presetClass="entr" presetSubtype="16"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box(in)">
                                      <p:cBhvr>
                                        <p:cTn id="36" dur="500"/>
                                        <p:tgtEl>
                                          <p:spTgt spid="14"/>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box(in)">
                                      <p:cBhvr>
                                        <p:cTn id="39" dur="500"/>
                                        <p:tgtEl>
                                          <p:spTgt spid="15"/>
                                        </p:tgtEl>
                                      </p:cBhvr>
                                    </p:animEffect>
                                  </p:childTnLst>
                                </p:cTn>
                              </p:par>
                              <p:par>
                                <p:cTn id="40" presetID="4" presetClass="entr" presetSubtype="16"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ox(in)">
                                      <p:cBhvr>
                                        <p:cTn id="42" dur="500"/>
                                        <p:tgtEl>
                                          <p:spTgt spid="16"/>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box(in)">
                                      <p:cBhvr>
                                        <p:cTn id="45" dur="500"/>
                                        <p:tgtEl>
                                          <p:spTgt spid="17"/>
                                        </p:tgtEl>
                                      </p:cBhvr>
                                    </p:animEffect>
                                  </p:childTnLst>
                                </p:cTn>
                              </p:par>
                              <p:par>
                                <p:cTn id="46" presetID="4" presetClass="entr" presetSubtype="16" fill="hold"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box(in)">
                                      <p:cBhvr>
                                        <p:cTn id="48" dur="500"/>
                                        <p:tgtEl>
                                          <p:spTgt spid="19"/>
                                        </p:tgtEl>
                                      </p:cBhvr>
                                    </p:animEffect>
                                  </p:childTnLst>
                                </p:cTn>
                              </p:par>
                              <p:par>
                                <p:cTn id="49" presetID="4" presetClass="entr" presetSubtype="16"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box(in)">
                                      <p:cBhvr>
                                        <p:cTn id="51" dur="500"/>
                                        <p:tgtEl>
                                          <p:spTgt spid="21"/>
                                        </p:tgtEl>
                                      </p:cBhvr>
                                    </p:animEffect>
                                  </p:childTnLst>
                                </p:cTn>
                              </p:par>
                              <p:par>
                                <p:cTn id="52" presetID="4" presetClass="entr" presetSubtype="16" fill="hold"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box(in)">
                                      <p:cBhvr>
                                        <p:cTn id="54" dur="500"/>
                                        <p:tgtEl>
                                          <p:spTgt spid="23"/>
                                        </p:tgtEl>
                                      </p:cBhvr>
                                    </p:animEffect>
                                  </p:childTnLst>
                                </p:cTn>
                              </p:par>
                              <p:par>
                                <p:cTn id="55" presetID="4" presetClass="entr" presetSubtype="16"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box(in)">
                                      <p:cBhvr>
                                        <p:cTn id="57" dur="500"/>
                                        <p:tgtEl>
                                          <p:spTgt spid="25"/>
                                        </p:tgtEl>
                                      </p:cBhvr>
                                    </p:animEffect>
                                  </p:childTnLst>
                                </p:cTn>
                              </p:par>
                              <p:par>
                                <p:cTn id="58" presetID="4" presetClass="entr" presetSubtype="16" fill="hold"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box(in)">
                                      <p:cBhvr>
                                        <p:cTn id="60" dur="500"/>
                                        <p:tgtEl>
                                          <p:spTgt spid="26"/>
                                        </p:tgtEl>
                                      </p:cBhvr>
                                    </p:animEffect>
                                  </p:childTnLst>
                                </p:cTn>
                              </p:par>
                              <p:par>
                                <p:cTn id="61" presetID="4" presetClass="entr" presetSubtype="16"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box(in)">
                                      <p:cBhvr>
                                        <p:cTn id="63" dur="500"/>
                                        <p:tgtEl>
                                          <p:spTgt spid="28"/>
                                        </p:tgtEl>
                                      </p:cBhvr>
                                    </p:animEffect>
                                  </p:childTnLst>
                                </p:cTn>
                              </p:par>
                              <p:par>
                                <p:cTn id="64" presetID="4" presetClass="entr" presetSubtype="16" fill="hold" nodeType="with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box(in)">
                                      <p:cBhvr>
                                        <p:cTn id="6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7" grpId="0"/>
      <p:bldP spid="18" grpId="0"/>
      <p:bldP spid="20" grpId="0"/>
      <p:bldP spid="22" grpId="0"/>
      <p:bldP spid="24" grpId="0"/>
      <p:bldP spid="25" grpId="0"/>
      <p:bldP spid="27" grpId="0"/>
      <p:bldP spid="28" grpId="0"/>
      <p:bldP spid="3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45059" name="Rectangle 3"/>
          <p:cNvSpPr/>
          <p:nvPr/>
        </p:nvSpPr>
        <p:spPr>
          <a:xfrm>
            <a:off x="230505" y="1133475"/>
            <a:ext cx="8208010" cy="576580"/>
          </a:xfrm>
          <a:prstGeom prst="rect">
            <a:avLst/>
          </a:prstGeom>
          <a:noFill/>
          <a:ln w="9525">
            <a:noFill/>
          </a:ln>
        </p:spPr>
        <p:txBody>
          <a:bodyPr anchor="t"/>
          <a:p>
            <a:pPr marL="914400" lvl="1" indent="-457200" algn="l" rtl="0" eaLnBrk="1" fontAlgn="base" hangingPunct="1">
              <a:spcBef>
                <a:spcPct val="20000"/>
              </a:spcBef>
              <a:spcAft>
                <a:spcPct val="0"/>
              </a:spcAft>
              <a:buClr>
                <a:schemeClr val="hlink"/>
              </a:buClr>
              <a:buSzPct val="55000"/>
              <a:buFont typeface="Wingdings" panose="05000000000000000000" charset="0"/>
              <a:buChar char="l"/>
            </a:pPr>
            <a:r>
              <a:rPr lang="zh-CN" altLang="en-US" sz="3600" dirty="0">
                <a:gradFill>
                  <a:gsLst>
                    <a:gs pos="0">
                      <a:srgbClr val="007BD3"/>
                    </a:gs>
                    <a:gs pos="100000">
                      <a:srgbClr val="034373"/>
                    </a:gs>
                  </a:gsLst>
                  <a:lin scaled="0"/>
                </a:gradFill>
                <a:latin typeface="华文新魏" panose="02010800040101010101" pitchFamily="2" charset="-122"/>
                <a:ea typeface="华文新魏" panose="02010800040101010101" pitchFamily="2" charset="-122"/>
                <a:cs typeface="华文新魏" panose="02010800040101010101" pitchFamily="2" charset="-122"/>
              </a:rPr>
              <a:t>项目集的闭包（</a:t>
            </a:r>
            <a:r>
              <a:rPr lang="en-US" altLang="zh-CN" sz="3600" dirty="0">
                <a:gradFill>
                  <a:gsLst>
                    <a:gs pos="0">
                      <a:srgbClr val="007BD3"/>
                    </a:gs>
                    <a:gs pos="100000">
                      <a:srgbClr val="034373"/>
                    </a:gs>
                  </a:gsLst>
                  <a:lin scaled="0"/>
                </a:gradFill>
                <a:latin typeface="华文新魏" panose="02010800040101010101" pitchFamily="2" charset="-122"/>
                <a:ea typeface="华文新魏" panose="02010800040101010101" pitchFamily="2" charset="-122"/>
                <a:cs typeface="华文新魏" panose="02010800040101010101" pitchFamily="2" charset="-122"/>
              </a:rPr>
              <a:t>closure</a:t>
            </a:r>
            <a:r>
              <a:rPr lang="zh-CN" altLang="en-US" sz="3600" dirty="0">
                <a:gradFill>
                  <a:gsLst>
                    <a:gs pos="0">
                      <a:srgbClr val="007BD3"/>
                    </a:gs>
                    <a:gs pos="100000">
                      <a:srgbClr val="034373"/>
                    </a:gs>
                  </a:gsLst>
                  <a:lin scaled="0"/>
                </a:gradFill>
                <a:latin typeface="华文新魏" panose="02010800040101010101" pitchFamily="2" charset="-122"/>
                <a:ea typeface="华文新魏" panose="02010800040101010101" pitchFamily="2" charset="-122"/>
                <a:cs typeface="华文新魏" panose="02010800040101010101" pitchFamily="2" charset="-122"/>
              </a:rPr>
              <a:t>）</a:t>
            </a:r>
            <a:endParaRPr lang="zh-CN" altLang="en-US" sz="3600" dirty="0">
              <a:gradFill>
                <a:gsLst>
                  <a:gs pos="0">
                    <a:srgbClr val="007BD3"/>
                  </a:gs>
                  <a:gs pos="100000">
                    <a:srgbClr val="034373"/>
                  </a:gs>
                </a:gsLst>
                <a:lin scaled="0"/>
              </a:gra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10" name="标题 9"/>
          <p:cNvSpPr>
            <a:spLocks noGrp="1"/>
          </p:cNvSpPr>
          <p:nvPr>
            <p:ph type="title"/>
          </p:nvPr>
        </p:nvSpPr>
        <p:spPr/>
        <p:txBody>
          <a:bodyPr/>
          <a:p>
            <a:r>
              <a:rPr lang="en-US" altLang="zh-CN" dirty="0">
                <a:sym typeface="+mn-ea"/>
              </a:rPr>
              <a:t>LR</a:t>
            </a:r>
            <a:r>
              <a:rPr lang="zh-CN" altLang="en-US" dirty="0">
                <a:sym typeface="+mn-ea"/>
              </a:rPr>
              <a:t>分析</a:t>
            </a:r>
            <a:r>
              <a:rPr lang="en-US" altLang="zh-CN" dirty="0">
                <a:sym typeface="+mn-ea"/>
              </a:rPr>
              <a:t>—LR(0)</a:t>
            </a:r>
            <a:r>
              <a:rPr lang="zh-CN" altLang="en-US" dirty="0">
                <a:sym typeface="+mn-ea"/>
              </a:rPr>
              <a:t>项目</a:t>
            </a:r>
            <a:endParaRPr lang="zh-CN" altLang="en-US" dirty="0"/>
          </a:p>
        </p:txBody>
      </p:sp>
      <p:sp>
        <p:nvSpPr>
          <p:cNvPr id="6" name="文本框 5"/>
          <p:cNvSpPr txBox="1"/>
          <p:nvPr/>
        </p:nvSpPr>
        <p:spPr>
          <a:xfrm>
            <a:off x="1004570" y="4467860"/>
            <a:ext cx="8759190" cy="1568450"/>
          </a:xfrm>
          <a:prstGeom prst="rect">
            <a:avLst/>
          </a:prstGeom>
          <a:noFill/>
        </p:spPr>
        <p:txBody>
          <a:bodyPr wrap="none" rtlCol="0" anchor="t">
            <a:spAutoFit/>
          </a:bodyPr>
          <a:p>
            <a:pPr lvl="1">
              <a:lnSpc>
                <a:spcPct val="150000"/>
              </a:lnSpc>
              <a:defRPr/>
            </a:pPr>
            <a:r>
              <a:rPr lang="en-US" altLang="zh-CN" sz="3200" dirty="0">
                <a:latin typeface="华文新魏" panose="02010800040101010101" pitchFamily="2" charset="-122"/>
                <a:ea typeface="华文新魏" panose="02010800040101010101" pitchFamily="2" charset="-122"/>
                <a:cs typeface="华文新魏" panose="02010800040101010101" pitchFamily="2" charset="-122"/>
                <a:sym typeface="+mn-ea"/>
              </a:rPr>
              <a:t>** </a:t>
            </a:r>
            <a:r>
              <a:rPr lang="zh-CN" altLang="en-US" sz="3200" dirty="0">
                <a:latin typeface="华文新魏" panose="02010800040101010101" pitchFamily="2" charset="-122"/>
                <a:ea typeface="华文新魏" panose="02010800040101010101" pitchFamily="2" charset="-122"/>
                <a:cs typeface="华文新魏" panose="02010800040101010101" pitchFamily="2" charset="-122"/>
                <a:sym typeface="+mn-ea"/>
              </a:rPr>
              <a:t>文法</a:t>
            </a:r>
            <a:r>
              <a:rPr lang="en-US" altLang="zh-CN" sz="3200" dirty="0">
                <a:latin typeface="华文新魏" panose="02010800040101010101" pitchFamily="2" charset="-122"/>
                <a:ea typeface="华文新魏" panose="02010800040101010101" pitchFamily="2" charset="-122"/>
                <a:cs typeface="华文新魏" panose="02010800040101010101" pitchFamily="2" charset="-122"/>
                <a:sym typeface="+mn-ea"/>
              </a:rPr>
              <a:t>G</a:t>
            </a:r>
            <a:r>
              <a:rPr lang="zh-CN" altLang="en-US" sz="3200" dirty="0">
                <a:latin typeface="华文新魏" panose="02010800040101010101" pitchFamily="2" charset="-122"/>
                <a:ea typeface="华文新魏" panose="02010800040101010101" pitchFamily="2" charset="-122"/>
                <a:cs typeface="华文新魏" panose="02010800040101010101" pitchFamily="2" charset="-122"/>
                <a:sym typeface="+mn-ea"/>
              </a:rPr>
              <a:t>的所有的</a:t>
            </a:r>
            <a:r>
              <a:rPr lang="zh-CN" altLang="en-US" sz="3200" u="sng" dirty="0">
                <a:latin typeface="华文新魏" panose="02010800040101010101" pitchFamily="2" charset="-122"/>
                <a:ea typeface="华文新魏" panose="02010800040101010101" pitchFamily="2" charset="-122"/>
                <a:cs typeface="华文新魏" panose="02010800040101010101" pitchFamily="2" charset="-122"/>
                <a:sym typeface="+mn-ea"/>
              </a:rPr>
              <a:t>有效项目集</a:t>
            </a:r>
            <a:r>
              <a:rPr lang="zh-CN" altLang="en-US" sz="3200" dirty="0">
                <a:latin typeface="华文新魏" panose="02010800040101010101" pitchFamily="2" charset="-122"/>
                <a:ea typeface="华文新魏" panose="02010800040101010101" pitchFamily="2" charset="-122"/>
                <a:cs typeface="华文新魏" panose="02010800040101010101" pitchFamily="2" charset="-122"/>
                <a:sym typeface="+mn-ea"/>
              </a:rPr>
              <a:t>组成的集合称为</a:t>
            </a:r>
            <a:endParaRPr lang="zh-CN" altLang="en-US" sz="3200" dirty="0">
              <a:latin typeface="华文新魏" panose="02010800040101010101" pitchFamily="2" charset="-122"/>
              <a:ea typeface="华文新魏" panose="02010800040101010101" pitchFamily="2" charset="-122"/>
              <a:cs typeface="华文新魏" panose="02010800040101010101" pitchFamily="2" charset="-122"/>
              <a:sym typeface="+mn-ea"/>
            </a:endParaRPr>
          </a:p>
          <a:p>
            <a:pPr lvl="1">
              <a:lnSpc>
                <a:spcPct val="150000"/>
              </a:lnSpc>
              <a:defRPr/>
            </a:pPr>
            <a:r>
              <a:rPr lang="zh-CN" altLang="en-US" sz="3200" dirty="0">
                <a:latin typeface="华文新魏" panose="02010800040101010101" pitchFamily="2" charset="-122"/>
                <a:ea typeface="华文新魏" panose="02010800040101010101" pitchFamily="2" charset="-122"/>
                <a:cs typeface="华文新魏" panose="02010800040101010101" pitchFamily="2" charset="-122"/>
                <a:sym typeface="+mn-ea"/>
              </a:rPr>
              <a:t>                       </a:t>
            </a:r>
            <a:r>
              <a:rPr lang="zh-CN" altLang="en-US" sz="3200" u="sng" dirty="0">
                <a:solidFill>
                  <a:srgbClr val="F63C28"/>
                </a:solidFill>
                <a:latin typeface="华文新魏" panose="02010800040101010101" pitchFamily="2" charset="-122"/>
                <a:ea typeface="华文新魏" panose="02010800040101010101" pitchFamily="2" charset="-122"/>
                <a:cs typeface="华文新魏" panose="02010800040101010101" pitchFamily="2" charset="-122"/>
                <a:sym typeface="+mn-ea"/>
              </a:rPr>
              <a:t>规范的</a:t>
            </a:r>
            <a:r>
              <a:rPr lang="en-US" altLang="zh-CN" sz="3200" u="sng" dirty="0">
                <a:solidFill>
                  <a:srgbClr val="F63C28"/>
                </a:solidFill>
                <a:latin typeface="华文新魏" panose="02010800040101010101" pitchFamily="2" charset="-122"/>
                <a:ea typeface="华文新魏" panose="02010800040101010101" pitchFamily="2" charset="-122"/>
                <a:cs typeface="华文新魏" panose="02010800040101010101" pitchFamily="2" charset="-122"/>
                <a:sym typeface="+mn-ea"/>
              </a:rPr>
              <a:t>LR(0)</a:t>
            </a:r>
            <a:r>
              <a:rPr lang="zh-CN" altLang="en-US" sz="3200" u="sng" dirty="0">
                <a:solidFill>
                  <a:srgbClr val="F63C28"/>
                </a:solidFill>
                <a:latin typeface="华文新魏" panose="02010800040101010101" pitchFamily="2" charset="-122"/>
                <a:ea typeface="华文新魏" panose="02010800040101010101" pitchFamily="2" charset="-122"/>
                <a:cs typeface="华文新魏" panose="02010800040101010101" pitchFamily="2" charset="-122"/>
                <a:sym typeface="+mn-ea"/>
              </a:rPr>
              <a:t>项目集族</a:t>
            </a:r>
            <a:endParaRPr lang="zh-CN" altLang="en-US" sz="3200" u="sng"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8" name="矩形 7"/>
          <p:cNvSpPr/>
          <p:nvPr/>
        </p:nvSpPr>
        <p:spPr>
          <a:xfrm>
            <a:off x="1798320" y="1752600"/>
            <a:ext cx="9112250" cy="2501900"/>
          </a:xfrm>
          <a:prstGeom prst="rect">
            <a:avLst/>
          </a:prstGeom>
        </p:spPr>
        <p:txBody>
          <a:bodyPr wrap="square">
            <a:spAutoFit/>
          </a:bodyPr>
          <a:p>
            <a:pPr marL="182880" lvl="2" indent="-182880">
              <a:lnSpc>
                <a:spcPct val="140000"/>
              </a:lnSpc>
              <a:spcBef>
                <a:spcPts val="0"/>
              </a:spcBef>
              <a:buClr>
                <a:srgbClr val="CC0000"/>
              </a:buClr>
              <a:buFont typeface="Times" charset="0"/>
              <a:buChar char="•"/>
              <a:defRPr/>
            </a:pPr>
            <a:r>
              <a:rPr lang="en-US" altLang="zh-CN" sz="2800" kern="0" dirty="0">
                <a:solidFill>
                  <a:srgbClr val="FF0000"/>
                </a:solidFill>
                <a:latin typeface="Times New Roman" panose="02020603050405020304" charset="0"/>
                <a:ea typeface="华文新魏" panose="02010800040101010101" pitchFamily="2" charset="-122"/>
                <a:cs typeface="Times New Roman" panose="02020603050405020304" charset="0"/>
              </a:rPr>
              <a:t>1. </a:t>
            </a:r>
            <a:r>
              <a:rPr lang="zh-CN" altLang="en-US" sz="2800" kern="0" dirty="0">
                <a:solidFill>
                  <a:srgbClr val="FF0000"/>
                </a:solidFill>
                <a:latin typeface="Times New Roman" panose="02020603050405020304" charset="0"/>
                <a:ea typeface="华文新魏" panose="02010800040101010101" pitchFamily="2" charset="-122"/>
                <a:cs typeface="Times New Roman" panose="02020603050405020304" charset="0"/>
              </a:rPr>
              <a:t>每个</a:t>
            </a:r>
            <a:r>
              <a:rPr lang="en-US" altLang="zh-CN" sz="2800" kern="0" dirty="0">
                <a:solidFill>
                  <a:srgbClr val="FF0000"/>
                </a:solidFill>
                <a:latin typeface="Times New Roman" panose="02020603050405020304" charset="0"/>
                <a:ea typeface="华文新魏" panose="02010800040101010101" pitchFamily="2" charset="-122"/>
                <a:cs typeface="Times New Roman" panose="02020603050405020304" charset="0"/>
              </a:rPr>
              <a:t>I</a:t>
            </a:r>
            <a:r>
              <a:rPr lang="zh-CN" altLang="en-US" sz="2800" kern="0" dirty="0">
                <a:solidFill>
                  <a:srgbClr val="FF0000"/>
                </a:solidFill>
                <a:latin typeface="Times New Roman" panose="02020603050405020304" charset="0"/>
                <a:ea typeface="华文新魏" panose="02010800040101010101" pitchFamily="2" charset="-122"/>
                <a:cs typeface="Times New Roman" panose="02020603050405020304" charset="0"/>
              </a:rPr>
              <a:t>中的项目都属于</a:t>
            </a:r>
            <a:r>
              <a:rPr lang="en-US" altLang="zh-CN" sz="2800" kern="0" dirty="0">
                <a:solidFill>
                  <a:srgbClr val="FF0000"/>
                </a:solidFill>
                <a:latin typeface="Times New Roman" panose="02020603050405020304" charset="0"/>
                <a:ea typeface="华文新魏" panose="02010800040101010101" pitchFamily="2" charset="-122"/>
                <a:cs typeface="Times New Roman" panose="02020603050405020304" charset="0"/>
              </a:rPr>
              <a:t>closure(I)</a:t>
            </a:r>
            <a:endParaRPr lang="en-US" altLang="zh-CN" sz="2800" kern="0" dirty="0">
              <a:solidFill>
                <a:srgbClr val="FF0000"/>
              </a:solidFill>
              <a:latin typeface="Times New Roman" panose="02020603050405020304" charset="0"/>
              <a:ea typeface="华文新魏" panose="02010800040101010101" pitchFamily="2" charset="-122"/>
              <a:cs typeface="Times New Roman" panose="02020603050405020304" charset="0"/>
            </a:endParaRPr>
          </a:p>
          <a:p>
            <a:pPr marL="182880" lvl="2" indent="-182880">
              <a:lnSpc>
                <a:spcPct val="140000"/>
              </a:lnSpc>
              <a:spcBef>
                <a:spcPts val="0"/>
              </a:spcBef>
              <a:buClr>
                <a:srgbClr val="CC0000"/>
              </a:buClr>
              <a:buFont typeface="Times" charset="0"/>
              <a:buChar char="•"/>
              <a:defRPr/>
            </a:pPr>
            <a:r>
              <a:rPr lang="en-US" altLang="zh-CN" sz="2800" kern="0" dirty="0">
                <a:solidFill>
                  <a:prstClr val="black"/>
                </a:solidFill>
                <a:latin typeface="Times New Roman" panose="02020603050405020304" charset="0"/>
                <a:ea typeface="华文新魏" panose="02010800040101010101" pitchFamily="2" charset="-122"/>
                <a:cs typeface="Times New Roman" panose="02020603050405020304" charset="0"/>
              </a:rPr>
              <a:t>2. </a:t>
            </a:r>
            <a:r>
              <a:rPr lang="zh-CN" altLang="en-US" sz="2800" kern="0" dirty="0">
                <a:solidFill>
                  <a:prstClr val="black"/>
                </a:solidFill>
                <a:latin typeface="Times New Roman" panose="02020603050405020304" charset="0"/>
                <a:ea typeface="华文新魏" panose="02010800040101010101" pitchFamily="2" charset="-122"/>
                <a:cs typeface="Times New Roman" panose="02020603050405020304" charset="0"/>
              </a:rPr>
              <a:t>若项目</a:t>
            </a:r>
            <a:r>
              <a:rPr lang="en-US" altLang="zh-CN" sz="2800" kern="0" dirty="0">
                <a:solidFill>
                  <a:prstClr val="black"/>
                </a:solidFill>
                <a:latin typeface="Times New Roman" panose="02020603050405020304" charset="0"/>
                <a:ea typeface="华文新魏" panose="02010800040101010101" pitchFamily="2" charset="-122"/>
                <a:cs typeface="Times New Roman" panose="02020603050405020304" charset="0"/>
              </a:rPr>
              <a:t>A</a:t>
            </a:r>
            <a:r>
              <a:rPr lang="zh-CN" altLang="en-US" sz="2800" kern="0" dirty="0">
                <a:solidFill>
                  <a:prstClr val="black"/>
                </a:solidFill>
                <a:latin typeface="Times New Roman" panose="02020603050405020304" charset="0"/>
                <a:ea typeface="华文新魏" panose="02010800040101010101" pitchFamily="2" charset="-122"/>
                <a:cs typeface="Times New Roman" panose="02020603050405020304" charset="0"/>
              </a:rPr>
              <a:t>→</a:t>
            </a:r>
            <a:r>
              <a:rPr lang="en-US" altLang="zh-CN" sz="2800" kern="0" dirty="0">
                <a:solidFill>
                  <a:prstClr val="black"/>
                </a:solidFill>
                <a:latin typeface="Times New Roman" panose="02020603050405020304" charset="0"/>
                <a:ea typeface="华文新魏" panose="02010800040101010101" pitchFamily="2" charset="-122"/>
                <a:cs typeface="Times New Roman" panose="02020603050405020304" charset="0"/>
              </a:rPr>
              <a:t>α</a:t>
            </a:r>
            <a:r>
              <a:rPr lang="en-US" altLang="zh-CN" sz="2800" b="1" kern="0" dirty="0">
                <a:solidFill>
                  <a:prstClr val="black"/>
                </a:solidFill>
                <a:latin typeface="Times New Roman" panose="02020603050405020304" charset="0"/>
                <a:ea typeface="华文新魏" panose="02010800040101010101" pitchFamily="2" charset="-122"/>
                <a:cs typeface="Times New Roman" panose="02020603050405020304" charset="0"/>
              </a:rPr>
              <a:t>·</a:t>
            </a:r>
            <a:r>
              <a:rPr lang="en-US" altLang="zh-CN" sz="2800" kern="0" dirty="0">
                <a:solidFill>
                  <a:prstClr val="black"/>
                </a:solidFill>
                <a:latin typeface="Times New Roman" panose="02020603050405020304" charset="0"/>
                <a:ea typeface="华文新魏" panose="02010800040101010101" pitchFamily="2" charset="-122"/>
                <a:cs typeface="Times New Roman" panose="02020603050405020304" charset="0"/>
              </a:rPr>
              <a:t>Bβ</a:t>
            </a:r>
            <a:r>
              <a:rPr lang="zh-CN" altLang="en-US" sz="2800" kern="0" dirty="0">
                <a:solidFill>
                  <a:prstClr val="black"/>
                </a:solidFill>
                <a:latin typeface="Times New Roman" panose="02020603050405020304" charset="0"/>
                <a:ea typeface="华文新魏" panose="02010800040101010101" pitchFamily="2" charset="-122"/>
                <a:cs typeface="Times New Roman" panose="02020603050405020304" charset="0"/>
              </a:rPr>
              <a:t>在</a:t>
            </a:r>
            <a:r>
              <a:rPr lang="en-US" altLang="zh-CN" sz="2800" kern="0" dirty="0">
                <a:solidFill>
                  <a:prstClr val="black"/>
                </a:solidFill>
                <a:latin typeface="Times New Roman" panose="02020603050405020304" charset="0"/>
                <a:ea typeface="华文新魏" panose="02010800040101010101" pitchFamily="2" charset="-122"/>
                <a:cs typeface="Times New Roman" panose="02020603050405020304" charset="0"/>
              </a:rPr>
              <a:t>closure(I)</a:t>
            </a:r>
            <a:r>
              <a:rPr lang="zh-CN" altLang="en-US" sz="2800" kern="0" dirty="0">
                <a:solidFill>
                  <a:prstClr val="black"/>
                </a:solidFill>
                <a:latin typeface="Times New Roman" panose="02020603050405020304" charset="0"/>
                <a:ea typeface="华文新魏" panose="02010800040101010101" pitchFamily="2" charset="-122"/>
                <a:cs typeface="Times New Roman" panose="02020603050405020304" charset="0"/>
              </a:rPr>
              <a:t>中，且</a:t>
            </a:r>
            <a:r>
              <a:rPr lang="en-US" altLang="zh-CN" sz="2800" kern="0" dirty="0">
                <a:solidFill>
                  <a:prstClr val="black"/>
                </a:solidFill>
                <a:latin typeface="Times New Roman" panose="02020603050405020304" charset="0"/>
                <a:ea typeface="华文新魏" panose="02010800040101010101" pitchFamily="2" charset="-122"/>
                <a:cs typeface="Times New Roman" panose="02020603050405020304" charset="0"/>
              </a:rPr>
              <a:t>B</a:t>
            </a:r>
            <a:r>
              <a:rPr lang="zh-CN" altLang="en-US" sz="2800" kern="0" dirty="0">
                <a:solidFill>
                  <a:prstClr val="black"/>
                </a:solidFill>
                <a:latin typeface="Times New Roman" panose="02020603050405020304" charset="0"/>
                <a:ea typeface="华文新魏" panose="02010800040101010101" pitchFamily="2" charset="-122"/>
                <a:cs typeface="Times New Roman" panose="02020603050405020304" charset="0"/>
              </a:rPr>
              <a:t>→</a:t>
            </a:r>
            <a:r>
              <a:rPr lang="en-US" altLang="zh-CN" sz="2800" kern="0" dirty="0">
                <a:solidFill>
                  <a:prstClr val="black"/>
                </a:solidFill>
                <a:latin typeface="Times New Roman" panose="02020603050405020304" charset="0"/>
                <a:ea typeface="华文新魏" panose="02010800040101010101" pitchFamily="2" charset="-122"/>
                <a:cs typeface="Times New Roman" panose="02020603050405020304" charset="0"/>
              </a:rPr>
              <a:t>γ</a:t>
            </a:r>
            <a:r>
              <a:rPr lang="zh-CN" altLang="en-US" sz="2800" kern="0" dirty="0">
                <a:solidFill>
                  <a:prstClr val="black"/>
                </a:solidFill>
                <a:latin typeface="Times New Roman" panose="02020603050405020304" charset="0"/>
                <a:ea typeface="华文新魏" panose="02010800040101010101" pitchFamily="2" charset="-122"/>
                <a:cs typeface="Times New Roman" panose="02020603050405020304" charset="0"/>
              </a:rPr>
              <a:t>是</a:t>
            </a:r>
            <a:r>
              <a:rPr lang="en-US" altLang="zh-CN" sz="2800" kern="0" dirty="0">
                <a:solidFill>
                  <a:prstClr val="black"/>
                </a:solidFill>
                <a:latin typeface="Times New Roman" panose="02020603050405020304" charset="0"/>
                <a:ea typeface="华文新魏" panose="02010800040101010101" pitchFamily="2" charset="-122"/>
                <a:cs typeface="Times New Roman" panose="02020603050405020304" charset="0"/>
              </a:rPr>
              <a:t>G</a:t>
            </a:r>
            <a:r>
              <a:rPr lang="zh-CN" altLang="en-US" sz="2800" kern="0" dirty="0">
                <a:solidFill>
                  <a:prstClr val="black"/>
                </a:solidFill>
                <a:latin typeface="Times New Roman" panose="02020603050405020304" charset="0"/>
                <a:ea typeface="华文新魏" panose="02010800040101010101" pitchFamily="2" charset="-122"/>
                <a:cs typeface="Times New Roman" panose="02020603050405020304" charset="0"/>
              </a:rPr>
              <a:t>的一个产生式，如果</a:t>
            </a:r>
            <a:r>
              <a:rPr lang="en-US" altLang="zh-CN" sz="2800" kern="0" dirty="0">
                <a:solidFill>
                  <a:prstClr val="black"/>
                </a:solidFill>
                <a:latin typeface="Times New Roman" panose="02020603050405020304" charset="0"/>
                <a:ea typeface="华文新魏" panose="02010800040101010101" pitchFamily="2" charset="-122"/>
                <a:cs typeface="Times New Roman" panose="02020603050405020304" charset="0"/>
              </a:rPr>
              <a:t>B</a:t>
            </a:r>
            <a:r>
              <a:rPr lang="zh-CN" altLang="en-US" sz="2800" kern="0" dirty="0">
                <a:solidFill>
                  <a:prstClr val="black"/>
                </a:solidFill>
                <a:latin typeface="Times New Roman" panose="02020603050405020304" charset="0"/>
                <a:ea typeface="华文新魏" panose="02010800040101010101" pitchFamily="2" charset="-122"/>
                <a:cs typeface="Times New Roman" panose="02020603050405020304" charset="0"/>
              </a:rPr>
              <a:t>→</a:t>
            </a:r>
            <a:r>
              <a:rPr lang="en-US" altLang="zh-CN" sz="2800" b="1" kern="0" dirty="0">
                <a:solidFill>
                  <a:srgbClr val="605435"/>
                </a:solidFill>
                <a:latin typeface="Times New Roman" panose="02020603050405020304" charset="0"/>
                <a:ea typeface="华文新魏" panose="02010800040101010101" pitchFamily="2" charset="-122"/>
                <a:cs typeface="Times New Roman" panose="02020603050405020304" charset="0"/>
              </a:rPr>
              <a:t>·</a:t>
            </a:r>
            <a:r>
              <a:rPr lang="en-US" altLang="zh-CN" sz="2800" kern="0" dirty="0">
                <a:solidFill>
                  <a:prstClr val="black"/>
                </a:solidFill>
                <a:latin typeface="Times New Roman" panose="02020603050405020304" charset="0"/>
                <a:ea typeface="华文新魏" panose="02010800040101010101" pitchFamily="2" charset="-122"/>
                <a:cs typeface="Times New Roman" panose="02020603050405020304" charset="0"/>
              </a:rPr>
              <a:t>γ</a:t>
            </a:r>
            <a:r>
              <a:rPr lang="zh-CN" altLang="en-US" sz="2800" kern="0" dirty="0">
                <a:solidFill>
                  <a:prstClr val="black"/>
                </a:solidFill>
                <a:latin typeface="Times New Roman" panose="02020603050405020304" charset="0"/>
                <a:ea typeface="华文新魏" panose="02010800040101010101" pitchFamily="2" charset="-122"/>
                <a:cs typeface="Times New Roman" panose="02020603050405020304" charset="0"/>
              </a:rPr>
              <a:t>不在</a:t>
            </a:r>
            <a:r>
              <a:rPr lang="en-US" altLang="zh-CN" sz="2800" kern="0" dirty="0">
                <a:solidFill>
                  <a:prstClr val="black"/>
                </a:solidFill>
                <a:latin typeface="Times New Roman" panose="02020603050405020304" charset="0"/>
                <a:ea typeface="华文新魏" panose="02010800040101010101" pitchFamily="2" charset="-122"/>
                <a:cs typeface="Times New Roman" panose="02020603050405020304" charset="0"/>
              </a:rPr>
              <a:t>closure(I)</a:t>
            </a:r>
            <a:r>
              <a:rPr lang="zh-CN" altLang="en-US" sz="2800" kern="0" dirty="0">
                <a:solidFill>
                  <a:prstClr val="black"/>
                </a:solidFill>
                <a:latin typeface="Times New Roman" panose="02020603050405020304" charset="0"/>
                <a:ea typeface="华文新魏" panose="02010800040101010101" pitchFamily="2" charset="-122"/>
                <a:cs typeface="Times New Roman" panose="02020603050405020304" charset="0"/>
              </a:rPr>
              <a:t>中，则将</a:t>
            </a:r>
            <a:r>
              <a:rPr lang="en-US" altLang="zh-CN" sz="2800" kern="0" dirty="0">
                <a:solidFill>
                  <a:prstClr val="black"/>
                </a:solidFill>
                <a:latin typeface="Times New Roman" panose="02020603050405020304" charset="0"/>
                <a:ea typeface="华文新魏" panose="02010800040101010101" pitchFamily="2" charset="-122"/>
                <a:cs typeface="Times New Roman" panose="02020603050405020304" charset="0"/>
              </a:rPr>
              <a:t>B</a:t>
            </a:r>
            <a:r>
              <a:rPr lang="zh-CN" altLang="en-US" sz="2800" kern="0" dirty="0">
                <a:solidFill>
                  <a:prstClr val="black"/>
                </a:solidFill>
                <a:latin typeface="Times New Roman" panose="02020603050405020304" charset="0"/>
                <a:ea typeface="华文新魏" panose="02010800040101010101" pitchFamily="2" charset="-122"/>
                <a:cs typeface="Times New Roman" panose="02020603050405020304" charset="0"/>
              </a:rPr>
              <a:t>→</a:t>
            </a:r>
            <a:r>
              <a:rPr lang="en-US" altLang="zh-CN" sz="2800" b="1" kern="0" dirty="0">
                <a:solidFill>
                  <a:srgbClr val="605435"/>
                </a:solidFill>
                <a:latin typeface="Times New Roman" panose="02020603050405020304" charset="0"/>
                <a:ea typeface="华文新魏" panose="02010800040101010101" pitchFamily="2" charset="-122"/>
                <a:cs typeface="Times New Roman" panose="02020603050405020304" charset="0"/>
              </a:rPr>
              <a:t>·</a:t>
            </a:r>
            <a:r>
              <a:rPr lang="en-US" altLang="zh-CN" sz="2800" kern="0" dirty="0">
                <a:solidFill>
                  <a:prstClr val="black"/>
                </a:solidFill>
                <a:latin typeface="Times New Roman" panose="02020603050405020304" charset="0"/>
                <a:ea typeface="华文新魏" panose="02010800040101010101" pitchFamily="2" charset="-122"/>
                <a:cs typeface="Times New Roman" panose="02020603050405020304" charset="0"/>
              </a:rPr>
              <a:t>γ</a:t>
            </a:r>
            <a:r>
              <a:rPr lang="zh-CN" altLang="en-US" sz="2800" kern="0" dirty="0">
                <a:solidFill>
                  <a:prstClr val="black"/>
                </a:solidFill>
                <a:latin typeface="Times New Roman" panose="02020603050405020304" charset="0"/>
                <a:ea typeface="华文新魏" panose="02010800040101010101" pitchFamily="2" charset="-122"/>
                <a:cs typeface="Times New Roman" panose="02020603050405020304" charset="0"/>
              </a:rPr>
              <a:t>加入</a:t>
            </a:r>
            <a:r>
              <a:rPr lang="en-US" altLang="zh-CN" sz="2800" kern="0" dirty="0">
                <a:solidFill>
                  <a:prstClr val="black"/>
                </a:solidFill>
                <a:latin typeface="Times New Roman" panose="02020603050405020304" charset="0"/>
                <a:ea typeface="华文新魏" panose="02010800040101010101" pitchFamily="2" charset="-122"/>
                <a:cs typeface="Times New Roman" panose="02020603050405020304" charset="0"/>
              </a:rPr>
              <a:t>closure(I)</a:t>
            </a:r>
            <a:endParaRPr lang="en-US" altLang="zh-CN" sz="2800" kern="0" dirty="0">
              <a:solidFill>
                <a:prstClr val="black"/>
              </a:solidFill>
              <a:latin typeface="Times New Roman" panose="02020603050405020304" charset="0"/>
              <a:ea typeface="华文新魏" panose="02010800040101010101" pitchFamily="2" charset="-122"/>
              <a:cs typeface="Times New Roman" panose="02020603050405020304" charset="0"/>
            </a:endParaRPr>
          </a:p>
          <a:p>
            <a:pPr marL="182880" lvl="2" indent="-182880">
              <a:lnSpc>
                <a:spcPct val="140000"/>
              </a:lnSpc>
              <a:spcBef>
                <a:spcPts val="0"/>
              </a:spcBef>
              <a:buClr>
                <a:srgbClr val="CC0000"/>
              </a:buClr>
              <a:buFont typeface="Times" charset="0"/>
              <a:buChar char="•"/>
              <a:defRPr/>
            </a:pPr>
            <a:r>
              <a:rPr lang="en-US" altLang="zh-CN" sz="2800" kern="0" dirty="0">
                <a:solidFill>
                  <a:prstClr val="black"/>
                </a:solidFill>
                <a:latin typeface="Times New Roman" panose="02020603050405020304" charset="0"/>
                <a:ea typeface="华文新魏" panose="02010800040101010101" pitchFamily="2" charset="-122"/>
                <a:cs typeface="Times New Roman" panose="02020603050405020304" charset="0"/>
              </a:rPr>
              <a:t>3. </a:t>
            </a:r>
            <a:r>
              <a:rPr lang="zh-CN" altLang="en-US" sz="2800" kern="0" dirty="0">
                <a:solidFill>
                  <a:prstClr val="black"/>
                </a:solidFill>
                <a:latin typeface="Times New Roman" panose="02020603050405020304" charset="0"/>
                <a:ea typeface="华文新魏" panose="02010800040101010101" pitchFamily="2" charset="-122"/>
                <a:cs typeface="Times New Roman" panose="02020603050405020304" charset="0"/>
              </a:rPr>
              <a:t>重复执行规则</a:t>
            </a:r>
            <a:r>
              <a:rPr lang="en-US" altLang="zh-CN" sz="2800" kern="0" dirty="0">
                <a:solidFill>
                  <a:prstClr val="black"/>
                </a:solidFill>
                <a:latin typeface="Times New Roman" panose="02020603050405020304" charset="0"/>
                <a:ea typeface="华文新魏" panose="02010800040101010101" pitchFamily="2" charset="-122"/>
                <a:cs typeface="Times New Roman" panose="02020603050405020304" charset="0"/>
              </a:rPr>
              <a:t>(2)</a:t>
            </a:r>
            <a:r>
              <a:rPr lang="zh-CN" altLang="en-US" sz="2800" kern="0" dirty="0">
                <a:solidFill>
                  <a:prstClr val="black"/>
                </a:solidFill>
                <a:latin typeface="Times New Roman" panose="02020603050405020304" charset="0"/>
                <a:ea typeface="华文新魏" panose="02010800040101010101" pitchFamily="2" charset="-122"/>
                <a:cs typeface="Times New Roman" panose="02020603050405020304" charset="0"/>
              </a:rPr>
              <a:t>，直到</a:t>
            </a:r>
            <a:r>
              <a:rPr lang="en-US" altLang="zh-CN" sz="2800" kern="0" dirty="0">
                <a:solidFill>
                  <a:prstClr val="black"/>
                </a:solidFill>
                <a:latin typeface="Times New Roman" panose="02020603050405020304" charset="0"/>
                <a:ea typeface="华文新魏" panose="02010800040101010101" pitchFamily="2" charset="-122"/>
                <a:cs typeface="Times New Roman" panose="02020603050405020304" charset="0"/>
              </a:rPr>
              <a:t>closure(I)</a:t>
            </a:r>
            <a:r>
              <a:rPr lang="zh-CN" altLang="en-US" sz="2800" kern="0" dirty="0">
                <a:solidFill>
                  <a:prstClr val="black"/>
                </a:solidFill>
                <a:latin typeface="Times New Roman" panose="02020603050405020304" charset="0"/>
                <a:ea typeface="华文新魏" panose="02010800040101010101" pitchFamily="2" charset="-122"/>
                <a:cs typeface="Times New Roman" panose="02020603050405020304" charset="0"/>
              </a:rPr>
              <a:t>不再增大为止</a:t>
            </a:r>
            <a:endParaRPr lang="zh-CN" altLang="en-US" sz="2800" kern="0" dirty="0">
              <a:solidFill>
                <a:prstClr val="black"/>
              </a:solidFill>
              <a:latin typeface="Times New Roman" panose="02020603050405020304" charset="0"/>
              <a:ea typeface="华文新魏" panose="02010800040101010101" pitchFamily="2"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P spid="6"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latin typeface="Times New Roman" panose="02020603050405020304" charset="0"/>
                <a:cs typeface="Times New Roman" panose="02020603050405020304" charset="0"/>
              </a:rPr>
              <a:t>例</a:t>
            </a:r>
            <a:r>
              <a:rPr lang="en-US" altLang="zh-CN" dirty="0">
                <a:latin typeface="Times New Roman" panose="02020603050405020304" charset="0"/>
                <a:cs typeface="Times New Roman" panose="02020603050405020304" charset="0"/>
              </a:rPr>
              <a:t>: </a:t>
            </a:r>
            <a:r>
              <a:rPr lang="zh-CN" altLang="en-US" dirty="0">
                <a:latin typeface="Times New Roman" panose="02020603050405020304" charset="0"/>
                <a:cs typeface="Times New Roman" panose="02020603050405020304" charset="0"/>
              </a:rPr>
              <a:t>求</a:t>
            </a:r>
            <a:r>
              <a:rPr lang="en-US" altLang="zh-CN" dirty="0">
                <a:latin typeface="Times New Roman" panose="02020603050405020304" charset="0"/>
                <a:cs typeface="Times New Roman" panose="02020603050405020304" charset="0"/>
              </a:rPr>
              <a:t>closure({ E′ </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rPr>
              <a:t>·E })</a:t>
            </a:r>
            <a:endParaRPr lang="en-US" altLang="zh-CN" dirty="0">
              <a:latin typeface="Times New Roman" panose="02020603050405020304" charset="0"/>
              <a:cs typeface="Times New Roman" panose="02020603050405020304" charset="0"/>
            </a:endParaRPr>
          </a:p>
        </p:txBody>
      </p:sp>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latin typeface="Times New Roman" panose="02020603050405020304" charset="0"/>
                <a:cs typeface="Times New Roman" panose="02020603050405020304" charset="0"/>
              </a:rPr>
              <a:t>项目集的闭包</a:t>
            </a:r>
            <a:r>
              <a:rPr lang="en-US" altLang="zh-CN" dirty="0">
                <a:latin typeface="Times New Roman" panose="02020603050405020304" charset="0"/>
                <a:cs typeface="Times New Roman" panose="02020603050405020304" charset="0"/>
              </a:rPr>
              <a:t>(closure)</a:t>
            </a:r>
            <a:endParaRPr lang="zh-CN" altLang="en-US" dirty="0"/>
          </a:p>
        </p:txBody>
      </p:sp>
      <p:sp>
        <p:nvSpPr>
          <p:cNvPr id="5" name="矩形 4"/>
          <p:cNvSpPr/>
          <p:nvPr/>
        </p:nvSpPr>
        <p:spPr>
          <a:xfrm>
            <a:off x="1296670" y="1747520"/>
            <a:ext cx="1944370" cy="1715770"/>
          </a:xfrm>
          <a:prstGeom prst="rect">
            <a:avLst/>
          </a:prstGeom>
        </p:spPr>
        <p:txBody>
          <a:bodyPr wrap="square">
            <a:spAutoFit/>
          </a:bodyPr>
          <a:lstStyle/>
          <a:p>
            <a:pPr algn="l" eaLnBrk="0" hangingPunct="0">
              <a:spcBef>
                <a:spcPct val="20000"/>
              </a:spcBef>
              <a:buClr>
                <a:srgbClr val="5FB6F1"/>
              </a:buClr>
              <a:defRPr/>
            </a:pPr>
            <a:r>
              <a:rPr lang="en-US" altLang="zh-CN" sz="2400" kern="0" dirty="0">
                <a:solidFill>
                  <a:srgbClr val="000000"/>
                </a:solidFill>
                <a:latin typeface="Times New Roman" panose="02020603050405020304" charset="0"/>
                <a:ea typeface="华文新魏" panose="02010800040101010101" pitchFamily="2" charset="-122"/>
                <a:cs typeface="Times New Roman" panose="02020603050405020304" charset="0"/>
              </a:rPr>
              <a:t>E</a:t>
            </a:r>
            <a:r>
              <a:rPr lang="en-US" altLang="zh-CN" sz="2400" dirty="0">
                <a:latin typeface="Times New Roman" panose="02020603050405020304" charset="0"/>
                <a:cs typeface="Times New Roman" panose="02020603050405020304" charset="0"/>
              </a:rPr>
              <a:t>′ </a:t>
            </a:r>
            <a:r>
              <a:rPr lang="zh-CN" altLang="en-US" sz="2400" kern="0" dirty="0">
                <a:solidFill>
                  <a:srgbClr val="000000"/>
                </a:solidFill>
                <a:latin typeface="Times New Roman" panose="02020603050405020304" charset="0"/>
                <a:ea typeface="华文新魏" panose="02010800040101010101" pitchFamily="2" charset="-122"/>
                <a:cs typeface="Times New Roman" panose="02020603050405020304" charset="0"/>
              </a:rPr>
              <a:t>→</a:t>
            </a:r>
            <a:r>
              <a:rPr lang="en-US" altLang="zh-CN" sz="2400" kern="0" dirty="0">
                <a:solidFill>
                  <a:srgbClr val="000000"/>
                </a:solidFill>
                <a:latin typeface="Times New Roman" panose="02020603050405020304" charset="0"/>
                <a:ea typeface="华文新魏" panose="02010800040101010101" pitchFamily="2" charset="-122"/>
                <a:cs typeface="Times New Roman" panose="02020603050405020304" charset="0"/>
              </a:rPr>
              <a:t>E</a:t>
            </a:r>
            <a:br>
              <a:rPr lang="en-US" altLang="zh-CN" sz="2400" kern="0" dirty="0">
                <a:solidFill>
                  <a:srgbClr val="000000"/>
                </a:solidFill>
                <a:latin typeface="Times New Roman" panose="02020603050405020304" charset="0"/>
                <a:ea typeface="华文新魏" panose="02010800040101010101" pitchFamily="2" charset="-122"/>
                <a:cs typeface="Times New Roman" panose="02020603050405020304" charset="0"/>
              </a:rPr>
            </a:br>
            <a:r>
              <a:rPr lang="en-US" altLang="zh-CN" sz="2400" kern="0" dirty="0" err="1">
                <a:solidFill>
                  <a:srgbClr val="000000"/>
                </a:solidFill>
                <a:latin typeface="Times New Roman" panose="02020603050405020304" charset="0"/>
                <a:ea typeface="华文新魏" panose="02010800040101010101" pitchFamily="2" charset="-122"/>
                <a:cs typeface="Times New Roman" panose="02020603050405020304" charset="0"/>
              </a:rPr>
              <a:t>E</a:t>
            </a:r>
            <a:r>
              <a:rPr lang="en-US" altLang="zh-CN" sz="2400" kern="0" dirty="0">
                <a:solidFill>
                  <a:srgbClr val="000000"/>
                </a:solidFill>
                <a:latin typeface="Times New Roman" panose="02020603050405020304" charset="0"/>
                <a:ea typeface="华文新魏" panose="02010800040101010101" pitchFamily="2" charset="-122"/>
                <a:cs typeface="Times New Roman" panose="02020603050405020304" charset="0"/>
              </a:rPr>
              <a:t> </a:t>
            </a:r>
            <a:r>
              <a:rPr lang="zh-CN" altLang="en-US" sz="2400" kern="0" dirty="0">
                <a:solidFill>
                  <a:srgbClr val="000000"/>
                </a:solidFill>
                <a:latin typeface="Times New Roman" panose="02020603050405020304" charset="0"/>
                <a:ea typeface="华文新魏" panose="02010800040101010101" pitchFamily="2" charset="-122"/>
                <a:cs typeface="Times New Roman" panose="02020603050405020304" charset="0"/>
              </a:rPr>
              <a:t>→</a:t>
            </a:r>
            <a:r>
              <a:rPr lang="en-US" altLang="zh-CN" sz="2400" kern="0" dirty="0">
                <a:solidFill>
                  <a:srgbClr val="000000"/>
                </a:solidFill>
                <a:latin typeface="Times New Roman" panose="02020603050405020304" charset="0"/>
                <a:ea typeface="华文新魏" panose="02010800040101010101" pitchFamily="2" charset="-122"/>
                <a:cs typeface="Times New Roman" panose="02020603050405020304" charset="0"/>
              </a:rPr>
              <a:t> E+T|T</a:t>
            </a:r>
            <a:endParaRPr lang="en-US" altLang="zh-CN" sz="2400" kern="0" dirty="0">
              <a:solidFill>
                <a:srgbClr val="000000"/>
              </a:solidFill>
              <a:latin typeface="Times New Roman" panose="02020603050405020304" charset="0"/>
              <a:ea typeface="华文新魏" panose="02010800040101010101" pitchFamily="2" charset="-122"/>
              <a:cs typeface="Times New Roman" panose="02020603050405020304" charset="0"/>
            </a:endParaRPr>
          </a:p>
          <a:p>
            <a:pPr algn="l" eaLnBrk="0" hangingPunct="0">
              <a:spcBef>
                <a:spcPct val="20000"/>
              </a:spcBef>
              <a:buClr>
                <a:srgbClr val="5FB6F1"/>
              </a:buClr>
              <a:defRPr/>
            </a:pPr>
            <a:r>
              <a:rPr lang="en-US" altLang="zh-CN" sz="2400" kern="0" dirty="0">
                <a:solidFill>
                  <a:srgbClr val="000000"/>
                </a:solidFill>
                <a:latin typeface="Times New Roman" panose="02020603050405020304" charset="0"/>
                <a:ea typeface="华文新魏" panose="02010800040101010101" pitchFamily="2" charset="-122"/>
                <a:cs typeface="Times New Roman" panose="02020603050405020304" charset="0"/>
              </a:rPr>
              <a:t>T </a:t>
            </a:r>
            <a:r>
              <a:rPr lang="zh-CN" altLang="en-US" sz="2400" kern="0" dirty="0">
                <a:solidFill>
                  <a:srgbClr val="000000"/>
                </a:solidFill>
                <a:latin typeface="Times New Roman" panose="02020603050405020304" charset="0"/>
                <a:ea typeface="华文新魏" panose="02010800040101010101" pitchFamily="2" charset="-122"/>
                <a:cs typeface="Times New Roman" panose="02020603050405020304" charset="0"/>
              </a:rPr>
              <a:t>→</a:t>
            </a:r>
            <a:r>
              <a:rPr lang="en-US" altLang="zh-CN" sz="2400" kern="0" dirty="0">
                <a:solidFill>
                  <a:srgbClr val="000000"/>
                </a:solidFill>
                <a:latin typeface="Times New Roman" panose="02020603050405020304" charset="0"/>
                <a:ea typeface="华文新魏" panose="02010800040101010101" pitchFamily="2" charset="-122"/>
                <a:cs typeface="Times New Roman" panose="02020603050405020304" charset="0"/>
              </a:rPr>
              <a:t> T*F|F</a:t>
            </a:r>
            <a:endParaRPr lang="en-US" altLang="zh-CN" sz="2400" kern="0" dirty="0">
              <a:solidFill>
                <a:srgbClr val="000000"/>
              </a:solidFill>
              <a:latin typeface="Times New Roman" panose="02020603050405020304" charset="0"/>
              <a:ea typeface="华文新魏" panose="02010800040101010101" pitchFamily="2" charset="-122"/>
              <a:cs typeface="Times New Roman" panose="02020603050405020304" charset="0"/>
            </a:endParaRPr>
          </a:p>
          <a:p>
            <a:pPr algn="l" eaLnBrk="0" hangingPunct="0">
              <a:spcBef>
                <a:spcPct val="20000"/>
              </a:spcBef>
              <a:buClr>
                <a:srgbClr val="5FB6F1"/>
              </a:buClr>
              <a:defRPr/>
            </a:pPr>
            <a:r>
              <a:rPr lang="en-US" altLang="zh-CN" sz="2400" kern="0" dirty="0">
                <a:solidFill>
                  <a:srgbClr val="000000"/>
                </a:solidFill>
                <a:latin typeface="Times New Roman" panose="02020603050405020304" charset="0"/>
                <a:ea typeface="华文新魏" panose="02010800040101010101" pitchFamily="2" charset="-122"/>
                <a:cs typeface="Times New Roman" panose="02020603050405020304" charset="0"/>
              </a:rPr>
              <a:t>F </a:t>
            </a:r>
            <a:r>
              <a:rPr lang="zh-CN" altLang="en-US" sz="2400" kern="0" dirty="0">
                <a:solidFill>
                  <a:srgbClr val="000000"/>
                </a:solidFill>
                <a:latin typeface="Times New Roman" panose="02020603050405020304" charset="0"/>
                <a:ea typeface="华文新魏" panose="02010800040101010101" pitchFamily="2" charset="-122"/>
                <a:cs typeface="Times New Roman" panose="02020603050405020304" charset="0"/>
              </a:rPr>
              <a:t>→</a:t>
            </a:r>
            <a:r>
              <a:rPr lang="en-US" altLang="zh-CN" sz="2400" kern="0" dirty="0">
                <a:solidFill>
                  <a:srgbClr val="000000"/>
                </a:solidFill>
                <a:latin typeface="Times New Roman" panose="02020603050405020304" charset="0"/>
                <a:ea typeface="华文新魏" panose="02010800040101010101" pitchFamily="2" charset="-122"/>
                <a:cs typeface="Times New Roman" panose="02020603050405020304" charset="0"/>
              </a:rPr>
              <a:t> (E)|id</a:t>
            </a:r>
            <a:endParaRPr lang="en-US" altLang="zh-CN" sz="2400" kern="0" dirty="0">
              <a:solidFill>
                <a:srgbClr val="000000"/>
              </a:solidFill>
              <a:latin typeface="Times New Roman" panose="02020603050405020304" charset="0"/>
              <a:ea typeface="华文新魏" panose="02010800040101010101" pitchFamily="2" charset="-122"/>
              <a:cs typeface="Times New Roman" panose="02020603050405020304" charset="0"/>
            </a:endParaRPr>
          </a:p>
        </p:txBody>
      </p:sp>
      <p:sp>
        <p:nvSpPr>
          <p:cNvPr id="6" name="矩形 5"/>
          <p:cNvSpPr/>
          <p:nvPr/>
        </p:nvSpPr>
        <p:spPr>
          <a:xfrm>
            <a:off x="8347076" y="1447801"/>
            <a:ext cx="2016125" cy="4130675"/>
          </a:xfrm>
          <a:prstGeom prst="rect">
            <a:avLst/>
          </a:prstGeom>
        </p:spPr>
        <p:txBody>
          <a:bodyPr>
            <a:spAutoFit/>
          </a:bodyPr>
          <a:lstStyle/>
          <a:p>
            <a:pPr algn="l" eaLnBrk="0" hangingPunct="0">
              <a:spcBef>
                <a:spcPct val="20000"/>
              </a:spcBef>
              <a:buClr>
                <a:srgbClr val="5FB6F1"/>
              </a:buClr>
              <a:defRPr/>
            </a:pPr>
            <a:r>
              <a:rPr lang="en-US" altLang="zh-CN" sz="3200" kern="0" dirty="0">
                <a:solidFill>
                  <a:srgbClr val="FF0000"/>
                </a:solidFill>
                <a:latin typeface="Times New Roman" panose="02020603050405020304" charset="0"/>
                <a:ea typeface="华文新魏" panose="02010800040101010101" pitchFamily="2" charset="-122"/>
                <a:cs typeface="Times New Roman" panose="02020603050405020304" charset="0"/>
              </a:rPr>
              <a:t>E′ </a:t>
            </a:r>
            <a:r>
              <a:rPr lang="zh-CN" altLang="en-US" sz="3200" kern="0" dirty="0">
                <a:solidFill>
                  <a:srgbClr val="FF0000"/>
                </a:solidFill>
                <a:latin typeface="Times New Roman" panose="02020603050405020304" charset="0"/>
                <a:ea typeface="华文新魏" panose="02010800040101010101" pitchFamily="2" charset="-122"/>
                <a:cs typeface="Times New Roman" panose="02020603050405020304" charset="0"/>
              </a:rPr>
              <a:t>→</a:t>
            </a:r>
            <a:r>
              <a:rPr lang="en-US" altLang="zh-CN" sz="3200" kern="0" dirty="0">
                <a:solidFill>
                  <a:srgbClr val="FF0000"/>
                </a:solidFill>
                <a:latin typeface="Times New Roman" panose="02020603050405020304" charset="0"/>
                <a:ea typeface="华文新魏" panose="02010800040101010101" pitchFamily="2" charset="-122"/>
                <a:cs typeface="Times New Roman" panose="02020603050405020304" charset="0"/>
              </a:rPr>
              <a:t>·E</a:t>
            </a:r>
            <a:endParaRPr lang="en-US" altLang="zh-CN" sz="3200" kern="0" dirty="0">
              <a:solidFill>
                <a:srgbClr val="FF0000"/>
              </a:solidFill>
              <a:latin typeface="Times New Roman" panose="02020603050405020304" charset="0"/>
              <a:ea typeface="华文新魏" panose="02010800040101010101" pitchFamily="2" charset="-122"/>
              <a:cs typeface="Times New Roman" panose="02020603050405020304" charset="0"/>
            </a:endParaRPr>
          </a:p>
          <a:p>
            <a:pPr algn="l" eaLnBrk="0" hangingPunct="0">
              <a:spcBef>
                <a:spcPct val="20000"/>
              </a:spcBef>
              <a:buClr>
                <a:srgbClr val="5FB6F1"/>
              </a:buClr>
              <a:defRPr/>
            </a:pPr>
            <a:r>
              <a:rPr lang="en-US" altLang="zh-CN" sz="3200" kern="0" dirty="0">
                <a:solidFill>
                  <a:schemeClr val="bg1">
                    <a:lumMod val="95000"/>
                  </a:schemeClr>
                </a:solidFill>
                <a:latin typeface="Times New Roman" panose="02020603050405020304" charset="0"/>
                <a:ea typeface="华文新魏" panose="02010800040101010101" pitchFamily="2" charset="-122"/>
                <a:cs typeface="Times New Roman" panose="02020603050405020304" charset="0"/>
              </a:rPr>
              <a:t>E</a:t>
            </a:r>
            <a:r>
              <a:rPr lang="zh-CN" altLang="en-US" sz="3200" kern="0" dirty="0">
                <a:solidFill>
                  <a:schemeClr val="bg1">
                    <a:lumMod val="95000"/>
                  </a:schemeClr>
                </a:solidFill>
                <a:latin typeface="Times New Roman" panose="02020603050405020304" charset="0"/>
                <a:ea typeface="华文新魏" panose="02010800040101010101" pitchFamily="2" charset="-122"/>
                <a:cs typeface="Times New Roman" panose="02020603050405020304" charset="0"/>
              </a:rPr>
              <a:t>→</a:t>
            </a:r>
            <a:r>
              <a:rPr lang="en-US" altLang="zh-CN" sz="3200" kern="0" dirty="0">
                <a:solidFill>
                  <a:schemeClr val="bg1">
                    <a:lumMod val="95000"/>
                  </a:schemeClr>
                </a:solidFill>
                <a:latin typeface="Times New Roman" panose="02020603050405020304" charset="0"/>
                <a:ea typeface="华文新魏" panose="02010800040101010101" pitchFamily="2" charset="-122"/>
                <a:cs typeface="Times New Roman" panose="02020603050405020304" charset="0"/>
              </a:rPr>
              <a:t> ·E+T</a:t>
            </a:r>
            <a:endParaRPr lang="en-US" altLang="zh-CN" sz="3200" kern="0" dirty="0">
              <a:solidFill>
                <a:schemeClr val="bg1">
                  <a:lumMod val="95000"/>
                </a:schemeClr>
              </a:solidFill>
              <a:latin typeface="Times New Roman" panose="02020603050405020304" charset="0"/>
              <a:ea typeface="华文新魏" panose="02010800040101010101" pitchFamily="2" charset="-122"/>
              <a:cs typeface="Times New Roman" panose="02020603050405020304" charset="0"/>
            </a:endParaRPr>
          </a:p>
          <a:p>
            <a:pPr algn="l" eaLnBrk="0" hangingPunct="0">
              <a:spcBef>
                <a:spcPct val="20000"/>
              </a:spcBef>
              <a:buClr>
                <a:srgbClr val="5FB6F1"/>
              </a:buClr>
              <a:defRPr/>
            </a:pPr>
            <a:r>
              <a:rPr lang="en-US" altLang="zh-CN" sz="3200" kern="0" dirty="0">
                <a:solidFill>
                  <a:schemeClr val="bg1">
                    <a:lumMod val="95000"/>
                  </a:schemeClr>
                </a:solidFill>
                <a:latin typeface="Times New Roman" panose="02020603050405020304" charset="0"/>
                <a:ea typeface="华文新魏" panose="02010800040101010101" pitchFamily="2" charset="-122"/>
                <a:cs typeface="Times New Roman" panose="02020603050405020304" charset="0"/>
              </a:rPr>
              <a:t>E</a:t>
            </a:r>
            <a:r>
              <a:rPr lang="zh-CN" altLang="en-US" sz="3200" kern="0" dirty="0">
                <a:solidFill>
                  <a:schemeClr val="bg1">
                    <a:lumMod val="95000"/>
                  </a:schemeClr>
                </a:solidFill>
                <a:latin typeface="Times New Roman" panose="02020603050405020304" charset="0"/>
                <a:ea typeface="华文新魏" panose="02010800040101010101" pitchFamily="2" charset="-122"/>
                <a:cs typeface="Times New Roman" panose="02020603050405020304" charset="0"/>
              </a:rPr>
              <a:t>→ </a:t>
            </a:r>
            <a:r>
              <a:rPr lang="en-US" altLang="zh-CN" sz="3200" kern="0" dirty="0">
                <a:solidFill>
                  <a:schemeClr val="bg1">
                    <a:lumMod val="95000"/>
                  </a:schemeClr>
                </a:solidFill>
                <a:latin typeface="Times New Roman" panose="02020603050405020304" charset="0"/>
                <a:ea typeface="华文新魏" panose="02010800040101010101" pitchFamily="2" charset="-122"/>
                <a:cs typeface="Times New Roman" panose="02020603050405020304" charset="0"/>
              </a:rPr>
              <a:t>·T</a:t>
            </a:r>
            <a:endParaRPr lang="en-US" altLang="zh-CN" sz="3200" kern="0" dirty="0">
              <a:solidFill>
                <a:schemeClr val="bg1">
                  <a:lumMod val="95000"/>
                </a:schemeClr>
              </a:solidFill>
              <a:latin typeface="Times New Roman" panose="02020603050405020304" charset="0"/>
              <a:ea typeface="华文新魏" panose="02010800040101010101" pitchFamily="2" charset="-122"/>
              <a:cs typeface="Times New Roman" panose="02020603050405020304" charset="0"/>
            </a:endParaRPr>
          </a:p>
          <a:p>
            <a:pPr algn="l" eaLnBrk="0" hangingPunct="0">
              <a:spcBef>
                <a:spcPct val="20000"/>
              </a:spcBef>
              <a:buClr>
                <a:srgbClr val="5FB6F1"/>
              </a:buClr>
              <a:defRPr/>
            </a:pPr>
            <a:r>
              <a:rPr lang="en-US" altLang="zh-CN" sz="3200" kern="0" dirty="0">
                <a:solidFill>
                  <a:schemeClr val="bg1">
                    <a:lumMod val="95000"/>
                  </a:schemeClr>
                </a:solidFill>
                <a:latin typeface="Times New Roman" panose="02020603050405020304" charset="0"/>
                <a:ea typeface="华文新魏" panose="02010800040101010101" pitchFamily="2" charset="-122"/>
                <a:cs typeface="Times New Roman" panose="02020603050405020304" charset="0"/>
              </a:rPr>
              <a:t>T</a:t>
            </a:r>
            <a:r>
              <a:rPr lang="zh-CN" altLang="en-US" sz="3200" kern="0" dirty="0">
                <a:solidFill>
                  <a:schemeClr val="bg1">
                    <a:lumMod val="95000"/>
                  </a:schemeClr>
                </a:solidFill>
                <a:latin typeface="Times New Roman" panose="02020603050405020304" charset="0"/>
                <a:ea typeface="华文新魏" panose="02010800040101010101" pitchFamily="2" charset="-122"/>
                <a:cs typeface="Times New Roman" panose="02020603050405020304" charset="0"/>
              </a:rPr>
              <a:t>→</a:t>
            </a:r>
            <a:r>
              <a:rPr lang="en-US" altLang="zh-CN" sz="3200" kern="0" dirty="0">
                <a:solidFill>
                  <a:schemeClr val="bg1">
                    <a:lumMod val="95000"/>
                  </a:schemeClr>
                </a:solidFill>
                <a:latin typeface="Times New Roman" panose="02020603050405020304" charset="0"/>
                <a:ea typeface="华文新魏" panose="02010800040101010101" pitchFamily="2" charset="-122"/>
                <a:cs typeface="Times New Roman" panose="02020603050405020304" charset="0"/>
              </a:rPr>
              <a:t> ·T*F</a:t>
            </a:r>
            <a:endParaRPr lang="en-US" altLang="zh-CN" sz="3200" kern="0" dirty="0">
              <a:solidFill>
                <a:schemeClr val="bg1">
                  <a:lumMod val="95000"/>
                </a:schemeClr>
              </a:solidFill>
              <a:latin typeface="Times New Roman" panose="02020603050405020304" charset="0"/>
              <a:ea typeface="华文新魏" panose="02010800040101010101" pitchFamily="2" charset="-122"/>
              <a:cs typeface="Times New Roman" panose="02020603050405020304" charset="0"/>
            </a:endParaRPr>
          </a:p>
          <a:p>
            <a:pPr algn="l" eaLnBrk="0" hangingPunct="0">
              <a:spcBef>
                <a:spcPct val="20000"/>
              </a:spcBef>
              <a:buClr>
                <a:srgbClr val="5FB6F1"/>
              </a:buClr>
              <a:defRPr/>
            </a:pPr>
            <a:r>
              <a:rPr lang="en-US" altLang="zh-CN" sz="3200" kern="0" dirty="0">
                <a:solidFill>
                  <a:schemeClr val="bg1">
                    <a:lumMod val="95000"/>
                  </a:schemeClr>
                </a:solidFill>
                <a:latin typeface="Times New Roman" panose="02020603050405020304" charset="0"/>
                <a:ea typeface="华文新魏" panose="02010800040101010101" pitchFamily="2" charset="-122"/>
                <a:cs typeface="Times New Roman" panose="02020603050405020304" charset="0"/>
              </a:rPr>
              <a:t>T</a:t>
            </a:r>
            <a:r>
              <a:rPr lang="zh-CN" altLang="en-US" sz="3200" kern="0" dirty="0">
                <a:solidFill>
                  <a:schemeClr val="bg1">
                    <a:lumMod val="95000"/>
                  </a:schemeClr>
                </a:solidFill>
                <a:latin typeface="Times New Roman" panose="02020603050405020304" charset="0"/>
                <a:ea typeface="华文新魏" panose="02010800040101010101" pitchFamily="2" charset="-122"/>
                <a:cs typeface="Times New Roman" panose="02020603050405020304" charset="0"/>
              </a:rPr>
              <a:t>→</a:t>
            </a:r>
            <a:r>
              <a:rPr lang="en-US" altLang="zh-CN" sz="3200" kern="0" dirty="0">
                <a:solidFill>
                  <a:schemeClr val="bg1">
                    <a:lumMod val="95000"/>
                  </a:schemeClr>
                </a:solidFill>
                <a:latin typeface="Times New Roman" panose="02020603050405020304" charset="0"/>
                <a:ea typeface="华文新魏" panose="02010800040101010101" pitchFamily="2" charset="-122"/>
                <a:cs typeface="Times New Roman" panose="02020603050405020304" charset="0"/>
              </a:rPr>
              <a:t> ·F</a:t>
            </a:r>
            <a:endParaRPr lang="en-US" altLang="zh-CN" sz="3200" kern="0" dirty="0">
              <a:solidFill>
                <a:schemeClr val="bg1">
                  <a:lumMod val="95000"/>
                </a:schemeClr>
              </a:solidFill>
              <a:latin typeface="Times New Roman" panose="02020603050405020304" charset="0"/>
              <a:ea typeface="华文新魏" panose="02010800040101010101" pitchFamily="2" charset="-122"/>
              <a:cs typeface="Times New Roman" panose="02020603050405020304" charset="0"/>
            </a:endParaRPr>
          </a:p>
          <a:p>
            <a:pPr algn="l" eaLnBrk="0" hangingPunct="0">
              <a:spcBef>
                <a:spcPct val="20000"/>
              </a:spcBef>
              <a:buClr>
                <a:srgbClr val="5FB6F1"/>
              </a:buClr>
              <a:defRPr/>
            </a:pPr>
            <a:r>
              <a:rPr lang="en-US" altLang="zh-CN" sz="3200" kern="0" dirty="0">
                <a:solidFill>
                  <a:schemeClr val="bg1">
                    <a:lumMod val="95000"/>
                  </a:schemeClr>
                </a:solidFill>
                <a:latin typeface="Times New Roman" panose="02020603050405020304" charset="0"/>
                <a:ea typeface="华文新魏" panose="02010800040101010101" pitchFamily="2" charset="-122"/>
                <a:cs typeface="Times New Roman" panose="02020603050405020304" charset="0"/>
              </a:rPr>
              <a:t>F</a:t>
            </a:r>
            <a:r>
              <a:rPr lang="zh-CN" altLang="en-US" sz="3200" kern="0" dirty="0">
                <a:solidFill>
                  <a:schemeClr val="bg1">
                    <a:lumMod val="95000"/>
                  </a:schemeClr>
                </a:solidFill>
                <a:latin typeface="Times New Roman" panose="02020603050405020304" charset="0"/>
                <a:ea typeface="华文新魏" panose="02010800040101010101" pitchFamily="2" charset="-122"/>
                <a:cs typeface="Times New Roman" panose="02020603050405020304" charset="0"/>
              </a:rPr>
              <a:t>→</a:t>
            </a:r>
            <a:r>
              <a:rPr lang="en-US" altLang="zh-CN" sz="3200" kern="0" dirty="0">
                <a:solidFill>
                  <a:schemeClr val="bg1">
                    <a:lumMod val="95000"/>
                  </a:schemeClr>
                </a:solidFill>
                <a:latin typeface="Times New Roman" panose="02020603050405020304" charset="0"/>
                <a:ea typeface="华文新魏" panose="02010800040101010101" pitchFamily="2" charset="-122"/>
                <a:cs typeface="Times New Roman" panose="02020603050405020304" charset="0"/>
              </a:rPr>
              <a:t> ·(E)</a:t>
            </a:r>
            <a:endParaRPr lang="en-US" altLang="zh-CN" sz="3200" kern="0" dirty="0">
              <a:solidFill>
                <a:schemeClr val="bg1">
                  <a:lumMod val="95000"/>
                </a:schemeClr>
              </a:solidFill>
              <a:latin typeface="Times New Roman" panose="02020603050405020304" charset="0"/>
              <a:ea typeface="华文新魏" panose="02010800040101010101" pitchFamily="2" charset="-122"/>
              <a:cs typeface="Times New Roman" panose="02020603050405020304" charset="0"/>
            </a:endParaRPr>
          </a:p>
          <a:p>
            <a:pPr algn="l" eaLnBrk="0" hangingPunct="0">
              <a:spcBef>
                <a:spcPct val="20000"/>
              </a:spcBef>
              <a:buClr>
                <a:srgbClr val="5FB6F1"/>
              </a:buClr>
              <a:defRPr/>
            </a:pPr>
            <a:r>
              <a:rPr lang="en-US" altLang="zh-CN" sz="3200" kern="0" dirty="0">
                <a:solidFill>
                  <a:schemeClr val="bg1">
                    <a:lumMod val="95000"/>
                  </a:schemeClr>
                </a:solidFill>
                <a:latin typeface="Times New Roman" panose="02020603050405020304" charset="0"/>
                <a:ea typeface="华文新魏" panose="02010800040101010101" pitchFamily="2" charset="-122"/>
                <a:cs typeface="Times New Roman" panose="02020603050405020304" charset="0"/>
              </a:rPr>
              <a:t>F</a:t>
            </a:r>
            <a:r>
              <a:rPr lang="zh-CN" altLang="en-US" sz="3200" kern="0" dirty="0">
                <a:solidFill>
                  <a:schemeClr val="bg1">
                    <a:lumMod val="95000"/>
                  </a:schemeClr>
                </a:solidFill>
                <a:latin typeface="Times New Roman" panose="02020603050405020304" charset="0"/>
                <a:ea typeface="华文新魏" panose="02010800040101010101" pitchFamily="2" charset="-122"/>
                <a:cs typeface="Times New Roman" panose="02020603050405020304" charset="0"/>
              </a:rPr>
              <a:t>→</a:t>
            </a:r>
            <a:r>
              <a:rPr lang="en-US" altLang="zh-CN" sz="3200" kern="0" dirty="0">
                <a:solidFill>
                  <a:schemeClr val="bg1">
                    <a:lumMod val="95000"/>
                  </a:schemeClr>
                </a:solidFill>
                <a:latin typeface="Times New Roman" panose="02020603050405020304" charset="0"/>
                <a:ea typeface="华文新魏" panose="02010800040101010101" pitchFamily="2" charset="-122"/>
                <a:cs typeface="Times New Roman" panose="02020603050405020304" charset="0"/>
              </a:rPr>
              <a:t> ·id</a:t>
            </a:r>
            <a:endParaRPr lang="en-US" altLang="zh-CN" sz="3200" kern="0" dirty="0">
              <a:solidFill>
                <a:schemeClr val="bg1">
                  <a:lumMod val="95000"/>
                </a:schemeClr>
              </a:solidFill>
              <a:latin typeface="Times New Roman" panose="02020603050405020304" charset="0"/>
              <a:ea typeface="华文新魏" panose="02010800040101010101" pitchFamily="2" charset="-122"/>
              <a:cs typeface="Times New Roman" panose="02020603050405020304" charset="0"/>
            </a:endParaRPr>
          </a:p>
        </p:txBody>
      </p:sp>
      <p:sp>
        <p:nvSpPr>
          <p:cNvPr id="7" name="矩形 6"/>
          <p:cNvSpPr>
            <a:spLocks noChangeArrowheads="1"/>
          </p:cNvSpPr>
          <p:nvPr/>
        </p:nvSpPr>
        <p:spPr bwMode="auto">
          <a:xfrm>
            <a:off x="4386262" y="3176589"/>
            <a:ext cx="33274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800" dirty="0">
                <a:latin typeface="Times New Roman" panose="02020603050405020304" charset="0"/>
                <a:cs typeface="Times New Roman" panose="02020603050405020304" charset="0"/>
              </a:rPr>
              <a:t>closure({ E′ </a:t>
            </a:r>
            <a:r>
              <a:rPr lang="zh-CN" altLang="en-US" sz="2800" dirty="0">
                <a:latin typeface="Times New Roman" panose="02020603050405020304" charset="0"/>
                <a:cs typeface="Times New Roman" panose="02020603050405020304" charset="0"/>
              </a:rPr>
              <a:t>→</a:t>
            </a:r>
            <a:r>
              <a:rPr lang="en-US" altLang="zh-CN" sz="2800" dirty="0">
                <a:latin typeface="Times New Roman" panose="02020603050405020304" charset="0"/>
                <a:cs typeface="Times New Roman" panose="02020603050405020304" charset="0"/>
              </a:rPr>
              <a:t>·E })=</a:t>
            </a:r>
            <a:endParaRPr lang="en-US" altLang="zh-CN" sz="2800" dirty="0">
              <a:latin typeface="Times New Roman" panose="02020603050405020304" charset="0"/>
              <a:cs typeface="Times New Roman" panose="02020603050405020304" charset="0"/>
            </a:endParaRPr>
          </a:p>
        </p:txBody>
      </p:sp>
      <p:sp>
        <p:nvSpPr>
          <p:cNvPr id="8" name="左大括号 7"/>
          <p:cNvSpPr/>
          <p:nvPr/>
        </p:nvSpPr>
        <p:spPr bwMode="auto">
          <a:xfrm>
            <a:off x="7713663" y="1592263"/>
            <a:ext cx="417513" cy="3744912"/>
          </a:xfrm>
          <a:prstGeom prst="leftBrace">
            <a:avLst>
              <a:gd name="adj1" fmla="val 15614"/>
              <a:gd name="adj2" fmla="val 50000"/>
            </a:avLst>
          </a:prstGeom>
          <a:noFill/>
          <a:ln w="31750" algn="ctr">
            <a:solidFill>
              <a:schemeClr val="tx1"/>
            </a:solidFill>
            <a:rou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endParaRPr lang="zh-CN" altLang="en-US" sz="2400"/>
          </a:p>
        </p:txBody>
      </p:sp>
      <p:sp>
        <p:nvSpPr>
          <p:cNvPr id="10" name="矩形 9"/>
          <p:cNvSpPr/>
          <p:nvPr/>
        </p:nvSpPr>
        <p:spPr>
          <a:xfrm>
            <a:off x="159385" y="4018280"/>
            <a:ext cx="6272530" cy="2306955"/>
          </a:xfrm>
          <a:prstGeom prst="rect">
            <a:avLst/>
          </a:prstGeom>
        </p:spPr>
        <p:txBody>
          <a:bodyPr wrap="square">
            <a:spAutoFit/>
          </a:bodyPr>
          <a:lstStyle/>
          <a:p>
            <a:pPr marL="182880" lvl="2" indent="-182880">
              <a:spcBef>
                <a:spcPts val="0"/>
              </a:spcBef>
              <a:buClr>
                <a:srgbClr val="CC0000"/>
              </a:buClr>
              <a:buFont typeface="Times" charset="0"/>
              <a:buChar char="•"/>
              <a:defRPr/>
            </a:pPr>
            <a:r>
              <a:rPr lang="en-US" altLang="zh-CN" sz="2400" kern="0" dirty="0">
                <a:solidFill>
                  <a:srgbClr val="FF0000"/>
                </a:solidFill>
                <a:latin typeface="Times New Roman" panose="02020603050405020304" charset="0"/>
                <a:ea typeface="华文新魏" panose="02010800040101010101" pitchFamily="2" charset="-122"/>
                <a:cs typeface="Times New Roman" panose="02020603050405020304" charset="0"/>
              </a:rPr>
              <a:t>1. </a:t>
            </a:r>
            <a:r>
              <a:rPr lang="zh-CN" altLang="en-US" sz="2400" kern="0" dirty="0">
                <a:solidFill>
                  <a:srgbClr val="FF0000"/>
                </a:solidFill>
                <a:latin typeface="Times New Roman" panose="02020603050405020304" charset="0"/>
                <a:ea typeface="华文新魏" panose="02010800040101010101" pitchFamily="2" charset="-122"/>
                <a:cs typeface="Times New Roman" panose="02020603050405020304" charset="0"/>
              </a:rPr>
              <a:t>每个</a:t>
            </a:r>
            <a:r>
              <a:rPr lang="en-US" altLang="zh-CN" sz="2400" kern="0" dirty="0">
                <a:solidFill>
                  <a:srgbClr val="FF0000"/>
                </a:solidFill>
                <a:latin typeface="Times New Roman" panose="02020603050405020304" charset="0"/>
                <a:ea typeface="华文新魏" panose="02010800040101010101" pitchFamily="2" charset="-122"/>
                <a:cs typeface="Times New Roman" panose="02020603050405020304" charset="0"/>
              </a:rPr>
              <a:t>I</a:t>
            </a:r>
            <a:r>
              <a:rPr lang="zh-CN" altLang="en-US" sz="2400" kern="0" dirty="0">
                <a:solidFill>
                  <a:srgbClr val="FF0000"/>
                </a:solidFill>
                <a:latin typeface="Times New Roman" panose="02020603050405020304" charset="0"/>
                <a:ea typeface="华文新魏" panose="02010800040101010101" pitchFamily="2" charset="-122"/>
                <a:cs typeface="Times New Roman" panose="02020603050405020304" charset="0"/>
              </a:rPr>
              <a:t>中的项目都属于</a:t>
            </a:r>
            <a:r>
              <a:rPr lang="en-US" altLang="zh-CN" sz="2400" kern="0" dirty="0">
                <a:solidFill>
                  <a:srgbClr val="FF0000"/>
                </a:solidFill>
                <a:latin typeface="Times New Roman" panose="02020603050405020304" charset="0"/>
                <a:ea typeface="华文新魏" panose="02010800040101010101" pitchFamily="2" charset="-122"/>
                <a:cs typeface="Times New Roman" panose="02020603050405020304" charset="0"/>
              </a:rPr>
              <a:t>closure(I)</a:t>
            </a:r>
            <a:endParaRPr lang="en-US" altLang="zh-CN" sz="2400" kern="0" dirty="0">
              <a:solidFill>
                <a:srgbClr val="FF0000"/>
              </a:solidFill>
              <a:latin typeface="Times New Roman" panose="02020603050405020304" charset="0"/>
              <a:ea typeface="华文新魏" panose="02010800040101010101" pitchFamily="2" charset="-122"/>
              <a:cs typeface="Times New Roman" panose="02020603050405020304" charset="0"/>
            </a:endParaRPr>
          </a:p>
          <a:p>
            <a:pPr marL="182880" lvl="2" indent="-182880">
              <a:spcBef>
                <a:spcPts val="0"/>
              </a:spcBef>
              <a:buClr>
                <a:srgbClr val="CC0000"/>
              </a:buClr>
              <a:buFont typeface="Times" charset="0"/>
              <a:buChar char="•"/>
              <a:defRPr/>
            </a:pP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2. </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若项目</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A</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α</a:t>
            </a:r>
            <a:r>
              <a:rPr lang="en-US" altLang="zh-CN" sz="2400" b="1" kern="0" dirty="0">
                <a:solidFill>
                  <a:prstClr val="black"/>
                </a:solidFill>
                <a:latin typeface="Times New Roman" panose="02020603050405020304" charset="0"/>
                <a:ea typeface="华文新魏" panose="02010800040101010101" pitchFamily="2" charset="-122"/>
                <a:cs typeface="Times New Roman" panose="02020603050405020304" charset="0"/>
              </a:rPr>
              <a:t>·</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Bβ</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在</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closure(I)</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中，且</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B</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γ</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是</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G</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的一个产生式，如果</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B</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a:t>
            </a:r>
            <a:r>
              <a:rPr lang="en-US" altLang="zh-CN" sz="2400" b="1" kern="0" dirty="0">
                <a:solidFill>
                  <a:srgbClr val="605435"/>
                </a:solidFill>
                <a:latin typeface="Times New Roman" panose="02020603050405020304" charset="0"/>
                <a:ea typeface="华文新魏" panose="02010800040101010101" pitchFamily="2" charset="-122"/>
                <a:cs typeface="Times New Roman" panose="02020603050405020304" charset="0"/>
              </a:rPr>
              <a:t>·</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γ</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不在</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closure(I)</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中，则将</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B</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a:t>
            </a:r>
            <a:r>
              <a:rPr lang="en-US" altLang="zh-CN" sz="2400" b="1" kern="0" dirty="0">
                <a:solidFill>
                  <a:srgbClr val="605435"/>
                </a:solidFill>
                <a:latin typeface="Times New Roman" panose="02020603050405020304" charset="0"/>
                <a:ea typeface="华文新魏" panose="02010800040101010101" pitchFamily="2" charset="-122"/>
                <a:cs typeface="Times New Roman" panose="02020603050405020304" charset="0"/>
              </a:rPr>
              <a:t>·</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γ</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加入</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closure(I)</a:t>
            </a:r>
            <a:endPar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endParaRPr>
          </a:p>
          <a:p>
            <a:pPr marL="182880" lvl="2" indent="-182880">
              <a:spcBef>
                <a:spcPts val="0"/>
              </a:spcBef>
              <a:buClr>
                <a:srgbClr val="CC0000"/>
              </a:buClr>
              <a:buFont typeface="Times" charset="0"/>
              <a:buChar char="•"/>
              <a:defRPr/>
            </a:pP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3. </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重复执行规则</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(2)</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，直到</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closure(I)</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不再增大为止</a:t>
            </a:r>
            <a:endPar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latin typeface="Times New Roman" panose="02020603050405020304" charset="0"/>
                <a:cs typeface="Times New Roman" panose="02020603050405020304" charset="0"/>
              </a:rPr>
              <a:t>例</a:t>
            </a:r>
            <a:r>
              <a:rPr lang="en-US" altLang="zh-CN" dirty="0">
                <a:latin typeface="Times New Roman" panose="02020603050405020304" charset="0"/>
                <a:cs typeface="Times New Roman" panose="02020603050405020304" charset="0"/>
              </a:rPr>
              <a:t>: </a:t>
            </a:r>
            <a:r>
              <a:rPr lang="zh-CN" altLang="en-US" dirty="0">
                <a:latin typeface="Times New Roman" panose="02020603050405020304" charset="0"/>
                <a:cs typeface="Times New Roman" panose="02020603050405020304" charset="0"/>
              </a:rPr>
              <a:t>求</a:t>
            </a:r>
            <a:r>
              <a:rPr lang="en-US" altLang="zh-CN" dirty="0">
                <a:latin typeface="Times New Roman" panose="02020603050405020304" charset="0"/>
                <a:cs typeface="Times New Roman" panose="02020603050405020304" charset="0"/>
              </a:rPr>
              <a:t>closure({ E′ </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rPr>
              <a:t>·E })</a:t>
            </a:r>
            <a:endParaRPr lang="en-US" altLang="zh-CN" dirty="0">
              <a:latin typeface="Times New Roman" panose="02020603050405020304" charset="0"/>
              <a:cs typeface="Times New Roman" panose="02020603050405020304" charset="0"/>
            </a:endParaRPr>
          </a:p>
        </p:txBody>
      </p:sp>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latin typeface="Times New Roman" panose="02020603050405020304" charset="0"/>
                <a:cs typeface="Times New Roman" panose="02020603050405020304" charset="0"/>
              </a:rPr>
              <a:t>项目集的闭包</a:t>
            </a:r>
            <a:r>
              <a:rPr lang="en-US" altLang="zh-CN" dirty="0">
                <a:latin typeface="Times New Roman" panose="02020603050405020304" charset="0"/>
                <a:cs typeface="Times New Roman" panose="02020603050405020304" charset="0"/>
              </a:rPr>
              <a:t>(closure)</a:t>
            </a:r>
            <a:endParaRPr lang="zh-CN" altLang="en-US" dirty="0"/>
          </a:p>
        </p:txBody>
      </p:sp>
      <p:sp>
        <p:nvSpPr>
          <p:cNvPr id="6" name="矩形 5"/>
          <p:cNvSpPr/>
          <p:nvPr/>
        </p:nvSpPr>
        <p:spPr>
          <a:xfrm>
            <a:off x="8347076" y="1447801"/>
            <a:ext cx="2016125" cy="4130675"/>
          </a:xfrm>
          <a:prstGeom prst="rect">
            <a:avLst/>
          </a:prstGeom>
        </p:spPr>
        <p:txBody>
          <a:bodyPr>
            <a:spAutoFit/>
          </a:bodyPr>
          <a:lstStyle/>
          <a:p>
            <a:pPr algn="l" eaLnBrk="0" hangingPunct="0">
              <a:spcBef>
                <a:spcPct val="20000"/>
              </a:spcBef>
              <a:buClr>
                <a:srgbClr val="5FB6F1"/>
              </a:buClr>
              <a:defRPr/>
            </a:pPr>
            <a:r>
              <a:rPr lang="en-US" altLang="zh-CN" sz="3200" kern="0" dirty="0">
                <a:solidFill>
                  <a:srgbClr val="000000"/>
                </a:solidFill>
                <a:latin typeface="Times New Roman" panose="02020603050405020304" charset="0"/>
                <a:ea typeface="华文新魏" panose="02010800040101010101" pitchFamily="2" charset="-122"/>
                <a:cs typeface="Times New Roman" panose="02020603050405020304" charset="0"/>
              </a:rPr>
              <a:t>E′ </a:t>
            </a:r>
            <a:r>
              <a:rPr lang="zh-CN" altLang="en-US" sz="3200" kern="0" dirty="0">
                <a:solidFill>
                  <a:srgbClr val="000000"/>
                </a:solidFill>
                <a:latin typeface="Times New Roman" panose="02020603050405020304" charset="0"/>
                <a:ea typeface="华文新魏" panose="02010800040101010101" pitchFamily="2" charset="-122"/>
                <a:cs typeface="Times New Roman" panose="02020603050405020304" charset="0"/>
              </a:rPr>
              <a:t>→</a:t>
            </a:r>
            <a:r>
              <a:rPr lang="en-US" altLang="zh-CN" sz="3200" kern="0" dirty="0">
                <a:solidFill>
                  <a:srgbClr val="000000"/>
                </a:solidFill>
                <a:latin typeface="Times New Roman" panose="02020603050405020304" charset="0"/>
                <a:ea typeface="华文新魏" panose="02010800040101010101" pitchFamily="2" charset="-122"/>
                <a:cs typeface="Times New Roman" panose="02020603050405020304" charset="0"/>
              </a:rPr>
              <a:t>·E</a:t>
            </a:r>
            <a:endParaRPr lang="en-US" altLang="zh-CN" sz="3200" kern="0" dirty="0">
              <a:solidFill>
                <a:srgbClr val="000000"/>
              </a:solidFill>
              <a:latin typeface="Times New Roman" panose="02020603050405020304" charset="0"/>
              <a:ea typeface="华文新魏" panose="02010800040101010101" pitchFamily="2" charset="-122"/>
              <a:cs typeface="Times New Roman" panose="02020603050405020304" charset="0"/>
            </a:endParaRPr>
          </a:p>
          <a:p>
            <a:pPr algn="l" eaLnBrk="0" hangingPunct="0">
              <a:spcBef>
                <a:spcPct val="20000"/>
              </a:spcBef>
              <a:buClr>
                <a:srgbClr val="5FB6F1"/>
              </a:buClr>
              <a:defRPr/>
            </a:pPr>
            <a:r>
              <a:rPr lang="en-US" altLang="zh-CN" sz="3200" kern="0" dirty="0">
                <a:solidFill>
                  <a:srgbClr val="FF0000"/>
                </a:solidFill>
                <a:latin typeface="Times New Roman" panose="02020603050405020304" charset="0"/>
                <a:ea typeface="华文新魏" panose="02010800040101010101" pitchFamily="2" charset="-122"/>
                <a:cs typeface="Times New Roman" panose="02020603050405020304" charset="0"/>
              </a:rPr>
              <a:t>E</a:t>
            </a:r>
            <a:r>
              <a:rPr lang="zh-CN" altLang="en-US" sz="3200" kern="0" dirty="0">
                <a:solidFill>
                  <a:srgbClr val="FF0000"/>
                </a:solidFill>
                <a:latin typeface="Times New Roman" panose="02020603050405020304" charset="0"/>
                <a:ea typeface="华文新魏" panose="02010800040101010101" pitchFamily="2" charset="-122"/>
                <a:cs typeface="Times New Roman" panose="02020603050405020304" charset="0"/>
              </a:rPr>
              <a:t>→</a:t>
            </a:r>
            <a:r>
              <a:rPr lang="en-US" altLang="zh-CN" sz="3200" kern="0" dirty="0">
                <a:solidFill>
                  <a:srgbClr val="FF0000"/>
                </a:solidFill>
                <a:latin typeface="Times New Roman" panose="02020603050405020304" charset="0"/>
                <a:ea typeface="华文新魏" panose="02010800040101010101" pitchFamily="2" charset="-122"/>
                <a:cs typeface="Times New Roman" panose="02020603050405020304" charset="0"/>
              </a:rPr>
              <a:t> ·E+T</a:t>
            </a:r>
            <a:endParaRPr lang="en-US" altLang="zh-CN" sz="3200" kern="0" dirty="0">
              <a:solidFill>
                <a:srgbClr val="FF0000"/>
              </a:solidFill>
              <a:latin typeface="Times New Roman" panose="02020603050405020304" charset="0"/>
              <a:ea typeface="华文新魏" panose="02010800040101010101" pitchFamily="2" charset="-122"/>
              <a:cs typeface="Times New Roman" panose="02020603050405020304" charset="0"/>
            </a:endParaRPr>
          </a:p>
          <a:p>
            <a:pPr algn="l" eaLnBrk="0" hangingPunct="0">
              <a:spcBef>
                <a:spcPct val="20000"/>
              </a:spcBef>
              <a:buClr>
                <a:srgbClr val="5FB6F1"/>
              </a:buClr>
              <a:defRPr/>
            </a:pPr>
            <a:r>
              <a:rPr lang="en-US" altLang="zh-CN" sz="3200" kern="0" dirty="0">
                <a:solidFill>
                  <a:srgbClr val="FF0000"/>
                </a:solidFill>
                <a:latin typeface="Times New Roman" panose="02020603050405020304" charset="0"/>
                <a:ea typeface="华文新魏" panose="02010800040101010101" pitchFamily="2" charset="-122"/>
                <a:cs typeface="Times New Roman" panose="02020603050405020304" charset="0"/>
              </a:rPr>
              <a:t>E</a:t>
            </a:r>
            <a:r>
              <a:rPr lang="zh-CN" altLang="en-US" sz="3200" kern="0" dirty="0">
                <a:solidFill>
                  <a:srgbClr val="FF0000"/>
                </a:solidFill>
                <a:latin typeface="Times New Roman" panose="02020603050405020304" charset="0"/>
                <a:ea typeface="华文新魏" panose="02010800040101010101" pitchFamily="2" charset="-122"/>
                <a:cs typeface="Times New Roman" panose="02020603050405020304" charset="0"/>
              </a:rPr>
              <a:t>→ </a:t>
            </a:r>
            <a:r>
              <a:rPr lang="en-US" altLang="zh-CN" sz="3200" kern="0" dirty="0">
                <a:solidFill>
                  <a:srgbClr val="FF0000"/>
                </a:solidFill>
                <a:latin typeface="Times New Roman" panose="02020603050405020304" charset="0"/>
                <a:ea typeface="华文新魏" panose="02010800040101010101" pitchFamily="2" charset="-122"/>
                <a:cs typeface="Times New Roman" panose="02020603050405020304" charset="0"/>
              </a:rPr>
              <a:t>·T</a:t>
            </a:r>
            <a:endParaRPr lang="en-US" altLang="zh-CN" sz="3200" kern="0" dirty="0">
              <a:solidFill>
                <a:srgbClr val="FF0000"/>
              </a:solidFill>
              <a:latin typeface="Times New Roman" panose="02020603050405020304" charset="0"/>
              <a:ea typeface="华文新魏" panose="02010800040101010101" pitchFamily="2" charset="-122"/>
              <a:cs typeface="Times New Roman" panose="02020603050405020304" charset="0"/>
            </a:endParaRPr>
          </a:p>
          <a:p>
            <a:pPr algn="l" eaLnBrk="0" hangingPunct="0">
              <a:spcBef>
                <a:spcPct val="20000"/>
              </a:spcBef>
              <a:buClr>
                <a:srgbClr val="5FB6F1"/>
              </a:buClr>
              <a:defRPr/>
            </a:pPr>
            <a:r>
              <a:rPr lang="en-US" altLang="zh-CN" sz="3200" kern="0" dirty="0">
                <a:solidFill>
                  <a:schemeClr val="bg1">
                    <a:lumMod val="95000"/>
                  </a:schemeClr>
                </a:solidFill>
                <a:latin typeface="Times New Roman" panose="02020603050405020304" charset="0"/>
                <a:ea typeface="华文新魏" panose="02010800040101010101" pitchFamily="2" charset="-122"/>
                <a:cs typeface="Times New Roman" panose="02020603050405020304" charset="0"/>
              </a:rPr>
              <a:t>T</a:t>
            </a:r>
            <a:r>
              <a:rPr lang="zh-CN" altLang="en-US" sz="3200" kern="0" dirty="0">
                <a:solidFill>
                  <a:schemeClr val="bg1">
                    <a:lumMod val="95000"/>
                  </a:schemeClr>
                </a:solidFill>
                <a:latin typeface="Times New Roman" panose="02020603050405020304" charset="0"/>
                <a:ea typeface="华文新魏" panose="02010800040101010101" pitchFamily="2" charset="-122"/>
                <a:cs typeface="Times New Roman" panose="02020603050405020304" charset="0"/>
              </a:rPr>
              <a:t>→</a:t>
            </a:r>
            <a:r>
              <a:rPr lang="en-US" altLang="zh-CN" sz="3200" kern="0" dirty="0">
                <a:solidFill>
                  <a:schemeClr val="bg1">
                    <a:lumMod val="95000"/>
                  </a:schemeClr>
                </a:solidFill>
                <a:latin typeface="Times New Roman" panose="02020603050405020304" charset="0"/>
                <a:ea typeface="华文新魏" panose="02010800040101010101" pitchFamily="2" charset="-122"/>
                <a:cs typeface="Times New Roman" panose="02020603050405020304" charset="0"/>
              </a:rPr>
              <a:t> ·T*F</a:t>
            </a:r>
            <a:endParaRPr lang="en-US" altLang="zh-CN" sz="3200" kern="0" dirty="0">
              <a:solidFill>
                <a:schemeClr val="bg1">
                  <a:lumMod val="95000"/>
                </a:schemeClr>
              </a:solidFill>
              <a:latin typeface="Times New Roman" panose="02020603050405020304" charset="0"/>
              <a:ea typeface="华文新魏" panose="02010800040101010101" pitchFamily="2" charset="-122"/>
              <a:cs typeface="Times New Roman" panose="02020603050405020304" charset="0"/>
            </a:endParaRPr>
          </a:p>
          <a:p>
            <a:pPr algn="l" eaLnBrk="0" hangingPunct="0">
              <a:spcBef>
                <a:spcPct val="20000"/>
              </a:spcBef>
              <a:buClr>
                <a:srgbClr val="5FB6F1"/>
              </a:buClr>
              <a:defRPr/>
            </a:pPr>
            <a:r>
              <a:rPr lang="en-US" altLang="zh-CN" sz="3200" kern="0" dirty="0">
                <a:solidFill>
                  <a:schemeClr val="bg1">
                    <a:lumMod val="95000"/>
                  </a:schemeClr>
                </a:solidFill>
                <a:latin typeface="Times New Roman" panose="02020603050405020304" charset="0"/>
                <a:ea typeface="华文新魏" panose="02010800040101010101" pitchFamily="2" charset="-122"/>
                <a:cs typeface="Times New Roman" panose="02020603050405020304" charset="0"/>
              </a:rPr>
              <a:t>T</a:t>
            </a:r>
            <a:r>
              <a:rPr lang="zh-CN" altLang="en-US" sz="3200" kern="0" dirty="0">
                <a:solidFill>
                  <a:schemeClr val="bg1">
                    <a:lumMod val="95000"/>
                  </a:schemeClr>
                </a:solidFill>
                <a:latin typeface="Times New Roman" panose="02020603050405020304" charset="0"/>
                <a:ea typeface="华文新魏" panose="02010800040101010101" pitchFamily="2" charset="-122"/>
                <a:cs typeface="Times New Roman" panose="02020603050405020304" charset="0"/>
              </a:rPr>
              <a:t>→</a:t>
            </a:r>
            <a:r>
              <a:rPr lang="en-US" altLang="zh-CN" sz="3200" kern="0" dirty="0">
                <a:solidFill>
                  <a:schemeClr val="bg1">
                    <a:lumMod val="95000"/>
                  </a:schemeClr>
                </a:solidFill>
                <a:latin typeface="Times New Roman" panose="02020603050405020304" charset="0"/>
                <a:ea typeface="华文新魏" panose="02010800040101010101" pitchFamily="2" charset="-122"/>
                <a:cs typeface="Times New Roman" panose="02020603050405020304" charset="0"/>
              </a:rPr>
              <a:t> ·F</a:t>
            </a:r>
            <a:endParaRPr lang="en-US" altLang="zh-CN" sz="3200" kern="0" dirty="0">
              <a:solidFill>
                <a:schemeClr val="bg1">
                  <a:lumMod val="95000"/>
                </a:schemeClr>
              </a:solidFill>
              <a:latin typeface="Times New Roman" panose="02020603050405020304" charset="0"/>
              <a:ea typeface="华文新魏" panose="02010800040101010101" pitchFamily="2" charset="-122"/>
              <a:cs typeface="Times New Roman" panose="02020603050405020304" charset="0"/>
            </a:endParaRPr>
          </a:p>
          <a:p>
            <a:pPr algn="l" eaLnBrk="0" hangingPunct="0">
              <a:spcBef>
                <a:spcPct val="20000"/>
              </a:spcBef>
              <a:buClr>
                <a:srgbClr val="5FB6F1"/>
              </a:buClr>
              <a:defRPr/>
            </a:pPr>
            <a:r>
              <a:rPr lang="en-US" altLang="zh-CN" sz="3200" kern="0" dirty="0">
                <a:solidFill>
                  <a:schemeClr val="bg1">
                    <a:lumMod val="95000"/>
                  </a:schemeClr>
                </a:solidFill>
                <a:latin typeface="Times New Roman" panose="02020603050405020304" charset="0"/>
                <a:ea typeface="华文新魏" panose="02010800040101010101" pitchFamily="2" charset="-122"/>
                <a:cs typeface="Times New Roman" panose="02020603050405020304" charset="0"/>
              </a:rPr>
              <a:t>F</a:t>
            </a:r>
            <a:r>
              <a:rPr lang="zh-CN" altLang="en-US" sz="3200" kern="0" dirty="0">
                <a:solidFill>
                  <a:schemeClr val="bg1">
                    <a:lumMod val="95000"/>
                  </a:schemeClr>
                </a:solidFill>
                <a:latin typeface="Times New Roman" panose="02020603050405020304" charset="0"/>
                <a:ea typeface="华文新魏" panose="02010800040101010101" pitchFamily="2" charset="-122"/>
                <a:cs typeface="Times New Roman" panose="02020603050405020304" charset="0"/>
              </a:rPr>
              <a:t>→</a:t>
            </a:r>
            <a:r>
              <a:rPr lang="en-US" altLang="zh-CN" sz="3200" kern="0" dirty="0">
                <a:solidFill>
                  <a:schemeClr val="bg1">
                    <a:lumMod val="95000"/>
                  </a:schemeClr>
                </a:solidFill>
                <a:latin typeface="Times New Roman" panose="02020603050405020304" charset="0"/>
                <a:ea typeface="华文新魏" panose="02010800040101010101" pitchFamily="2" charset="-122"/>
                <a:cs typeface="Times New Roman" panose="02020603050405020304" charset="0"/>
              </a:rPr>
              <a:t> ·(E)</a:t>
            </a:r>
            <a:endParaRPr lang="en-US" altLang="zh-CN" sz="3200" kern="0" dirty="0">
              <a:solidFill>
                <a:schemeClr val="bg1">
                  <a:lumMod val="95000"/>
                </a:schemeClr>
              </a:solidFill>
              <a:latin typeface="Times New Roman" panose="02020603050405020304" charset="0"/>
              <a:ea typeface="华文新魏" panose="02010800040101010101" pitchFamily="2" charset="-122"/>
              <a:cs typeface="Times New Roman" panose="02020603050405020304" charset="0"/>
            </a:endParaRPr>
          </a:p>
          <a:p>
            <a:pPr algn="l" eaLnBrk="0" hangingPunct="0">
              <a:spcBef>
                <a:spcPct val="20000"/>
              </a:spcBef>
              <a:buClr>
                <a:srgbClr val="5FB6F1"/>
              </a:buClr>
              <a:defRPr/>
            </a:pPr>
            <a:r>
              <a:rPr lang="en-US" altLang="zh-CN" sz="3200" kern="0" dirty="0">
                <a:solidFill>
                  <a:schemeClr val="bg1">
                    <a:lumMod val="95000"/>
                  </a:schemeClr>
                </a:solidFill>
                <a:latin typeface="Times New Roman" panose="02020603050405020304" charset="0"/>
                <a:ea typeface="华文新魏" panose="02010800040101010101" pitchFamily="2" charset="-122"/>
                <a:cs typeface="Times New Roman" panose="02020603050405020304" charset="0"/>
              </a:rPr>
              <a:t>F</a:t>
            </a:r>
            <a:r>
              <a:rPr lang="zh-CN" altLang="en-US" sz="3200" kern="0" dirty="0">
                <a:solidFill>
                  <a:schemeClr val="bg1">
                    <a:lumMod val="95000"/>
                  </a:schemeClr>
                </a:solidFill>
                <a:latin typeface="Times New Roman" panose="02020603050405020304" charset="0"/>
                <a:ea typeface="华文新魏" panose="02010800040101010101" pitchFamily="2" charset="-122"/>
                <a:cs typeface="Times New Roman" panose="02020603050405020304" charset="0"/>
              </a:rPr>
              <a:t>→</a:t>
            </a:r>
            <a:r>
              <a:rPr lang="en-US" altLang="zh-CN" sz="3200" kern="0" dirty="0">
                <a:solidFill>
                  <a:schemeClr val="bg1">
                    <a:lumMod val="95000"/>
                  </a:schemeClr>
                </a:solidFill>
                <a:latin typeface="Times New Roman" panose="02020603050405020304" charset="0"/>
                <a:ea typeface="华文新魏" panose="02010800040101010101" pitchFamily="2" charset="-122"/>
                <a:cs typeface="Times New Roman" panose="02020603050405020304" charset="0"/>
              </a:rPr>
              <a:t> ·id</a:t>
            </a:r>
            <a:endParaRPr lang="en-US" altLang="zh-CN" sz="3200" kern="0" dirty="0">
              <a:solidFill>
                <a:schemeClr val="bg1">
                  <a:lumMod val="95000"/>
                </a:schemeClr>
              </a:solidFill>
              <a:latin typeface="Times New Roman" panose="02020603050405020304" charset="0"/>
              <a:ea typeface="华文新魏" panose="02010800040101010101" pitchFamily="2" charset="-122"/>
              <a:cs typeface="Times New Roman" panose="02020603050405020304" charset="0"/>
            </a:endParaRPr>
          </a:p>
        </p:txBody>
      </p:sp>
      <p:sp>
        <p:nvSpPr>
          <p:cNvPr id="7" name="矩形 6"/>
          <p:cNvSpPr>
            <a:spLocks noChangeArrowheads="1"/>
          </p:cNvSpPr>
          <p:nvPr/>
        </p:nvSpPr>
        <p:spPr bwMode="auto">
          <a:xfrm>
            <a:off x="4386262" y="3176589"/>
            <a:ext cx="33274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800" dirty="0">
                <a:latin typeface="Times New Roman" panose="02020603050405020304" charset="0"/>
                <a:cs typeface="Times New Roman" panose="02020603050405020304" charset="0"/>
              </a:rPr>
              <a:t>closure({ E′ </a:t>
            </a:r>
            <a:r>
              <a:rPr lang="zh-CN" altLang="en-US" sz="2800" dirty="0">
                <a:latin typeface="Times New Roman" panose="02020603050405020304" charset="0"/>
                <a:cs typeface="Times New Roman" panose="02020603050405020304" charset="0"/>
              </a:rPr>
              <a:t>→</a:t>
            </a:r>
            <a:r>
              <a:rPr lang="en-US" altLang="zh-CN" sz="2800" dirty="0">
                <a:latin typeface="Times New Roman" panose="02020603050405020304" charset="0"/>
                <a:cs typeface="Times New Roman" panose="02020603050405020304" charset="0"/>
              </a:rPr>
              <a:t>·E })=</a:t>
            </a:r>
            <a:endParaRPr lang="en-US" altLang="zh-CN" sz="2800" dirty="0">
              <a:latin typeface="Times New Roman" panose="02020603050405020304" charset="0"/>
              <a:cs typeface="Times New Roman" panose="02020603050405020304" charset="0"/>
            </a:endParaRPr>
          </a:p>
        </p:txBody>
      </p:sp>
      <p:sp>
        <p:nvSpPr>
          <p:cNvPr id="8" name="左大括号 7"/>
          <p:cNvSpPr/>
          <p:nvPr/>
        </p:nvSpPr>
        <p:spPr bwMode="auto">
          <a:xfrm>
            <a:off x="7713663" y="1592263"/>
            <a:ext cx="417513" cy="3744912"/>
          </a:xfrm>
          <a:prstGeom prst="leftBrace">
            <a:avLst>
              <a:gd name="adj1" fmla="val 15614"/>
              <a:gd name="adj2" fmla="val 50000"/>
            </a:avLst>
          </a:prstGeom>
          <a:noFill/>
          <a:ln w="31750" algn="ctr">
            <a:solidFill>
              <a:schemeClr val="tx1"/>
            </a:solidFill>
            <a:rou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endParaRPr lang="zh-CN" altLang="en-US" sz="2400"/>
          </a:p>
        </p:txBody>
      </p:sp>
      <p:sp>
        <p:nvSpPr>
          <p:cNvPr id="9" name="矩形 8"/>
          <p:cNvSpPr/>
          <p:nvPr/>
        </p:nvSpPr>
        <p:spPr>
          <a:xfrm>
            <a:off x="1296670" y="1747520"/>
            <a:ext cx="1944370" cy="1715770"/>
          </a:xfrm>
          <a:prstGeom prst="rect">
            <a:avLst/>
          </a:prstGeom>
        </p:spPr>
        <p:txBody>
          <a:bodyPr wrap="square">
            <a:spAutoFit/>
          </a:bodyPr>
          <a:p>
            <a:pPr algn="l" eaLnBrk="0" hangingPunct="0">
              <a:spcBef>
                <a:spcPct val="20000"/>
              </a:spcBef>
              <a:buClr>
                <a:srgbClr val="5FB6F1"/>
              </a:buClr>
              <a:defRPr/>
            </a:pPr>
            <a:r>
              <a:rPr lang="en-US" altLang="zh-CN" sz="2400" kern="0" dirty="0">
                <a:solidFill>
                  <a:srgbClr val="000000"/>
                </a:solidFill>
                <a:latin typeface="Times New Roman" panose="02020603050405020304" charset="0"/>
                <a:ea typeface="华文新魏" panose="02010800040101010101" pitchFamily="2" charset="-122"/>
                <a:cs typeface="Times New Roman" panose="02020603050405020304" charset="0"/>
              </a:rPr>
              <a:t>E</a:t>
            </a:r>
            <a:r>
              <a:rPr lang="en-US" altLang="zh-CN" sz="2400" dirty="0">
                <a:latin typeface="Times New Roman" panose="02020603050405020304" charset="0"/>
                <a:cs typeface="Times New Roman" panose="02020603050405020304" charset="0"/>
              </a:rPr>
              <a:t>′ </a:t>
            </a:r>
            <a:r>
              <a:rPr lang="zh-CN" altLang="en-US" sz="2400" kern="0" dirty="0">
                <a:solidFill>
                  <a:srgbClr val="000000"/>
                </a:solidFill>
                <a:latin typeface="Times New Roman" panose="02020603050405020304" charset="0"/>
                <a:ea typeface="华文新魏" panose="02010800040101010101" pitchFamily="2" charset="-122"/>
                <a:cs typeface="Times New Roman" panose="02020603050405020304" charset="0"/>
              </a:rPr>
              <a:t>→</a:t>
            </a:r>
            <a:r>
              <a:rPr lang="en-US" altLang="zh-CN" sz="2400" kern="0" dirty="0">
                <a:solidFill>
                  <a:srgbClr val="000000"/>
                </a:solidFill>
                <a:latin typeface="Times New Roman" panose="02020603050405020304" charset="0"/>
                <a:ea typeface="华文新魏" panose="02010800040101010101" pitchFamily="2" charset="-122"/>
                <a:cs typeface="Times New Roman" panose="02020603050405020304" charset="0"/>
              </a:rPr>
              <a:t>E</a:t>
            </a:r>
            <a:br>
              <a:rPr lang="en-US" altLang="zh-CN" sz="2400" kern="0" dirty="0">
                <a:solidFill>
                  <a:srgbClr val="000000"/>
                </a:solidFill>
                <a:latin typeface="Times New Roman" panose="02020603050405020304" charset="0"/>
                <a:ea typeface="华文新魏" panose="02010800040101010101" pitchFamily="2" charset="-122"/>
                <a:cs typeface="Times New Roman" panose="02020603050405020304" charset="0"/>
              </a:rPr>
            </a:br>
            <a:r>
              <a:rPr lang="en-US" altLang="zh-CN" sz="2400" kern="0" dirty="0" err="1">
                <a:solidFill>
                  <a:srgbClr val="000000"/>
                </a:solidFill>
                <a:latin typeface="Times New Roman" panose="02020603050405020304" charset="0"/>
                <a:ea typeface="华文新魏" panose="02010800040101010101" pitchFamily="2" charset="-122"/>
                <a:cs typeface="Times New Roman" panose="02020603050405020304" charset="0"/>
              </a:rPr>
              <a:t>E</a:t>
            </a:r>
            <a:r>
              <a:rPr lang="en-US" altLang="zh-CN" sz="2400" kern="0" dirty="0">
                <a:solidFill>
                  <a:srgbClr val="000000"/>
                </a:solidFill>
                <a:latin typeface="Times New Roman" panose="02020603050405020304" charset="0"/>
                <a:ea typeface="华文新魏" panose="02010800040101010101" pitchFamily="2" charset="-122"/>
                <a:cs typeface="Times New Roman" panose="02020603050405020304" charset="0"/>
              </a:rPr>
              <a:t> </a:t>
            </a:r>
            <a:r>
              <a:rPr lang="zh-CN" altLang="en-US" sz="2400" kern="0" dirty="0">
                <a:solidFill>
                  <a:srgbClr val="000000"/>
                </a:solidFill>
                <a:latin typeface="Times New Roman" panose="02020603050405020304" charset="0"/>
                <a:ea typeface="华文新魏" panose="02010800040101010101" pitchFamily="2" charset="-122"/>
                <a:cs typeface="Times New Roman" panose="02020603050405020304" charset="0"/>
              </a:rPr>
              <a:t>→</a:t>
            </a:r>
            <a:r>
              <a:rPr lang="en-US" altLang="zh-CN" sz="2400" kern="0" dirty="0">
                <a:solidFill>
                  <a:srgbClr val="000000"/>
                </a:solidFill>
                <a:latin typeface="Times New Roman" panose="02020603050405020304" charset="0"/>
                <a:ea typeface="华文新魏" panose="02010800040101010101" pitchFamily="2" charset="-122"/>
                <a:cs typeface="Times New Roman" panose="02020603050405020304" charset="0"/>
              </a:rPr>
              <a:t> E+T|T</a:t>
            </a:r>
            <a:endParaRPr lang="en-US" altLang="zh-CN" sz="2400" kern="0" dirty="0">
              <a:solidFill>
                <a:srgbClr val="000000"/>
              </a:solidFill>
              <a:latin typeface="Times New Roman" panose="02020603050405020304" charset="0"/>
              <a:ea typeface="华文新魏" panose="02010800040101010101" pitchFamily="2" charset="-122"/>
              <a:cs typeface="Times New Roman" panose="02020603050405020304" charset="0"/>
            </a:endParaRPr>
          </a:p>
          <a:p>
            <a:pPr algn="l" eaLnBrk="0" hangingPunct="0">
              <a:spcBef>
                <a:spcPct val="20000"/>
              </a:spcBef>
              <a:buClr>
                <a:srgbClr val="5FB6F1"/>
              </a:buClr>
              <a:defRPr/>
            </a:pPr>
            <a:r>
              <a:rPr lang="en-US" altLang="zh-CN" sz="2400" kern="0" dirty="0">
                <a:solidFill>
                  <a:srgbClr val="000000"/>
                </a:solidFill>
                <a:latin typeface="Times New Roman" panose="02020603050405020304" charset="0"/>
                <a:ea typeface="华文新魏" panose="02010800040101010101" pitchFamily="2" charset="-122"/>
                <a:cs typeface="Times New Roman" panose="02020603050405020304" charset="0"/>
              </a:rPr>
              <a:t>T </a:t>
            </a:r>
            <a:r>
              <a:rPr lang="zh-CN" altLang="en-US" sz="2400" kern="0" dirty="0">
                <a:solidFill>
                  <a:srgbClr val="000000"/>
                </a:solidFill>
                <a:latin typeface="Times New Roman" panose="02020603050405020304" charset="0"/>
                <a:ea typeface="华文新魏" panose="02010800040101010101" pitchFamily="2" charset="-122"/>
                <a:cs typeface="Times New Roman" panose="02020603050405020304" charset="0"/>
              </a:rPr>
              <a:t>→</a:t>
            </a:r>
            <a:r>
              <a:rPr lang="en-US" altLang="zh-CN" sz="2400" kern="0" dirty="0">
                <a:solidFill>
                  <a:srgbClr val="000000"/>
                </a:solidFill>
                <a:latin typeface="Times New Roman" panose="02020603050405020304" charset="0"/>
                <a:ea typeface="华文新魏" panose="02010800040101010101" pitchFamily="2" charset="-122"/>
                <a:cs typeface="Times New Roman" panose="02020603050405020304" charset="0"/>
              </a:rPr>
              <a:t> T*F|F</a:t>
            </a:r>
            <a:endParaRPr lang="en-US" altLang="zh-CN" sz="2400" kern="0" dirty="0">
              <a:solidFill>
                <a:srgbClr val="000000"/>
              </a:solidFill>
              <a:latin typeface="Times New Roman" panose="02020603050405020304" charset="0"/>
              <a:ea typeface="华文新魏" panose="02010800040101010101" pitchFamily="2" charset="-122"/>
              <a:cs typeface="Times New Roman" panose="02020603050405020304" charset="0"/>
            </a:endParaRPr>
          </a:p>
          <a:p>
            <a:pPr algn="l" eaLnBrk="0" hangingPunct="0">
              <a:spcBef>
                <a:spcPct val="20000"/>
              </a:spcBef>
              <a:buClr>
                <a:srgbClr val="5FB6F1"/>
              </a:buClr>
              <a:defRPr/>
            </a:pPr>
            <a:r>
              <a:rPr lang="en-US" altLang="zh-CN" sz="2400" kern="0" dirty="0">
                <a:solidFill>
                  <a:srgbClr val="000000"/>
                </a:solidFill>
                <a:latin typeface="Times New Roman" panose="02020603050405020304" charset="0"/>
                <a:ea typeface="华文新魏" panose="02010800040101010101" pitchFamily="2" charset="-122"/>
                <a:cs typeface="Times New Roman" panose="02020603050405020304" charset="0"/>
              </a:rPr>
              <a:t>F </a:t>
            </a:r>
            <a:r>
              <a:rPr lang="zh-CN" altLang="en-US" sz="2400" kern="0" dirty="0">
                <a:solidFill>
                  <a:srgbClr val="000000"/>
                </a:solidFill>
                <a:latin typeface="Times New Roman" panose="02020603050405020304" charset="0"/>
                <a:ea typeface="华文新魏" panose="02010800040101010101" pitchFamily="2" charset="-122"/>
                <a:cs typeface="Times New Roman" panose="02020603050405020304" charset="0"/>
              </a:rPr>
              <a:t>→</a:t>
            </a:r>
            <a:r>
              <a:rPr lang="en-US" altLang="zh-CN" sz="2400" kern="0" dirty="0">
                <a:solidFill>
                  <a:srgbClr val="000000"/>
                </a:solidFill>
                <a:latin typeface="Times New Roman" panose="02020603050405020304" charset="0"/>
                <a:ea typeface="华文新魏" panose="02010800040101010101" pitchFamily="2" charset="-122"/>
                <a:cs typeface="Times New Roman" panose="02020603050405020304" charset="0"/>
              </a:rPr>
              <a:t> (E)|id</a:t>
            </a:r>
            <a:endParaRPr lang="en-US" altLang="zh-CN" sz="2400" kern="0" dirty="0">
              <a:solidFill>
                <a:srgbClr val="000000"/>
              </a:solidFill>
              <a:latin typeface="Times New Roman" panose="02020603050405020304" charset="0"/>
              <a:ea typeface="华文新魏" panose="02010800040101010101" pitchFamily="2" charset="-122"/>
              <a:cs typeface="Times New Roman" panose="02020603050405020304" charset="0"/>
            </a:endParaRPr>
          </a:p>
        </p:txBody>
      </p:sp>
      <p:sp>
        <p:nvSpPr>
          <p:cNvPr id="11" name="矩形 10"/>
          <p:cNvSpPr/>
          <p:nvPr/>
        </p:nvSpPr>
        <p:spPr>
          <a:xfrm>
            <a:off x="159385" y="4018280"/>
            <a:ext cx="6272530" cy="2306955"/>
          </a:xfrm>
          <a:prstGeom prst="rect">
            <a:avLst/>
          </a:prstGeom>
        </p:spPr>
        <p:txBody>
          <a:bodyPr wrap="square">
            <a:spAutoFit/>
          </a:bodyPr>
          <a:p>
            <a:pPr marL="182880" lvl="2" indent="-182880">
              <a:spcBef>
                <a:spcPts val="0"/>
              </a:spcBef>
              <a:buClr>
                <a:srgbClr val="CC0000"/>
              </a:buClr>
              <a:buFont typeface="Times" charset="0"/>
              <a:buChar char="•"/>
              <a:defRPr/>
            </a:pPr>
            <a:r>
              <a:rPr lang="en-US" altLang="zh-CN" sz="2400" kern="0" dirty="0">
                <a:solidFill>
                  <a:srgbClr val="FF0000"/>
                </a:solidFill>
                <a:latin typeface="Times New Roman" panose="02020603050405020304" charset="0"/>
                <a:ea typeface="华文新魏" panose="02010800040101010101" pitchFamily="2" charset="-122"/>
                <a:cs typeface="Times New Roman" panose="02020603050405020304" charset="0"/>
              </a:rPr>
              <a:t>1. </a:t>
            </a:r>
            <a:r>
              <a:rPr lang="zh-CN" altLang="en-US" sz="2400" kern="0" dirty="0">
                <a:solidFill>
                  <a:srgbClr val="FF0000"/>
                </a:solidFill>
                <a:latin typeface="Times New Roman" panose="02020603050405020304" charset="0"/>
                <a:ea typeface="华文新魏" panose="02010800040101010101" pitchFamily="2" charset="-122"/>
                <a:cs typeface="Times New Roman" panose="02020603050405020304" charset="0"/>
              </a:rPr>
              <a:t>每个</a:t>
            </a:r>
            <a:r>
              <a:rPr lang="en-US" altLang="zh-CN" sz="2400" kern="0" dirty="0">
                <a:solidFill>
                  <a:srgbClr val="FF0000"/>
                </a:solidFill>
                <a:latin typeface="Times New Roman" panose="02020603050405020304" charset="0"/>
                <a:ea typeface="华文新魏" panose="02010800040101010101" pitchFamily="2" charset="-122"/>
                <a:cs typeface="Times New Roman" panose="02020603050405020304" charset="0"/>
              </a:rPr>
              <a:t>I</a:t>
            </a:r>
            <a:r>
              <a:rPr lang="zh-CN" altLang="en-US" sz="2400" kern="0" dirty="0">
                <a:solidFill>
                  <a:srgbClr val="FF0000"/>
                </a:solidFill>
                <a:latin typeface="Times New Roman" panose="02020603050405020304" charset="0"/>
                <a:ea typeface="华文新魏" panose="02010800040101010101" pitchFamily="2" charset="-122"/>
                <a:cs typeface="Times New Roman" panose="02020603050405020304" charset="0"/>
              </a:rPr>
              <a:t>中的项目都属于</a:t>
            </a:r>
            <a:r>
              <a:rPr lang="en-US" altLang="zh-CN" sz="2400" kern="0" dirty="0">
                <a:solidFill>
                  <a:srgbClr val="FF0000"/>
                </a:solidFill>
                <a:latin typeface="Times New Roman" panose="02020603050405020304" charset="0"/>
                <a:ea typeface="华文新魏" panose="02010800040101010101" pitchFamily="2" charset="-122"/>
                <a:cs typeface="Times New Roman" panose="02020603050405020304" charset="0"/>
              </a:rPr>
              <a:t>closure(I)</a:t>
            </a:r>
            <a:endParaRPr lang="en-US" altLang="zh-CN" sz="2400" kern="0" dirty="0">
              <a:solidFill>
                <a:srgbClr val="FF0000"/>
              </a:solidFill>
              <a:latin typeface="Times New Roman" panose="02020603050405020304" charset="0"/>
              <a:ea typeface="华文新魏" panose="02010800040101010101" pitchFamily="2" charset="-122"/>
              <a:cs typeface="Times New Roman" panose="02020603050405020304" charset="0"/>
            </a:endParaRPr>
          </a:p>
          <a:p>
            <a:pPr marL="182880" lvl="2" indent="-182880">
              <a:spcBef>
                <a:spcPts val="0"/>
              </a:spcBef>
              <a:buClr>
                <a:srgbClr val="CC0000"/>
              </a:buClr>
              <a:buFont typeface="Times" charset="0"/>
              <a:buChar char="•"/>
              <a:defRPr/>
            </a:pP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2. </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若项目</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A</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α</a:t>
            </a:r>
            <a:r>
              <a:rPr lang="en-US" altLang="zh-CN" sz="2400" b="1" kern="0" dirty="0">
                <a:solidFill>
                  <a:prstClr val="black"/>
                </a:solidFill>
                <a:latin typeface="Times New Roman" panose="02020603050405020304" charset="0"/>
                <a:ea typeface="华文新魏" panose="02010800040101010101" pitchFamily="2" charset="-122"/>
                <a:cs typeface="Times New Roman" panose="02020603050405020304" charset="0"/>
              </a:rPr>
              <a:t>·</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Bβ</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在</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closure(I)</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中，且</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B</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γ</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是</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G</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的一个产生式，如果</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B</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a:t>
            </a:r>
            <a:r>
              <a:rPr lang="en-US" altLang="zh-CN" sz="2400" b="1" kern="0" dirty="0">
                <a:solidFill>
                  <a:srgbClr val="605435"/>
                </a:solidFill>
                <a:latin typeface="Times New Roman" panose="02020603050405020304" charset="0"/>
                <a:ea typeface="华文新魏" panose="02010800040101010101" pitchFamily="2" charset="-122"/>
                <a:cs typeface="Times New Roman" panose="02020603050405020304" charset="0"/>
              </a:rPr>
              <a:t>·</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γ</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不在</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closure(I)</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中，则将</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B</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a:t>
            </a:r>
            <a:r>
              <a:rPr lang="en-US" altLang="zh-CN" sz="2400" b="1" kern="0" dirty="0">
                <a:solidFill>
                  <a:srgbClr val="605435"/>
                </a:solidFill>
                <a:latin typeface="Times New Roman" panose="02020603050405020304" charset="0"/>
                <a:ea typeface="华文新魏" panose="02010800040101010101" pitchFamily="2" charset="-122"/>
                <a:cs typeface="Times New Roman" panose="02020603050405020304" charset="0"/>
              </a:rPr>
              <a:t>·</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γ</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加入</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closure(I)</a:t>
            </a:r>
            <a:endPar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endParaRPr>
          </a:p>
          <a:p>
            <a:pPr marL="182880" lvl="2" indent="-182880">
              <a:spcBef>
                <a:spcPts val="0"/>
              </a:spcBef>
              <a:buClr>
                <a:srgbClr val="CC0000"/>
              </a:buClr>
              <a:buFont typeface="Times" charset="0"/>
              <a:buChar char="•"/>
              <a:defRPr/>
            </a:pP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3. </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重复执行规则</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(2)</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，直到</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closure(I)</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不再增大为止</a:t>
            </a:r>
            <a:endPar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latin typeface="Times New Roman" panose="02020603050405020304" charset="0"/>
                <a:cs typeface="Times New Roman" panose="02020603050405020304" charset="0"/>
              </a:rPr>
              <a:t>例</a:t>
            </a:r>
            <a:r>
              <a:rPr lang="en-US" altLang="zh-CN" dirty="0">
                <a:latin typeface="Times New Roman" panose="02020603050405020304" charset="0"/>
                <a:cs typeface="Times New Roman" panose="02020603050405020304" charset="0"/>
              </a:rPr>
              <a:t>: </a:t>
            </a:r>
            <a:r>
              <a:rPr lang="zh-CN" altLang="en-US" dirty="0">
                <a:latin typeface="Times New Roman" panose="02020603050405020304" charset="0"/>
                <a:cs typeface="Times New Roman" panose="02020603050405020304" charset="0"/>
              </a:rPr>
              <a:t>求</a:t>
            </a:r>
            <a:r>
              <a:rPr lang="en-US" altLang="zh-CN" dirty="0">
                <a:latin typeface="Times New Roman" panose="02020603050405020304" charset="0"/>
                <a:cs typeface="Times New Roman" panose="02020603050405020304" charset="0"/>
              </a:rPr>
              <a:t>closure({ E′ </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rPr>
              <a:t>·E })</a:t>
            </a:r>
            <a:endParaRPr lang="en-US" altLang="zh-CN" dirty="0">
              <a:latin typeface="Times New Roman" panose="02020603050405020304" charset="0"/>
              <a:cs typeface="Times New Roman" panose="02020603050405020304" charset="0"/>
            </a:endParaRPr>
          </a:p>
        </p:txBody>
      </p:sp>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latin typeface="Times New Roman" panose="02020603050405020304" charset="0"/>
                <a:cs typeface="Times New Roman" panose="02020603050405020304" charset="0"/>
              </a:rPr>
              <a:t>项目集的闭包</a:t>
            </a:r>
            <a:r>
              <a:rPr lang="en-US" altLang="zh-CN" dirty="0">
                <a:latin typeface="Times New Roman" panose="02020603050405020304" charset="0"/>
                <a:cs typeface="Times New Roman" panose="02020603050405020304" charset="0"/>
              </a:rPr>
              <a:t>(closure)</a:t>
            </a:r>
            <a:endParaRPr lang="zh-CN" altLang="en-US" dirty="0"/>
          </a:p>
        </p:txBody>
      </p:sp>
      <p:sp>
        <p:nvSpPr>
          <p:cNvPr id="6" name="矩形 5"/>
          <p:cNvSpPr/>
          <p:nvPr/>
        </p:nvSpPr>
        <p:spPr>
          <a:xfrm>
            <a:off x="8347076" y="1447801"/>
            <a:ext cx="2016125" cy="4130675"/>
          </a:xfrm>
          <a:prstGeom prst="rect">
            <a:avLst/>
          </a:prstGeom>
        </p:spPr>
        <p:txBody>
          <a:bodyPr>
            <a:spAutoFit/>
          </a:bodyPr>
          <a:lstStyle/>
          <a:p>
            <a:pPr algn="l" eaLnBrk="0" hangingPunct="0">
              <a:spcBef>
                <a:spcPct val="20000"/>
              </a:spcBef>
              <a:buClr>
                <a:srgbClr val="5FB6F1"/>
              </a:buClr>
              <a:defRPr/>
            </a:pPr>
            <a:r>
              <a:rPr lang="en-US" altLang="zh-CN" sz="3200" kern="0" dirty="0">
                <a:solidFill>
                  <a:srgbClr val="000000"/>
                </a:solidFill>
                <a:latin typeface="Times New Roman" panose="02020603050405020304" charset="0"/>
                <a:ea typeface="华文新魏" panose="02010800040101010101" pitchFamily="2" charset="-122"/>
                <a:cs typeface="Times New Roman" panose="02020603050405020304" charset="0"/>
              </a:rPr>
              <a:t>E′ </a:t>
            </a:r>
            <a:r>
              <a:rPr lang="zh-CN" altLang="en-US" sz="3200" kern="0" dirty="0">
                <a:solidFill>
                  <a:srgbClr val="000000"/>
                </a:solidFill>
                <a:latin typeface="Times New Roman" panose="02020603050405020304" charset="0"/>
                <a:ea typeface="华文新魏" panose="02010800040101010101" pitchFamily="2" charset="-122"/>
                <a:cs typeface="Times New Roman" panose="02020603050405020304" charset="0"/>
              </a:rPr>
              <a:t>→</a:t>
            </a:r>
            <a:r>
              <a:rPr lang="en-US" altLang="zh-CN" sz="3200" kern="0" dirty="0">
                <a:solidFill>
                  <a:srgbClr val="000000"/>
                </a:solidFill>
                <a:latin typeface="Times New Roman" panose="02020603050405020304" charset="0"/>
                <a:ea typeface="华文新魏" panose="02010800040101010101" pitchFamily="2" charset="-122"/>
                <a:cs typeface="Times New Roman" panose="02020603050405020304" charset="0"/>
              </a:rPr>
              <a:t>·E</a:t>
            </a:r>
            <a:endParaRPr lang="en-US" altLang="zh-CN" sz="3200" kern="0" dirty="0">
              <a:solidFill>
                <a:srgbClr val="000000"/>
              </a:solidFill>
              <a:latin typeface="Times New Roman" panose="02020603050405020304" charset="0"/>
              <a:ea typeface="华文新魏" panose="02010800040101010101" pitchFamily="2" charset="-122"/>
              <a:cs typeface="Times New Roman" panose="02020603050405020304" charset="0"/>
            </a:endParaRPr>
          </a:p>
          <a:p>
            <a:pPr algn="l" eaLnBrk="0" hangingPunct="0">
              <a:spcBef>
                <a:spcPct val="20000"/>
              </a:spcBef>
              <a:buClr>
                <a:srgbClr val="5FB6F1"/>
              </a:buClr>
              <a:defRPr/>
            </a:pPr>
            <a:r>
              <a:rPr lang="en-US" altLang="zh-CN" sz="3200" kern="0" dirty="0">
                <a:solidFill>
                  <a:srgbClr val="000000"/>
                </a:solidFill>
                <a:latin typeface="Times New Roman" panose="02020603050405020304" charset="0"/>
                <a:ea typeface="华文新魏" panose="02010800040101010101" pitchFamily="2" charset="-122"/>
                <a:cs typeface="Times New Roman" panose="02020603050405020304" charset="0"/>
              </a:rPr>
              <a:t>E</a:t>
            </a:r>
            <a:r>
              <a:rPr lang="zh-CN" altLang="en-US" sz="3200" kern="0" dirty="0">
                <a:solidFill>
                  <a:srgbClr val="000000"/>
                </a:solidFill>
                <a:latin typeface="Times New Roman" panose="02020603050405020304" charset="0"/>
                <a:ea typeface="华文新魏" panose="02010800040101010101" pitchFamily="2" charset="-122"/>
                <a:cs typeface="Times New Roman" panose="02020603050405020304" charset="0"/>
              </a:rPr>
              <a:t>→</a:t>
            </a:r>
            <a:r>
              <a:rPr lang="en-US" altLang="zh-CN" sz="3200" kern="0" dirty="0">
                <a:solidFill>
                  <a:srgbClr val="000000"/>
                </a:solidFill>
                <a:latin typeface="Times New Roman" panose="02020603050405020304" charset="0"/>
                <a:ea typeface="华文新魏" panose="02010800040101010101" pitchFamily="2" charset="-122"/>
                <a:cs typeface="Times New Roman" panose="02020603050405020304" charset="0"/>
              </a:rPr>
              <a:t> ·E+T</a:t>
            </a:r>
            <a:endParaRPr lang="en-US" altLang="zh-CN" sz="3200" kern="0" dirty="0">
              <a:solidFill>
                <a:srgbClr val="000000"/>
              </a:solidFill>
              <a:latin typeface="Times New Roman" panose="02020603050405020304" charset="0"/>
              <a:ea typeface="华文新魏" panose="02010800040101010101" pitchFamily="2" charset="-122"/>
              <a:cs typeface="Times New Roman" panose="02020603050405020304" charset="0"/>
            </a:endParaRPr>
          </a:p>
          <a:p>
            <a:pPr algn="l" eaLnBrk="0" hangingPunct="0">
              <a:spcBef>
                <a:spcPct val="20000"/>
              </a:spcBef>
              <a:buClr>
                <a:srgbClr val="5FB6F1"/>
              </a:buClr>
              <a:defRPr/>
            </a:pPr>
            <a:r>
              <a:rPr lang="en-US" altLang="zh-CN" sz="3200" kern="0" dirty="0">
                <a:solidFill>
                  <a:srgbClr val="000000"/>
                </a:solidFill>
                <a:latin typeface="Times New Roman" panose="02020603050405020304" charset="0"/>
                <a:ea typeface="华文新魏" panose="02010800040101010101" pitchFamily="2" charset="-122"/>
                <a:cs typeface="Times New Roman" panose="02020603050405020304" charset="0"/>
              </a:rPr>
              <a:t>E</a:t>
            </a:r>
            <a:r>
              <a:rPr lang="zh-CN" altLang="en-US" sz="3200" kern="0" dirty="0">
                <a:solidFill>
                  <a:srgbClr val="000000"/>
                </a:solidFill>
                <a:latin typeface="Times New Roman" panose="02020603050405020304" charset="0"/>
                <a:ea typeface="华文新魏" panose="02010800040101010101" pitchFamily="2" charset="-122"/>
                <a:cs typeface="Times New Roman" panose="02020603050405020304" charset="0"/>
              </a:rPr>
              <a:t>→ </a:t>
            </a:r>
            <a:r>
              <a:rPr lang="en-US" altLang="zh-CN" sz="3200" kern="0" dirty="0">
                <a:solidFill>
                  <a:srgbClr val="000000"/>
                </a:solidFill>
                <a:latin typeface="Times New Roman" panose="02020603050405020304" charset="0"/>
                <a:ea typeface="华文新魏" panose="02010800040101010101" pitchFamily="2" charset="-122"/>
                <a:cs typeface="Times New Roman" panose="02020603050405020304" charset="0"/>
              </a:rPr>
              <a:t>·T</a:t>
            </a:r>
            <a:endParaRPr lang="en-US" altLang="zh-CN" sz="3200" kern="0" dirty="0">
              <a:solidFill>
                <a:srgbClr val="000000"/>
              </a:solidFill>
              <a:latin typeface="Times New Roman" panose="02020603050405020304" charset="0"/>
              <a:ea typeface="华文新魏" panose="02010800040101010101" pitchFamily="2" charset="-122"/>
              <a:cs typeface="Times New Roman" panose="02020603050405020304" charset="0"/>
            </a:endParaRPr>
          </a:p>
          <a:p>
            <a:pPr algn="l" eaLnBrk="0" hangingPunct="0">
              <a:spcBef>
                <a:spcPct val="20000"/>
              </a:spcBef>
              <a:buClr>
                <a:srgbClr val="5FB6F1"/>
              </a:buClr>
              <a:defRPr/>
            </a:pPr>
            <a:r>
              <a:rPr lang="en-US" altLang="zh-CN" sz="3200" kern="0" dirty="0">
                <a:solidFill>
                  <a:srgbClr val="FF0000"/>
                </a:solidFill>
                <a:latin typeface="Times New Roman" panose="02020603050405020304" charset="0"/>
                <a:ea typeface="华文新魏" panose="02010800040101010101" pitchFamily="2" charset="-122"/>
                <a:cs typeface="Times New Roman" panose="02020603050405020304" charset="0"/>
              </a:rPr>
              <a:t>T</a:t>
            </a:r>
            <a:r>
              <a:rPr lang="zh-CN" altLang="en-US" sz="3200" kern="0" dirty="0">
                <a:solidFill>
                  <a:srgbClr val="FF0000"/>
                </a:solidFill>
                <a:latin typeface="Times New Roman" panose="02020603050405020304" charset="0"/>
                <a:ea typeface="华文新魏" panose="02010800040101010101" pitchFamily="2" charset="-122"/>
                <a:cs typeface="Times New Roman" panose="02020603050405020304" charset="0"/>
              </a:rPr>
              <a:t>→</a:t>
            </a:r>
            <a:r>
              <a:rPr lang="en-US" altLang="zh-CN" sz="3200" kern="0" dirty="0">
                <a:solidFill>
                  <a:srgbClr val="FF0000"/>
                </a:solidFill>
                <a:latin typeface="Times New Roman" panose="02020603050405020304" charset="0"/>
                <a:ea typeface="华文新魏" panose="02010800040101010101" pitchFamily="2" charset="-122"/>
                <a:cs typeface="Times New Roman" panose="02020603050405020304" charset="0"/>
              </a:rPr>
              <a:t> ·T*F</a:t>
            </a:r>
            <a:endParaRPr lang="en-US" altLang="zh-CN" sz="3200" kern="0" dirty="0">
              <a:solidFill>
                <a:srgbClr val="FF0000"/>
              </a:solidFill>
              <a:latin typeface="Times New Roman" panose="02020603050405020304" charset="0"/>
              <a:ea typeface="华文新魏" panose="02010800040101010101" pitchFamily="2" charset="-122"/>
              <a:cs typeface="Times New Roman" panose="02020603050405020304" charset="0"/>
            </a:endParaRPr>
          </a:p>
          <a:p>
            <a:pPr algn="l" eaLnBrk="0" hangingPunct="0">
              <a:spcBef>
                <a:spcPct val="20000"/>
              </a:spcBef>
              <a:buClr>
                <a:srgbClr val="5FB6F1"/>
              </a:buClr>
              <a:defRPr/>
            </a:pPr>
            <a:r>
              <a:rPr lang="en-US" altLang="zh-CN" sz="3200" kern="0" dirty="0">
                <a:solidFill>
                  <a:srgbClr val="FF0000"/>
                </a:solidFill>
                <a:latin typeface="Times New Roman" panose="02020603050405020304" charset="0"/>
                <a:ea typeface="华文新魏" panose="02010800040101010101" pitchFamily="2" charset="-122"/>
                <a:cs typeface="Times New Roman" panose="02020603050405020304" charset="0"/>
              </a:rPr>
              <a:t>T</a:t>
            </a:r>
            <a:r>
              <a:rPr lang="zh-CN" altLang="en-US" sz="3200" kern="0" dirty="0">
                <a:solidFill>
                  <a:srgbClr val="FF0000"/>
                </a:solidFill>
                <a:latin typeface="Times New Roman" panose="02020603050405020304" charset="0"/>
                <a:ea typeface="华文新魏" panose="02010800040101010101" pitchFamily="2" charset="-122"/>
                <a:cs typeface="Times New Roman" panose="02020603050405020304" charset="0"/>
              </a:rPr>
              <a:t>→</a:t>
            </a:r>
            <a:r>
              <a:rPr lang="en-US" altLang="zh-CN" sz="3200" kern="0" dirty="0">
                <a:solidFill>
                  <a:srgbClr val="FF0000"/>
                </a:solidFill>
                <a:latin typeface="Times New Roman" panose="02020603050405020304" charset="0"/>
                <a:ea typeface="华文新魏" panose="02010800040101010101" pitchFamily="2" charset="-122"/>
                <a:cs typeface="Times New Roman" panose="02020603050405020304" charset="0"/>
              </a:rPr>
              <a:t> ·F</a:t>
            </a:r>
            <a:endParaRPr lang="en-US" altLang="zh-CN" sz="3200" kern="0" dirty="0">
              <a:solidFill>
                <a:srgbClr val="FF0000"/>
              </a:solidFill>
              <a:latin typeface="Times New Roman" panose="02020603050405020304" charset="0"/>
              <a:ea typeface="华文新魏" panose="02010800040101010101" pitchFamily="2" charset="-122"/>
              <a:cs typeface="Times New Roman" panose="02020603050405020304" charset="0"/>
            </a:endParaRPr>
          </a:p>
          <a:p>
            <a:pPr algn="l" eaLnBrk="0" hangingPunct="0">
              <a:spcBef>
                <a:spcPct val="20000"/>
              </a:spcBef>
              <a:buClr>
                <a:srgbClr val="5FB6F1"/>
              </a:buClr>
              <a:defRPr/>
            </a:pPr>
            <a:r>
              <a:rPr lang="en-US" altLang="zh-CN" sz="3200" kern="0" dirty="0">
                <a:solidFill>
                  <a:schemeClr val="bg1">
                    <a:lumMod val="95000"/>
                  </a:schemeClr>
                </a:solidFill>
                <a:latin typeface="Times New Roman" panose="02020603050405020304" charset="0"/>
                <a:ea typeface="华文新魏" panose="02010800040101010101" pitchFamily="2" charset="-122"/>
                <a:cs typeface="Times New Roman" panose="02020603050405020304" charset="0"/>
              </a:rPr>
              <a:t>F</a:t>
            </a:r>
            <a:r>
              <a:rPr lang="zh-CN" altLang="en-US" sz="3200" kern="0" dirty="0">
                <a:solidFill>
                  <a:schemeClr val="bg1">
                    <a:lumMod val="95000"/>
                  </a:schemeClr>
                </a:solidFill>
                <a:latin typeface="Times New Roman" panose="02020603050405020304" charset="0"/>
                <a:ea typeface="华文新魏" panose="02010800040101010101" pitchFamily="2" charset="-122"/>
                <a:cs typeface="Times New Roman" panose="02020603050405020304" charset="0"/>
              </a:rPr>
              <a:t>→</a:t>
            </a:r>
            <a:r>
              <a:rPr lang="en-US" altLang="zh-CN" sz="3200" kern="0" dirty="0">
                <a:solidFill>
                  <a:schemeClr val="bg1">
                    <a:lumMod val="95000"/>
                  </a:schemeClr>
                </a:solidFill>
                <a:latin typeface="Times New Roman" panose="02020603050405020304" charset="0"/>
                <a:ea typeface="华文新魏" panose="02010800040101010101" pitchFamily="2" charset="-122"/>
                <a:cs typeface="Times New Roman" panose="02020603050405020304" charset="0"/>
              </a:rPr>
              <a:t> ·(E)</a:t>
            </a:r>
            <a:endParaRPr lang="en-US" altLang="zh-CN" sz="3200" kern="0" dirty="0">
              <a:solidFill>
                <a:schemeClr val="bg1">
                  <a:lumMod val="95000"/>
                </a:schemeClr>
              </a:solidFill>
              <a:latin typeface="Times New Roman" panose="02020603050405020304" charset="0"/>
              <a:ea typeface="华文新魏" panose="02010800040101010101" pitchFamily="2" charset="-122"/>
              <a:cs typeface="Times New Roman" panose="02020603050405020304" charset="0"/>
            </a:endParaRPr>
          </a:p>
          <a:p>
            <a:pPr algn="l" eaLnBrk="0" hangingPunct="0">
              <a:spcBef>
                <a:spcPct val="20000"/>
              </a:spcBef>
              <a:buClr>
                <a:srgbClr val="5FB6F1"/>
              </a:buClr>
              <a:defRPr/>
            </a:pPr>
            <a:r>
              <a:rPr lang="en-US" altLang="zh-CN" sz="3200" kern="0" dirty="0">
                <a:solidFill>
                  <a:schemeClr val="bg1">
                    <a:lumMod val="95000"/>
                  </a:schemeClr>
                </a:solidFill>
                <a:latin typeface="Times New Roman" panose="02020603050405020304" charset="0"/>
                <a:ea typeface="华文新魏" panose="02010800040101010101" pitchFamily="2" charset="-122"/>
                <a:cs typeface="Times New Roman" panose="02020603050405020304" charset="0"/>
              </a:rPr>
              <a:t>F</a:t>
            </a:r>
            <a:r>
              <a:rPr lang="zh-CN" altLang="en-US" sz="3200" kern="0" dirty="0">
                <a:solidFill>
                  <a:schemeClr val="bg1">
                    <a:lumMod val="95000"/>
                  </a:schemeClr>
                </a:solidFill>
                <a:latin typeface="Times New Roman" panose="02020603050405020304" charset="0"/>
                <a:ea typeface="华文新魏" panose="02010800040101010101" pitchFamily="2" charset="-122"/>
                <a:cs typeface="Times New Roman" panose="02020603050405020304" charset="0"/>
              </a:rPr>
              <a:t>→</a:t>
            </a:r>
            <a:r>
              <a:rPr lang="en-US" altLang="zh-CN" sz="3200" kern="0" dirty="0">
                <a:solidFill>
                  <a:schemeClr val="bg1">
                    <a:lumMod val="95000"/>
                  </a:schemeClr>
                </a:solidFill>
                <a:latin typeface="Times New Roman" panose="02020603050405020304" charset="0"/>
                <a:ea typeface="华文新魏" panose="02010800040101010101" pitchFamily="2" charset="-122"/>
                <a:cs typeface="Times New Roman" panose="02020603050405020304" charset="0"/>
              </a:rPr>
              <a:t> ·id</a:t>
            </a:r>
            <a:endParaRPr lang="en-US" altLang="zh-CN" sz="3200" kern="0" dirty="0">
              <a:solidFill>
                <a:schemeClr val="bg1">
                  <a:lumMod val="95000"/>
                </a:schemeClr>
              </a:solidFill>
              <a:latin typeface="Times New Roman" panose="02020603050405020304" charset="0"/>
              <a:ea typeface="华文新魏" panose="02010800040101010101" pitchFamily="2" charset="-122"/>
              <a:cs typeface="Times New Roman" panose="02020603050405020304" charset="0"/>
            </a:endParaRPr>
          </a:p>
        </p:txBody>
      </p:sp>
      <p:sp>
        <p:nvSpPr>
          <p:cNvPr id="7" name="矩形 6"/>
          <p:cNvSpPr>
            <a:spLocks noChangeArrowheads="1"/>
          </p:cNvSpPr>
          <p:nvPr/>
        </p:nvSpPr>
        <p:spPr bwMode="auto">
          <a:xfrm>
            <a:off x="4386262" y="3176589"/>
            <a:ext cx="33274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800" dirty="0">
                <a:latin typeface="Times New Roman" panose="02020603050405020304" charset="0"/>
                <a:cs typeface="Times New Roman" panose="02020603050405020304" charset="0"/>
              </a:rPr>
              <a:t>closure({ E′ </a:t>
            </a:r>
            <a:r>
              <a:rPr lang="zh-CN" altLang="en-US" sz="2800" dirty="0">
                <a:latin typeface="Times New Roman" panose="02020603050405020304" charset="0"/>
                <a:cs typeface="Times New Roman" panose="02020603050405020304" charset="0"/>
              </a:rPr>
              <a:t>→</a:t>
            </a:r>
            <a:r>
              <a:rPr lang="en-US" altLang="zh-CN" sz="2800" dirty="0">
                <a:latin typeface="Times New Roman" panose="02020603050405020304" charset="0"/>
                <a:cs typeface="Times New Roman" panose="02020603050405020304" charset="0"/>
              </a:rPr>
              <a:t>·E })=</a:t>
            </a:r>
            <a:endParaRPr lang="en-US" altLang="zh-CN" sz="2800" dirty="0">
              <a:latin typeface="Times New Roman" panose="02020603050405020304" charset="0"/>
              <a:cs typeface="Times New Roman" panose="02020603050405020304" charset="0"/>
            </a:endParaRPr>
          </a:p>
        </p:txBody>
      </p:sp>
      <p:sp>
        <p:nvSpPr>
          <p:cNvPr id="8" name="左大括号 7"/>
          <p:cNvSpPr/>
          <p:nvPr/>
        </p:nvSpPr>
        <p:spPr bwMode="auto">
          <a:xfrm>
            <a:off x="7713663" y="1592263"/>
            <a:ext cx="417513" cy="3744912"/>
          </a:xfrm>
          <a:prstGeom prst="leftBrace">
            <a:avLst>
              <a:gd name="adj1" fmla="val 15614"/>
              <a:gd name="adj2" fmla="val 50000"/>
            </a:avLst>
          </a:prstGeom>
          <a:noFill/>
          <a:ln w="31750" algn="ctr">
            <a:solidFill>
              <a:schemeClr val="tx1"/>
            </a:solidFill>
            <a:rou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endParaRPr lang="zh-CN" altLang="en-US" sz="2400"/>
          </a:p>
        </p:txBody>
      </p:sp>
      <p:sp>
        <p:nvSpPr>
          <p:cNvPr id="9" name="矩形 8"/>
          <p:cNvSpPr/>
          <p:nvPr/>
        </p:nvSpPr>
        <p:spPr>
          <a:xfrm>
            <a:off x="1296670" y="1747520"/>
            <a:ext cx="1944370" cy="1715770"/>
          </a:xfrm>
          <a:prstGeom prst="rect">
            <a:avLst/>
          </a:prstGeom>
        </p:spPr>
        <p:txBody>
          <a:bodyPr wrap="square">
            <a:spAutoFit/>
          </a:bodyPr>
          <a:lstStyle/>
          <a:p>
            <a:pPr algn="l" eaLnBrk="0" hangingPunct="0">
              <a:spcBef>
                <a:spcPct val="20000"/>
              </a:spcBef>
              <a:buClr>
                <a:srgbClr val="5FB6F1"/>
              </a:buClr>
              <a:defRPr/>
            </a:pPr>
            <a:r>
              <a:rPr lang="en-US" altLang="zh-CN" sz="2400" kern="0" dirty="0">
                <a:solidFill>
                  <a:srgbClr val="000000"/>
                </a:solidFill>
                <a:latin typeface="Times New Roman" panose="02020603050405020304" charset="0"/>
                <a:ea typeface="华文新魏" panose="02010800040101010101" pitchFamily="2" charset="-122"/>
                <a:cs typeface="Times New Roman" panose="02020603050405020304" charset="0"/>
              </a:rPr>
              <a:t>E</a:t>
            </a:r>
            <a:r>
              <a:rPr lang="en-US" altLang="zh-CN" sz="2400" dirty="0">
                <a:latin typeface="Times New Roman" panose="02020603050405020304" charset="0"/>
                <a:cs typeface="Times New Roman" panose="02020603050405020304" charset="0"/>
              </a:rPr>
              <a:t>′ </a:t>
            </a:r>
            <a:r>
              <a:rPr lang="zh-CN" altLang="en-US" sz="2400" kern="0" dirty="0">
                <a:solidFill>
                  <a:srgbClr val="000000"/>
                </a:solidFill>
                <a:latin typeface="Times New Roman" panose="02020603050405020304" charset="0"/>
                <a:ea typeface="华文新魏" panose="02010800040101010101" pitchFamily="2" charset="-122"/>
                <a:cs typeface="Times New Roman" panose="02020603050405020304" charset="0"/>
              </a:rPr>
              <a:t>→</a:t>
            </a:r>
            <a:r>
              <a:rPr lang="en-US" altLang="zh-CN" sz="2400" kern="0" dirty="0">
                <a:solidFill>
                  <a:srgbClr val="000000"/>
                </a:solidFill>
                <a:latin typeface="Times New Roman" panose="02020603050405020304" charset="0"/>
                <a:ea typeface="华文新魏" panose="02010800040101010101" pitchFamily="2" charset="-122"/>
                <a:cs typeface="Times New Roman" panose="02020603050405020304" charset="0"/>
              </a:rPr>
              <a:t>E</a:t>
            </a:r>
            <a:br>
              <a:rPr lang="en-US" altLang="zh-CN" sz="2400" kern="0" dirty="0">
                <a:solidFill>
                  <a:srgbClr val="000000"/>
                </a:solidFill>
                <a:latin typeface="Times New Roman" panose="02020603050405020304" charset="0"/>
                <a:ea typeface="华文新魏" panose="02010800040101010101" pitchFamily="2" charset="-122"/>
                <a:cs typeface="Times New Roman" panose="02020603050405020304" charset="0"/>
              </a:rPr>
            </a:br>
            <a:r>
              <a:rPr lang="en-US" altLang="zh-CN" sz="2400" kern="0" dirty="0" err="1">
                <a:solidFill>
                  <a:srgbClr val="000000"/>
                </a:solidFill>
                <a:latin typeface="Times New Roman" panose="02020603050405020304" charset="0"/>
                <a:ea typeface="华文新魏" panose="02010800040101010101" pitchFamily="2" charset="-122"/>
                <a:cs typeface="Times New Roman" panose="02020603050405020304" charset="0"/>
              </a:rPr>
              <a:t>E</a:t>
            </a:r>
            <a:r>
              <a:rPr lang="en-US" altLang="zh-CN" sz="2400" kern="0" dirty="0">
                <a:solidFill>
                  <a:srgbClr val="000000"/>
                </a:solidFill>
                <a:latin typeface="Times New Roman" panose="02020603050405020304" charset="0"/>
                <a:ea typeface="华文新魏" panose="02010800040101010101" pitchFamily="2" charset="-122"/>
                <a:cs typeface="Times New Roman" panose="02020603050405020304" charset="0"/>
              </a:rPr>
              <a:t> </a:t>
            </a:r>
            <a:r>
              <a:rPr lang="zh-CN" altLang="en-US" sz="2400" kern="0" dirty="0">
                <a:solidFill>
                  <a:srgbClr val="000000"/>
                </a:solidFill>
                <a:latin typeface="Times New Roman" panose="02020603050405020304" charset="0"/>
                <a:ea typeface="华文新魏" panose="02010800040101010101" pitchFamily="2" charset="-122"/>
                <a:cs typeface="Times New Roman" panose="02020603050405020304" charset="0"/>
              </a:rPr>
              <a:t>→</a:t>
            </a:r>
            <a:r>
              <a:rPr lang="en-US" altLang="zh-CN" sz="2400" kern="0" dirty="0">
                <a:solidFill>
                  <a:srgbClr val="000000"/>
                </a:solidFill>
                <a:latin typeface="Times New Roman" panose="02020603050405020304" charset="0"/>
                <a:ea typeface="华文新魏" panose="02010800040101010101" pitchFamily="2" charset="-122"/>
                <a:cs typeface="Times New Roman" panose="02020603050405020304" charset="0"/>
              </a:rPr>
              <a:t> E+T|T</a:t>
            </a:r>
            <a:endParaRPr lang="en-US" altLang="zh-CN" sz="2400" kern="0" dirty="0">
              <a:solidFill>
                <a:srgbClr val="000000"/>
              </a:solidFill>
              <a:latin typeface="Times New Roman" panose="02020603050405020304" charset="0"/>
              <a:ea typeface="华文新魏" panose="02010800040101010101" pitchFamily="2" charset="-122"/>
              <a:cs typeface="Times New Roman" panose="02020603050405020304" charset="0"/>
            </a:endParaRPr>
          </a:p>
          <a:p>
            <a:pPr algn="l" eaLnBrk="0" hangingPunct="0">
              <a:spcBef>
                <a:spcPct val="20000"/>
              </a:spcBef>
              <a:buClr>
                <a:srgbClr val="5FB6F1"/>
              </a:buClr>
              <a:defRPr/>
            </a:pPr>
            <a:r>
              <a:rPr lang="en-US" altLang="zh-CN" sz="2400" kern="0" dirty="0">
                <a:solidFill>
                  <a:srgbClr val="000000"/>
                </a:solidFill>
                <a:latin typeface="Times New Roman" panose="02020603050405020304" charset="0"/>
                <a:ea typeface="华文新魏" panose="02010800040101010101" pitchFamily="2" charset="-122"/>
                <a:cs typeface="Times New Roman" panose="02020603050405020304" charset="0"/>
              </a:rPr>
              <a:t>T </a:t>
            </a:r>
            <a:r>
              <a:rPr lang="zh-CN" altLang="en-US" sz="2400" kern="0" dirty="0">
                <a:solidFill>
                  <a:srgbClr val="000000"/>
                </a:solidFill>
                <a:latin typeface="Times New Roman" panose="02020603050405020304" charset="0"/>
                <a:ea typeface="华文新魏" panose="02010800040101010101" pitchFamily="2" charset="-122"/>
                <a:cs typeface="Times New Roman" panose="02020603050405020304" charset="0"/>
              </a:rPr>
              <a:t>→</a:t>
            </a:r>
            <a:r>
              <a:rPr lang="en-US" altLang="zh-CN" sz="2400" kern="0" dirty="0">
                <a:solidFill>
                  <a:srgbClr val="000000"/>
                </a:solidFill>
                <a:latin typeface="Times New Roman" panose="02020603050405020304" charset="0"/>
                <a:ea typeface="华文新魏" panose="02010800040101010101" pitchFamily="2" charset="-122"/>
                <a:cs typeface="Times New Roman" panose="02020603050405020304" charset="0"/>
              </a:rPr>
              <a:t> T*F|F</a:t>
            </a:r>
            <a:endParaRPr lang="en-US" altLang="zh-CN" sz="2400" kern="0" dirty="0">
              <a:solidFill>
                <a:srgbClr val="000000"/>
              </a:solidFill>
              <a:latin typeface="Times New Roman" panose="02020603050405020304" charset="0"/>
              <a:ea typeface="华文新魏" panose="02010800040101010101" pitchFamily="2" charset="-122"/>
              <a:cs typeface="Times New Roman" panose="02020603050405020304" charset="0"/>
            </a:endParaRPr>
          </a:p>
          <a:p>
            <a:pPr algn="l" eaLnBrk="0" hangingPunct="0">
              <a:spcBef>
                <a:spcPct val="20000"/>
              </a:spcBef>
              <a:buClr>
                <a:srgbClr val="5FB6F1"/>
              </a:buClr>
              <a:defRPr/>
            </a:pPr>
            <a:r>
              <a:rPr lang="en-US" altLang="zh-CN" sz="2400" kern="0" dirty="0">
                <a:solidFill>
                  <a:srgbClr val="000000"/>
                </a:solidFill>
                <a:latin typeface="Times New Roman" panose="02020603050405020304" charset="0"/>
                <a:ea typeface="华文新魏" panose="02010800040101010101" pitchFamily="2" charset="-122"/>
                <a:cs typeface="Times New Roman" panose="02020603050405020304" charset="0"/>
              </a:rPr>
              <a:t>F </a:t>
            </a:r>
            <a:r>
              <a:rPr lang="zh-CN" altLang="en-US" sz="2400" kern="0" dirty="0">
                <a:solidFill>
                  <a:srgbClr val="000000"/>
                </a:solidFill>
                <a:latin typeface="Times New Roman" panose="02020603050405020304" charset="0"/>
                <a:ea typeface="华文新魏" panose="02010800040101010101" pitchFamily="2" charset="-122"/>
                <a:cs typeface="Times New Roman" panose="02020603050405020304" charset="0"/>
              </a:rPr>
              <a:t>→</a:t>
            </a:r>
            <a:r>
              <a:rPr lang="en-US" altLang="zh-CN" sz="2400" kern="0" dirty="0">
                <a:solidFill>
                  <a:srgbClr val="000000"/>
                </a:solidFill>
                <a:latin typeface="Times New Roman" panose="02020603050405020304" charset="0"/>
                <a:ea typeface="华文新魏" panose="02010800040101010101" pitchFamily="2" charset="-122"/>
                <a:cs typeface="Times New Roman" panose="02020603050405020304" charset="0"/>
              </a:rPr>
              <a:t> (E)|id</a:t>
            </a:r>
            <a:endParaRPr lang="en-US" altLang="zh-CN" sz="2400" kern="0" dirty="0">
              <a:solidFill>
                <a:srgbClr val="000000"/>
              </a:solidFill>
              <a:latin typeface="Times New Roman" panose="02020603050405020304" charset="0"/>
              <a:ea typeface="华文新魏" panose="02010800040101010101" pitchFamily="2" charset="-122"/>
              <a:cs typeface="Times New Roman" panose="02020603050405020304" charset="0"/>
            </a:endParaRPr>
          </a:p>
        </p:txBody>
      </p:sp>
      <p:sp>
        <p:nvSpPr>
          <p:cNvPr id="11" name="矩形 10"/>
          <p:cNvSpPr/>
          <p:nvPr/>
        </p:nvSpPr>
        <p:spPr>
          <a:xfrm>
            <a:off x="159385" y="4018280"/>
            <a:ext cx="6272530" cy="2306955"/>
          </a:xfrm>
          <a:prstGeom prst="rect">
            <a:avLst/>
          </a:prstGeom>
        </p:spPr>
        <p:txBody>
          <a:bodyPr wrap="square">
            <a:spAutoFit/>
          </a:bodyPr>
          <a:lstStyle/>
          <a:p>
            <a:pPr marL="182880" lvl="2" indent="-182880">
              <a:spcBef>
                <a:spcPts val="0"/>
              </a:spcBef>
              <a:buClr>
                <a:srgbClr val="CC0000"/>
              </a:buClr>
              <a:buFont typeface="Times" charset="0"/>
              <a:buChar char="•"/>
              <a:defRPr/>
            </a:pPr>
            <a:r>
              <a:rPr lang="en-US" altLang="zh-CN" sz="2400" kern="0" dirty="0">
                <a:solidFill>
                  <a:srgbClr val="FF0000"/>
                </a:solidFill>
                <a:latin typeface="Times New Roman" panose="02020603050405020304" charset="0"/>
                <a:ea typeface="华文新魏" panose="02010800040101010101" pitchFamily="2" charset="-122"/>
                <a:cs typeface="Times New Roman" panose="02020603050405020304" charset="0"/>
              </a:rPr>
              <a:t>1. </a:t>
            </a:r>
            <a:r>
              <a:rPr lang="zh-CN" altLang="en-US" sz="2400" kern="0" dirty="0">
                <a:solidFill>
                  <a:srgbClr val="FF0000"/>
                </a:solidFill>
                <a:latin typeface="Times New Roman" panose="02020603050405020304" charset="0"/>
                <a:ea typeface="华文新魏" panose="02010800040101010101" pitchFamily="2" charset="-122"/>
                <a:cs typeface="Times New Roman" panose="02020603050405020304" charset="0"/>
              </a:rPr>
              <a:t>每个</a:t>
            </a:r>
            <a:r>
              <a:rPr lang="en-US" altLang="zh-CN" sz="2400" kern="0" dirty="0">
                <a:solidFill>
                  <a:srgbClr val="FF0000"/>
                </a:solidFill>
                <a:latin typeface="Times New Roman" panose="02020603050405020304" charset="0"/>
                <a:ea typeface="华文新魏" panose="02010800040101010101" pitchFamily="2" charset="-122"/>
                <a:cs typeface="Times New Roman" panose="02020603050405020304" charset="0"/>
              </a:rPr>
              <a:t>I</a:t>
            </a:r>
            <a:r>
              <a:rPr lang="zh-CN" altLang="en-US" sz="2400" kern="0" dirty="0">
                <a:solidFill>
                  <a:srgbClr val="FF0000"/>
                </a:solidFill>
                <a:latin typeface="Times New Roman" panose="02020603050405020304" charset="0"/>
                <a:ea typeface="华文新魏" panose="02010800040101010101" pitchFamily="2" charset="-122"/>
                <a:cs typeface="Times New Roman" panose="02020603050405020304" charset="0"/>
              </a:rPr>
              <a:t>中的项目都属于</a:t>
            </a:r>
            <a:r>
              <a:rPr lang="en-US" altLang="zh-CN" sz="2400" kern="0" dirty="0">
                <a:solidFill>
                  <a:srgbClr val="FF0000"/>
                </a:solidFill>
                <a:latin typeface="Times New Roman" panose="02020603050405020304" charset="0"/>
                <a:ea typeface="华文新魏" panose="02010800040101010101" pitchFamily="2" charset="-122"/>
                <a:cs typeface="Times New Roman" panose="02020603050405020304" charset="0"/>
              </a:rPr>
              <a:t>closure(I)</a:t>
            </a:r>
            <a:endParaRPr lang="en-US" altLang="zh-CN" sz="2400" kern="0" dirty="0">
              <a:solidFill>
                <a:srgbClr val="FF0000"/>
              </a:solidFill>
              <a:latin typeface="Times New Roman" panose="02020603050405020304" charset="0"/>
              <a:ea typeface="华文新魏" panose="02010800040101010101" pitchFamily="2" charset="-122"/>
              <a:cs typeface="Times New Roman" panose="02020603050405020304" charset="0"/>
            </a:endParaRPr>
          </a:p>
          <a:p>
            <a:pPr marL="182880" lvl="2" indent="-182880">
              <a:spcBef>
                <a:spcPts val="0"/>
              </a:spcBef>
              <a:buClr>
                <a:srgbClr val="CC0000"/>
              </a:buClr>
              <a:buFont typeface="Times" charset="0"/>
              <a:buChar char="•"/>
              <a:defRPr/>
            </a:pP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2. </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若项目</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A</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α</a:t>
            </a:r>
            <a:r>
              <a:rPr lang="en-US" altLang="zh-CN" sz="2400" b="1" kern="0" dirty="0">
                <a:solidFill>
                  <a:prstClr val="black"/>
                </a:solidFill>
                <a:latin typeface="Times New Roman" panose="02020603050405020304" charset="0"/>
                <a:ea typeface="华文新魏" panose="02010800040101010101" pitchFamily="2" charset="-122"/>
                <a:cs typeface="Times New Roman" panose="02020603050405020304" charset="0"/>
              </a:rPr>
              <a:t>·</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Bβ</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在</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closure(I)</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中，且</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B</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γ</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是</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G</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的一个产生式，如果</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B</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a:t>
            </a:r>
            <a:r>
              <a:rPr lang="en-US" altLang="zh-CN" sz="2400" b="1" kern="0" dirty="0">
                <a:solidFill>
                  <a:srgbClr val="605435"/>
                </a:solidFill>
                <a:latin typeface="Times New Roman" panose="02020603050405020304" charset="0"/>
                <a:ea typeface="华文新魏" panose="02010800040101010101" pitchFamily="2" charset="-122"/>
                <a:cs typeface="Times New Roman" panose="02020603050405020304" charset="0"/>
              </a:rPr>
              <a:t>·</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γ</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不在</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closure(I)</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中，则将</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B</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a:t>
            </a:r>
            <a:r>
              <a:rPr lang="en-US" altLang="zh-CN" sz="2400" b="1" kern="0" dirty="0">
                <a:solidFill>
                  <a:srgbClr val="605435"/>
                </a:solidFill>
                <a:latin typeface="Times New Roman" panose="02020603050405020304" charset="0"/>
                <a:ea typeface="华文新魏" panose="02010800040101010101" pitchFamily="2" charset="-122"/>
                <a:cs typeface="Times New Roman" panose="02020603050405020304" charset="0"/>
              </a:rPr>
              <a:t>·</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γ</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加入</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closure(I)</a:t>
            </a:r>
            <a:endPar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endParaRPr>
          </a:p>
          <a:p>
            <a:pPr marL="182880" lvl="2" indent="-182880">
              <a:spcBef>
                <a:spcPts val="0"/>
              </a:spcBef>
              <a:buClr>
                <a:srgbClr val="CC0000"/>
              </a:buClr>
              <a:buFont typeface="Times" charset="0"/>
              <a:buChar char="•"/>
              <a:defRPr/>
            </a:pP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3. </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重复执行规则</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(2)</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，直到</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closure(I)</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不再增大为止</a:t>
            </a:r>
            <a:endPar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latin typeface="Times New Roman" panose="02020603050405020304" charset="0"/>
                <a:cs typeface="Times New Roman" panose="02020603050405020304" charset="0"/>
              </a:rPr>
              <a:t>例</a:t>
            </a:r>
            <a:r>
              <a:rPr lang="en-US" altLang="zh-CN" dirty="0">
                <a:latin typeface="Times New Roman" panose="02020603050405020304" charset="0"/>
                <a:cs typeface="Times New Roman" panose="02020603050405020304" charset="0"/>
              </a:rPr>
              <a:t>: </a:t>
            </a:r>
            <a:r>
              <a:rPr lang="zh-CN" altLang="en-US" dirty="0">
                <a:latin typeface="Times New Roman" panose="02020603050405020304" charset="0"/>
                <a:cs typeface="Times New Roman" panose="02020603050405020304" charset="0"/>
              </a:rPr>
              <a:t>求</a:t>
            </a:r>
            <a:r>
              <a:rPr lang="en-US" altLang="zh-CN" dirty="0">
                <a:latin typeface="Times New Roman" panose="02020603050405020304" charset="0"/>
                <a:cs typeface="Times New Roman" panose="02020603050405020304" charset="0"/>
              </a:rPr>
              <a:t>closure({ E′ </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rPr>
              <a:t>·E })</a:t>
            </a:r>
            <a:endParaRPr lang="en-US" altLang="zh-CN" dirty="0">
              <a:latin typeface="Times New Roman" panose="02020603050405020304" charset="0"/>
              <a:cs typeface="Times New Roman" panose="02020603050405020304" charset="0"/>
            </a:endParaRPr>
          </a:p>
        </p:txBody>
      </p:sp>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latin typeface="Times New Roman" panose="02020603050405020304" charset="0"/>
                <a:cs typeface="Times New Roman" panose="02020603050405020304" charset="0"/>
              </a:rPr>
              <a:t>项目集的闭包</a:t>
            </a:r>
            <a:r>
              <a:rPr lang="en-US" altLang="zh-CN" dirty="0">
                <a:latin typeface="Times New Roman" panose="02020603050405020304" charset="0"/>
                <a:cs typeface="Times New Roman" panose="02020603050405020304" charset="0"/>
              </a:rPr>
              <a:t>(closure)</a:t>
            </a:r>
            <a:endParaRPr lang="zh-CN" altLang="en-US" dirty="0"/>
          </a:p>
        </p:txBody>
      </p:sp>
      <p:sp>
        <p:nvSpPr>
          <p:cNvPr id="6" name="矩形 5"/>
          <p:cNvSpPr/>
          <p:nvPr/>
        </p:nvSpPr>
        <p:spPr>
          <a:xfrm>
            <a:off x="8347076" y="1447801"/>
            <a:ext cx="2016125" cy="4130675"/>
          </a:xfrm>
          <a:prstGeom prst="rect">
            <a:avLst/>
          </a:prstGeom>
        </p:spPr>
        <p:txBody>
          <a:bodyPr>
            <a:spAutoFit/>
          </a:bodyPr>
          <a:lstStyle/>
          <a:p>
            <a:pPr algn="l" eaLnBrk="0" hangingPunct="0">
              <a:spcBef>
                <a:spcPct val="20000"/>
              </a:spcBef>
              <a:buClr>
                <a:srgbClr val="5FB6F1"/>
              </a:buClr>
              <a:defRPr/>
            </a:pPr>
            <a:r>
              <a:rPr lang="en-US" altLang="zh-CN" sz="3200" kern="0" dirty="0">
                <a:solidFill>
                  <a:srgbClr val="000000"/>
                </a:solidFill>
                <a:latin typeface="Times New Roman" panose="02020603050405020304" charset="0"/>
                <a:ea typeface="华文新魏" panose="02010800040101010101" pitchFamily="2" charset="-122"/>
                <a:cs typeface="Times New Roman" panose="02020603050405020304" charset="0"/>
              </a:rPr>
              <a:t>E′ </a:t>
            </a:r>
            <a:r>
              <a:rPr lang="zh-CN" altLang="en-US" sz="3200" kern="0" dirty="0">
                <a:solidFill>
                  <a:srgbClr val="000000"/>
                </a:solidFill>
                <a:latin typeface="Times New Roman" panose="02020603050405020304" charset="0"/>
                <a:ea typeface="华文新魏" panose="02010800040101010101" pitchFamily="2" charset="-122"/>
                <a:cs typeface="Times New Roman" panose="02020603050405020304" charset="0"/>
              </a:rPr>
              <a:t>→</a:t>
            </a:r>
            <a:r>
              <a:rPr lang="en-US" altLang="zh-CN" sz="3200" kern="0" dirty="0">
                <a:solidFill>
                  <a:srgbClr val="000000"/>
                </a:solidFill>
                <a:latin typeface="Times New Roman" panose="02020603050405020304" charset="0"/>
                <a:ea typeface="华文新魏" panose="02010800040101010101" pitchFamily="2" charset="-122"/>
                <a:cs typeface="Times New Roman" panose="02020603050405020304" charset="0"/>
              </a:rPr>
              <a:t>·E</a:t>
            </a:r>
            <a:endParaRPr lang="en-US" altLang="zh-CN" sz="3200" kern="0" dirty="0">
              <a:solidFill>
                <a:srgbClr val="000000"/>
              </a:solidFill>
              <a:latin typeface="Times New Roman" panose="02020603050405020304" charset="0"/>
              <a:ea typeface="华文新魏" panose="02010800040101010101" pitchFamily="2" charset="-122"/>
              <a:cs typeface="Times New Roman" panose="02020603050405020304" charset="0"/>
            </a:endParaRPr>
          </a:p>
          <a:p>
            <a:pPr algn="l" eaLnBrk="0" hangingPunct="0">
              <a:spcBef>
                <a:spcPct val="20000"/>
              </a:spcBef>
              <a:buClr>
                <a:srgbClr val="5FB6F1"/>
              </a:buClr>
              <a:defRPr/>
            </a:pPr>
            <a:r>
              <a:rPr lang="en-US" altLang="zh-CN" sz="3200" kern="0" dirty="0">
                <a:solidFill>
                  <a:srgbClr val="000000"/>
                </a:solidFill>
                <a:latin typeface="Times New Roman" panose="02020603050405020304" charset="0"/>
                <a:ea typeface="华文新魏" panose="02010800040101010101" pitchFamily="2" charset="-122"/>
                <a:cs typeface="Times New Roman" panose="02020603050405020304" charset="0"/>
              </a:rPr>
              <a:t>E</a:t>
            </a:r>
            <a:r>
              <a:rPr lang="zh-CN" altLang="en-US" sz="3200" kern="0" dirty="0">
                <a:solidFill>
                  <a:srgbClr val="000000"/>
                </a:solidFill>
                <a:latin typeface="Times New Roman" panose="02020603050405020304" charset="0"/>
                <a:ea typeface="华文新魏" panose="02010800040101010101" pitchFamily="2" charset="-122"/>
                <a:cs typeface="Times New Roman" panose="02020603050405020304" charset="0"/>
              </a:rPr>
              <a:t>→</a:t>
            </a:r>
            <a:r>
              <a:rPr lang="en-US" altLang="zh-CN" sz="3200" kern="0" dirty="0">
                <a:solidFill>
                  <a:srgbClr val="000000"/>
                </a:solidFill>
                <a:latin typeface="Times New Roman" panose="02020603050405020304" charset="0"/>
                <a:ea typeface="华文新魏" panose="02010800040101010101" pitchFamily="2" charset="-122"/>
                <a:cs typeface="Times New Roman" panose="02020603050405020304" charset="0"/>
              </a:rPr>
              <a:t> ·E+T</a:t>
            </a:r>
            <a:endParaRPr lang="en-US" altLang="zh-CN" sz="3200" kern="0" dirty="0">
              <a:solidFill>
                <a:srgbClr val="000000"/>
              </a:solidFill>
              <a:latin typeface="Times New Roman" panose="02020603050405020304" charset="0"/>
              <a:ea typeface="华文新魏" panose="02010800040101010101" pitchFamily="2" charset="-122"/>
              <a:cs typeface="Times New Roman" panose="02020603050405020304" charset="0"/>
            </a:endParaRPr>
          </a:p>
          <a:p>
            <a:pPr algn="l" eaLnBrk="0" hangingPunct="0">
              <a:spcBef>
                <a:spcPct val="20000"/>
              </a:spcBef>
              <a:buClr>
                <a:srgbClr val="5FB6F1"/>
              </a:buClr>
              <a:defRPr/>
            </a:pPr>
            <a:r>
              <a:rPr lang="en-US" altLang="zh-CN" sz="3200" kern="0" dirty="0">
                <a:solidFill>
                  <a:srgbClr val="000000"/>
                </a:solidFill>
                <a:latin typeface="Times New Roman" panose="02020603050405020304" charset="0"/>
                <a:ea typeface="华文新魏" panose="02010800040101010101" pitchFamily="2" charset="-122"/>
                <a:cs typeface="Times New Roman" panose="02020603050405020304" charset="0"/>
              </a:rPr>
              <a:t>E</a:t>
            </a:r>
            <a:r>
              <a:rPr lang="zh-CN" altLang="en-US" sz="3200" kern="0" dirty="0">
                <a:solidFill>
                  <a:srgbClr val="000000"/>
                </a:solidFill>
                <a:latin typeface="Times New Roman" panose="02020603050405020304" charset="0"/>
                <a:ea typeface="华文新魏" panose="02010800040101010101" pitchFamily="2" charset="-122"/>
                <a:cs typeface="Times New Roman" panose="02020603050405020304" charset="0"/>
              </a:rPr>
              <a:t>→ </a:t>
            </a:r>
            <a:r>
              <a:rPr lang="en-US" altLang="zh-CN" sz="3200" kern="0" dirty="0">
                <a:solidFill>
                  <a:srgbClr val="000000"/>
                </a:solidFill>
                <a:latin typeface="Times New Roman" panose="02020603050405020304" charset="0"/>
                <a:ea typeface="华文新魏" panose="02010800040101010101" pitchFamily="2" charset="-122"/>
                <a:cs typeface="Times New Roman" panose="02020603050405020304" charset="0"/>
              </a:rPr>
              <a:t>·T</a:t>
            </a:r>
            <a:endParaRPr lang="en-US" altLang="zh-CN" sz="3200" kern="0" dirty="0">
              <a:solidFill>
                <a:srgbClr val="000000"/>
              </a:solidFill>
              <a:latin typeface="Times New Roman" panose="02020603050405020304" charset="0"/>
              <a:ea typeface="华文新魏" panose="02010800040101010101" pitchFamily="2" charset="-122"/>
              <a:cs typeface="Times New Roman" panose="02020603050405020304" charset="0"/>
            </a:endParaRPr>
          </a:p>
          <a:p>
            <a:pPr algn="l" eaLnBrk="0" hangingPunct="0">
              <a:spcBef>
                <a:spcPct val="20000"/>
              </a:spcBef>
              <a:buClr>
                <a:srgbClr val="5FB6F1"/>
              </a:buClr>
              <a:defRPr/>
            </a:pPr>
            <a:r>
              <a:rPr lang="en-US" altLang="zh-CN" sz="3200" kern="0" dirty="0">
                <a:latin typeface="Times New Roman" panose="02020603050405020304" charset="0"/>
                <a:ea typeface="华文新魏" panose="02010800040101010101" pitchFamily="2" charset="-122"/>
                <a:cs typeface="Times New Roman" panose="02020603050405020304" charset="0"/>
              </a:rPr>
              <a:t>T</a:t>
            </a:r>
            <a:r>
              <a:rPr lang="zh-CN" altLang="en-US" sz="3200" kern="0" dirty="0">
                <a:latin typeface="Times New Roman" panose="02020603050405020304" charset="0"/>
                <a:ea typeface="华文新魏" panose="02010800040101010101" pitchFamily="2" charset="-122"/>
                <a:cs typeface="Times New Roman" panose="02020603050405020304" charset="0"/>
              </a:rPr>
              <a:t>→</a:t>
            </a:r>
            <a:r>
              <a:rPr lang="en-US" altLang="zh-CN" sz="3200" kern="0" dirty="0">
                <a:latin typeface="Times New Roman" panose="02020603050405020304" charset="0"/>
                <a:ea typeface="华文新魏" panose="02010800040101010101" pitchFamily="2" charset="-122"/>
                <a:cs typeface="Times New Roman" panose="02020603050405020304" charset="0"/>
              </a:rPr>
              <a:t> ·T*F</a:t>
            </a:r>
            <a:endParaRPr lang="en-US" altLang="zh-CN" sz="3200" kern="0" dirty="0">
              <a:latin typeface="Times New Roman" panose="02020603050405020304" charset="0"/>
              <a:ea typeface="华文新魏" panose="02010800040101010101" pitchFamily="2" charset="-122"/>
              <a:cs typeface="Times New Roman" panose="02020603050405020304" charset="0"/>
            </a:endParaRPr>
          </a:p>
          <a:p>
            <a:pPr algn="l" eaLnBrk="0" hangingPunct="0">
              <a:spcBef>
                <a:spcPct val="20000"/>
              </a:spcBef>
              <a:buClr>
                <a:srgbClr val="5FB6F1"/>
              </a:buClr>
              <a:defRPr/>
            </a:pPr>
            <a:r>
              <a:rPr lang="en-US" altLang="zh-CN" sz="3200" kern="0" dirty="0">
                <a:latin typeface="Times New Roman" panose="02020603050405020304" charset="0"/>
                <a:ea typeface="华文新魏" panose="02010800040101010101" pitchFamily="2" charset="-122"/>
                <a:cs typeface="Times New Roman" panose="02020603050405020304" charset="0"/>
              </a:rPr>
              <a:t>T</a:t>
            </a:r>
            <a:r>
              <a:rPr lang="zh-CN" altLang="en-US" sz="3200" kern="0" dirty="0">
                <a:latin typeface="Times New Roman" panose="02020603050405020304" charset="0"/>
                <a:ea typeface="华文新魏" panose="02010800040101010101" pitchFamily="2" charset="-122"/>
                <a:cs typeface="Times New Roman" panose="02020603050405020304" charset="0"/>
              </a:rPr>
              <a:t>→</a:t>
            </a:r>
            <a:r>
              <a:rPr lang="en-US" altLang="zh-CN" sz="3200" kern="0" dirty="0">
                <a:latin typeface="Times New Roman" panose="02020603050405020304" charset="0"/>
                <a:ea typeface="华文新魏" panose="02010800040101010101" pitchFamily="2" charset="-122"/>
                <a:cs typeface="Times New Roman" panose="02020603050405020304" charset="0"/>
              </a:rPr>
              <a:t> ·F</a:t>
            </a:r>
            <a:endParaRPr lang="en-US" altLang="zh-CN" sz="3200" kern="0" dirty="0">
              <a:latin typeface="Times New Roman" panose="02020603050405020304" charset="0"/>
              <a:ea typeface="华文新魏" panose="02010800040101010101" pitchFamily="2" charset="-122"/>
              <a:cs typeface="Times New Roman" panose="02020603050405020304" charset="0"/>
            </a:endParaRPr>
          </a:p>
          <a:p>
            <a:pPr algn="l" eaLnBrk="0" hangingPunct="0">
              <a:spcBef>
                <a:spcPct val="20000"/>
              </a:spcBef>
              <a:buClr>
                <a:srgbClr val="5FB6F1"/>
              </a:buClr>
              <a:defRPr/>
            </a:pPr>
            <a:r>
              <a:rPr lang="en-US" altLang="zh-CN" sz="3200" kern="0" dirty="0">
                <a:solidFill>
                  <a:srgbClr val="FF0000"/>
                </a:solidFill>
                <a:latin typeface="Times New Roman" panose="02020603050405020304" charset="0"/>
                <a:ea typeface="华文新魏" panose="02010800040101010101" pitchFamily="2" charset="-122"/>
                <a:cs typeface="Times New Roman" panose="02020603050405020304" charset="0"/>
              </a:rPr>
              <a:t>F</a:t>
            </a:r>
            <a:r>
              <a:rPr lang="zh-CN" altLang="en-US" sz="3200" kern="0" dirty="0">
                <a:solidFill>
                  <a:srgbClr val="FF0000"/>
                </a:solidFill>
                <a:latin typeface="Times New Roman" panose="02020603050405020304" charset="0"/>
                <a:ea typeface="华文新魏" panose="02010800040101010101" pitchFamily="2" charset="-122"/>
                <a:cs typeface="Times New Roman" panose="02020603050405020304" charset="0"/>
              </a:rPr>
              <a:t>→</a:t>
            </a:r>
            <a:r>
              <a:rPr lang="en-US" altLang="zh-CN" sz="3200" kern="0" dirty="0">
                <a:solidFill>
                  <a:srgbClr val="FF0000"/>
                </a:solidFill>
                <a:latin typeface="Times New Roman" panose="02020603050405020304" charset="0"/>
                <a:ea typeface="华文新魏" panose="02010800040101010101" pitchFamily="2" charset="-122"/>
                <a:cs typeface="Times New Roman" panose="02020603050405020304" charset="0"/>
              </a:rPr>
              <a:t> ·(E)</a:t>
            </a:r>
            <a:endParaRPr lang="en-US" altLang="zh-CN" sz="3200" kern="0" dirty="0">
              <a:solidFill>
                <a:srgbClr val="FF0000"/>
              </a:solidFill>
              <a:latin typeface="Times New Roman" panose="02020603050405020304" charset="0"/>
              <a:ea typeface="华文新魏" panose="02010800040101010101" pitchFamily="2" charset="-122"/>
              <a:cs typeface="Times New Roman" panose="02020603050405020304" charset="0"/>
            </a:endParaRPr>
          </a:p>
          <a:p>
            <a:pPr algn="l" eaLnBrk="0" hangingPunct="0">
              <a:spcBef>
                <a:spcPct val="20000"/>
              </a:spcBef>
              <a:buClr>
                <a:srgbClr val="5FB6F1"/>
              </a:buClr>
              <a:defRPr/>
            </a:pPr>
            <a:r>
              <a:rPr lang="en-US" altLang="zh-CN" sz="3200" kern="0" dirty="0">
                <a:solidFill>
                  <a:srgbClr val="FF0000"/>
                </a:solidFill>
                <a:latin typeface="Times New Roman" panose="02020603050405020304" charset="0"/>
                <a:ea typeface="华文新魏" panose="02010800040101010101" pitchFamily="2" charset="-122"/>
                <a:cs typeface="Times New Roman" panose="02020603050405020304" charset="0"/>
              </a:rPr>
              <a:t>F</a:t>
            </a:r>
            <a:r>
              <a:rPr lang="zh-CN" altLang="en-US" sz="3200" kern="0" dirty="0">
                <a:solidFill>
                  <a:srgbClr val="FF0000"/>
                </a:solidFill>
                <a:latin typeface="Times New Roman" panose="02020603050405020304" charset="0"/>
                <a:ea typeface="华文新魏" panose="02010800040101010101" pitchFamily="2" charset="-122"/>
                <a:cs typeface="Times New Roman" panose="02020603050405020304" charset="0"/>
              </a:rPr>
              <a:t>→</a:t>
            </a:r>
            <a:r>
              <a:rPr lang="en-US" altLang="zh-CN" sz="3200" kern="0" dirty="0">
                <a:solidFill>
                  <a:srgbClr val="FF0000"/>
                </a:solidFill>
                <a:latin typeface="Times New Roman" panose="02020603050405020304" charset="0"/>
                <a:ea typeface="华文新魏" panose="02010800040101010101" pitchFamily="2" charset="-122"/>
                <a:cs typeface="Times New Roman" panose="02020603050405020304" charset="0"/>
              </a:rPr>
              <a:t> ·id</a:t>
            </a:r>
            <a:endParaRPr lang="en-US" altLang="zh-CN" sz="3200" kern="0" dirty="0">
              <a:solidFill>
                <a:srgbClr val="FF0000"/>
              </a:solidFill>
              <a:latin typeface="Times New Roman" panose="02020603050405020304" charset="0"/>
              <a:ea typeface="华文新魏" panose="02010800040101010101" pitchFamily="2" charset="-122"/>
              <a:cs typeface="Times New Roman" panose="02020603050405020304" charset="0"/>
            </a:endParaRPr>
          </a:p>
        </p:txBody>
      </p:sp>
      <p:sp>
        <p:nvSpPr>
          <p:cNvPr id="7" name="矩形 6"/>
          <p:cNvSpPr>
            <a:spLocks noChangeArrowheads="1"/>
          </p:cNvSpPr>
          <p:nvPr/>
        </p:nvSpPr>
        <p:spPr bwMode="auto">
          <a:xfrm>
            <a:off x="4386262" y="3176589"/>
            <a:ext cx="33274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800" dirty="0">
                <a:latin typeface="Times New Roman" panose="02020603050405020304" charset="0"/>
                <a:cs typeface="Times New Roman" panose="02020603050405020304" charset="0"/>
              </a:rPr>
              <a:t>closure({ E′ </a:t>
            </a:r>
            <a:r>
              <a:rPr lang="zh-CN" altLang="en-US" sz="2800" dirty="0">
                <a:latin typeface="Times New Roman" panose="02020603050405020304" charset="0"/>
                <a:cs typeface="Times New Roman" panose="02020603050405020304" charset="0"/>
              </a:rPr>
              <a:t>→</a:t>
            </a:r>
            <a:r>
              <a:rPr lang="en-US" altLang="zh-CN" sz="2800" dirty="0">
                <a:latin typeface="Times New Roman" panose="02020603050405020304" charset="0"/>
                <a:cs typeface="Times New Roman" panose="02020603050405020304" charset="0"/>
              </a:rPr>
              <a:t>·E })=</a:t>
            </a:r>
            <a:endParaRPr lang="en-US" altLang="zh-CN" sz="2800" dirty="0">
              <a:latin typeface="Times New Roman" panose="02020603050405020304" charset="0"/>
              <a:cs typeface="Times New Roman" panose="02020603050405020304" charset="0"/>
            </a:endParaRPr>
          </a:p>
        </p:txBody>
      </p:sp>
      <p:sp>
        <p:nvSpPr>
          <p:cNvPr id="8" name="左大括号 7"/>
          <p:cNvSpPr/>
          <p:nvPr/>
        </p:nvSpPr>
        <p:spPr bwMode="auto">
          <a:xfrm>
            <a:off x="7713663" y="1592263"/>
            <a:ext cx="417513" cy="3744912"/>
          </a:xfrm>
          <a:prstGeom prst="leftBrace">
            <a:avLst>
              <a:gd name="adj1" fmla="val 15614"/>
              <a:gd name="adj2" fmla="val 50000"/>
            </a:avLst>
          </a:prstGeom>
          <a:noFill/>
          <a:ln w="31750" algn="ctr">
            <a:solidFill>
              <a:schemeClr val="tx1"/>
            </a:solidFill>
            <a:rou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endParaRPr lang="zh-CN" altLang="en-US" sz="2400"/>
          </a:p>
        </p:txBody>
      </p:sp>
      <p:sp>
        <p:nvSpPr>
          <p:cNvPr id="9" name="矩形 8"/>
          <p:cNvSpPr/>
          <p:nvPr/>
        </p:nvSpPr>
        <p:spPr>
          <a:xfrm>
            <a:off x="1296670" y="1747520"/>
            <a:ext cx="1944370" cy="1715770"/>
          </a:xfrm>
          <a:prstGeom prst="rect">
            <a:avLst/>
          </a:prstGeom>
        </p:spPr>
        <p:txBody>
          <a:bodyPr wrap="square">
            <a:spAutoFit/>
          </a:bodyPr>
          <a:lstStyle/>
          <a:p>
            <a:pPr algn="l" eaLnBrk="0" hangingPunct="0">
              <a:spcBef>
                <a:spcPct val="20000"/>
              </a:spcBef>
              <a:buClr>
                <a:srgbClr val="5FB6F1"/>
              </a:buClr>
              <a:defRPr/>
            </a:pPr>
            <a:r>
              <a:rPr lang="en-US" altLang="zh-CN" sz="2400" kern="0" dirty="0">
                <a:solidFill>
                  <a:srgbClr val="000000"/>
                </a:solidFill>
                <a:latin typeface="Times New Roman" panose="02020603050405020304" charset="0"/>
                <a:ea typeface="华文新魏" panose="02010800040101010101" pitchFamily="2" charset="-122"/>
                <a:cs typeface="Times New Roman" panose="02020603050405020304" charset="0"/>
              </a:rPr>
              <a:t>E</a:t>
            </a:r>
            <a:r>
              <a:rPr lang="en-US" altLang="zh-CN" sz="2400" dirty="0">
                <a:latin typeface="Times New Roman" panose="02020603050405020304" charset="0"/>
                <a:cs typeface="Times New Roman" panose="02020603050405020304" charset="0"/>
              </a:rPr>
              <a:t>′ </a:t>
            </a:r>
            <a:r>
              <a:rPr lang="zh-CN" altLang="en-US" sz="2400" kern="0" dirty="0">
                <a:solidFill>
                  <a:srgbClr val="000000"/>
                </a:solidFill>
                <a:latin typeface="Times New Roman" panose="02020603050405020304" charset="0"/>
                <a:ea typeface="华文新魏" panose="02010800040101010101" pitchFamily="2" charset="-122"/>
                <a:cs typeface="Times New Roman" panose="02020603050405020304" charset="0"/>
              </a:rPr>
              <a:t>→</a:t>
            </a:r>
            <a:r>
              <a:rPr lang="en-US" altLang="zh-CN" sz="2400" kern="0" dirty="0">
                <a:solidFill>
                  <a:srgbClr val="000000"/>
                </a:solidFill>
                <a:latin typeface="Times New Roman" panose="02020603050405020304" charset="0"/>
                <a:ea typeface="华文新魏" panose="02010800040101010101" pitchFamily="2" charset="-122"/>
                <a:cs typeface="Times New Roman" panose="02020603050405020304" charset="0"/>
              </a:rPr>
              <a:t>E</a:t>
            </a:r>
            <a:br>
              <a:rPr lang="en-US" altLang="zh-CN" sz="2400" kern="0" dirty="0">
                <a:solidFill>
                  <a:srgbClr val="000000"/>
                </a:solidFill>
                <a:latin typeface="Times New Roman" panose="02020603050405020304" charset="0"/>
                <a:ea typeface="华文新魏" panose="02010800040101010101" pitchFamily="2" charset="-122"/>
                <a:cs typeface="Times New Roman" panose="02020603050405020304" charset="0"/>
              </a:rPr>
            </a:br>
            <a:r>
              <a:rPr lang="en-US" altLang="zh-CN" sz="2400" kern="0" dirty="0" err="1">
                <a:solidFill>
                  <a:srgbClr val="000000"/>
                </a:solidFill>
                <a:latin typeface="Times New Roman" panose="02020603050405020304" charset="0"/>
                <a:ea typeface="华文新魏" panose="02010800040101010101" pitchFamily="2" charset="-122"/>
                <a:cs typeface="Times New Roman" panose="02020603050405020304" charset="0"/>
              </a:rPr>
              <a:t>E</a:t>
            </a:r>
            <a:r>
              <a:rPr lang="en-US" altLang="zh-CN" sz="2400" kern="0" dirty="0">
                <a:solidFill>
                  <a:srgbClr val="000000"/>
                </a:solidFill>
                <a:latin typeface="Times New Roman" panose="02020603050405020304" charset="0"/>
                <a:ea typeface="华文新魏" panose="02010800040101010101" pitchFamily="2" charset="-122"/>
                <a:cs typeface="Times New Roman" panose="02020603050405020304" charset="0"/>
              </a:rPr>
              <a:t> </a:t>
            </a:r>
            <a:r>
              <a:rPr lang="zh-CN" altLang="en-US" sz="2400" kern="0" dirty="0">
                <a:solidFill>
                  <a:srgbClr val="000000"/>
                </a:solidFill>
                <a:latin typeface="Times New Roman" panose="02020603050405020304" charset="0"/>
                <a:ea typeface="华文新魏" panose="02010800040101010101" pitchFamily="2" charset="-122"/>
                <a:cs typeface="Times New Roman" panose="02020603050405020304" charset="0"/>
              </a:rPr>
              <a:t>→</a:t>
            </a:r>
            <a:r>
              <a:rPr lang="en-US" altLang="zh-CN" sz="2400" kern="0" dirty="0">
                <a:solidFill>
                  <a:srgbClr val="000000"/>
                </a:solidFill>
                <a:latin typeface="Times New Roman" panose="02020603050405020304" charset="0"/>
                <a:ea typeface="华文新魏" panose="02010800040101010101" pitchFamily="2" charset="-122"/>
                <a:cs typeface="Times New Roman" panose="02020603050405020304" charset="0"/>
              </a:rPr>
              <a:t> E+T|T</a:t>
            </a:r>
            <a:endParaRPr lang="en-US" altLang="zh-CN" sz="2400" kern="0" dirty="0">
              <a:solidFill>
                <a:srgbClr val="000000"/>
              </a:solidFill>
              <a:latin typeface="Times New Roman" panose="02020603050405020304" charset="0"/>
              <a:ea typeface="华文新魏" panose="02010800040101010101" pitchFamily="2" charset="-122"/>
              <a:cs typeface="Times New Roman" panose="02020603050405020304" charset="0"/>
            </a:endParaRPr>
          </a:p>
          <a:p>
            <a:pPr algn="l" eaLnBrk="0" hangingPunct="0">
              <a:spcBef>
                <a:spcPct val="20000"/>
              </a:spcBef>
              <a:buClr>
                <a:srgbClr val="5FB6F1"/>
              </a:buClr>
              <a:defRPr/>
            </a:pPr>
            <a:r>
              <a:rPr lang="en-US" altLang="zh-CN" sz="2400" kern="0" dirty="0">
                <a:solidFill>
                  <a:srgbClr val="000000"/>
                </a:solidFill>
                <a:latin typeface="Times New Roman" panose="02020603050405020304" charset="0"/>
                <a:ea typeface="华文新魏" panose="02010800040101010101" pitchFamily="2" charset="-122"/>
                <a:cs typeface="Times New Roman" panose="02020603050405020304" charset="0"/>
              </a:rPr>
              <a:t>T </a:t>
            </a:r>
            <a:r>
              <a:rPr lang="zh-CN" altLang="en-US" sz="2400" kern="0" dirty="0">
                <a:solidFill>
                  <a:srgbClr val="000000"/>
                </a:solidFill>
                <a:latin typeface="Times New Roman" panose="02020603050405020304" charset="0"/>
                <a:ea typeface="华文新魏" panose="02010800040101010101" pitchFamily="2" charset="-122"/>
                <a:cs typeface="Times New Roman" panose="02020603050405020304" charset="0"/>
              </a:rPr>
              <a:t>→</a:t>
            </a:r>
            <a:r>
              <a:rPr lang="en-US" altLang="zh-CN" sz="2400" kern="0" dirty="0">
                <a:solidFill>
                  <a:srgbClr val="000000"/>
                </a:solidFill>
                <a:latin typeface="Times New Roman" panose="02020603050405020304" charset="0"/>
                <a:ea typeface="华文新魏" panose="02010800040101010101" pitchFamily="2" charset="-122"/>
                <a:cs typeface="Times New Roman" panose="02020603050405020304" charset="0"/>
              </a:rPr>
              <a:t> T*F|F</a:t>
            </a:r>
            <a:endParaRPr lang="en-US" altLang="zh-CN" sz="2400" kern="0" dirty="0">
              <a:solidFill>
                <a:srgbClr val="000000"/>
              </a:solidFill>
              <a:latin typeface="Times New Roman" panose="02020603050405020304" charset="0"/>
              <a:ea typeface="华文新魏" panose="02010800040101010101" pitchFamily="2" charset="-122"/>
              <a:cs typeface="Times New Roman" panose="02020603050405020304" charset="0"/>
            </a:endParaRPr>
          </a:p>
          <a:p>
            <a:pPr algn="l" eaLnBrk="0" hangingPunct="0">
              <a:spcBef>
                <a:spcPct val="20000"/>
              </a:spcBef>
              <a:buClr>
                <a:srgbClr val="5FB6F1"/>
              </a:buClr>
              <a:defRPr/>
            </a:pPr>
            <a:r>
              <a:rPr lang="en-US" altLang="zh-CN" sz="2400" kern="0" dirty="0">
                <a:solidFill>
                  <a:srgbClr val="000000"/>
                </a:solidFill>
                <a:latin typeface="Times New Roman" panose="02020603050405020304" charset="0"/>
                <a:ea typeface="华文新魏" panose="02010800040101010101" pitchFamily="2" charset="-122"/>
                <a:cs typeface="Times New Roman" panose="02020603050405020304" charset="0"/>
              </a:rPr>
              <a:t>F </a:t>
            </a:r>
            <a:r>
              <a:rPr lang="zh-CN" altLang="en-US" sz="2400" kern="0" dirty="0">
                <a:solidFill>
                  <a:srgbClr val="000000"/>
                </a:solidFill>
                <a:latin typeface="Times New Roman" panose="02020603050405020304" charset="0"/>
                <a:ea typeface="华文新魏" panose="02010800040101010101" pitchFamily="2" charset="-122"/>
                <a:cs typeface="Times New Roman" panose="02020603050405020304" charset="0"/>
              </a:rPr>
              <a:t>→</a:t>
            </a:r>
            <a:r>
              <a:rPr lang="en-US" altLang="zh-CN" sz="2400" kern="0" dirty="0">
                <a:solidFill>
                  <a:srgbClr val="000000"/>
                </a:solidFill>
                <a:latin typeface="Times New Roman" panose="02020603050405020304" charset="0"/>
                <a:ea typeface="华文新魏" panose="02010800040101010101" pitchFamily="2" charset="-122"/>
                <a:cs typeface="Times New Roman" panose="02020603050405020304" charset="0"/>
              </a:rPr>
              <a:t> (E)|id</a:t>
            </a:r>
            <a:endParaRPr lang="en-US" altLang="zh-CN" sz="2400" kern="0" dirty="0">
              <a:solidFill>
                <a:srgbClr val="000000"/>
              </a:solidFill>
              <a:latin typeface="Times New Roman" panose="02020603050405020304" charset="0"/>
              <a:ea typeface="华文新魏" panose="02010800040101010101" pitchFamily="2" charset="-122"/>
              <a:cs typeface="Times New Roman" panose="02020603050405020304" charset="0"/>
            </a:endParaRPr>
          </a:p>
        </p:txBody>
      </p:sp>
      <p:sp>
        <p:nvSpPr>
          <p:cNvPr id="11" name="矩形 10"/>
          <p:cNvSpPr/>
          <p:nvPr/>
        </p:nvSpPr>
        <p:spPr>
          <a:xfrm>
            <a:off x="159385" y="4018280"/>
            <a:ext cx="6272530" cy="2306955"/>
          </a:xfrm>
          <a:prstGeom prst="rect">
            <a:avLst/>
          </a:prstGeom>
        </p:spPr>
        <p:txBody>
          <a:bodyPr wrap="square">
            <a:spAutoFit/>
          </a:bodyPr>
          <a:lstStyle/>
          <a:p>
            <a:pPr marL="182880" lvl="2" indent="-182880">
              <a:spcBef>
                <a:spcPts val="0"/>
              </a:spcBef>
              <a:buClr>
                <a:srgbClr val="CC0000"/>
              </a:buClr>
              <a:buFont typeface="Times" charset="0"/>
              <a:buChar char="•"/>
              <a:defRPr/>
            </a:pPr>
            <a:r>
              <a:rPr lang="en-US" altLang="zh-CN" sz="2400" kern="0" dirty="0">
                <a:solidFill>
                  <a:srgbClr val="FF0000"/>
                </a:solidFill>
                <a:latin typeface="Times New Roman" panose="02020603050405020304" charset="0"/>
                <a:ea typeface="华文新魏" panose="02010800040101010101" pitchFamily="2" charset="-122"/>
                <a:cs typeface="Times New Roman" panose="02020603050405020304" charset="0"/>
              </a:rPr>
              <a:t>1. </a:t>
            </a:r>
            <a:r>
              <a:rPr lang="zh-CN" altLang="en-US" sz="2400" kern="0" dirty="0">
                <a:solidFill>
                  <a:srgbClr val="FF0000"/>
                </a:solidFill>
                <a:latin typeface="Times New Roman" panose="02020603050405020304" charset="0"/>
                <a:ea typeface="华文新魏" panose="02010800040101010101" pitchFamily="2" charset="-122"/>
                <a:cs typeface="Times New Roman" panose="02020603050405020304" charset="0"/>
              </a:rPr>
              <a:t>每个</a:t>
            </a:r>
            <a:r>
              <a:rPr lang="en-US" altLang="zh-CN" sz="2400" kern="0" dirty="0">
                <a:solidFill>
                  <a:srgbClr val="FF0000"/>
                </a:solidFill>
                <a:latin typeface="Times New Roman" panose="02020603050405020304" charset="0"/>
                <a:ea typeface="华文新魏" panose="02010800040101010101" pitchFamily="2" charset="-122"/>
                <a:cs typeface="Times New Roman" panose="02020603050405020304" charset="0"/>
              </a:rPr>
              <a:t>I</a:t>
            </a:r>
            <a:r>
              <a:rPr lang="zh-CN" altLang="en-US" sz="2400" kern="0" dirty="0">
                <a:solidFill>
                  <a:srgbClr val="FF0000"/>
                </a:solidFill>
                <a:latin typeface="Times New Roman" panose="02020603050405020304" charset="0"/>
                <a:ea typeface="华文新魏" panose="02010800040101010101" pitchFamily="2" charset="-122"/>
                <a:cs typeface="Times New Roman" panose="02020603050405020304" charset="0"/>
              </a:rPr>
              <a:t>中的项目都属于</a:t>
            </a:r>
            <a:r>
              <a:rPr lang="en-US" altLang="zh-CN" sz="2400" kern="0" dirty="0">
                <a:solidFill>
                  <a:srgbClr val="FF0000"/>
                </a:solidFill>
                <a:latin typeface="Times New Roman" panose="02020603050405020304" charset="0"/>
                <a:ea typeface="华文新魏" panose="02010800040101010101" pitchFamily="2" charset="-122"/>
                <a:cs typeface="Times New Roman" panose="02020603050405020304" charset="0"/>
              </a:rPr>
              <a:t>closure(I)</a:t>
            </a:r>
            <a:endParaRPr lang="en-US" altLang="zh-CN" sz="2400" kern="0" dirty="0">
              <a:solidFill>
                <a:srgbClr val="FF0000"/>
              </a:solidFill>
              <a:latin typeface="Times New Roman" panose="02020603050405020304" charset="0"/>
              <a:ea typeface="华文新魏" panose="02010800040101010101" pitchFamily="2" charset="-122"/>
              <a:cs typeface="Times New Roman" panose="02020603050405020304" charset="0"/>
            </a:endParaRPr>
          </a:p>
          <a:p>
            <a:pPr marL="182880" lvl="2" indent="-182880">
              <a:spcBef>
                <a:spcPts val="0"/>
              </a:spcBef>
              <a:buClr>
                <a:srgbClr val="CC0000"/>
              </a:buClr>
              <a:buFont typeface="Times" charset="0"/>
              <a:buChar char="•"/>
              <a:defRPr/>
            </a:pP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2. </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若项目</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A</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α</a:t>
            </a:r>
            <a:r>
              <a:rPr lang="en-US" altLang="zh-CN" sz="2400" b="1" kern="0" dirty="0">
                <a:solidFill>
                  <a:prstClr val="black"/>
                </a:solidFill>
                <a:latin typeface="Times New Roman" panose="02020603050405020304" charset="0"/>
                <a:ea typeface="华文新魏" panose="02010800040101010101" pitchFamily="2" charset="-122"/>
                <a:cs typeface="Times New Roman" panose="02020603050405020304" charset="0"/>
              </a:rPr>
              <a:t>·</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Bβ</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在</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closure(I)</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中，且</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B</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γ</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是</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G</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的一个产生式，如果</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B</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a:t>
            </a:r>
            <a:r>
              <a:rPr lang="en-US" altLang="zh-CN" sz="2400" b="1" kern="0" dirty="0">
                <a:solidFill>
                  <a:srgbClr val="605435"/>
                </a:solidFill>
                <a:latin typeface="Times New Roman" panose="02020603050405020304" charset="0"/>
                <a:ea typeface="华文新魏" panose="02010800040101010101" pitchFamily="2" charset="-122"/>
                <a:cs typeface="Times New Roman" panose="02020603050405020304" charset="0"/>
              </a:rPr>
              <a:t>·</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γ</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不在</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closure(I)</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中，则将</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B</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a:t>
            </a:r>
            <a:r>
              <a:rPr lang="en-US" altLang="zh-CN" sz="2400" b="1" kern="0" dirty="0">
                <a:solidFill>
                  <a:srgbClr val="605435"/>
                </a:solidFill>
                <a:latin typeface="Times New Roman" panose="02020603050405020304" charset="0"/>
                <a:ea typeface="华文新魏" panose="02010800040101010101" pitchFamily="2" charset="-122"/>
                <a:cs typeface="Times New Roman" panose="02020603050405020304" charset="0"/>
              </a:rPr>
              <a:t>·</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γ</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加入</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closure(I)</a:t>
            </a:r>
            <a:endPar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endParaRPr>
          </a:p>
          <a:p>
            <a:pPr marL="182880" lvl="2" indent="-182880">
              <a:spcBef>
                <a:spcPts val="0"/>
              </a:spcBef>
              <a:buClr>
                <a:srgbClr val="CC0000"/>
              </a:buClr>
              <a:buFont typeface="Times" charset="0"/>
              <a:buChar char="•"/>
              <a:defRPr/>
            </a:pP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3. </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重复执行规则</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(2)</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，直到</a:t>
            </a:r>
            <a:r>
              <a:rPr lang="en-US" altLang="zh-CN" sz="2400" kern="0" dirty="0">
                <a:solidFill>
                  <a:prstClr val="black"/>
                </a:solidFill>
                <a:latin typeface="Times New Roman" panose="02020603050405020304" charset="0"/>
                <a:ea typeface="华文新魏" panose="02010800040101010101" pitchFamily="2" charset="-122"/>
                <a:cs typeface="Times New Roman" panose="02020603050405020304" charset="0"/>
              </a:rPr>
              <a:t>closure(I)</a:t>
            </a:r>
            <a:r>
              <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rPr>
              <a:t>不再增大为止</a:t>
            </a:r>
            <a:endParaRPr lang="zh-CN" altLang="en-US" sz="2400" kern="0" dirty="0">
              <a:solidFill>
                <a:prstClr val="black"/>
              </a:solidFill>
              <a:latin typeface="Times New Roman" panose="02020603050405020304" charset="0"/>
              <a:ea typeface="华文新魏" panose="02010800040101010101" pitchFamily="2" charset="-122"/>
              <a:cs typeface="Times New Roman" panose="0202060305040502030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20000"/>
              </a:lnSpc>
            </a:pPr>
            <a:r>
              <a:rPr lang="zh-CN" altLang="en-US" dirty="0">
                <a:solidFill>
                  <a:srgbClr val="0070C0"/>
                </a:solidFill>
              </a:rPr>
              <a:t>转移函数</a:t>
            </a:r>
            <a:r>
              <a:rPr lang="en-US" altLang="zh-CN" dirty="0">
                <a:solidFill>
                  <a:srgbClr val="0070C0"/>
                </a:solidFill>
              </a:rPr>
              <a:t>go(I, X)</a:t>
            </a:r>
            <a:endParaRPr lang="en-US" altLang="zh-CN" dirty="0">
              <a:solidFill>
                <a:srgbClr val="0070C0"/>
              </a:solidFill>
            </a:endParaRPr>
          </a:p>
          <a:p>
            <a:pPr lvl="1">
              <a:lnSpc>
                <a:spcPct val="120000"/>
              </a:lnSpc>
              <a:defRPr/>
            </a:pPr>
            <a:r>
              <a:rPr lang="zh-CN" altLang="en-US" dirty="0"/>
              <a:t>若</a:t>
            </a:r>
            <a:r>
              <a:rPr lang="en-US" altLang="zh-CN" dirty="0"/>
              <a:t>I</a:t>
            </a:r>
            <a:r>
              <a:rPr lang="zh-CN" altLang="en-US" dirty="0"/>
              <a:t>是</a:t>
            </a:r>
            <a:r>
              <a:rPr lang="en-US" altLang="zh-CN" dirty="0"/>
              <a:t>G</a:t>
            </a:r>
            <a:r>
              <a:rPr lang="zh-CN" altLang="en-US" dirty="0"/>
              <a:t>的一个</a:t>
            </a:r>
            <a:r>
              <a:rPr lang="en-US" altLang="zh-CN" dirty="0"/>
              <a:t>LR(0)</a:t>
            </a:r>
            <a:r>
              <a:rPr lang="zh-CN" altLang="en-US" dirty="0"/>
              <a:t>项目集，</a:t>
            </a:r>
            <a:r>
              <a:rPr lang="en-US" altLang="zh-CN" dirty="0"/>
              <a:t>X</a:t>
            </a:r>
            <a:r>
              <a:rPr lang="zh-CN" altLang="en-US" dirty="0"/>
              <a:t>是一个文法符号，定义</a:t>
            </a:r>
            <a:r>
              <a:rPr lang="en-US" altLang="zh-CN" dirty="0"/>
              <a:t>:   go(I, X)= closure(J)</a:t>
            </a:r>
            <a:endParaRPr lang="en-US" altLang="zh-CN" dirty="0"/>
          </a:p>
          <a:p>
            <a:pPr marL="457200" lvl="1" indent="0">
              <a:lnSpc>
                <a:spcPct val="120000"/>
              </a:lnSpc>
              <a:buNone/>
              <a:defRPr/>
            </a:pPr>
            <a:r>
              <a:rPr lang="zh-CN" altLang="en-US" dirty="0"/>
              <a:t>其中，</a:t>
            </a:r>
            <a:r>
              <a:rPr lang="en-US" altLang="zh-CN" dirty="0"/>
              <a:t>J={A</a:t>
            </a:r>
            <a:r>
              <a:rPr lang="zh-CN" altLang="en-US" dirty="0"/>
              <a:t>→</a:t>
            </a:r>
            <a:r>
              <a:rPr lang="en-US" altLang="zh-CN" dirty="0"/>
              <a:t>αX</a:t>
            </a:r>
            <a:r>
              <a:rPr lang="en-US" altLang="zh-CN" dirty="0">
                <a:solidFill>
                  <a:srgbClr val="000000"/>
                </a:solidFill>
              </a:rPr>
              <a:t>·</a:t>
            </a:r>
            <a:r>
              <a:rPr lang="en-US" altLang="zh-CN" dirty="0"/>
              <a:t>β| </a:t>
            </a:r>
            <a:r>
              <a:rPr lang="zh-CN" altLang="en-US" dirty="0"/>
              <a:t>当</a:t>
            </a:r>
            <a:r>
              <a:rPr lang="en-US" altLang="zh-CN" dirty="0"/>
              <a:t>A</a:t>
            </a:r>
            <a:r>
              <a:rPr lang="zh-CN" altLang="en-US" dirty="0"/>
              <a:t>→</a:t>
            </a:r>
            <a:r>
              <a:rPr lang="en-US" altLang="zh-CN" dirty="0"/>
              <a:t>α</a:t>
            </a:r>
            <a:r>
              <a:rPr lang="en-US" altLang="zh-CN" dirty="0">
                <a:solidFill>
                  <a:srgbClr val="000000"/>
                </a:solidFill>
              </a:rPr>
              <a:t>·</a:t>
            </a:r>
            <a:r>
              <a:rPr lang="en-US" altLang="zh-CN" dirty="0"/>
              <a:t>Xβ</a:t>
            </a:r>
            <a:r>
              <a:rPr lang="zh-CN" altLang="en-US" dirty="0"/>
              <a:t>属于</a:t>
            </a:r>
            <a:r>
              <a:rPr lang="en-US" altLang="zh-CN" dirty="0"/>
              <a:t>I</a:t>
            </a:r>
            <a:r>
              <a:rPr lang="zh-CN" altLang="en-US" dirty="0"/>
              <a:t>时</a:t>
            </a:r>
            <a:r>
              <a:rPr lang="en-US" altLang="zh-CN" dirty="0"/>
              <a:t>}</a:t>
            </a:r>
            <a:endParaRPr lang="en-US" altLang="zh-CN" dirty="0"/>
          </a:p>
          <a:p>
            <a:pPr lvl="1">
              <a:lnSpc>
                <a:spcPct val="120000"/>
              </a:lnSpc>
              <a:defRPr/>
            </a:pPr>
            <a:r>
              <a:rPr lang="en-US" altLang="zh-CN" dirty="0"/>
              <a:t>go(I, X)</a:t>
            </a:r>
            <a:r>
              <a:rPr lang="zh-CN" altLang="en-US" dirty="0"/>
              <a:t>称为转移函数，</a:t>
            </a:r>
            <a:r>
              <a:rPr lang="en-US" altLang="zh-CN" dirty="0"/>
              <a:t> A</a:t>
            </a:r>
            <a:r>
              <a:rPr lang="zh-CN" altLang="en-US" dirty="0"/>
              <a:t>→</a:t>
            </a:r>
            <a:r>
              <a:rPr lang="en-US" altLang="zh-CN" dirty="0"/>
              <a:t>αX</a:t>
            </a:r>
            <a:r>
              <a:rPr lang="en-US" altLang="zh-CN" dirty="0">
                <a:solidFill>
                  <a:srgbClr val="000000"/>
                </a:solidFill>
              </a:rPr>
              <a:t>·</a:t>
            </a:r>
            <a:r>
              <a:rPr lang="en-US" altLang="zh-CN" dirty="0"/>
              <a:t>β</a:t>
            </a:r>
            <a:r>
              <a:rPr lang="zh-CN" altLang="en-US" dirty="0"/>
              <a:t>是</a:t>
            </a:r>
            <a:r>
              <a:rPr lang="en-US" altLang="zh-CN" dirty="0"/>
              <a:t>A</a:t>
            </a:r>
            <a:r>
              <a:rPr lang="zh-CN" altLang="en-US" dirty="0"/>
              <a:t>→</a:t>
            </a:r>
            <a:r>
              <a:rPr lang="en-US" altLang="zh-CN" dirty="0"/>
              <a:t>α</a:t>
            </a:r>
            <a:r>
              <a:rPr lang="en-US" altLang="zh-CN" dirty="0">
                <a:solidFill>
                  <a:srgbClr val="000000"/>
                </a:solidFill>
              </a:rPr>
              <a:t>·</a:t>
            </a:r>
            <a:r>
              <a:rPr lang="en-US" altLang="zh-CN" dirty="0"/>
              <a:t>Xβ</a:t>
            </a:r>
            <a:r>
              <a:rPr lang="zh-CN" altLang="en-US" dirty="0"/>
              <a:t>的后继项目</a:t>
            </a:r>
            <a:endParaRPr lang="en-US" altLang="zh-CN" dirty="0">
              <a:latin typeface="Times New Roman" panose="02020603050405020304" charset="0"/>
              <a:cs typeface="Times New Roman" panose="02020603050405020304" charset="0"/>
            </a:endParaRPr>
          </a:p>
        </p:txBody>
      </p:sp>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en-US" altLang="zh-CN" dirty="0"/>
              <a:t>LR</a:t>
            </a:r>
            <a:r>
              <a:rPr lang="zh-CN" altLang="en-US" dirty="0"/>
              <a:t>分析法</a:t>
            </a:r>
            <a:r>
              <a:rPr lang="en-US" altLang="zh-CN" dirty="0"/>
              <a:t>—</a:t>
            </a:r>
            <a:r>
              <a:rPr lang="zh-CN" altLang="en-US" dirty="0"/>
              <a:t>转移函数</a:t>
            </a:r>
            <a:endParaRPr lang="zh-CN" altLang="en-US" dirty="0"/>
          </a:p>
        </p:txBody>
      </p:sp>
      <p:sp>
        <p:nvSpPr>
          <p:cNvPr id="5" name="Oval 3"/>
          <p:cNvSpPr>
            <a:spLocks noChangeArrowheads="1"/>
          </p:cNvSpPr>
          <p:nvPr/>
        </p:nvSpPr>
        <p:spPr bwMode="auto">
          <a:xfrm>
            <a:off x="2390775" y="4938713"/>
            <a:ext cx="3219450" cy="762000"/>
          </a:xfrm>
          <a:prstGeom prst="ellipse">
            <a:avLst/>
          </a:prstGeom>
          <a:solidFill>
            <a:srgbClr val="CCFF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a:latin typeface="Times New Roman" panose="02020603050405020304" charset="0"/>
                <a:ea typeface="宋体" panose="02010600030101010101" pitchFamily="2" charset="-122"/>
                <a:cs typeface="Times New Roman" panose="02020603050405020304" charset="0"/>
              </a:rPr>
              <a:t>I: A→α·Xβ</a:t>
            </a:r>
            <a:endParaRPr lang="en-US" altLang="zh-CN">
              <a:latin typeface="Times New Roman" panose="02020603050405020304" charset="0"/>
              <a:ea typeface="宋体" panose="02010600030101010101" pitchFamily="2" charset="-122"/>
              <a:cs typeface="Times New Roman" panose="02020603050405020304" charset="0"/>
            </a:endParaRPr>
          </a:p>
        </p:txBody>
      </p:sp>
      <p:sp>
        <p:nvSpPr>
          <p:cNvPr id="6" name="Oval 5"/>
          <p:cNvSpPr>
            <a:spLocks noChangeArrowheads="1"/>
          </p:cNvSpPr>
          <p:nvPr/>
        </p:nvSpPr>
        <p:spPr bwMode="auto">
          <a:xfrm>
            <a:off x="6686550" y="4953000"/>
            <a:ext cx="3219450" cy="762000"/>
          </a:xfrm>
          <a:prstGeom prst="ellipse">
            <a:avLst/>
          </a:prstGeom>
          <a:solidFill>
            <a:srgbClr val="CCEC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a:latin typeface="Times New Roman" panose="02020603050405020304" charset="0"/>
                <a:ea typeface="宋体" panose="02010600030101010101" pitchFamily="2" charset="-122"/>
                <a:cs typeface="Times New Roman" panose="02020603050405020304" charset="0"/>
              </a:rPr>
              <a:t>J: A→αX·β</a:t>
            </a:r>
            <a:endParaRPr lang="en-US" altLang="zh-CN">
              <a:latin typeface="Times New Roman" panose="02020603050405020304" charset="0"/>
              <a:ea typeface="宋体" panose="02010600030101010101" pitchFamily="2" charset="-122"/>
              <a:cs typeface="Times New Roman" panose="02020603050405020304" charset="0"/>
            </a:endParaRPr>
          </a:p>
        </p:txBody>
      </p:sp>
      <p:sp>
        <p:nvSpPr>
          <p:cNvPr id="7" name="Line 7"/>
          <p:cNvSpPr>
            <a:spLocks noChangeShapeType="1"/>
          </p:cNvSpPr>
          <p:nvPr/>
        </p:nvSpPr>
        <p:spPr bwMode="auto">
          <a:xfrm>
            <a:off x="1730375" y="5334000"/>
            <a:ext cx="6604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8"/>
          <p:cNvSpPr>
            <a:spLocks noChangeShapeType="1"/>
          </p:cNvSpPr>
          <p:nvPr/>
        </p:nvSpPr>
        <p:spPr bwMode="auto">
          <a:xfrm>
            <a:off x="5610225" y="5334000"/>
            <a:ext cx="107315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Text Box 9"/>
          <p:cNvSpPr txBox="1">
            <a:spLocks noChangeArrowheads="1"/>
          </p:cNvSpPr>
          <p:nvPr/>
        </p:nvSpPr>
        <p:spPr bwMode="auto">
          <a:xfrm>
            <a:off x="5857875" y="4800600"/>
            <a:ext cx="5778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50000"/>
              </a:spcBef>
              <a:buFont typeface="Wingdings" panose="05000000000000000000" pitchFamily="2" charset="2"/>
              <a:buNone/>
            </a:pPr>
            <a:r>
              <a:rPr lang="en-US" altLang="zh-CN">
                <a:latin typeface="Times New Roman" panose="02020603050405020304" charset="0"/>
                <a:ea typeface="宋体" panose="02010600030101010101" pitchFamily="2" charset="-122"/>
                <a:cs typeface="Times New Roman" panose="02020603050405020304" charset="0"/>
              </a:rPr>
              <a:t>X</a:t>
            </a:r>
            <a:endParaRPr lang="en-US" altLang="zh-CN">
              <a:latin typeface="Times New Roman" panose="02020603050405020304" charset="0"/>
              <a:ea typeface="宋体" panose="02010600030101010101" pitchFamily="2"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P spid="7" grpId="0" bldLvl="0" animBg="1"/>
      <p:bldP spid="8" grpId="0" bldLvl="0" animBg="1"/>
      <p:bldP spid="9"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例</a:t>
            </a:r>
            <a:r>
              <a:rPr lang="en-US" altLang="zh-CN" dirty="0"/>
              <a:t>: </a:t>
            </a:r>
            <a:r>
              <a:rPr lang="zh-CN" altLang="en-US" dirty="0"/>
              <a:t>求</a:t>
            </a:r>
            <a:r>
              <a:rPr lang="en-US" altLang="zh-CN" dirty="0"/>
              <a:t>go({ E’ </a:t>
            </a:r>
            <a:r>
              <a:rPr lang="zh-CN" altLang="en-US" dirty="0"/>
              <a:t>→</a:t>
            </a:r>
            <a:r>
              <a:rPr lang="en-US" altLang="zh-CN" dirty="0"/>
              <a:t>E·</a:t>
            </a:r>
            <a:r>
              <a:rPr lang="zh-CN" altLang="en-US" dirty="0"/>
              <a:t>， </a:t>
            </a:r>
            <a:r>
              <a:rPr lang="en-US" altLang="zh-CN" dirty="0"/>
              <a:t>E</a:t>
            </a:r>
            <a:r>
              <a:rPr lang="zh-CN" altLang="en-US" dirty="0"/>
              <a:t>→</a:t>
            </a:r>
            <a:r>
              <a:rPr lang="en-US" altLang="zh-CN" dirty="0"/>
              <a:t>E·+ T} ,  +) </a:t>
            </a:r>
            <a:endParaRPr lang="en-US" altLang="zh-CN" dirty="0"/>
          </a:p>
        </p:txBody>
      </p:sp>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latin typeface="Times New Roman" panose="02020603050405020304" charset="0"/>
                <a:cs typeface="Times New Roman" panose="02020603050405020304" charset="0"/>
              </a:rPr>
              <a:t>转移函数</a:t>
            </a:r>
            <a:r>
              <a:rPr lang="en-US" altLang="zh-CN" dirty="0">
                <a:latin typeface="Times New Roman" panose="02020603050405020304" charset="0"/>
                <a:cs typeface="Times New Roman" panose="02020603050405020304" charset="0"/>
              </a:rPr>
              <a:t>go(I, X)</a:t>
            </a:r>
            <a:endParaRPr lang="zh-CN" altLang="en-US" dirty="0"/>
          </a:p>
        </p:txBody>
      </p:sp>
      <p:sp>
        <p:nvSpPr>
          <p:cNvPr id="5" name="矩形 4"/>
          <p:cNvSpPr/>
          <p:nvPr/>
        </p:nvSpPr>
        <p:spPr>
          <a:xfrm>
            <a:off x="1194435" y="2189480"/>
            <a:ext cx="1981200" cy="1989138"/>
          </a:xfrm>
          <a:prstGeom prst="rect">
            <a:avLst/>
          </a:prstGeom>
        </p:spPr>
        <p:txBody>
          <a:bodyPr wrap="square">
            <a:spAutoFit/>
          </a:bodyPr>
          <a:lstStyle/>
          <a:p>
            <a:pPr algn="l" eaLnBrk="0" hangingPunct="0">
              <a:spcBef>
                <a:spcPct val="20000"/>
              </a:spcBef>
              <a:buClr>
                <a:srgbClr val="5FB6F1"/>
              </a:buClr>
              <a:defRPr/>
            </a:pPr>
            <a:r>
              <a:rPr lang="en-US" altLang="zh-CN" sz="2800" kern="0" dirty="0">
                <a:solidFill>
                  <a:srgbClr val="000000"/>
                </a:solidFill>
                <a:latin typeface="Times New Roman" panose="02020603050405020304" charset="0"/>
                <a:ea typeface="华文新魏" panose="02010800040101010101" pitchFamily="2" charset="-122"/>
                <a:cs typeface="Times New Roman" panose="02020603050405020304" charset="0"/>
              </a:rPr>
              <a:t>E</a:t>
            </a:r>
            <a:r>
              <a:rPr lang="en-US" altLang="zh-CN" sz="2800" dirty="0">
                <a:latin typeface="Times New Roman" panose="02020603050405020304" charset="0"/>
                <a:cs typeface="Times New Roman" panose="02020603050405020304" charset="0"/>
              </a:rPr>
              <a:t>′ </a:t>
            </a:r>
            <a:r>
              <a:rPr lang="zh-CN" altLang="en-US" sz="2800" kern="0" dirty="0">
                <a:solidFill>
                  <a:srgbClr val="000000"/>
                </a:solidFill>
                <a:latin typeface="Times New Roman" panose="02020603050405020304" charset="0"/>
                <a:ea typeface="华文新魏" panose="02010800040101010101" pitchFamily="2" charset="-122"/>
                <a:cs typeface="Times New Roman" panose="02020603050405020304" charset="0"/>
              </a:rPr>
              <a:t>→</a:t>
            </a:r>
            <a:r>
              <a:rPr lang="en-US" altLang="zh-CN" sz="2800" kern="0" dirty="0">
                <a:solidFill>
                  <a:srgbClr val="000000"/>
                </a:solidFill>
                <a:latin typeface="Times New Roman" panose="02020603050405020304" charset="0"/>
                <a:ea typeface="华文新魏" panose="02010800040101010101" pitchFamily="2" charset="-122"/>
                <a:cs typeface="Times New Roman" panose="02020603050405020304" charset="0"/>
              </a:rPr>
              <a:t>E</a:t>
            </a:r>
            <a:br>
              <a:rPr lang="en-US" altLang="zh-CN" sz="2800" kern="0" dirty="0">
                <a:solidFill>
                  <a:srgbClr val="000000"/>
                </a:solidFill>
                <a:latin typeface="Times New Roman" panose="02020603050405020304" charset="0"/>
                <a:ea typeface="华文新魏" panose="02010800040101010101" pitchFamily="2" charset="-122"/>
                <a:cs typeface="Times New Roman" panose="02020603050405020304" charset="0"/>
              </a:rPr>
            </a:br>
            <a:r>
              <a:rPr lang="en-US" altLang="zh-CN" sz="2800" kern="0" dirty="0" err="1">
                <a:solidFill>
                  <a:srgbClr val="000000"/>
                </a:solidFill>
                <a:latin typeface="Times New Roman" panose="02020603050405020304" charset="0"/>
                <a:ea typeface="华文新魏" panose="02010800040101010101" pitchFamily="2" charset="-122"/>
                <a:cs typeface="Times New Roman" panose="02020603050405020304" charset="0"/>
              </a:rPr>
              <a:t>E</a:t>
            </a:r>
            <a:r>
              <a:rPr lang="en-US" altLang="zh-CN" sz="2800" kern="0" dirty="0">
                <a:solidFill>
                  <a:srgbClr val="000000"/>
                </a:solidFill>
                <a:latin typeface="Times New Roman" panose="02020603050405020304" charset="0"/>
                <a:ea typeface="华文新魏" panose="02010800040101010101" pitchFamily="2" charset="-122"/>
                <a:cs typeface="Times New Roman" panose="02020603050405020304" charset="0"/>
              </a:rPr>
              <a:t> </a:t>
            </a:r>
            <a:r>
              <a:rPr lang="zh-CN" altLang="en-US" sz="2800" kern="0" dirty="0">
                <a:solidFill>
                  <a:srgbClr val="000000"/>
                </a:solidFill>
                <a:latin typeface="Times New Roman" panose="02020603050405020304" charset="0"/>
                <a:ea typeface="华文新魏" panose="02010800040101010101" pitchFamily="2" charset="-122"/>
                <a:cs typeface="Times New Roman" panose="02020603050405020304" charset="0"/>
              </a:rPr>
              <a:t>→</a:t>
            </a:r>
            <a:r>
              <a:rPr lang="en-US" altLang="zh-CN" sz="2800" kern="0" dirty="0">
                <a:solidFill>
                  <a:srgbClr val="000000"/>
                </a:solidFill>
                <a:latin typeface="Times New Roman" panose="02020603050405020304" charset="0"/>
                <a:ea typeface="华文新魏" panose="02010800040101010101" pitchFamily="2" charset="-122"/>
                <a:cs typeface="Times New Roman" panose="02020603050405020304" charset="0"/>
              </a:rPr>
              <a:t> E+T|T</a:t>
            </a:r>
            <a:endParaRPr lang="en-US" altLang="zh-CN" sz="2800" kern="0" dirty="0">
              <a:solidFill>
                <a:srgbClr val="000000"/>
              </a:solidFill>
              <a:latin typeface="Times New Roman" panose="02020603050405020304" charset="0"/>
              <a:ea typeface="华文新魏" panose="02010800040101010101" pitchFamily="2" charset="-122"/>
              <a:cs typeface="Times New Roman" panose="02020603050405020304" charset="0"/>
            </a:endParaRPr>
          </a:p>
          <a:p>
            <a:pPr algn="l" eaLnBrk="0" hangingPunct="0">
              <a:spcBef>
                <a:spcPct val="20000"/>
              </a:spcBef>
              <a:buClr>
                <a:srgbClr val="5FB6F1"/>
              </a:buClr>
              <a:defRPr/>
            </a:pPr>
            <a:r>
              <a:rPr lang="en-US" altLang="zh-CN" sz="2800" kern="0" dirty="0">
                <a:solidFill>
                  <a:srgbClr val="000000"/>
                </a:solidFill>
                <a:latin typeface="Times New Roman" panose="02020603050405020304" charset="0"/>
                <a:ea typeface="华文新魏" panose="02010800040101010101" pitchFamily="2" charset="-122"/>
                <a:cs typeface="Times New Roman" panose="02020603050405020304" charset="0"/>
              </a:rPr>
              <a:t>T </a:t>
            </a:r>
            <a:r>
              <a:rPr lang="zh-CN" altLang="en-US" sz="2800" kern="0" dirty="0">
                <a:solidFill>
                  <a:srgbClr val="000000"/>
                </a:solidFill>
                <a:latin typeface="Times New Roman" panose="02020603050405020304" charset="0"/>
                <a:ea typeface="华文新魏" panose="02010800040101010101" pitchFamily="2" charset="-122"/>
                <a:cs typeface="Times New Roman" panose="02020603050405020304" charset="0"/>
              </a:rPr>
              <a:t>→</a:t>
            </a:r>
            <a:r>
              <a:rPr lang="en-US" altLang="zh-CN" sz="2800" kern="0" dirty="0">
                <a:solidFill>
                  <a:srgbClr val="000000"/>
                </a:solidFill>
                <a:latin typeface="Times New Roman" panose="02020603050405020304" charset="0"/>
                <a:ea typeface="华文新魏" panose="02010800040101010101" pitchFamily="2" charset="-122"/>
                <a:cs typeface="Times New Roman" panose="02020603050405020304" charset="0"/>
              </a:rPr>
              <a:t> T*F|F</a:t>
            </a:r>
            <a:endParaRPr lang="en-US" altLang="zh-CN" sz="2800" kern="0" dirty="0">
              <a:solidFill>
                <a:srgbClr val="000000"/>
              </a:solidFill>
              <a:latin typeface="Times New Roman" panose="02020603050405020304" charset="0"/>
              <a:ea typeface="华文新魏" panose="02010800040101010101" pitchFamily="2" charset="-122"/>
              <a:cs typeface="Times New Roman" panose="02020603050405020304" charset="0"/>
            </a:endParaRPr>
          </a:p>
          <a:p>
            <a:pPr algn="l" eaLnBrk="0" hangingPunct="0">
              <a:spcBef>
                <a:spcPct val="20000"/>
              </a:spcBef>
              <a:buClr>
                <a:srgbClr val="5FB6F1"/>
              </a:buClr>
              <a:defRPr/>
            </a:pPr>
            <a:r>
              <a:rPr lang="en-US" altLang="zh-CN" sz="2800" kern="0" dirty="0">
                <a:solidFill>
                  <a:srgbClr val="000000"/>
                </a:solidFill>
                <a:latin typeface="Times New Roman" panose="02020603050405020304" charset="0"/>
                <a:ea typeface="华文新魏" panose="02010800040101010101" pitchFamily="2" charset="-122"/>
                <a:cs typeface="Times New Roman" panose="02020603050405020304" charset="0"/>
              </a:rPr>
              <a:t>F </a:t>
            </a:r>
            <a:r>
              <a:rPr lang="zh-CN" altLang="en-US" sz="2800" kern="0" dirty="0">
                <a:solidFill>
                  <a:srgbClr val="000000"/>
                </a:solidFill>
                <a:latin typeface="Times New Roman" panose="02020603050405020304" charset="0"/>
                <a:ea typeface="华文新魏" panose="02010800040101010101" pitchFamily="2" charset="-122"/>
                <a:cs typeface="Times New Roman" panose="02020603050405020304" charset="0"/>
              </a:rPr>
              <a:t>→</a:t>
            </a:r>
            <a:r>
              <a:rPr lang="en-US" altLang="zh-CN" sz="2800" kern="0" dirty="0">
                <a:solidFill>
                  <a:srgbClr val="000000"/>
                </a:solidFill>
                <a:latin typeface="Times New Roman" panose="02020603050405020304" charset="0"/>
                <a:ea typeface="华文新魏" panose="02010800040101010101" pitchFamily="2" charset="-122"/>
                <a:cs typeface="Times New Roman" panose="02020603050405020304" charset="0"/>
              </a:rPr>
              <a:t> (E)|id</a:t>
            </a:r>
            <a:endParaRPr lang="en-US" altLang="zh-CN" sz="2800" kern="0" dirty="0">
              <a:solidFill>
                <a:srgbClr val="000000"/>
              </a:solidFill>
              <a:latin typeface="Times New Roman" panose="02020603050405020304" charset="0"/>
              <a:ea typeface="华文新魏" panose="02010800040101010101" pitchFamily="2" charset="-122"/>
              <a:cs typeface="Times New Roman" panose="02020603050405020304" charset="0"/>
            </a:endParaRPr>
          </a:p>
        </p:txBody>
      </p:sp>
      <p:sp>
        <p:nvSpPr>
          <p:cNvPr id="6" name="TextBox 5"/>
          <p:cNvSpPr txBox="1">
            <a:spLocks noChangeArrowheads="1"/>
          </p:cNvSpPr>
          <p:nvPr/>
        </p:nvSpPr>
        <p:spPr bwMode="auto">
          <a:xfrm>
            <a:off x="4375568" y="2333626"/>
            <a:ext cx="35250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I= { E’ </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rPr>
              <a:t>E·</a:t>
            </a:r>
            <a:r>
              <a:rPr lang="zh-CN" altLang="en-US" sz="2400" dirty="0">
                <a:latin typeface="Times New Roman" panose="02020603050405020304" charset="0"/>
                <a:cs typeface="Times New Roman" panose="02020603050405020304" charset="0"/>
              </a:rPr>
              <a:t>， </a:t>
            </a:r>
            <a:r>
              <a:rPr lang="en-US" altLang="zh-CN" sz="2400" dirty="0">
                <a:latin typeface="Times New Roman" panose="02020603050405020304" charset="0"/>
                <a:cs typeface="Times New Roman" panose="02020603050405020304" charset="0"/>
              </a:rPr>
              <a:t>E</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rPr>
              <a:t>E·+ T }</a:t>
            </a:r>
            <a:endParaRPr lang="zh-CN" altLang="en-US" sz="2400" dirty="0">
              <a:latin typeface="Times New Roman" panose="02020603050405020304" charset="0"/>
              <a:cs typeface="Times New Roman" panose="02020603050405020304" charset="0"/>
            </a:endParaRPr>
          </a:p>
        </p:txBody>
      </p:sp>
      <p:sp>
        <p:nvSpPr>
          <p:cNvPr id="7" name="TextBox 6"/>
          <p:cNvSpPr txBox="1">
            <a:spLocks noChangeArrowheads="1"/>
          </p:cNvSpPr>
          <p:nvPr/>
        </p:nvSpPr>
        <p:spPr bwMode="auto">
          <a:xfrm>
            <a:off x="4367213" y="3573463"/>
            <a:ext cx="2089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J= {</a:t>
            </a:r>
            <a:r>
              <a:rPr lang="en-US" altLang="zh-CN" sz="2400">
                <a:solidFill>
                  <a:srgbClr val="000000"/>
                </a:solidFill>
                <a:latin typeface="Times New Roman" panose="02020603050405020304" charset="0"/>
                <a:cs typeface="Times New Roman" panose="02020603050405020304" charset="0"/>
              </a:rPr>
              <a:t>E</a:t>
            </a:r>
            <a:r>
              <a:rPr lang="zh-CN" altLang="en-US" sz="2400">
                <a:solidFill>
                  <a:srgbClr val="000000"/>
                </a:solidFill>
                <a:latin typeface="Times New Roman" panose="02020603050405020304" charset="0"/>
                <a:cs typeface="Times New Roman" panose="02020603050405020304" charset="0"/>
              </a:rPr>
              <a:t>→</a:t>
            </a:r>
            <a:r>
              <a:rPr lang="en-US" altLang="zh-CN" sz="2400">
                <a:solidFill>
                  <a:srgbClr val="000000"/>
                </a:solidFill>
                <a:latin typeface="Times New Roman" panose="02020603050405020304" charset="0"/>
                <a:cs typeface="Times New Roman" panose="02020603050405020304" charset="0"/>
              </a:rPr>
              <a:t>E+·T</a:t>
            </a:r>
            <a:r>
              <a:rPr lang="en-US" altLang="zh-CN" sz="2400">
                <a:latin typeface="Times New Roman" panose="02020603050405020304" charset="0"/>
                <a:cs typeface="Times New Roman" panose="02020603050405020304" charset="0"/>
              </a:rPr>
              <a:t>}</a:t>
            </a:r>
            <a:endParaRPr lang="zh-CN" altLang="en-US" sz="2400">
              <a:latin typeface="Times New Roman" panose="02020603050405020304" charset="0"/>
              <a:cs typeface="Times New Roman" panose="02020603050405020304" charset="0"/>
            </a:endParaRPr>
          </a:p>
        </p:txBody>
      </p:sp>
      <p:sp>
        <p:nvSpPr>
          <p:cNvPr id="8" name="下箭头 7"/>
          <p:cNvSpPr>
            <a:spLocks noChangeArrowheads="1"/>
          </p:cNvSpPr>
          <p:nvPr/>
        </p:nvSpPr>
        <p:spPr bwMode="auto">
          <a:xfrm>
            <a:off x="5168900" y="2939972"/>
            <a:ext cx="366960" cy="489109"/>
          </a:xfrm>
          <a:prstGeom prst="downArrow">
            <a:avLst>
              <a:gd name="adj1" fmla="val 50000"/>
              <a:gd name="adj2" fmla="val 49907"/>
            </a:avLst>
          </a:prstGeom>
          <a:solidFill>
            <a:srgbClr val="C00000"/>
          </a:solidFill>
          <a:ln w="19050">
            <a:solidFill>
              <a:schemeClr val="tx1"/>
            </a:solidFill>
            <a:miter lim="800000"/>
          </a:ln>
        </p:spPr>
        <p:txBody>
          <a:bodyPr wrap="none" anchor="ctr">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ClrTx/>
              <a:buFont typeface="Wingdings" panose="05000000000000000000" pitchFamily="2" charset="2"/>
              <a:buNone/>
            </a:pPr>
            <a:endParaRPr lang="zh-CN" altLang="en-US" sz="2000">
              <a:solidFill>
                <a:srgbClr val="000000"/>
              </a:solidFill>
              <a:latin typeface="Times New Roman" panose="02020603050405020304" charset="0"/>
              <a:cs typeface="Times New Roman" panose="02020603050405020304" charset="0"/>
            </a:endParaRPr>
          </a:p>
        </p:txBody>
      </p:sp>
      <p:sp>
        <p:nvSpPr>
          <p:cNvPr id="11" name="矩形 10"/>
          <p:cNvSpPr/>
          <p:nvPr/>
        </p:nvSpPr>
        <p:spPr>
          <a:xfrm>
            <a:off x="5867401" y="2953693"/>
            <a:ext cx="4548187" cy="461665"/>
          </a:xfrm>
          <a:prstGeom prst="rect">
            <a:avLst/>
          </a:prstGeom>
        </p:spPr>
        <p:txBody>
          <a:bodyPr wrap="square">
            <a:spAutoFit/>
          </a:bodyPr>
          <a:lstStyle/>
          <a:p>
            <a:r>
              <a:rPr lang="en-US" altLang="zh-CN" dirty="0">
                <a:solidFill>
                  <a:srgbClr val="FF0000"/>
                </a:solidFill>
                <a:latin typeface="Times New Roman" panose="02020603050405020304" charset="0"/>
                <a:ea typeface="华文新魏" panose="02010800040101010101" pitchFamily="2" charset="-122"/>
                <a:cs typeface="Times New Roman" panose="02020603050405020304" charset="0"/>
              </a:rPr>
              <a:t>J={A→αX·β| </a:t>
            </a:r>
            <a:r>
              <a:rPr lang="zh-CN" altLang="en-US" dirty="0">
                <a:solidFill>
                  <a:srgbClr val="FF0000"/>
                </a:solidFill>
                <a:latin typeface="Times New Roman" panose="02020603050405020304" charset="0"/>
                <a:ea typeface="华文新魏" panose="02010800040101010101" pitchFamily="2" charset="-122"/>
                <a:cs typeface="Times New Roman" panose="02020603050405020304" charset="0"/>
              </a:rPr>
              <a:t>当</a:t>
            </a:r>
            <a:r>
              <a:rPr lang="en-US" altLang="zh-CN" dirty="0">
                <a:solidFill>
                  <a:srgbClr val="FF0000"/>
                </a:solidFill>
                <a:latin typeface="Times New Roman" panose="02020603050405020304" charset="0"/>
                <a:ea typeface="华文新魏" panose="02010800040101010101" pitchFamily="2" charset="-122"/>
                <a:cs typeface="Times New Roman" panose="02020603050405020304" charset="0"/>
              </a:rPr>
              <a:t>A→α·Xβ</a:t>
            </a:r>
            <a:r>
              <a:rPr lang="zh-CN" altLang="en-US" dirty="0">
                <a:solidFill>
                  <a:srgbClr val="FF0000"/>
                </a:solidFill>
                <a:latin typeface="Times New Roman" panose="02020603050405020304" charset="0"/>
                <a:ea typeface="华文新魏" panose="02010800040101010101" pitchFamily="2" charset="-122"/>
                <a:cs typeface="Times New Roman" panose="02020603050405020304" charset="0"/>
              </a:rPr>
              <a:t>属于</a:t>
            </a:r>
            <a:r>
              <a:rPr lang="en-US" altLang="zh-CN" dirty="0">
                <a:solidFill>
                  <a:srgbClr val="FF0000"/>
                </a:solidFill>
                <a:latin typeface="Times New Roman" panose="02020603050405020304" charset="0"/>
                <a:ea typeface="华文新魏" panose="02010800040101010101" pitchFamily="2" charset="-122"/>
                <a:cs typeface="Times New Roman" panose="02020603050405020304" charset="0"/>
              </a:rPr>
              <a:t>I</a:t>
            </a:r>
            <a:r>
              <a:rPr lang="zh-CN" altLang="en-US" dirty="0">
                <a:solidFill>
                  <a:srgbClr val="FF0000"/>
                </a:solidFill>
                <a:latin typeface="Times New Roman" panose="02020603050405020304" charset="0"/>
                <a:ea typeface="华文新魏" panose="02010800040101010101" pitchFamily="2" charset="-122"/>
                <a:cs typeface="Times New Roman" panose="02020603050405020304" charset="0"/>
              </a:rPr>
              <a:t>时</a:t>
            </a:r>
            <a:r>
              <a:rPr lang="en-US" altLang="zh-CN" dirty="0">
                <a:solidFill>
                  <a:srgbClr val="FF0000"/>
                </a:solidFill>
                <a:latin typeface="Times New Roman" panose="02020603050405020304" charset="0"/>
                <a:ea typeface="华文新魏" panose="02010800040101010101" pitchFamily="2" charset="-122"/>
                <a:cs typeface="Times New Roman" panose="02020603050405020304" charset="0"/>
              </a:rPr>
              <a:t>}</a:t>
            </a:r>
            <a:endParaRPr lang="en-US" altLang="zh-CN" dirty="0">
              <a:solidFill>
                <a:srgbClr val="FF0000"/>
              </a:solidFill>
              <a:latin typeface="Times New Roman" panose="02020603050405020304" charset="0"/>
              <a:ea typeface="华文新魏" panose="02010800040101010101" pitchFamily="2"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例</a:t>
            </a:r>
            <a:r>
              <a:rPr lang="en-US" altLang="zh-CN" dirty="0"/>
              <a:t>: </a:t>
            </a:r>
            <a:r>
              <a:rPr lang="zh-CN" altLang="en-US" dirty="0"/>
              <a:t>求</a:t>
            </a:r>
            <a:r>
              <a:rPr lang="en-US" altLang="zh-CN" dirty="0"/>
              <a:t>go({ E’ </a:t>
            </a:r>
            <a:r>
              <a:rPr lang="zh-CN" altLang="en-US" dirty="0"/>
              <a:t>→</a:t>
            </a:r>
            <a:r>
              <a:rPr lang="en-US" altLang="zh-CN" dirty="0"/>
              <a:t>E·</a:t>
            </a:r>
            <a:r>
              <a:rPr lang="zh-CN" altLang="en-US" dirty="0"/>
              <a:t>， </a:t>
            </a:r>
            <a:r>
              <a:rPr lang="en-US" altLang="zh-CN" dirty="0"/>
              <a:t>E</a:t>
            </a:r>
            <a:r>
              <a:rPr lang="zh-CN" altLang="en-US" dirty="0"/>
              <a:t>→</a:t>
            </a:r>
            <a:r>
              <a:rPr lang="en-US" altLang="zh-CN" dirty="0"/>
              <a:t>E·+ T} ,  +) </a:t>
            </a:r>
            <a:endParaRPr lang="en-US" altLang="zh-CN" dirty="0"/>
          </a:p>
        </p:txBody>
      </p:sp>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latin typeface="Times New Roman" panose="02020603050405020304" charset="0"/>
                <a:cs typeface="Times New Roman" panose="02020603050405020304" charset="0"/>
              </a:rPr>
              <a:t>转移函数</a:t>
            </a:r>
            <a:r>
              <a:rPr lang="en-US" altLang="zh-CN" dirty="0">
                <a:latin typeface="Times New Roman" panose="02020603050405020304" charset="0"/>
                <a:cs typeface="Times New Roman" panose="02020603050405020304" charset="0"/>
              </a:rPr>
              <a:t>go(I, X)</a:t>
            </a:r>
            <a:endParaRPr lang="zh-CN" altLang="en-US" dirty="0"/>
          </a:p>
        </p:txBody>
      </p:sp>
      <p:sp>
        <p:nvSpPr>
          <p:cNvPr id="6" name="TextBox 5"/>
          <p:cNvSpPr txBox="1">
            <a:spLocks noChangeArrowheads="1"/>
          </p:cNvSpPr>
          <p:nvPr/>
        </p:nvSpPr>
        <p:spPr bwMode="auto">
          <a:xfrm>
            <a:off x="4375568" y="2333626"/>
            <a:ext cx="35250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I= { E’ </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rPr>
              <a:t>E·</a:t>
            </a:r>
            <a:r>
              <a:rPr lang="zh-CN" altLang="en-US" sz="2400" dirty="0">
                <a:latin typeface="Times New Roman" panose="02020603050405020304" charset="0"/>
                <a:cs typeface="Times New Roman" panose="02020603050405020304" charset="0"/>
              </a:rPr>
              <a:t>， </a:t>
            </a:r>
            <a:r>
              <a:rPr lang="en-US" altLang="zh-CN" sz="2400" dirty="0">
                <a:latin typeface="Times New Roman" panose="02020603050405020304" charset="0"/>
                <a:cs typeface="Times New Roman" panose="02020603050405020304" charset="0"/>
              </a:rPr>
              <a:t>E</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rPr>
              <a:t>E·+ T }</a:t>
            </a:r>
            <a:endParaRPr lang="zh-CN" altLang="en-US" sz="2400" dirty="0">
              <a:latin typeface="Times New Roman" panose="02020603050405020304" charset="0"/>
              <a:cs typeface="Times New Roman" panose="02020603050405020304" charset="0"/>
            </a:endParaRPr>
          </a:p>
        </p:txBody>
      </p:sp>
      <p:sp>
        <p:nvSpPr>
          <p:cNvPr id="7" name="TextBox 6"/>
          <p:cNvSpPr txBox="1">
            <a:spLocks noChangeArrowheads="1"/>
          </p:cNvSpPr>
          <p:nvPr/>
        </p:nvSpPr>
        <p:spPr bwMode="auto">
          <a:xfrm>
            <a:off x="4367213" y="3573463"/>
            <a:ext cx="2089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J= {</a:t>
            </a:r>
            <a:r>
              <a:rPr lang="en-US" altLang="zh-CN" sz="2400">
                <a:solidFill>
                  <a:srgbClr val="000000"/>
                </a:solidFill>
                <a:latin typeface="Times New Roman" panose="02020603050405020304" charset="0"/>
                <a:cs typeface="Times New Roman" panose="02020603050405020304" charset="0"/>
              </a:rPr>
              <a:t>E</a:t>
            </a:r>
            <a:r>
              <a:rPr lang="zh-CN" altLang="en-US" sz="2400">
                <a:solidFill>
                  <a:srgbClr val="000000"/>
                </a:solidFill>
                <a:latin typeface="Times New Roman" panose="02020603050405020304" charset="0"/>
                <a:cs typeface="Times New Roman" panose="02020603050405020304" charset="0"/>
              </a:rPr>
              <a:t>→</a:t>
            </a:r>
            <a:r>
              <a:rPr lang="en-US" altLang="zh-CN" sz="2400">
                <a:solidFill>
                  <a:srgbClr val="000000"/>
                </a:solidFill>
                <a:latin typeface="Times New Roman" panose="02020603050405020304" charset="0"/>
                <a:cs typeface="Times New Roman" panose="02020603050405020304" charset="0"/>
              </a:rPr>
              <a:t>E+·T</a:t>
            </a:r>
            <a:r>
              <a:rPr lang="en-US" altLang="zh-CN" sz="2400">
                <a:latin typeface="Times New Roman" panose="02020603050405020304" charset="0"/>
                <a:cs typeface="Times New Roman" panose="02020603050405020304" charset="0"/>
              </a:rPr>
              <a:t>}</a:t>
            </a:r>
            <a:endParaRPr lang="zh-CN" altLang="en-US" sz="2400">
              <a:latin typeface="Times New Roman" panose="02020603050405020304" charset="0"/>
              <a:cs typeface="Times New Roman" panose="02020603050405020304" charset="0"/>
            </a:endParaRPr>
          </a:p>
        </p:txBody>
      </p:sp>
      <p:sp>
        <p:nvSpPr>
          <p:cNvPr id="8" name="下箭头 7"/>
          <p:cNvSpPr>
            <a:spLocks noChangeArrowheads="1"/>
          </p:cNvSpPr>
          <p:nvPr/>
        </p:nvSpPr>
        <p:spPr bwMode="auto">
          <a:xfrm>
            <a:off x="5168900" y="2939972"/>
            <a:ext cx="366960" cy="489109"/>
          </a:xfrm>
          <a:prstGeom prst="downArrow">
            <a:avLst>
              <a:gd name="adj1" fmla="val 50000"/>
              <a:gd name="adj2" fmla="val 49907"/>
            </a:avLst>
          </a:prstGeom>
          <a:solidFill>
            <a:srgbClr val="C00000"/>
          </a:solidFill>
          <a:ln w="19050">
            <a:solidFill>
              <a:schemeClr val="tx1"/>
            </a:solidFill>
            <a:miter lim="800000"/>
          </a:ln>
        </p:spPr>
        <p:txBody>
          <a:bodyPr wrap="none" anchor="ctr">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ClrTx/>
              <a:buFont typeface="Wingdings" panose="05000000000000000000" pitchFamily="2" charset="2"/>
              <a:buNone/>
            </a:pPr>
            <a:endParaRPr lang="zh-CN" altLang="en-US" sz="2000">
              <a:solidFill>
                <a:srgbClr val="000000"/>
              </a:solidFill>
              <a:latin typeface="Times New Roman" panose="02020603050405020304" charset="0"/>
              <a:cs typeface="Times New Roman" panose="02020603050405020304" charset="0"/>
            </a:endParaRPr>
          </a:p>
        </p:txBody>
      </p:sp>
      <p:sp>
        <p:nvSpPr>
          <p:cNvPr id="11" name="矩形 10"/>
          <p:cNvSpPr/>
          <p:nvPr/>
        </p:nvSpPr>
        <p:spPr>
          <a:xfrm>
            <a:off x="5867401" y="2953693"/>
            <a:ext cx="4548187" cy="461665"/>
          </a:xfrm>
          <a:prstGeom prst="rect">
            <a:avLst/>
          </a:prstGeom>
        </p:spPr>
        <p:txBody>
          <a:bodyPr wrap="square">
            <a:spAutoFit/>
          </a:bodyPr>
          <a:lstStyle/>
          <a:p>
            <a:r>
              <a:rPr lang="en-US" altLang="zh-CN" dirty="0">
                <a:solidFill>
                  <a:srgbClr val="FF0000"/>
                </a:solidFill>
                <a:latin typeface="Times New Roman" panose="02020603050405020304" charset="0"/>
                <a:ea typeface="华文新魏" panose="02010800040101010101" pitchFamily="2" charset="-122"/>
                <a:cs typeface="Times New Roman" panose="02020603050405020304" charset="0"/>
              </a:rPr>
              <a:t>J={A→αX·β| </a:t>
            </a:r>
            <a:r>
              <a:rPr lang="zh-CN" altLang="en-US" dirty="0">
                <a:solidFill>
                  <a:srgbClr val="FF0000"/>
                </a:solidFill>
                <a:latin typeface="Times New Roman" panose="02020603050405020304" charset="0"/>
                <a:ea typeface="华文新魏" panose="02010800040101010101" pitchFamily="2" charset="-122"/>
                <a:cs typeface="Times New Roman" panose="02020603050405020304" charset="0"/>
              </a:rPr>
              <a:t>当</a:t>
            </a:r>
            <a:r>
              <a:rPr lang="en-US" altLang="zh-CN" dirty="0">
                <a:solidFill>
                  <a:srgbClr val="FF0000"/>
                </a:solidFill>
                <a:latin typeface="Times New Roman" panose="02020603050405020304" charset="0"/>
                <a:ea typeface="华文新魏" panose="02010800040101010101" pitchFamily="2" charset="-122"/>
                <a:cs typeface="Times New Roman" panose="02020603050405020304" charset="0"/>
              </a:rPr>
              <a:t>A→α·Xβ</a:t>
            </a:r>
            <a:r>
              <a:rPr lang="zh-CN" altLang="en-US" dirty="0">
                <a:solidFill>
                  <a:srgbClr val="FF0000"/>
                </a:solidFill>
                <a:latin typeface="Times New Roman" panose="02020603050405020304" charset="0"/>
                <a:ea typeface="华文新魏" panose="02010800040101010101" pitchFamily="2" charset="-122"/>
                <a:cs typeface="Times New Roman" panose="02020603050405020304" charset="0"/>
              </a:rPr>
              <a:t>属于</a:t>
            </a:r>
            <a:r>
              <a:rPr lang="en-US" altLang="zh-CN" dirty="0">
                <a:solidFill>
                  <a:srgbClr val="FF0000"/>
                </a:solidFill>
                <a:latin typeface="Times New Roman" panose="02020603050405020304" charset="0"/>
                <a:ea typeface="华文新魏" panose="02010800040101010101" pitchFamily="2" charset="-122"/>
                <a:cs typeface="Times New Roman" panose="02020603050405020304" charset="0"/>
              </a:rPr>
              <a:t>I</a:t>
            </a:r>
            <a:r>
              <a:rPr lang="zh-CN" altLang="en-US" dirty="0">
                <a:solidFill>
                  <a:srgbClr val="FF0000"/>
                </a:solidFill>
                <a:latin typeface="Times New Roman" panose="02020603050405020304" charset="0"/>
                <a:ea typeface="华文新魏" panose="02010800040101010101" pitchFamily="2" charset="-122"/>
                <a:cs typeface="Times New Roman" panose="02020603050405020304" charset="0"/>
              </a:rPr>
              <a:t>时</a:t>
            </a:r>
            <a:r>
              <a:rPr lang="en-US" altLang="zh-CN" dirty="0">
                <a:solidFill>
                  <a:srgbClr val="FF0000"/>
                </a:solidFill>
                <a:latin typeface="Times New Roman" panose="02020603050405020304" charset="0"/>
                <a:ea typeface="华文新魏" panose="02010800040101010101" pitchFamily="2" charset="-122"/>
                <a:cs typeface="Times New Roman" panose="02020603050405020304" charset="0"/>
              </a:rPr>
              <a:t>}</a:t>
            </a:r>
            <a:endParaRPr lang="en-US" altLang="zh-CN" dirty="0">
              <a:solidFill>
                <a:srgbClr val="FF0000"/>
              </a:solidFill>
              <a:latin typeface="Times New Roman" panose="02020603050405020304" charset="0"/>
              <a:ea typeface="华文新魏" panose="02010800040101010101" pitchFamily="2" charset="-122"/>
              <a:cs typeface="Times New Roman" panose="02020603050405020304" charset="0"/>
            </a:endParaRPr>
          </a:p>
        </p:txBody>
      </p:sp>
      <p:sp>
        <p:nvSpPr>
          <p:cNvPr id="10" name="矩形 9"/>
          <p:cNvSpPr>
            <a:spLocks noChangeArrowheads="1"/>
          </p:cNvSpPr>
          <p:nvPr/>
        </p:nvSpPr>
        <p:spPr bwMode="auto">
          <a:xfrm>
            <a:off x="2692401" y="4797425"/>
            <a:ext cx="34956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800" dirty="0">
                <a:latin typeface="Times New Roman" panose="02020603050405020304" charset="0"/>
                <a:cs typeface="Times New Roman" panose="02020603050405020304" charset="0"/>
              </a:rPr>
              <a:t>go(I ,  +) =closure(J)=</a:t>
            </a:r>
            <a:endParaRPr lang="en-US" altLang="zh-CN" sz="2800" dirty="0">
              <a:latin typeface="Times New Roman" panose="02020603050405020304" charset="0"/>
              <a:cs typeface="Times New Roman" panose="02020603050405020304" charset="0"/>
            </a:endParaRPr>
          </a:p>
        </p:txBody>
      </p:sp>
      <p:sp>
        <p:nvSpPr>
          <p:cNvPr id="12" name="左大括号 11"/>
          <p:cNvSpPr/>
          <p:nvPr/>
        </p:nvSpPr>
        <p:spPr bwMode="auto">
          <a:xfrm>
            <a:off x="6383339" y="4000500"/>
            <a:ext cx="649287" cy="2116138"/>
          </a:xfrm>
          <a:prstGeom prst="leftBrace">
            <a:avLst>
              <a:gd name="adj1" fmla="val 8314"/>
              <a:gd name="adj2" fmla="val 50000"/>
            </a:avLst>
          </a:prstGeom>
          <a:noFill/>
          <a:ln w="31750" algn="ctr">
            <a:solidFill>
              <a:schemeClr val="tx1"/>
            </a:solidFill>
            <a:rou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endParaRPr lang="zh-CN" altLang="en-US" sz="2400"/>
          </a:p>
        </p:txBody>
      </p:sp>
      <p:sp>
        <p:nvSpPr>
          <p:cNvPr id="13" name="矩形 12"/>
          <p:cNvSpPr>
            <a:spLocks noChangeArrowheads="1"/>
          </p:cNvSpPr>
          <p:nvPr/>
        </p:nvSpPr>
        <p:spPr bwMode="auto">
          <a:xfrm>
            <a:off x="7124700" y="3886200"/>
            <a:ext cx="14557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dirty="0">
                <a:solidFill>
                  <a:srgbClr val="000000"/>
                </a:solidFill>
                <a:latin typeface="Times New Roman" panose="02020603050405020304" charset="0"/>
                <a:cs typeface="Times New Roman" panose="02020603050405020304" charset="0"/>
              </a:rPr>
              <a:t>E</a:t>
            </a:r>
            <a:r>
              <a:rPr lang="zh-CN" altLang="en-US" sz="2400" dirty="0">
                <a:solidFill>
                  <a:srgbClr val="000000"/>
                </a:solidFill>
                <a:latin typeface="Times New Roman" panose="02020603050405020304" charset="0"/>
                <a:cs typeface="Times New Roman" panose="02020603050405020304" charset="0"/>
              </a:rPr>
              <a:t>→</a:t>
            </a:r>
            <a:r>
              <a:rPr lang="en-US" altLang="zh-CN" sz="2400" dirty="0">
                <a:solidFill>
                  <a:srgbClr val="000000"/>
                </a:solidFill>
                <a:latin typeface="Times New Roman" panose="02020603050405020304" charset="0"/>
                <a:cs typeface="Times New Roman" panose="02020603050405020304" charset="0"/>
              </a:rPr>
              <a:t>E+·T </a:t>
            </a:r>
            <a:endParaRPr lang="zh-CN" altLang="en-US" sz="2400" dirty="0">
              <a:latin typeface="Times New Roman" panose="02020603050405020304" charset="0"/>
              <a:cs typeface="Times New Roman" panose="02020603050405020304" charset="0"/>
            </a:endParaRPr>
          </a:p>
        </p:txBody>
      </p:sp>
      <p:sp>
        <p:nvSpPr>
          <p:cNvPr id="14" name="矩形 13"/>
          <p:cNvSpPr/>
          <p:nvPr/>
        </p:nvSpPr>
        <p:spPr>
          <a:xfrm>
            <a:off x="7104064" y="4495801"/>
            <a:ext cx="2160587" cy="904875"/>
          </a:xfrm>
          <a:prstGeom prst="rect">
            <a:avLst/>
          </a:prstGeom>
        </p:spPr>
        <p:txBody>
          <a:bodyPr>
            <a:spAutoFit/>
          </a:bodyPr>
          <a:lstStyle/>
          <a:p>
            <a:pPr algn="l" eaLnBrk="0" hangingPunct="0">
              <a:spcBef>
                <a:spcPct val="20000"/>
              </a:spcBef>
              <a:buClr>
                <a:srgbClr val="5FB6F1"/>
              </a:buClr>
              <a:defRPr/>
            </a:pPr>
            <a:r>
              <a:rPr lang="en-US" altLang="zh-CN" kern="0" dirty="0">
                <a:solidFill>
                  <a:srgbClr val="000000"/>
                </a:solidFill>
                <a:latin typeface="Times New Roman" panose="02020603050405020304" charset="0"/>
                <a:ea typeface="华文新魏" panose="02010800040101010101" pitchFamily="2" charset="-122"/>
                <a:cs typeface="Times New Roman" panose="02020603050405020304" charset="0"/>
              </a:rPr>
              <a:t>T</a:t>
            </a:r>
            <a:r>
              <a:rPr lang="zh-CN" altLang="en-US" kern="0" dirty="0">
                <a:solidFill>
                  <a:srgbClr val="000000"/>
                </a:solidFill>
                <a:latin typeface="Times New Roman" panose="02020603050405020304" charset="0"/>
                <a:ea typeface="华文新魏" panose="02010800040101010101" pitchFamily="2" charset="-122"/>
                <a:cs typeface="Times New Roman" panose="02020603050405020304" charset="0"/>
              </a:rPr>
              <a:t>→</a:t>
            </a:r>
            <a:r>
              <a:rPr lang="en-US" altLang="zh-CN" kern="0" dirty="0">
                <a:solidFill>
                  <a:srgbClr val="000000"/>
                </a:solidFill>
                <a:latin typeface="Times New Roman" panose="02020603050405020304" charset="0"/>
                <a:ea typeface="华文新魏" panose="02010800040101010101" pitchFamily="2" charset="-122"/>
                <a:cs typeface="Times New Roman" panose="02020603050405020304" charset="0"/>
              </a:rPr>
              <a:t> ·T*F</a:t>
            </a:r>
            <a:endParaRPr lang="en-US" altLang="zh-CN" kern="0" dirty="0">
              <a:solidFill>
                <a:srgbClr val="000000"/>
              </a:solidFill>
              <a:latin typeface="Times New Roman" panose="02020603050405020304" charset="0"/>
              <a:ea typeface="华文新魏" panose="02010800040101010101" pitchFamily="2" charset="-122"/>
              <a:cs typeface="Times New Roman" panose="02020603050405020304" charset="0"/>
            </a:endParaRPr>
          </a:p>
          <a:p>
            <a:pPr algn="l" eaLnBrk="0" hangingPunct="0">
              <a:spcBef>
                <a:spcPct val="20000"/>
              </a:spcBef>
              <a:buClr>
                <a:srgbClr val="5FB6F1"/>
              </a:buClr>
              <a:defRPr/>
            </a:pPr>
            <a:r>
              <a:rPr lang="en-US" altLang="zh-CN" kern="0" dirty="0">
                <a:solidFill>
                  <a:srgbClr val="000000"/>
                </a:solidFill>
                <a:latin typeface="Times New Roman" panose="02020603050405020304" charset="0"/>
                <a:ea typeface="华文新魏" panose="02010800040101010101" pitchFamily="2" charset="-122"/>
                <a:cs typeface="Times New Roman" panose="02020603050405020304" charset="0"/>
              </a:rPr>
              <a:t>T</a:t>
            </a:r>
            <a:r>
              <a:rPr lang="zh-CN" altLang="en-US" kern="0" dirty="0">
                <a:solidFill>
                  <a:srgbClr val="000000"/>
                </a:solidFill>
                <a:latin typeface="Times New Roman" panose="02020603050405020304" charset="0"/>
                <a:ea typeface="华文新魏" panose="02010800040101010101" pitchFamily="2" charset="-122"/>
                <a:cs typeface="Times New Roman" panose="02020603050405020304" charset="0"/>
              </a:rPr>
              <a:t>→</a:t>
            </a:r>
            <a:r>
              <a:rPr lang="en-US" altLang="zh-CN" kern="0" dirty="0">
                <a:solidFill>
                  <a:srgbClr val="000000"/>
                </a:solidFill>
                <a:latin typeface="Times New Roman" panose="02020603050405020304" charset="0"/>
                <a:ea typeface="华文新魏" panose="02010800040101010101" pitchFamily="2" charset="-122"/>
                <a:cs typeface="Times New Roman" panose="02020603050405020304" charset="0"/>
              </a:rPr>
              <a:t> ·F</a:t>
            </a:r>
            <a:endParaRPr lang="en-US" altLang="zh-CN" kern="0" dirty="0">
              <a:solidFill>
                <a:srgbClr val="000000"/>
              </a:solidFill>
              <a:latin typeface="Times New Roman" panose="02020603050405020304" charset="0"/>
              <a:ea typeface="华文新魏" panose="02010800040101010101" pitchFamily="2" charset="-122"/>
              <a:cs typeface="Times New Roman" panose="02020603050405020304" charset="0"/>
            </a:endParaRPr>
          </a:p>
        </p:txBody>
      </p:sp>
      <p:sp>
        <p:nvSpPr>
          <p:cNvPr id="15" name="矩形 14"/>
          <p:cNvSpPr/>
          <p:nvPr/>
        </p:nvSpPr>
        <p:spPr>
          <a:xfrm>
            <a:off x="7169150" y="5454651"/>
            <a:ext cx="2095500" cy="904875"/>
          </a:xfrm>
          <a:prstGeom prst="rect">
            <a:avLst/>
          </a:prstGeom>
        </p:spPr>
        <p:txBody>
          <a:bodyPr>
            <a:spAutoFit/>
          </a:bodyPr>
          <a:lstStyle/>
          <a:p>
            <a:pPr algn="l" eaLnBrk="0" hangingPunct="0">
              <a:spcBef>
                <a:spcPct val="20000"/>
              </a:spcBef>
              <a:buClr>
                <a:srgbClr val="5FB6F1"/>
              </a:buClr>
              <a:defRPr/>
            </a:pPr>
            <a:r>
              <a:rPr lang="en-US" altLang="zh-CN" kern="0" dirty="0">
                <a:solidFill>
                  <a:srgbClr val="000000"/>
                </a:solidFill>
                <a:latin typeface="Times New Roman" panose="02020603050405020304" charset="0"/>
                <a:ea typeface="华文新魏" panose="02010800040101010101" pitchFamily="2" charset="-122"/>
                <a:cs typeface="Times New Roman" panose="02020603050405020304" charset="0"/>
              </a:rPr>
              <a:t>F</a:t>
            </a:r>
            <a:r>
              <a:rPr lang="zh-CN" altLang="en-US" kern="0" dirty="0">
                <a:solidFill>
                  <a:srgbClr val="000000"/>
                </a:solidFill>
                <a:latin typeface="Times New Roman" panose="02020603050405020304" charset="0"/>
                <a:ea typeface="华文新魏" panose="02010800040101010101" pitchFamily="2" charset="-122"/>
                <a:cs typeface="Times New Roman" panose="02020603050405020304" charset="0"/>
              </a:rPr>
              <a:t>→</a:t>
            </a:r>
            <a:r>
              <a:rPr lang="en-US" altLang="zh-CN" kern="0" dirty="0">
                <a:solidFill>
                  <a:srgbClr val="000000"/>
                </a:solidFill>
                <a:latin typeface="Times New Roman" panose="02020603050405020304" charset="0"/>
                <a:ea typeface="华文新魏" panose="02010800040101010101" pitchFamily="2" charset="-122"/>
                <a:cs typeface="Times New Roman" panose="02020603050405020304" charset="0"/>
              </a:rPr>
              <a:t> ·(E)</a:t>
            </a:r>
            <a:endParaRPr lang="en-US" altLang="zh-CN" kern="0" dirty="0">
              <a:solidFill>
                <a:srgbClr val="000000"/>
              </a:solidFill>
              <a:latin typeface="Times New Roman" panose="02020603050405020304" charset="0"/>
              <a:ea typeface="华文新魏" panose="02010800040101010101" pitchFamily="2" charset="-122"/>
              <a:cs typeface="Times New Roman" panose="02020603050405020304" charset="0"/>
            </a:endParaRPr>
          </a:p>
          <a:p>
            <a:pPr algn="l" eaLnBrk="0" hangingPunct="0">
              <a:spcBef>
                <a:spcPct val="20000"/>
              </a:spcBef>
              <a:buClr>
                <a:srgbClr val="5FB6F1"/>
              </a:buClr>
              <a:defRPr/>
            </a:pPr>
            <a:r>
              <a:rPr lang="en-US" altLang="zh-CN" kern="0" dirty="0">
                <a:solidFill>
                  <a:srgbClr val="000000"/>
                </a:solidFill>
                <a:latin typeface="Times New Roman" panose="02020603050405020304" charset="0"/>
                <a:ea typeface="华文新魏" panose="02010800040101010101" pitchFamily="2" charset="-122"/>
                <a:cs typeface="Times New Roman" panose="02020603050405020304" charset="0"/>
              </a:rPr>
              <a:t>F</a:t>
            </a:r>
            <a:r>
              <a:rPr lang="zh-CN" altLang="en-US" kern="0" dirty="0">
                <a:solidFill>
                  <a:srgbClr val="000000"/>
                </a:solidFill>
                <a:latin typeface="Times New Roman" panose="02020603050405020304" charset="0"/>
                <a:ea typeface="华文新魏" panose="02010800040101010101" pitchFamily="2" charset="-122"/>
                <a:cs typeface="Times New Roman" panose="02020603050405020304" charset="0"/>
              </a:rPr>
              <a:t>→</a:t>
            </a:r>
            <a:r>
              <a:rPr lang="en-US" altLang="zh-CN" kern="0" dirty="0">
                <a:solidFill>
                  <a:srgbClr val="000000"/>
                </a:solidFill>
                <a:latin typeface="Times New Roman" panose="02020603050405020304" charset="0"/>
                <a:ea typeface="华文新魏" panose="02010800040101010101" pitchFamily="2" charset="-122"/>
                <a:cs typeface="Times New Roman" panose="02020603050405020304" charset="0"/>
              </a:rPr>
              <a:t> ·id</a:t>
            </a:r>
            <a:endParaRPr lang="en-US" altLang="zh-CN" kern="0" dirty="0">
              <a:solidFill>
                <a:srgbClr val="000000"/>
              </a:solidFill>
              <a:latin typeface="Times New Roman" panose="02020603050405020304" charset="0"/>
              <a:ea typeface="华文新魏" panose="02010800040101010101" pitchFamily="2" charset="-122"/>
              <a:cs typeface="Times New Roman" panose="02020603050405020304" charset="0"/>
            </a:endParaRPr>
          </a:p>
        </p:txBody>
      </p:sp>
      <p:sp>
        <p:nvSpPr>
          <p:cNvPr id="9" name="矩形 8"/>
          <p:cNvSpPr/>
          <p:nvPr/>
        </p:nvSpPr>
        <p:spPr>
          <a:xfrm>
            <a:off x="1194435" y="2189480"/>
            <a:ext cx="1981200" cy="1989138"/>
          </a:xfrm>
          <a:prstGeom prst="rect">
            <a:avLst/>
          </a:prstGeom>
        </p:spPr>
        <p:txBody>
          <a:bodyPr wrap="square">
            <a:spAutoFit/>
          </a:bodyPr>
          <a:p>
            <a:pPr algn="l" eaLnBrk="0" hangingPunct="0">
              <a:spcBef>
                <a:spcPct val="20000"/>
              </a:spcBef>
              <a:buClr>
                <a:srgbClr val="5FB6F1"/>
              </a:buClr>
              <a:defRPr/>
            </a:pPr>
            <a:r>
              <a:rPr lang="en-US" altLang="zh-CN" sz="2800" kern="0" dirty="0">
                <a:solidFill>
                  <a:srgbClr val="000000"/>
                </a:solidFill>
                <a:latin typeface="Times New Roman" panose="02020603050405020304" charset="0"/>
                <a:ea typeface="华文新魏" panose="02010800040101010101" pitchFamily="2" charset="-122"/>
                <a:cs typeface="Times New Roman" panose="02020603050405020304" charset="0"/>
              </a:rPr>
              <a:t>E</a:t>
            </a:r>
            <a:r>
              <a:rPr lang="en-US" altLang="zh-CN" sz="2800" dirty="0">
                <a:latin typeface="Times New Roman" panose="02020603050405020304" charset="0"/>
                <a:cs typeface="Times New Roman" panose="02020603050405020304" charset="0"/>
              </a:rPr>
              <a:t>′ </a:t>
            </a:r>
            <a:r>
              <a:rPr lang="zh-CN" altLang="en-US" sz="2800" kern="0" dirty="0">
                <a:solidFill>
                  <a:srgbClr val="000000"/>
                </a:solidFill>
                <a:latin typeface="Times New Roman" panose="02020603050405020304" charset="0"/>
                <a:ea typeface="华文新魏" panose="02010800040101010101" pitchFamily="2" charset="-122"/>
                <a:cs typeface="Times New Roman" panose="02020603050405020304" charset="0"/>
              </a:rPr>
              <a:t>→</a:t>
            </a:r>
            <a:r>
              <a:rPr lang="en-US" altLang="zh-CN" sz="2800" kern="0" dirty="0">
                <a:solidFill>
                  <a:srgbClr val="000000"/>
                </a:solidFill>
                <a:latin typeface="Times New Roman" panose="02020603050405020304" charset="0"/>
                <a:ea typeface="华文新魏" panose="02010800040101010101" pitchFamily="2" charset="-122"/>
                <a:cs typeface="Times New Roman" panose="02020603050405020304" charset="0"/>
              </a:rPr>
              <a:t>E</a:t>
            </a:r>
            <a:br>
              <a:rPr lang="en-US" altLang="zh-CN" sz="2800" kern="0" dirty="0">
                <a:solidFill>
                  <a:srgbClr val="000000"/>
                </a:solidFill>
                <a:latin typeface="Times New Roman" panose="02020603050405020304" charset="0"/>
                <a:ea typeface="华文新魏" panose="02010800040101010101" pitchFamily="2" charset="-122"/>
                <a:cs typeface="Times New Roman" panose="02020603050405020304" charset="0"/>
              </a:rPr>
            </a:br>
            <a:r>
              <a:rPr lang="en-US" altLang="zh-CN" sz="2800" kern="0" dirty="0" err="1">
                <a:solidFill>
                  <a:srgbClr val="000000"/>
                </a:solidFill>
                <a:latin typeface="Times New Roman" panose="02020603050405020304" charset="0"/>
                <a:ea typeface="华文新魏" panose="02010800040101010101" pitchFamily="2" charset="-122"/>
                <a:cs typeface="Times New Roman" panose="02020603050405020304" charset="0"/>
              </a:rPr>
              <a:t>E</a:t>
            </a:r>
            <a:r>
              <a:rPr lang="en-US" altLang="zh-CN" sz="2800" kern="0" dirty="0">
                <a:solidFill>
                  <a:srgbClr val="000000"/>
                </a:solidFill>
                <a:latin typeface="Times New Roman" panose="02020603050405020304" charset="0"/>
                <a:ea typeface="华文新魏" panose="02010800040101010101" pitchFamily="2" charset="-122"/>
                <a:cs typeface="Times New Roman" panose="02020603050405020304" charset="0"/>
              </a:rPr>
              <a:t> </a:t>
            </a:r>
            <a:r>
              <a:rPr lang="zh-CN" altLang="en-US" sz="2800" kern="0" dirty="0">
                <a:solidFill>
                  <a:srgbClr val="000000"/>
                </a:solidFill>
                <a:latin typeface="Times New Roman" panose="02020603050405020304" charset="0"/>
                <a:ea typeface="华文新魏" panose="02010800040101010101" pitchFamily="2" charset="-122"/>
                <a:cs typeface="Times New Roman" panose="02020603050405020304" charset="0"/>
              </a:rPr>
              <a:t>→</a:t>
            </a:r>
            <a:r>
              <a:rPr lang="en-US" altLang="zh-CN" sz="2800" kern="0" dirty="0">
                <a:solidFill>
                  <a:srgbClr val="000000"/>
                </a:solidFill>
                <a:latin typeface="Times New Roman" panose="02020603050405020304" charset="0"/>
                <a:ea typeface="华文新魏" panose="02010800040101010101" pitchFamily="2" charset="-122"/>
                <a:cs typeface="Times New Roman" panose="02020603050405020304" charset="0"/>
              </a:rPr>
              <a:t> E+T|T</a:t>
            </a:r>
            <a:endParaRPr lang="en-US" altLang="zh-CN" sz="2800" kern="0" dirty="0">
              <a:solidFill>
                <a:srgbClr val="000000"/>
              </a:solidFill>
              <a:latin typeface="Times New Roman" panose="02020603050405020304" charset="0"/>
              <a:ea typeface="华文新魏" panose="02010800040101010101" pitchFamily="2" charset="-122"/>
              <a:cs typeface="Times New Roman" panose="02020603050405020304" charset="0"/>
            </a:endParaRPr>
          </a:p>
          <a:p>
            <a:pPr algn="l" eaLnBrk="0" hangingPunct="0">
              <a:spcBef>
                <a:spcPct val="20000"/>
              </a:spcBef>
              <a:buClr>
                <a:srgbClr val="5FB6F1"/>
              </a:buClr>
              <a:defRPr/>
            </a:pPr>
            <a:r>
              <a:rPr lang="en-US" altLang="zh-CN" sz="2800" kern="0" dirty="0">
                <a:solidFill>
                  <a:srgbClr val="000000"/>
                </a:solidFill>
                <a:latin typeface="Times New Roman" panose="02020603050405020304" charset="0"/>
                <a:ea typeface="华文新魏" panose="02010800040101010101" pitchFamily="2" charset="-122"/>
                <a:cs typeface="Times New Roman" panose="02020603050405020304" charset="0"/>
              </a:rPr>
              <a:t>T </a:t>
            </a:r>
            <a:r>
              <a:rPr lang="zh-CN" altLang="en-US" sz="2800" kern="0" dirty="0">
                <a:solidFill>
                  <a:srgbClr val="000000"/>
                </a:solidFill>
                <a:latin typeface="Times New Roman" panose="02020603050405020304" charset="0"/>
                <a:ea typeface="华文新魏" panose="02010800040101010101" pitchFamily="2" charset="-122"/>
                <a:cs typeface="Times New Roman" panose="02020603050405020304" charset="0"/>
              </a:rPr>
              <a:t>→</a:t>
            </a:r>
            <a:r>
              <a:rPr lang="en-US" altLang="zh-CN" sz="2800" kern="0" dirty="0">
                <a:solidFill>
                  <a:srgbClr val="000000"/>
                </a:solidFill>
                <a:latin typeface="Times New Roman" panose="02020603050405020304" charset="0"/>
                <a:ea typeface="华文新魏" panose="02010800040101010101" pitchFamily="2" charset="-122"/>
                <a:cs typeface="Times New Roman" panose="02020603050405020304" charset="0"/>
              </a:rPr>
              <a:t> T*F|F</a:t>
            </a:r>
            <a:endParaRPr lang="en-US" altLang="zh-CN" sz="2800" kern="0" dirty="0">
              <a:solidFill>
                <a:srgbClr val="000000"/>
              </a:solidFill>
              <a:latin typeface="Times New Roman" panose="02020603050405020304" charset="0"/>
              <a:ea typeface="华文新魏" panose="02010800040101010101" pitchFamily="2" charset="-122"/>
              <a:cs typeface="Times New Roman" panose="02020603050405020304" charset="0"/>
            </a:endParaRPr>
          </a:p>
          <a:p>
            <a:pPr algn="l" eaLnBrk="0" hangingPunct="0">
              <a:spcBef>
                <a:spcPct val="20000"/>
              </a:spcBef>
              <a:buClr>
                <a:srgbClr val="5FB6F1"/>
              </a:buClr>
              <a:defRPr/>
            </a:pPr>
            <a:r>
              <a:rPr lang="en-US" altLang="zh-CN" sz="2800" kern="0" dirty="0">
                <a:solidFill>
                  <a:srgbClr val="000000"/>
                </a:solidFill>
                <a:latin typeface="Times New Roman" panose="02020603050405020304" charset="0"/>
                <a:ea typeface="华文新魏" panose="02010800040101010101" pitchFamily="2" charset="-122"/>
                <a:cs typeface="Times New Roman" panose="02020603050405020304" charset="0"/>
              </a:rPr>
              <a:t>F </a:t>
            </a:r>
            <a:r>
              <a:rPr lang="zh-CN" altLang="en-US" sz="2800" kern="0" dirty="0">
                <a:solidFill>
                  <a:srgbClr val="000000"/>
                </a:solidFill>
                <a:latin typeface="Times New Roman" panose="02020603050405020304" charset="0"/>
                <a:ea typeface="华文新魏" panose="02010800040101010101" pitchFamily="2" charset="-122"/>
                <a:cs typeface="Times New Roman" panose="02020603050405020304" charset="0"/>
              </a:rPr>
              <a:t>→</a:t>
            </a:r>
            <a:r>
              <a:rPr lang="en-US" altLang="zh-CN" sz="2800" kern="0" dirty="0">
                <a:solidFill>
                  <a:srgbClr val="000000"/>
                </a:solidFill>
                <a:latin typeface="Times New Roman" panose="02020603050405020304" charset="0"/>
                <a:ea typeface="华文新魏" panose="02010800040101010101" pitchFamily="2" charset="-122"/>
                <a:cs typeface="Times New Roman" panose="02020603050405020304" charset="0"/>
              </a:rPr>
              <a:t> (E)|id</a:t>
            </a:r>
            <a:endParaRPr lang="en-US" altLang="zh-CN" sz="2800" kern="0" dirty="0">
              <a:solidFill>
                <a:srgbClr val="000000"/>
              </a:solidFill>
              <a:latin typeface="Times New Roman" panose="02020603050405020304" charset="0"/>
              <a:ea typeface="华文新魏" panose="02010800040101010101" pitchFamily="2"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计算</a:t>
            </a:r>
            <a:r>
              <a:rPr lang="en-US" altLang="zh-CN" dirty="0"/>
              <a:t>closure(I)</a:t>
            </a:r>
            <a:r>
              <a:rPr lang="zh-CN" altLang="en-US" dirty="0"/>
              <a:t>和</a:t>
            </a:r>
            <a:r>
              <a:rPr lang="en-US" altLang="zh-CN" dirty="0"/>
              <a:t>go(I, X)</a:t>
            </a:r>
            <a:r>
              <a:rPr lang="zh-CN" altLang="en-US" dirty="0"/>
              <a:t>的算法</a:t>
            </a:r>
            <a:endParaRPr lang="en-US" altLang="zh-CN" dirty="0">
              <a:cs typeface="Times New Roman" panose="02020603050405020304" charset="0"/>
            </a:endParaRPr>
          </a:p>
          <a:p>
            <a:pPr marL="457200" lvl="1" indent="0">
              <a:buNone/>
            </a:pPr>
            <a:r>
              <a:rPr lang="en-US" altLang="zh-CN" dirty="0">
                <a:latin typeface="Times New Roman" panose="02020603050405020304" charset="0"/>
                <a:cs typeface="Times New Roman" panose="02020603050405020304" charset="0"/>
              </a:rPr>
              <a:t>Function </a:t>
            </a:r>
            <a:r>
              <a:rPr lang="en-US" altLang="zh-CN" sz="3200" u="sng" dirty="0">
                <a:solidFill>
                  <a:schemeClr val="accent1"/>
                </a:solidFill>
                <a:effectLst>
                  <a:outerShdw blurRad="38100" dist="25400" dir="5400000" algn="ctr" rotWithShape="0">
                    <a:srgbClr val="6E747A">
                      <a:alpha val="43000"/>
                    </a:srgbClr>
                  </a:outerShdw>
                </a:effectLst>
                <a:sym typeface="+mn-ea"/>
              </a:rPr>
              <a:t>closure</a:t>
            </a:r>
            <a:r>
              <a:rPr lang="en-US" altLang="zh-CN" dirty="0">
                <a:latin typeface="Times New Roman" panose="02020603050405020304" charset="0"/>
                <a:cs typeface="Times New Roman" panose="02020603050405020304" charset="0"/>
              </a:rPr>
              <a:t>(I: SET OF item): SET OF item;</a:t>
            </a:r>
            <a:endParaRPr lang="en-US" altLang="zh-CN" dirty="0">
              <a:latin typeface="Times New Roman" panose="02020603050405020304" charset="0"/>
              <a:cs typeface="Times New Roman" panose="02020603050405020304" charset="0"/>
            </a:endParaRPr>
          </a:p>
          <a:p>
            <a:pPr marL="457200" lvl="1" indent="0">
              <a:buNone/>
            </a:pPr>
            <a:r>
              <a:rPr lang="en-US" altLang="zh-CN" dirty="0">
                <a:latin typeface="Times New Roman" panose="02020603050405020304" charset="0"/>
                <a:cs typeface="Times New Roman" panose="02020603050405020304" charset="0"/>
              </a:rPr>
              <a:t>	BEGIN</a:t>
            </a:r>
            <a:endParaRPr lang="en-US" altLang="zh-CN" dirty="0">
              <a:latin typeface="Times New Roman" panose="02020603050405020304" charset="0"/>
              <a:cs typeface="Times New Roman" panose="02020603050405020304" charset="0"/>
            </a:endParaRPr>
          </a:p>
          <a:p>
            <a:pPr marL="457200" lvl="1" indent="0">
              <a:buNone/>
            </a:pPr>
            <a:r>
              <a:rPr lang="en-US" altLang="zh-CN" dirty="0">
                <a:latin typeface="Times New Roman" panose="02020603050405020304" charset="0"/>
                <a:cs typeface="Times New Roman" panose="02020603050405020304" charset="0"/>
              </a:rPr>
              <a:t>	    REPEAT</a:t>
            </a:r>
            <a:endParaRPr lang="en-US" altLang="zh-CN" dirty="0">
              <a:latin typeface="Times New Roman" panose="02020603050405020304" charset="0"/>
              <a:cs typeface="Times New Roman" panose="02020603050405020304" charset="0"/>
            </a:endParaRPr>
          </a:p>
          <a:p>
            <a:pPr marL="457200" lvl="1" indent="0">
              <a:buNone/>
            </a:pPr>
            <a:r>
              <a:rPr lang="en-US" altLang="zh-CN" dirty="0">
                <a:latin typeface="Times New Roman" panose="02020603050405020304" charset="0"/>
                <a:cs typeface="Times New Roman" panose="02020603050405020304" charset="0"/>
              </a:rPr>
              <a:t>		FOR </a:t>
            </a:r>
            <a:r>
              <a:rPr lang="zh-CN" altLang="en-US" dirty="0">
                <a:latin typeface="Times New Roman" panose="02020603050405020304" charset="0"/>
                <a:cs typeface="Times New Roman" panose="02020603050405020304" charset="0"/>
              </a:rPr>
              <a:t>对每个</a:t>
            </a:r>
            <a:r>
              <a:rPr lang="en-US" altLang="zh-CN" dirty="0">
                <a:latin typeface="Times New Roman" panose="02020603050405020304" charset="0"/>
                <a:cs typeface="Times New Roman" panose="02020603050405020304" charset="0"/>
              </a:rPr>
              <a:t>A</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rPr>
              <a:t>α·Bβ</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rPr>
              <a:t>I</a:t>
            </a:r>
            <a:endParaRPr lang="en-US" altLang="zh-CN" dirty="0">
              <a:latin typeface="Times New Roman" panose="02020603050405020304" charset="0"/>
              <a:cs typeface="Times New Roman" panose="02020603050405020304" charset="0"/>
            </a:endParaRPr>
          </a:p>
          <a:p>
            <a:pPr marL="457200" lvl="1" indent="0">
              <a:buNone/>
            </a:pPr>
            <a:r>
              <a:rPr lang="en-US" altLang="zh-CN" dirty="0">
                <a:latin typeface="Times New Roman" panose="02020603050405020304" charset="0"/>
                <a:cs typeface="Times New Roman" panose="02020603050405020304" charset="0"/>
              </a:rPr>
              <a:t>		   FOR </a:t>
            </a:r>
            <a:r>
              <a:rPr lang="zh-CN" altLang="en-US" dirty="0">
                <a:latin typeface="Times New Roman" panose="02020603050405020304" charset="0"/>
                <a:cs typeface="Times New Roman" panose="02020603050405020304" charset="0"/>
              </a:rPr>
              <a:t>对每个</a:t>
            </a:r>
            <a:r>
              <a:rPr lang="en-US" altLang="zh-CN" dirty="0">
                <a:latin typeface="Times New Roman" panose="02020603050405020304" charset="0"/>
                <a:cs typeface="Times New Roman" panose="02020603050405020304" charset="0"/>
              </a:rPr>
              <a:t>B</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rPr>
              <a:t>η</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rPr>
              <a:t>P</a:t>
            </a:r>
            <a:endParaRPr lang="en-US" altLang="zh-CN" dirty="0">
              <a:latin typeface="Times New Roman" panose="02020603050405020304" charset="0"/>
              <a:cs typeface="Times New Roman" panose="02020603050405020304" charset="0"/>
            </a:endParaRPr>
          </a:p>
          <a:p>
            <a:pPr marL="457200" lvl="1" indent="0">
              <a:buNone/>
            </a:pPr>
            <a:r>
              <a:rPr lang="en-US" altLang="zh-CN" dirty="0">
                <a:latin typeface="Times New Roman" panose="02020603050405020304" charset="0"/>
                <a:cs typeface="Times New Roman" panose="02020603050405020304" charset="0"/>
              </a:rPr>
              <a:t>			I:= I</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rPr>
              <a:t>{B</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rPr>
              <a:t>·η}</a:t>
            </a:r>
            <a:endParaRPr lang="en-US" altLang="zh-CN" dirty="0">
              <a:latin typeface="Times New Roman" panose="02020603050405020304" charset="0"/>
              <a:cs typeface="Times New Roman" panose="02020603050405020304" charset="0"/>
            </a:endParaRPr>
          </a:p>
          <a:p>
            <a:pPr marL="457200" lvl="1" indent="0">
              <a:buNone/>
            </a:pPr>
            <a:r>
              <a:rPr lang="en-US" altLang="zh-CN" dirty="0">
                <a:latin typeface="Times New Roman" panose="02020603050405020304" charset="0"/>
                <a:cs typeface="Times New Roman" panose="02020603050405020304" charset="0"/>
              </a:rPr>
              <a:t>          UNTIL  I </a:t>
            </a:r>
            <a:r>
              <a:rPr lang="zh-CN" altLang="en-US" dirty="0">
                <a:latin typeface="Times New Roman" panose="02020603050405020304" charset="0"/>
                <a:cs typeface="Times New Roman" panose="02020603050405020304" charset="0"/>
              </a:rPr>
              <a:t>不再增大</a:t>
            </a:r>
            <a:r>
              <a:rPr lang="en-US" altLang="zh-CN" dirty="0">
                <a:latin typeface="Times New Roman" panose="02020603050405020304" charset="0"/>
                <a:cs typeface="Times New Roman" panose="02020603050405020304" charset="0"/>
              </a:rPr>
              <a:t>(</a:t>
            </a:r>
            <a:r>
              <a:rPr lang="zh-CN" altLang="en-US" dirty="0">
                <a:latin typeface="Times New Roman" panose="02020603050405020304" charset="0"/>
                <a:cs typeface="Times New Roman" panose="02020603050405020304" charset="0"/>
              </a:rPr>
              <a:t>没有新的项目可以加入</a:t>
            </a:r>
            <a:r>
              <a:rPr lang="en-US" altLang="zh-CN" dirty="0">
                <a:latin typeface="Times New Roman" panose="02020603050405020304" charset="0"/>
                <a:cs typeface="Times New Roman" panose="02020603050405020304" charset="0"/>
              </a:rPr>
              <a:t>I)</a:t>
            </a:r>
            <a:endParaRPr lang="en-US" altLang="zh-CN" dirty="0">
              <a:latin typeface="Times New Roman" panose="02020603050405020304" charset="0"/>
              <a:cs typeface="Times New Roman" panose="02020603050405020304" charset="0"/>
            </a:endParaRPr>
          </a:p>
          <a:p>
            <a:pPr marL="457200" lvl="1" indent="0">
              <a:buNone/>
            </a:pPr>
            <a:r>
              <a:rPr lang="en-US" altLang="zh-CN" dirty="0">
                <a:latin typeface="Times New Roman" panose="02020603050405020304" charset="0"/>
                <a:cs typeface="Times New Roman" panose="02020603050405020304" charset="0"/>
              </a:rPr>
              <a:t>          return(I);</a:t>
            </a:r>
            <a:endParaRPr lang="en-US" altLang="zh-CN" dirty="0">
              <a:latin typeface="Times New Roman" panose="02020603050405020304" charset="0"/>
              <a:cs typeface="Times New Roman" panose="02020603050405020304" charset="0"/>
            </a:endParaRPr>
          </a:p>
          <a:p>
            <a:pPr marL="457200" lvl="1" indent="0">
              <a:buNone/>
            </a:pPr>
            <a:r>
              <a:rPr lang="en-US" altLang="zh-CN" dirty="0">
                <a:latin typeface="Times New Roman" panose="02020603050405020304" charset="0"/>
                <a:cs typeface="Times New Roman" panose="02020603050405020304" charset="0"/>
              </a:rPr>
              <a:t>      END;</a:t>
            </a:r>
            <a:endParaRPr lang="zh-CN" altLang="en-US" dirty="0">
              <a:latin typeface="Times New Roman" panose="02020603050405020304" charset="0"/>
              <a:cs typeface="Times New Roman" panose="02020603050405020304" charset="0"/>
            </a:endParaRPr>
          </a:p>
        </p:txBody>
      </p:sp>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en-US" altLang="zh-CN" dirty="0"/>
              <a:t>LR</a:t>
            </a:r>
            <a:r>
              <a:rPr lang="zh-CN" altLang="en-US" dirty="0"/>
              <a:t>分析法</a:t>
            </a:r>
            <a:endParaRPr lang="zh-CN" altLang="en-US" dirty="0"/>
          </a:p>
        </p:txBody>
      </p:sp>
      <p:sp>
        <p:nvSpPr>
          <p:cNvPr id="5" name="矩形 4"/>
          <p:cNvSpPr/>
          <p:nvPr/>
        </p:nvSpPr>
        <p:spPr bwMode="auto">
          <a:xfrm>
            <a:off x="2286000" y="3257730"/>
            <a:ext cx="3733800" cy="457200"/>
          </a:xfrm>
          <a:prstGeom prst="rect">
            <a:avLst/>
          </a:prstGeom>
          <a:noFill/>
          <a:ln w="25400" cap="flat" cmpd="sng" algn="ctr">
            <a:solidFill>
              <a:srgbClr val="FF0000"/>
            </a:solidFill>
            <a:prstDash val="solid"/>
            <a:miter lim="800000"/>
            <a:headEnd type="none" w="med" len="med"/>
            <a:tailEnd type="triangle" w="lg" len="med"/>
          </a:ln>
          <a:effectLst/>
        </p:spPr>
        <p:txBody>
          <a:bodyPr vert="horz" wrap="none" lIns="91440" tIns="45720" rIns="91440" bIns="45720" numCol="1" rtlCol="0" anchor="ctr" anchorCtr="0" compatLnSpc="1"/>
          <a:lstStyle/>
          <a:p>
            <a:endParaRPr lang="zh-CN" altLang="en-US">
              <a:latin typeface="Lucida Sans" panose="020B0602030504020204" pitchFamily="-65" charset="0"/>
            </a:endParaRPr>
          </a:p>
        </p:txBody>
      </p:sp>
      <p:sp>
        <p:nvSpPr>
          <p:cNvPr id="6" name="矩形标注 5"/>
          <p:cNvSpPr/>
          <p:nvPr/>
        </p:nvSpPr>
        <p:spPr bwMode="auto">
          <a:xfrm>
            <a:off x="8458200" y="2133601"/>
            <a:ext cx="2514600" cy="1200329"/>
          </a:xfrm>
          <a:prstGeom prst="wedgeRectCallout">
            <a:avLst>
              <a:gd name="adj1" fmla="val -144393"/>
              <a:gd name="adj2" fmla="val 48880"/>
            </a:avLst>
          </a:prstGeom>
          <a:noFill/>
          <a:ln w="25400" cap="flat" cmpd="sng" algn="ctr">
            <a:solidFill>
              <a:schemeClr val="tx1"/>
            </a:solidFill>
            <a:prstDash val="solid"/>
            <a:miter lim="800000"/>
            <a:headEnd type="none" w="med" len="med"/>
            <a:tailEnd type="triangle" w="lg" len="med"/>
          </a:ln>
          <a:effectLst/>
        </p:spPr>
        <p:txBody>
          <a:bodyPr vert="horz" wrap="square" lIns="91440" tIns="45720" rIns="91440" bIns="45720" numCol="1" rtlCol="0" anchor="ctr" anchorCtr="0" compatLnSpc="1">
            <a:spAutoFit/>
          </a:bodyPr>
          <a:lstStyle/>
          <a:p>
            <a:pPr lvl="0" algn="ctr">
              <a:buClr>
                <a:srgbClr val="5FB6F1"/>
              </a:buClr>
              <a:defRPr/>
            </a:pPr>
            <a:r>
              <a:rPr lang="en-US" altLang="zh-CN" dirty="0">
                <a:solidFill>
                  <a:srgbClr val="FF0000"/>
                </a:solidFill>
                <a:latin typeface="Times New Roman" panose="02020603050405020304" charset="0"/>
                <a:ea typeface="华文新魏" panose="02010800040101010101" pitchFamily="2" charset="-122"/>
                <a:cs typeface="Times New Roman" panose="02020603050405020304" charset="0"/>
              </a:rPr>
              <a:t>A</a:t>
            </a:r>
            <a:r>
              <a:rPr lang="zh-CN" altLang="en-US" dirty="0">
                <a:solidFill>
                  <a:srgbClr val="FF0000"/>
                </a:solidFill>
                <a:latin typeface="Times New Roman" panose="02020603050405020304" charset="0"/>
                <a:ea typeface="华文新魏" panose="02010800040101010101" pitchFamily="2" charset="-122"/>
                <a:cs typeface="Times New Roman" panose="02020603050405020304" charset="0"/>
              </a:rPr>
              <a:t>→</a:t>
            </a:r>
            <a:r>
              <a:rPr lang="en-US" altLang="zh-CN" dirty="0">
                <a:solidFill>
                  <a:srgbClr val="FF0000"/>
                </a:solidFill>
                <a:latin typeface="Times New Roman" panose="02020603050405020304" charset="0"/>
                <a:ea typeface="华文新魏" panose="02010800040101010101" pitchFamily="2" charset="-122"/>
                <a:cs typeface="Times New Roman" panose="02020603050405020304" charset="0"/>
              </a:rPr>
              <a:t>α·Bβ</a:t>
            </a:r>
            <a:r>
              <a:rPr lang="zh-CN" altLang="en-US" dirty="0">
                <a:solidFill>
                  <a:srgbClr val="FF0000"/>
                </a:solidFill>
                <a:latin typeface="Times New Roman" panose="02020603050405020304" charset="0"/>
                <a:ea typeface="华文新魏" panose="02010800040101010101" pitchFamily="2" charset="-122"/>
                <a:cs typeface="Times New Roman" panose="02020603050405020304" charset="0"/>
              </a:rPr>
              <a:t>是项目集</a:t>
            </a:r>
            <a:r>
              <a:rPr lang="en-US" altLang="zh-CN" dirty="0">
                <a:solidFill>
                  <a:srgbClr val="FF0000"/>
                </a:solidFill>
                <a:latin typeface="Times New Roman" panose="02020603050405020304" charset="0"/>
                <a:ea typeface="华文新魏" panose="02010800040101010101" pitchFamily="2" charset="-122"/>
                <a:cs typeface="Times New Roman" panose="02020603050405020304" charset="0"/>
              </a:rPr>
              <a:t>I</a:t>
            </a:r>
            <a:r>
              <a:rPr lang="zh-CN" altLang="en-US" dirty="0">
                <a:solidFill>
                  <a:srgbClr val="FF0000"/>
                </a:solidFill>
                <a:latin typeface="Times New Roman" panose="02020603050405020304" charset="0"/>
                <a:ea typeface="华文新魏" panose="02010800040101010101" pitchFamily="2" charset="-122"/>
                <a:cs typeface="Times New Roman" panose="02020603050405020304" charset="0"/>
              </a:rPr>
              <a:t>的基本项目</a:t>
            </a:r>
            <a:r>
              <a:rPr lang="en-US" altLang="zh-CN" dirty="0">
                <a:solidFill>
                  <a:srgbClr val="FF0000"/>
                </a:solidFill>
                <a:latin typeface="Times New Roman" panose="02020603050405020304" charset="0"/>
                <a:ea typeface="华文新魏" panose="02010800040101010101" pitchFamily="2" charset="-122"/>
                <a:cs typeface="Times New Roman" panose="02020603050405020304" charset="0"/>
              </a:rPr>
              <a:t>(</a:t>
            </a:r>
            <a:r>
              <a:rPr lang="zh-CN" altLang="en-US" dirty="0">
                <a:solidFill>
                  <a:srgbClr val="FF0000"/>
                </a:solidFill>
                <a:latin typeface="Times New Roman" panose="02020603050405020304" charset="0"/>
                <a:ea typeface="华文新魏" panose="02010800040101010101" pitchFamily="2" charset="-122"/>
                <a:cs typeface="Times New Roman" panose="02020603050405020304" charset="0"/>
              </a:rPr>
              <a:t>核心项目</a:t>
            </a:r>
            <a:r>
              <a:rPr lang="en-US" altLang="zh-CN" dirty="0">
                <a:solidFill>
                  <a:srgbClr val="FF0000"/>
                </a:solidFill>
                <a:latin typeface="Times New Roman" panose="02020603050405020304" charset="0"/>
                <a:ea typeface="华文新魏" panose="02010800040101010101" pitchFamily="2" charset="-122"/>
                <a:cs typeface="Times New Roman" panose="02020603050405020304" charset="0"/>
              </a:rPr>
              <a:t>)</a:t>
            </a:r>
            <a:endParaRPr lang="zh-CN" altLang="en-US" dirty="0">
              <a:solidFill>
                <a:srgbClr val="FF0000"/>
              </a:solidFill>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计算</a:t>
            </a:r>
            <a:r>
              <a:rPr lang="en-US" altLang="zh-CN" dirty="0"/>
              <a:t>closure(I)</a:t>
            </a:r>
            <a:r>
              <a:rPr lang="zh-CN" altLang="en-US" dirty="0"/>
              <a:t>和</a:t>
            </a:r>
            <a:r>
              <a:rPr lang="en-US" altLang="zh-CN" dirty="0"/>
              <a:t>go(I, X)</a:t>
            </a:r>
            <a:r>
              <a:rPr lang="zh-CN" altLang="en-US" dirty="0"/>
              <a:t>的算法</a:t>
            </a:r>
            <a:endParaRPr lang="en-US" altLang="zh-CN" dirty="0">
              <a:cs typeface="Times New Roman" panose="02020603050405020304" charset="0"/>
            </a:endParaRPr>
          </a:p>
          <a:p>
            <a:pPr marL="457200" lvl="1" indent="0">
              <a:buNone/>
            </a:pPr>
            <a:r>
              <a:rPr lang="en-US" altLang="zh-CN" dirty="0">
                <a:latin typeface="Times New Roman" panose="02020603050405020304" charset="0"/>
                <a:cs typeface="Times New Roman" panose="02020603050405020304" charset="0"/>
              </a:rPr>
              <a:t>Function </a:t>
            </a:r>
            <a:r>
              <a:rPr lang="en-US" altLang="zh-CN" sz="3200" u="sng"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closure</a:t>
            </a:r>
            <a:r>
              <a:rPr lang="en-US" altLang="zh-CN" dirty="0">
                <a:latin typeface="Times New Roman" panose="02020603050405020304" charset="0"/>
                <a:cs typeface="Times New Roman" panose="02020603050405020304" charset="0"/>
              </a:rPr>
              <a:t>(I: SET OF item): SET OF item;</a:t>
            </a:r>
            <a:endParaRPr lang="en-US" altLang="zh-CN" dirty="0">
              <a:latin typeface="Times New Roman" panose="02020603050405020304" charset="0"/>
              <a:cs typeface="Times New Roman" panose="02020603050405020304" charset="0"/>
            </a:endParaRPr>
          </a:p>
          <a:p>
            <a:pPr marL="457200" lvl="1" indent="0">
              <a:buNone/>
            </a:pPr>
            <a:r>
              <a:rPr lang="en-US" altLang="zh-CN" dirty="0">
                <a:latin typeface="Times New Roman" panose="02020603050405020304" charset="0"/>
                <a:cs typeface="Times New Roman" panose="02020603050405020304" charset="0"/>
              </a:rPr>
              <a:t>	BEGIN</a:t>
            </a:r>
            <a:endParaRPr lang="en-US" altLang="zh-CN" dirty="0">
              <a:latin typeface="Times New Roman" panose="02020603050405020304" charset="0"/>
              <a:cs typeface="Times New Roman" panose="02020603050405020304" charset="0"/>
            </a:endParaRPr>
          </a:p>
          <a:p>
            <a:pPr marL="457200" lvl="1" indent="0">
              <a:buNone/>
            </a:pPr>
            <a:r>
              <a:rPr lang="en-US" altLang="zh-CN" dirty="0">
                <a:latin typeface="Times New Roman" panose="02020603050405020304" charset="0"/>
                <a:cs typeface="Times New Roman" panose="02020603050405020304" charset="0"/>
              </a:rPr>
              <a:t>	    REPEAT</a:t>
            </a:r>
            <a:endParaRPr lang="en-US" altLang="zh-CN" dirty="0">
              <a:latin typeface="Times New Roman" panose="02020603050405020304" charset="0"/>
              <a:cs typeface="Times New Roman" panose="02020603050405020304" charset="0"/>
            </a:endParaRPr>
          </a:p>
          <a:p>
            <a:pPr marL="457200" lvl="1" indent="0">
              <a:buNone/>
            </a:pPr>
            <a:r>
              <a:rPr lang="en-US" altLang="zh-CN" dirty="0">
                <a:latin typeface="Times New Roman" panose="02020603050405020304" charset="0"/>
                <a:cs typeface="Times New Roman" panose="02020603050405020304" charset="0"/>
              </a:rPr>
              <a:t>		FOR </a:t>
            </a:r>
            <a:r>
              <a:rPr lang="zh-CN" altLang="en-US" dirty="0">
                <a:latin typeface="Times New Roman" panose="02020603050405020304" charset="0"/>
                <a:cs typeface="Times New Roman" panose="02020603050405020304" charset="0"/>
              </a:rPr>
              <a:t>对每个</a:t>
            </a:r>
            <a:r>
              <a:rPr lang="en-US" altLang="zh-CN" dirty="0">
                <a:latin typeface="Times New Roman" panose="02020603050405020304" charset="0"/>
                <a:cs typeface="Times New Roman" panose="02020603050405020304" charset="0"/>
              </a:rPr>
              <a:t>A</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rPr>
              <a:t>α·Bβ</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rPr>
              <a:t>I</a:t>
            </a:r>
            <a:endParaRPr lang="en-US" altLang="zh-CN" dirty="0">
              <a:latin typeface="Times New Roman" panose="02020603050405020304" charset="0"/>
              <a:cs typeface="Times New Roman" panose="02020603050405020304" charset="0"/>
            </a:endParaRPr>
          </a:p>
          <a:p>
            <a:pPr marL="457200" lvl="1" indent="0">
              <a:buNone/>
            </a:pPr>
            <a:r>
              <a:rPr lang="en-US" altLang="zh-CN" dirty="0">
                <a:latin typeface="Times New Roman" panose="02020603050405020304" charset="0"/>
                <a:cs typeface="Times New Roman" panose="02020603050405020304" charset="0"/>
              </a:rPr>
              <a:t>		   FOR </a:t>
            </a:r>
            <a:r>
              <a:rPr lang="zh-CN" altLang="en-US" dirty="0">
                <a:latin typeface="Times New Roman" panose="02020603050405020304" charset="0"/>
                <a:cs typeface="Times New Roman" panose="02020603050405020304" charset="0"/>
              </a:rPr>
              <a:t>对每个</a:t>
            </a:r>
            <a:r>
              <a:rPr lang="en-US" altLang="zh-CN" dirty="0">
                <a:latin typeface="Times New Roman" panose="02020603050405020304" charset="0"/>
                <a:cs typeface="Times New Roman" panose="02020603050405020304" charset="0"/>
              </a:rPr>
              <a:t>B</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rPr>
              <a:t>η</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rPr>
              <a:t>P</a:t>
            </a:r>
            <a:endParaRPr lang="en-US" altLang="zh-CN" dirty="0">
              <a:latin typeface="Times New Roman" panose="02020603050405020304" charset="0"/>
              <a:cs typeface="Times New Roman" panose="02020603050405020304" charset="0"/>
            </a:endParaRPr>
          </a:p>
          <a:p>
            <a:pPr marL="457200" lvl="1" indent="0">
              <a:buNone/>
            </a:pPr>
            <a:r>
              <a:rPr lang="en-US" altLang="zh-CN" dirty="0">
                <a:latin typeface="Times New Roman" panose="02020603050405020304" charset="0"/>
                <a:cs typeface="Times New Roman" panose="02020603050405020304" charset="0"/>
              </a:rPr>
              <a:t>			I:= I</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rPr>
              <a:t>{B</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rPr>
              <a:t>·η}</a:t>
            </a:r>
            <a:endParaRPr lang="en-US" altLang="zh-CN" dirty="0">
              <a:latin typeface="Times New Roman" panose="02020603050405020304" charset="0"/>
              <a:cs typeface="Times New Roman" panose="02020603050405020304" charset="0"/>
            </a:endParaRPr>
          </a:p>
          <a:p>
            <a:pPr marL="457200" lvl="1" indent="0">
              <a:buNone/>
            </a:pPr>
            <a:r>
              <a:rPr lang="en-US" altLang="zh-CN" dirty="0">
                <a:latin typeface="Times New Roman" panose="02020603050405020304" charset="0"/>
                <a:cs typeface="Times New Roman" panose="02020603050405020304" charset="0"/>
              </a:rPr>
              <a:t>          UNTIL  I </a:t>
            </a:r>
            <a:r>
              <a:rPr lang="zh-CN" altLang="en-US" dirty="0">
                <a:latin typeface="Times New Roman" panose="02020603050405020304" charset="0"/>
                <a:cs typeface="Times New Roman" panose="02020603050405020304" charset="0"/>
              </a:rPr>
              <a:t>不再增大</a:t>
            </a:r>
            <a:r>
              <a:rPr lang="en-US" altLang="zh-CN" dirty="0">
                <a:latin typeface="Times New Roman" panose="02020603050405020304" charset="0"/>
                <a:cs typeface="Times New Roman" panose="02020603050405020304" charset="0"/>
              </a:rPr>
              <a:t>(</a:t>
            </a:r>
            <a:r>
              <a:rPr lang="zh-CN" altLang="en-US" dirty="0">
                <a:latin typeface="Times New Roman" panose="02020603050405020304" charset="0"/>
                <a:cs typeface="Times New Roman" panose="02020603050405020304" charset="0"/>
              </a:rPr>
              <a:t>没有新的项目可以加入</a:t>
            </a:r>
            <a:r>
              <a:rPr lang="en-US" altLang="zh-CN" dirty="0">
                <a:latin typeface="Times New Roman" panose="02020603050405020304" charset="0"/>
                <a:cs typeface="Times New Roman" panose="02020603050405020304" charset="0"/>
              </a:rPr>
              <a:t>I)</a:t>
            </a:r>
            <a:endParaRPr lang="en-US" altLang="zh-CN" dirty="0">
              <a:latin typeface="Times New Roman" panose="02020603050405020304" charset="0"/>
              <a:cs typeface="Times New Roman" panose="02020603050405020304" charset="0"/>
            </a:endParaRPr>
          </a:p>
          <a:p>
            <a:pPr marL="457200" lvl="1" indent="0">
              <a:buNone/>
            </a:pPr>
            <a:r>
              <a:rPr lang="en-US" altLang="zh-CN" dirty="0">
                <a:latin typeface="Times New Roman" panose="02020603050405020304" charset="0"/>
                <a:cs typeface="Times New Roman" panose="02020603050405020304" charset="0"/>
              </a:rPr>
              <a:t>          return(I);</a:t>
            </a:r>
            <a:endParaRPr lang="en-US" altLang="zh-CN" dirty="0">
              <a:latin typeface="Times New Roman" panose="02020603050405020304" charset="0"/>
              <a:cs typeface="Times New Roman" panose="02020603050405020304" charset="0"/>
            </a:endParaRPr>
          </a:p>
          <a:p>
            <a:pPr marL="457200" lvl="1" indent="0">
              <a:buNone/>
            </a:pPr>
            <a:r>
              <a:rPr lang="en-US" altLang="zh-CN" dirty="0">
                <a:latin typeface="Times New Roman" panose="02020603050405020304" charset="0"/>
                <a:cs typeface="Times New Roman" panose="02020603050405020304" charset="0"/>
              </a:rPr>
              <a:t>      END;</a:t>
            </a:r>
            <a:endParaRPr lang="zh-CN" altLang="en-US" dirty="0">
              <a:latin typeface="Times New Roman" panose="02020603050405020304" charset="0"/>
              <a:cs typeface="Times New Roman" panose="02020603050405020304" charset="0"/>
            </a:endParaRPr>
          </a:p>
        </p:txBody>
      </p:sp>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en-US" altLang="zh-CN" dirty="0"/>
              <a:t>LR</a:t>
            </a:r>
            <a:r>
              <a:rPr lang="zh-CN" altLang="en-US" dirty="0"/>
              <a:t>分析法</a:t>
            </a:r>
            <a:endParaRPr lang="zh-CN" altLang="en-US" dirty="0"/>
          </a:p>
        </p:txBody>
      </p:sp>
      <p:sp>
        <p:nvSpPr>
          <p:cNvPr id="5" name="矩形 4"/>
          <p:cNvSpPr/>
          <p:nvPr/>
        </p:nvSpPr>
        <p:spPr bwMode="auto">
          <a:xfrm>
            <a:off x="2438400" y="3733800"/>
            <a:ext cx="3505200" cy="990600"/>
          </a:xfrm>
          <a:prstGeom prst="rect">
            <a:avLst/>
          </a:prstGeom>
          <a:noFill/>
          <a:ln w="25400" cap="flat" cmpd="sng" algn="ctr">
            <a:solidFill>
              <a:srgbClr val="FF0000"/>
            </a:solidFill>
            <a:prstDash val="solid"/>
            <a:miter lim="800000"/>
            <a:headEnd type="none" w="med" len="med"/>
            <a:tailEnd type="triangle" w="lg" len="med"/>
          </a:ln>
          <a:effectLst/>
        </p:spPr>
        <p:txBody>
          <a:bodyPr vert="horz" wrap="none" lIns="91440" tIns="45720" rIns="91440" bIns="45720" numCol="1" rtlCol="0" anchor="ctr" anchorCtr="0" compatLnSpc="1"/>
          <a:lstStyle/>
          <a:p>
            <a:endParaRPr lang="zh-CN" altLang="en-US">
              <a:latin typeface="Lucida Sans" panose="020B0602030504020204" pitchFamily="-65" charset="0"/>
            </a:endParaRPr>
          </a:p>
        </p:txBody>
      </p:sp>
      <p:sp>
        <p:nvSpPr>
          <p:cNvPr id="6" name="矩形标注 5"/>
          <p:cNvSpPr/>
          <p:nvPr/>
        </p:nvSpPr>
        <p:spPr bwMode="auto">
          <a:xfrm>
            <a:off x="7543800" y="2410808"/>
            <a:ext cx="2987040" cy="1877437"/>
          </a:xfrm>
          <a:prstGeom prst="wedgeRectCallout">
            <a:avLst>
              <a:gd name="adj1" fmla="val -112013"/>
              <a:gd name="adj2" fmla="val 58083"/>
            </a:avLst>
          </a:prstGeom>
          <a:noFill/>
          <a:ln w="25400" cap="flat" cmpd="sng" algn="ctr">
            <a:solidFill>
              <a:schemeClr val="tx1"/>
            </a:solidFill>
            <a:prstDash val="solid"/>
            <a:miter lim="800000"/>
            <a:headEnd type="none" w="med" len="med"/>
            <a:tailEnd type="triangle" w="lg" len="med"/>
          </a:ln>
          <a:effectLst/>
        </p:spPr>
        <p:txBody>
          <a:bodyPr vert="horz" wrap="square" lIns="91440" tIns="45720" rIns="91440" bIns="45720" numCol="1" rtlCol="0" anchor="ctr" anchorCtr="0" compatLnSpc="1">
            <a:spAutoFit/>
          </a:bodyPr>
          <a:lstStyle/>
          <a:p>
            <a:pPr marL="182880" lvl="2" indent="-182880">
              <a:spcBef>
                <a:spcPts val="0"/>
              </a:spcBef>
              <a:buClr>
                <a:srgbClr val="CC0000"/>
              </a:buClr>
              <a:buFont typeface="Times" charset="0"/>
              <a:buChar char="•"/>
              <a:defRPr/>
            </a:pPr>
            <a:r>
              <a:rPr lang="en-US" altLang="zh-CN" sz="2000" kern="0" dirty="0">
                <a:solidFill>
                  <a:srgbClr val="FF0000"/>
                </a:solidFill>
                <a:latin typeface="Times New Roman" panose="02020603050405020304" charset="0"/>
                <a:ea typeface="华文新魏" panose="02010800040101010101" pitchFamily="2" charset="-122"/>
                <a:cs typeface="Times New Roman" panose="02020603050405020304" charset="0"/>
              </a:rPr>
              <a:t>2. </a:t>
            </a:r>
            <a:r>
              <a:rPr lang="zh-CN" altLang="en-US" sz="2000" kern="0" dirty="0">
                <a:solidFill>
                  <a:srgbClr val="FF0000"/>
                </a:solidFill>
                <a:latin typeface="Times New Roman" panose="02020603050405020304" charset="0"/>
                <a:ea typeface="华文新魏" panose="02010800040101010101" pitchFamily="2" charset="-122"/>
                <a:cs typeface="Times New Roman" panose="02020603050405020304" charset="0"/>
              </a:rPr>
              <a:t>若项目</a:t>
            </a:r>
            <a:r>
              <a:rPr lang="en-US" altLang="zh-CN" sz="2000" kern="0" dirty="0">
                <a:solidFill>
                  <a:srgbClr val="FF0000"/>
                </a:solidFill>
                <a:latin typeface="Times New Roman" panose="02020603050405020304" charset="0"/>
                <a:ea typeface="华文新魏" panose="02010800040101010101" pitchFamily="2" charset="-122"/>
                <a:cs typeface="Times New Roman" panose="02020603050405020304" charset="0"/>
              </a:rPr>
              <a:t>A</a:t>
            </a:r>
            <a:r>
              <a:rPr lang="zh-CN" altLang="en-US" sz="2000" kern="0" dirty="0">
                <a:solidFill>
                  <a:srgbClr val="FF0000"/>
                </a:solidFill>
                <a:latin typeface="Times New Roman" panose="02020603050405020304" charset="0"/>
                <a:ea typeface="华文新魏" panose="02010800040101010101" pitchFamily="2" charset="-122"/>
                <a:cs typeface="Times New Roman" panose="02020603050405020304" charset="0"/>
              </a:rPr>
              <a:t>→</a:t>
            </a:r>
            <a:r>
              <a:rPr lang="en-US" altLang="zh-CN" sz="2000" kern="0" dirty="0">
                <a:solidFill>
                  <a:srgbClr val="FF0000"/>
                </a:solidFill>
                <a:latin typeface="Times New Roman" panose="02020603050405020304" charset="0"/>
                <a:ea typeface="华文新魏" panose="02010800040101010101" pitchFamily="2" charset="-122"/>
                <a:cs typeface="Times New Roman" panose="02020603050405020304" charset="0"/>
              </a:rPr>
              <a:t>α</a:t>
            </a:r>
            <a:r>
              <a:rPr lang="en-US" altLang="zh-CN" b="1" kern="0" dirty="0">
                <a:solidFill>
                  <a:srgbClr val="FF0000"/>
                </a:solidFill>
                <a:latin typeface="Times New Roman" panose="02020603050405020304" charset="0"/>
                <a:ea typeface="华文新魏" panose="02010800040101010101" pitchFamily="2" charset="-122"/>
                <a:cs typeface="Times New Roman" panose="02020603050405020304" charset="0"/>
              </a:rPr>
              <a:t>·</a:t>
            </a:r>
            <a:r>
              <a:rPr lang="en-US" altLang="zh-CN" sz="2000" kern="0" dirty="0">
                <a:solidFill>
                  <a:srgbClr val="FF0000"/>
                </a:solidFill>
                <a:latin typeface="Times New Roman" panose="02020603050405020304" charset="0"/>
                <a:ea typeface="华文新魏" panose="02010800040101010101" pitchFamily="2" charset="-122"/>
                <a:cs typeface="Times New Roman" panose="02020603050405020304" charset="0"/>
              </a:rPr>
              <a:t>Bβ</a:t>
            </a:r>
            <a:r>
              <a:rPr lang="zh-CN" altLang="en-US" sz="2000" kern="0" dirty="0">
                <a:solidFill>
                  <a:srgbClr val="FF0000"/>
                </a:solidFill>
                <a:latin typeface="Times New Roman" panose="02020603050405020304" charset="0"/>
                <a:ea typeface="华文新魏" panose="02010800040101010101" pitchFamily="2" charset="-122"/>
                <a:cs typeface="Times New Roman" panose="02020603050405020304" charset="0"/>
              </a:rPr>
              <a:t>在</a:t>
            </a:r>
            <a:r>
              <a:rPr lang="en-US" altLang="zh-CN" sz="2000" kern="0" dirty="0">
                <a:solidFill>
                  <a:srgbClr val="FF0000"/>
                </a:solidFill>
                <a:latin typeface="Times New Roman" panose="02020603050405020304" charset="0"/>
                <a:ea typeface="华文新魏" panose="02010800040101010101" pitchFamily="2" charset="-122"/>
                <a:cs typeface="Times New Roman" panose="02020603050405020304" charset="0"/>
              </a:rPr>
              <a:t>closure(I)</a:t>
            </a:r>
            <a:r>
              <a:rPr lang="zh-CN" altLang="en-US" sz="2000" kern="0" dirty="0">
                <a:solidFill>
                  <a:srgbClr val="FF0000"/>
                </a:solidFill>
                <a:latin typeface="Times New Roman" panose="02020603050405020304" charset="0"/>
                <a:ea typeface="华文新魏" panose="02010800040101010101" pitchFamily="2" charset="-122"/>
                <a:cs typeface="Times New Roman" panose="02020603050405020304" charset="0"/>
              </a:rPr>
              <a:t>中，且</a:t>
            </a:r>
            <a:r>
              <a:rPr lang="en-US" altLang="zh-CN" sz="2000" kern="0" dirty="0">
                <a:solidFill>
                  <a:srgbClr val="FF0000"/>
                </a:solidFill>
                <a:latin typeface="Times New Roman" panose="02020603050405020304" charset="0"/>
                <a:ea typeface="华文新魏" panose="02010800040101010101" pitchFamily="2" charset="-122"/>
                <a:cs typeface="Times New Roman" panose="02020603050405020304" charset="0"/>
              </a:rPr>
              <a:t>B</a:t>
            </a:r>
            <a:r>
              <a:rPr lang="zh-CN" altLang="en-US" sz="2000" kern="0" dirty="0">
                <a:solidFill>
                  <a:srgbClr val="FF0000"/>
                </a:solidFill>
                <a:latin typeface="Times New Roman" panose="02020603050405020304" charset="0"/>
                <a:ea typeface="华文新魏" panose="02010800040101010101" pitchFamily="2" charset="-122"/>
                <a:cs typeface="Times New Roman" panose="02020603050405020304" charset="0"/>
              </a:rPr>
              <a:t>→</a:t>
            </a:r>
            <a:r>
              <a:rPr lang="en-US" altLang="zh-CN" sz="2000" kern="0" dirty="0">
                <a:solidFill>
                  <a:srgbClr val="FF0000"/>
                </a:solidFill>
                <a:latin typeface="Times New Roman" panose="02020603050405020304" charset="0"/>
                <a:ea typeface="华文新魏" panose="02010800040101010101" pitchFamily="2" charset="-122"/>
                <a:cs typeface="Times New Roman" panose="02020603050405020304" charset="0"/>
              </a:rPr>
              <a:t>γ</a:t>
            </a:r>
            <a:r>
              <a:rPr lang="zh-CN" altLang="en-US" sz="2000" kern="0" dirty="0">
                <a:solidFill>
                  <a:srgbClr val="FF0000"/>
                </a:solidFill>
                <a:latin typeface="Times New Roman" panose="02020603050405020304" charset="0"/>
                <a:ea typeface="华文新魏" panose="02010800040101010101" pitchFamily="2" charset="-122"/>
                <a:cs typeface="Times New Roman" panose="02020603050405020304" charset="0"/>
              </a:rPr>
              <a:t>是</a:t>
            </a:r>
            <a:r>
              <a:rPr lang="en-US" altLang="zh-CN" sz="2000" kern="0" dirty="0">
                <a:solidFill>
                  <a:srgbClr val="FF0000"/>
                </a:solidFill>
                <a:latin typeface="Times New Roman" panose="02020603050405020304" charset="0"/>
                <a:ea typeface="华文新魏" panose="02010800040101010101" pitchFamily="2" charset="-122"/>
                <a:cs typeface="Times New Roman" panose="02020603050405020304" charset="0"/>
              </a:rPr>
              <a:t>G</a:t>
            </a:r>
            <a:r>
              <a:rPr lang="zh-CN" altLang="en-US" sz="2000" kern="0" dirty="0">
                <a:solidFill>
                  <a:srgbClr val="FF0000"/>
                </a:solidFill>
                <a:latin typeface="Times New Roman" panose="02020603050405020304" charset="0"/>
                <a:ea typeface="华文新魏" panose="02010800040101010101" pitchFamily="2" charset="-122"/>
                <a:cs typeface="Times New Roman" panose="02020603050405020304" charset="0"/>
              </a:rPr>
              <a:t>的一个产生式，如果</a:t>
            </a:r>
            <a:r>
              <a:rPr lang="en-US" altLang="zh-CN" sz="2000" kern="0" dirty="0">
                <a:solidFill>
                  <a:srgbClr val="FF0000"/>
                </a:solidFill>
                <a:latin typeface="Times New Roman" panose="02020603050405020304" charset="0"/>
                <a:ea typeface="华文新魏" panose="02010800040101010101" pitchFamily="2" charset="-122"/>
                <a:cs typeface="Times New Roman" panose="02020603050405020304" charset="0"/>
              </a:rPr>
              <a:t>B</a:t>
            </a:r>
            <a:r>
              <a:rPr lang="zh-CN" altLang="en-US" sz="2000" kern="0" dirty="0">
                <a:solidFill>
                  <a:srgbClr val="FF0000"/>
                </a:solidFill>
                <a:latin typeface="Times New Roman" panose="02020603050405020304" charset="0"/>
                <a:ea typeface="华文新魏" panose="02010800040101010101" pitchFamily="2" charset="-122"/>
                <a:cs typeface="Times New Roman" panose="02020603050405020304" charset="0"/>
              </a:rPr>
              <a:t>→</a:t>
            </a:r>
            <a:r>
              <a:rPr lang="en-US" altLang="zh-CN" b="1" kern="0" dirty="0">
                <a:solidFill>
                  <a:srgbClr val="FF0000"/>
                </a:solidFill>
                <a:latin typeface="Times New Roman" panose="02020603050405020304" charset="0"/>
                <a:ea typeface="华文新魏" panose="02010800040101010101" pitchFamily="2" charset="-122"/>
                <a:cs typeface="Times New Roman" panose="02020603050405020304" charset="0"/>
              </a:rPr>
              <a:t>·</a:t>
            </a:r>
            <a:r>
              <a:rPr lang="en-US" altLang="zh-CN" sz="2000" kern="0" dirty="0">
                <a:solidFill>
                  <a:srgbClr val="FF0000"/>
                </a:solidFill>
                <a:latin typeface="Times New Roman" panose="02020603050405020304" charset="0"/>
                <a:ea typeface="华文新魏" panose="02010800040101010101" pitchFamily="2" charset="-122"/>
                <a:cs typeface="Times New Roman" panose="02020603050405020304" charset="0"/>
              </a:rPr>
              <a:t>γ</a:t>
            </a:r>
            <a:r>
              <a:rPr lang="zh-CN" altLang="en-US" sz="2000" kern="0" dirty="0">
                <a:solidFill>
                  <a:srgbClr val="FF0000"/>
                </a:solidFill>
                <a:latin typeface="Times New Roman" panose="02020603050405020304" charset="0"/>
                <a:ea typeface="华文新魏" panose="02010800040101010101" pitchFamily="2" charset="-122"/>
                <a:cs typeface="Times New Roman" panose="02020603050405020304" charset="0"/>
              </a:rPr>
              <a:t>不在</a:t>
            </a:r>
            <a:r>
              <a:rPr lang="en-US" altLang="zh-CN" sz="2000" kern="0" dirty="0">
                <a:solidFill>
                  <a:srgbClr val="FF0000"/>
                </a:solidFill>
                <a:latin typeface="Times New Roman" panose="02020603050405020304" charset="0"/>
                <a:ea typeface="华文新魏" panose="02010800040101010101" pitchFamily="2" charset="-122"/>
                <a:cs typeface="Times New Roman" panose="02020603050405020304" charset="0"/>
              </a:rPr>
              <a:t>closure(I)</a:t>
            </a:r>
            <a:r>
              <a:rPr lang="zh-CN" altLang="en-US" sz="2000" kern="0" dirty="0">
                <a:solidFill>
                  <a:srgbClr val="FF0000"/>
                </a:solidFill>
                <a:latin typeface="Times New Roman" panose="02020603050405020304" charset="0"/>
                <a:ea typeface="华文新魏" panose="02010800040101010101" pitchFamily="2" charset="-122"/>
                <a:cs typeface="Times New Roman" panose="02020603050405020304" charset="0"/>
              </a:rPr>
              <a:t>中，则将</a:t>
            </a:r>
            <a:r>
              <a:rPr lang="en-US" altLang="zh-CN" sz="2000" kern="0" dirty="0">
                <a:solidFill>
                  <a:srgbClr val="FF0000"/>
                </a:solidFill>
                <a:latin typeface="Times New Roman" panose="02020603050405020304" charset="0"/>
                <a:ea typeface="华文新魏" panose="02010800040101010101" pitchFamily="2" charset="-122"/>
                <a:cs typeface="Times New Roman" panose="02020603050405020304" charset="0"/>
              </a:rPr>
              <a:t>B</a:t>
            </a:r>
            <a:r>
              <a:rPr lang="zh-CN" altLang="en-US" sz="2000" kern="0" dirty="0">
                <a:solidFill>
                  <a:srgbClr val="FF0000"/>
                </a:solidFill>
                <a:latin typeface="Times New Roman" panose="02020603050405020304" charset="0"/>
                <a:ea typeface="华文新魏" panose="02010800040101010101" pitchFamily="2" charset="-122"/>
                <a:cs typeface="Times New Roman" panose="02020603050405020304" charset="0"/>
              </a:rPr>
              <a:t>→</a:t>
            </a:r>
            <a:r>
              <a:rPr lang="en-US" altLang="zh-CN" b="1" kern="0" dirty="0">
                <a:solidFill>
                  <a:srgbClr val="FF0000"/>
                </a:solidFill>
                <a:latin typeface="Times New Roman" panose="02020603050405020304" charset="0"/>
                <a:ea typeface="华文新魏" panose="02010800040101010101" pitchFamily="2" charset="-122"/>
                <a:cs typeface="Times New Roman" panose="02020603050405020304" charset="0"/>
              </a:rPr>
              <a:t>·</a:t>
            </a:r>
            <a:r>
              <a:rPr lang="en-US" altLang="zh-CN" sz="2000" kern="0" dirty="0">
                <a:solidFill>
                  <a:srgbClr val="FF0000"/>
                </a:solidFill>
                <a:latin typeface="Times New Roman" panose="02020603050405020304" charset="0"/>
                <a:ea typeface="华文新魏" panose="02010800040101010101" pitchFamily="2" charset="-122"/>
                <a:cs typeface="Times New Roman" panose="02020603050405020304" charset="0"/>
              </a:rPr>
              <a:t>γ</a:t>
            </a:r>
            <a:r>
              <a:rPr lang="zh-CN" altLang="en-US" sz="2000" kern="0" dirty="0">
                <a:solidFill>
                  <a:srgbClr val="FF0000"/>
                </a:solidFill>
                <a:latin typeface="Times New Roman" panose="02020603050405020304" charset="0"/>
                <a:ea typeface="华文新魏" panose="02010800040101010101" pitchFamily="2" charset="-122"/>
                <a:cs typeface="Times New Roman" panose="02020603050405020304" charset="0"/>
              </a:rPr>
              <a:t>加入</a:t>
            </a:r>
            <a:r>
              <a:rPr lang="en-US" altLang="zh-CN" sz="2000" kern="0" dirty="0">
                <a:solidFill>
                  <a:srgbClr val="FF0000"/>
                </a:solidFill>
                <a:latin typeface="Times New Roman" panose="02020603050405020304" charset="0"/>
                <a:ea typeface="华文新魏" panose="02010800040101010101" pitchFamily="2" charset="-122"/>
                <a:cs typeface="Times New Roman" panose="02020603050405020304" charset="0"/>
              </a:rPr>
              <a:t>closure(I)</a:t>
            </a:r>
            <a:endParaRPr lang="en-US" altLang="zh-CN" sz="2000" kern="0" dirty="0">
              <a:solidFill>
                <a:srgbClr val="FF0000"/>
              </a:solidFill>
              <a:latin typeface="Times New Roman" panose="02020603050405020304" charset="0"/>
              <a:ea typeface="华文新魏" panose="02010800040101010101" pitchFamily="2" charset="-122"/>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自底向上分析方法</a:t>
            </a:r>
            <a:r>
              <a:rPr lang="zh-CN" altLang="en-US" dirty="0">
                <a:sym typeface="+mn-ea"/>
              </a:rPr>
              <a:t>概述</a:t>
            </a:r>
            <a:endParaRPr lang="zh-CN" altLang="en-US" dirty="0"/>
          </a:p>
        </p:txBody>
      </p:sp>
      <p:sp>
        <p:nvSpPr>
          <p:cNvPr id="10244" name="Text Box 28"/>
          <p:cNvSpPr txBox="1"/>
          <p:nvPr/>
        </p:nvSpPr>
        <p:spPr>
          <a:xfrm>
            <a:off x="6851650" y="4910138"/>
            <a:ext cx="457200" cy="519112"/>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a:t>
            </a:r>
            <a:endParaRPr lang="en-US" altLang="zh-CN" sz="2800" dirty="0">
              <a:solidFill>
                <a:schemeClr val="tx2"/>
              </a:solidFill>
              <a:latin typeface="Century Gothic" panose="020B0502020202020204" pitchFamily="34" charset="0"/>
            </a:endParaRPr>
          </a:p>
        </p:txBody>
      </p:sp>
      <p:sp>
        <p:nvSpPr>
          <p:cNvPr id="10245" name="Text Box 29"/>
          <p:cNvSpPr txBox="1"/>
          <p:nvPr/>
        </p:nvSpPr>
        <p:spPr>
          <a:xfrm>
            <a:off x="7994650" y="4924425"/>
            <a:ext cx="609600" cy="519113"/>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int</a:t>
            </a:r>
            <a:endParaRPr lang="en-US" altLang="zh-CN" sz="2800" dirty="0">
              <a:solidFill>
                <a:schemeClr val="tx2"/>
              </a:solidFill>
              <a:latin typeface="Century Gothic" panose="020B0502020202020204" pitchFamily="34" charset="0"/>
            </a:endParaRPr>
          </a:p>
        </p:txBody>
      </p:sp>
      <p:sp>
        <p:nvSpPr>
          <p:cNvPr id="10246" name="Text Box 30"/>
          <p:cNvSpPr txBox="1"/>
          <p:nvPr/>
        </p:nvSpPr>
        <p:spPr>
          <a:xfrm>
            <a:off x="5327650" y="4986338"/>
            <a:ext cx="457200" cy="519112"/>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a:t>
            </a:r>
            <a:endParaRPr lang="en-US" altLang="zh-CN" sz="2800" dirty="0">
              <a:solidFill>
                <a:schemeClr val="tx2"/>
              </a:solidFill>
              <a:latin typeface="Century Gothic" panose="020B0502020202020204" pitchFamily="34" charset="0"/>
            </a:endParaRPr>
          </a:p>
        </p:txBody>
      </p:sp>
      <p:sp>
        <p:nvSpPr>
          <p:cNvPr id="10247" name="Text Box 31"/>
          <p:cNvSpPr txBox="1"/>
          <p:nvPr/>
        </p:nvSpPr>
        <p:spPr>
          <a:xfrm>
            <a:off x="4337050" y="4924425"/>
            <a:ext cx="685800" cy="519113"/>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int</a:t>
            </a:r>
            <a:endParaRPr lang="en-US" altLang="zh-CN" sz="2800" dirty="0">
              <a:solidFill>
                <a:schemeClr val="tx2"/>
              </a:solidFill>
              <a:latin typeface="Century Gothic" panose="020B0502020202020204" pitchFamily="34" charset="0"/>
            </a:endParaRPr>
          </a:p>
        </p:txBody>
      </p:sp>
      <p:sp>
        <p:nvSpPr>
          <p:cNvPr id="10248" name="Text Box 32"/>
          <p:cNvSpPr txBox="1"/>
          <p:nvPr/>
        </p:nvSpPr>
        <p:spPr>
          <a:xfrm>
            <a:off x="6013450" y="4924425"/>
            <a:ext cx="609600" cy="519113"/>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int</a:t>
            </a:r>
            <a:endParaRPr lang="en-US" altLang="zh-CN" sz="2800" dirty="0">
              <a:solidFill>
                <a:schemeClr val="tx2"/>
              </a:solidFill>
              <a:latin typeface="Century Gothic" panose="020B0502020202020204" pitchFamily="34" charset="0"/>
            </a:endParaRPr>
          </a:p>
        </p:txBody>
      </p:sp>
      <p:sp>
        <p:nvSpPr>
          <p:cNvPr id="10249" name="Rectangle 37"/>
          <p:cNvSpPr/>
          <p:nvPr/>
        </p:nvSpPr>
        <p:spPr>
          <a:xfrm>
            <a:off x="538163" y="1622425"/>
            <a:ext cx="2971800" cy="455613"/>
          </a:xfrm>
          <a:prstGeom prst="rect">
            <a:avLst/>
          </a:prstGeom>
          <a:noFill/>
          <a:ln w="9525">
            <a:noFill/>
          </a:ln>
        </p:spPr>
        <p:txBody>
          <a:bodyPr anchor="t"/>
          <a:p>
            <a:pPr>
              <a:spcBef>
                <a:spcPct val="20000"/>
              </a:spcBef>
              <a:buClr>
                <a:schemeClr val="folHlink"/>
              </a:buClr>
              <a:buSzPct val="60000"/>
            </a:pPr>
            <a:endParaRPr lang="zh-CN" altLang="zh-CN" sz="2800" b="0" dirty="0">
              <a:solidFill>
                <a:schemeClr val="accent2"/>
              </a:solidFill>
              <a:latin typeface="Tahoma" panose="020B0604030504040204" charset="0"/>
            </a:endParaRPr>
          </a:p>
        </p:txBody>
      </p:sp>
      <p:sp>
        <p:nvSpPr>
          <p:cNvPr id="10250" name="Rectangle 38"/>
          <p:cNvSpPr/>
          <p:nvPr/>
        </p:nvSpPr>
        <p:spPr>
          <a:xfrm>
            <a:off x="538163" y="2078038"/>
            <a:ext cx="2971800" cy="455612"/>
          </a:xfrm>
          <a:prstGeom prst="rect">
            <a:avLst/>
          </a:prstGeom>
          <a:noFill/>
          <a:ln w="9525">
            <a:noFill/>
          </a:ln>
        </p:spPr>
        <p:txBody>
          <a:bodyPr anchor="t"/>
          <a:p>
            <a:pPr>
              <a:spcBef>
                <a:spcPct val="20000"/>
              </a:spcBef>
              <a:buClr>
                <a:schemeClr val="folHlink"/>
              </a:buClr>
              <a:buSzPct val="60000"/>
            </a:pPr>
            <a:endParaRPr lang="zh-CN" altLang="zh-CN" sz="2800" b="0" dirty="0">
              <a:solidFill>
                <a:schemeClr val="accent2"/>
              </a:solidFill>
              <a:latin typeface="Tahoma" panose="020B0604030504040204" charset="0"/>
            </a:endParaRPr>
          </a:p>
        </p:txBody>
      </p:sp>
      <p:sp>
        <p:nvSpPr>
          <p:cNvPr id="10251" name="Rectangle 39"/>
          <p:cNvSpPr/>
          <p:nvPr/>
        </p:nvSpPr>
        <p:spPr>
          <a:xfrm>
            <a:off x="393700" y="1839913"/>
            <a:ext cx="2971800" cy="455612"/>
          </a:xfrm>
          <a:prstGeom prst="rect">
            <a:avLst/>
          </a:prstGeom>
          <a:noFill/>
          <a:ln w="9525">
            <a:noFill/>
          </a:ln>
        </p:spPr>
        <p:txBody>
          <a:bodyPr anchor="t"/>
          <a:p>
            <a:pPr>
              <a:spcBef>
                <a:spcPct val="20000"/>
              </a:spcBef>
              <a:buClr>
                <a:schemeClr val="folHlink"/>
              </a:buClr>
              <a:buSzPct val="60000"/>
            </a:pPr>
            <a:r>
              <a:rPr lang="en-US" altLang="zh-CN" sz="2800" b="0" dirty="0">
                <a:solidFill>
                  <a:srgbClr val="C00000"/>
                </a:solidFill>
                <a:latin typeface="Tahoma" panose="020B0604030504040204" charset="0"/>
              </a:rPr>
              <a:t>|int * int + int</a:t>
            </a:r>
            <a:endParaRPr lang="en-US" altLang="zh-CN" sz="2800" b="0" dirty="0">
              <a:solidFill>
                <a:srgbClr val="C00000"/>
              </a:solidFill>
              <a:latin typeface="Tahoma" panose="020B0604030504040204" charset="0"/>
            </a:endParaRPr>
          </a:p>
        </p:txBody>
      </p:sp>
      <p:sp>
        <p:nvSpPr>
          <p:cNvPr id="10252" name="Line 46"/>
          <p:cNvSpPr/>
          <p:nvPr/>
        </p:nvSpPr>
        <p:spPr>
          <a:xfrm>
            <a:off x="538163" y="1166813"/>
            <a:ext cx="2971800" cy="0"/>
          </a:xfrm>
          <a:prstGeom prst="line">
            <a:avLst/>
          </a:prstGeom>
          <a:ln w="12700">
            <a:noFill/>
          </a:ln>
        </p:spPr>
      </p:sp>
      <p:sp>
        <p:nvSpPr>
          <p:cNvPr id="10253" name="Line 48"/>
          <p:cNvSpPr/>
          <p:nvPr/>
        </p:nvSpPr>
        <p:spPr>
          <a:xfrm>
            <a:off x="538163" y="1166813"/>
            <a:ext cx="0" cy="1822450"/>
          </a:xfrm>
          <a:prstGeom prst="line">
            <a:avLst/>
          </a:prstGeom>
          <a:ln w="12700">
            <a:noFill/>
          </a:ln>
        </p:spPr>
      </p:sp>
      <p:sp>
        <p:nvSpPr>
          <p:cNvPr id="10254" name="Line 49"/>
          <p:cNvSpPr/>
          <p:nvPr/>
        </p:nvSpPr>
        <p:spPr>
          <a:xfrm>
            <a:off x="3509963" y="1166813"/>
            <a:ext cx="0" cy="1822450"/>
          </a:xfrm>
          <a:prstGeom prst="line">
            <a:avLst/>
          </a:prstGeom>
          <a:ln w="12700">
            <a:noFill/>
          </a:ln>
        </p:spPr>
      </p:sp>
      <p:sp>
        <p:nvSpPr>
          <p:cNvPr id="10255" name="Line 50"/>
          <p:cNvSpPr/>
          <p:nvPr/>
        </p:nvSpPr>
        <p:spPr>
          <a:xfrm>
            <a:off x="538163" y="2989263"/>
            <a:ext cx="0" cy="455612"/>
          </a:xfrm>
          <a:prstGeom prst="line">
            <a:avLst/>
          </a:prstGeom>
          <a:ln w="12700">
            <a:noFill/>
          </a:ln>
        </p:spPr>
      </p:sp>
      <p:sp>
        <p:nvSpPr>
          <p:cNvPr id="10256" name="Line 51"/>
          <p:cNvSpPr/>
          <p:nvPr/>
        </p:nvSpPr>
        <p:spPr>
          <a:xfrm>
            <a:off x="538163" y="3444875"/>
            <a:ext cx="0" cy="1366838"/>
          </a:xfrm>
          <a:prstGeom prst="line">
            <a:avLst/>
          </a:prstGeom>
          <a:ln w="12700">
            <a:noFill/>
          </a:ln>
        </p:spPr>
      </p:sp>
      <p:sp>
        <p:nvSpPr>
          <p:cNvPr id="10257" name="Line 52"/>
          <p:cNvSpPr/>
          <p:nvPr/>
        </p:nvSpPr>
        <p:spPr>
          <a:xfrm>
            <a:off x="3509963" y="3444875"/>
            <a:ext cx="0" cy="1366838"/>
          </a:xfrm>
          <a:prstGeom prst="line">
            <a:avLst/>
          </a:prstGeom>
          <a:ln w="12700">
            <a:noFill/>
          </a:ln>
        </p:spPr>
      </p:sp>
      <p:sp>
        <p:nvSpPr>
          <p:cNvPr id="10258" name="Line 53"/>
          <p:cNvSpPr/>
          <p:nvPr/>
        </p:nvSpPr>
        <p:spPr>
          <a:xfrm>
            <a:off x="538163" y="4811713"/>
            <a:ext cx="0" cy="461962"/>
          </a:xfrm>
          <a:prstGeom prst="line">
            <a:avLst/>
          </a:prstGeom>
          <a:ln w="12700">
            <a:noFill/>
          </a:ln>
        </p:spPr>
      </p:sp>
      <p:sp>
        <p:nvSpPr>
          <p:cNvPr id="10259" name="Line 54"/>
          <p:cNvSpPr/>
          <p:nvPr/>
        </p:nvSpPr>
        <p:spPr>
          <a:xfrm>
            <a:off x="3509963" y="4811713"/>
            <a:ext cx="0" cy="461962"/>
          </a:xfrm>
          <a:prstGeom prst="line">
            <a:avLst/>
          </a:prstGeom>
          <a:ln w="12700">
            <a:noFill/>
          </a:ln>
        </p:spPr>
      </p:sp>
      <p:sp>
        <p:nvSpPr>
          <p:cNvPr id="10260" name="Line 55"/>
          <p:cNvSpPr/>
          <p:nvPr/>
        </p:nvSpPr>
        <p:spPr>
          <a:xfrm>
            <a:off x="538163" y="5273675"/>
            <a:ext cx="0" cy="455613"/>
          </a:xfrm>
          <a:prstGeom prst="line">
            <a:avLst/>
          </a:prstGeom>
          <a:ln w="12700">
            <a:noFill/>
          </a:ln>
        </p:spPr>
      </p:sp>
      <p:sp>
        <p:nvSpPr>
          <p:cNvPr id="10261" name="Line 56"/>
          <p:cNvSpPr/>
          <p:nvPr/>
        </p:nvSpPr>
        <p:spPr>
          <a:xfrm>
            <a:off x="3509963" y="5273675"/>
            <a:ext cx="0" cy="455613"/>
          </a:xfrm>
          <a:prstGeom prst="line">
            <a:avLst/>
          </a:prstGeom>
          <a:ln w="12700">
            <a:noFill/>
          </a:ln>
        </p:spPr>
      </p:sp>
      <p:sp>
        <p:nvSpPr>
          <p:cNvPr id="10262" name="Line 59"/>
          <p:cNvSpPr/>
          <p:nvPr/>
        </p:nvSpPr>
        <p:spPr>
          <a:xfrm>
            <a:off x="3509963" y="2989263"/>
            <a:ext cx="0" cy="455612"/>
          </a:xfrm>
          <a:prstGeom prst="line">
            <a:avLst/>
          </a:prstGeom>
          <a:ln w="12700">
            <a:noFill/>
          </a:ln>
        </p:spPr>
      </p:sp>
      <p:sp>
        <p:nvSpPr>
          <p:cNvPr id="10263" name="Text Box 33"/>
          <p:cNvSpPr txBox="1"/>
          <p:nvPr/>
        </p:nvSpPr>
        <p:spPr>
          <a:xfrm>
            <a:off x="4108450" y="5357813"/>
            <a:ext cx="533400" cy="457200"/>
          </a:xfrm>
          <a:prstGeom prst="rect">
            <a:avLst/>
          </a:prstGeom>
          <a:noFill/>
          <a:ln w="9525">
            <a:noFill/>
          </a:ln>
        </p:spPr>
        <p:txBody>
          <a:bodyPr anchor="t">
            <a:spAutoFit/>
          </a:bodyPr>
          <a:p>
            <a:pPr eaLnBrk="0" hangingPunct="0">
              <a:spcBef>
                <a:spcPct val="50000"/>
              </a:spcBef>
            </a:pPr>
            <a:r>
              <a:rPr lang="en-US" altLang="zh-CN" b="0" dirty="0">
                <a:solidFill>
                  <a:srgbClr val="9900CC"/>
                </a:solidFill>
                <a:latin typeface="Math A"/>
                <a:sym typeface="Symbol" panose="05050102010706020507" pitchFamily="18" charset="2"/>
              </a:rPr>
              <a:t></a:t>
            </a:r>
            <a:endParaRPr lang="en-US" altLang="zh-CN" b="0" dirty="0">
              <a:solidFill>
                <a:srgbClr val="9900CC"/>
              </a:solidFill>
              <a:latin typeface="Math A"/>
            </a:endParaRPr>
          </a:p>
        </p:txBody>
      </p:sp>
      <p:sp>
        <p:nvSpPr>
          <p:cNvPr id="10" name="Rectangle 7"/>
          <p:cNvSpPr txBox="1">
            <a:spLocks noChangeArrowheads="1"/>
          </p:cNvSpPr>
          <p:nvPr/>
        </p:nvSpPr>
        <p:spPr bwMode="auto">
          <a:xfrm>
            <a:off x="8390573" y="945833"/>
            <a:ext cx="3673475" cy="1657350"/>
          </a:xfrm>
          <a:prstGeom prst="rect">
            <a:avLst/>
          </a:prstGeom>
          <a:noFill/>
          <a:ln w="9525">
            <a:solidFill>
              <a:schemeClr val="tx1"/>
            </a:solidFill>
            <a:miter lim="800000"/>
          </a:ln>
        </p:spPr>
        <p:txBody>
          <a:bodyPr/>
          <a:p>
            <a:pPr marL="342900" marR="0" indent="-342900" defTabSz="914400" eaLnBrk="0" hangingPunct="0">
              <a:spcBef>
                <a:spcPct val="20000"/>
              </a:spcBef>
              <a:buSzTx/>
              <a:defRPr/>
            </a:pPr>
            <a:r>
              <a:rPr kumimoji="0" lang="zh-CN" altLang="en-US" sz="2400" b="0" kern="0" cap="none" spc="0" normalizeH="0" baseline="0" noProof="0">
                <a:latin typeface="华文新魏" panose="02010800040101010101" pitchFamily="2" charset="-122"/>
                <a:ea typeface="华文新魏" panose="02010800040101010101" pitchFamily="2" charset="-122"/>
                <a:cs typeface="+mn-cs"/>
              </a:rPr>
              <a:t>例：文法 </a:t>
            </a:r>
            <a:r>
              <a:rPr kumimoji="0" lang="en-US" altLang="zh-CN" sz="2400" b="0" kern="0" cap="none" spc="0" normalizeH="0" baseline="0" noProof="0">
                <a:latin typeface="华文新魏" panose="02010800040101010101" pitchFamily="2" charset="-122"/>
                <a:ea typeface="华文新魏" panose="02010800040101010101" pitchFamily="2" charset="-122"/>
                <a:cs typeface="+mn-cs"/>
              </a:rPr>
              <a:t>G</a:t>
            </a:r>
            <a:r>
              <a:rPr kumimoji="0" lang="zh-CN" altLang="en-US" sz="2400" b="0" kern="0" cap="none" spc="0" normalizeH="0" baseline="0" noProof="0">
                <a:latin typeface="华文新魏" panose="02010800040101010101" pitchFamily="2" charset="-122"/>
                <a:ea typeface="华文新魏" panose="02010800040101010101" pitchFamily="2" charset="-122"/>
                <a:cs typeface="+mn-cs"/>
              </a:rPr>
              <a:t>：</a:t>
            </a:r>
            <a:endParaRPr kumimoji="0" lang="zh-CN" altLang="en-US" sz="2400" b="0" kern="0" cap="none" spc="0" normalizeH="0" baseline="0" noProof="0">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E </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rPr>
              <a:t> T + E | T</a:t>
            </a:r>
            <a:endPar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endParaRPr>
          </a:p>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rPr>
              <a:t>T  int * T | int | (E)</a:t>
            </a:r>
            <a:endPar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endParaRPr>
          </a:p>
        </p:txBody>
      </p:sp>
      <p:sp>
        <p:nvSpPr>
          <p:cNvPr id="12291" name="Rectangle 3"/>
          <p:cNvSpPr/>
          <p:nvPr/>
        </p:nvSpPr>
        <p:spPr>
          <a:xfrm>
            <a:off x="250825" y="1143000"/>
            <a:ext cx="2017713" cy="914400"/>
          </a:xfrm>
          <a:prstGeom prst="rect">
            <a:avLst/>
          </a:prstGeom>
          <a:noFill/>
          <a:ln w="9525">
            <a:noFill/>
          </a:ln>
        </p:spPr>
        <p:txBody>
          <a:bodyPr anchor="ctr"/>
          <a:p>
            <a:r>
              <a:rPr lang="zh-CN" altLang="en-US" sz="3200" b="0" dirty="0">
                <a:solidFill>
                  <a:schemeClr val="tx2"/>
                </a:solidFill>
                <a:latin typeface="Comic Sans MS" panose="030F0702030302020204" pitchFamily="66" charset="0"/>
              </a:rPr>
              <a:t>步骤 </a:t>
            </a:r>
            <a:r>
              <a:rPr lang="en-US" altLang="zh-CN" sz="3200" b="0" dirty="0">
                <a:solidFill>
                  <a:schemeClr val="tx2"/>
                </a:solidFill>
                <a:latin typeface="Comic Sans MS" panose="030F0702030302020204" pitchFamily="66" charset="0"/>
              </a:rPr>
              <a:t>(1)</a:t>
            </a:r>
            <a:endParaRPr lang="en-US" altLang="zh-CN" sz="3200" b="0" dirty="0">
              <a:solidFill>
                <a:schemeClr val="tx2"/>
              </a:solidFill>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计算</a:t>
            </a:r>
            <a:r>
              <a:rPr lang="en-US" altLang="zh-CN" dirty="0"/>
              <a:t>closure(I)</a:t>
            </a:r>
            <a:r>
              <a:rPr lang="zh-CN" altLang="en-US" dirty="0"/>
              <a:t>和</a:t>
            </a:r>
            <a:r>
              <a:rPr lang="en-US" altLang="zh-CN" dirty="0"/>
              <a:t>go(I, X)</a:t>
            </a:r>
            <a:r>
              <a:rPr lang="zh-CN" altLang="en-US" dirty="0"/>
              <a:t>的算法</a:t>
            </a:r>
            <a:endParaRPr lang="en-US" altLang="zh-CN" dirty="0">
              <a:cs typeface="Times New Roman" panose="02020603050405020304" charset="0"/>
            </a:endParaRPr>
          </a:p>
          <a:p>
            <a:pPr marL="457200" lvl="1" indent="0">
              <a:buNone/>
            </a:pPr>
            <a:r>
              <a:rPr lang="en-US" altLang="zh-CN" dirty="0">
                <a:latin typeface="Times New Roman" panose="02020603050405020304" charset="0"/>
                <a:cs typeface="Times New Roman" panose="02020603050405020304" charset="0"/>
              </a:rPr>
              <a:t>Function </a:t>
            </a:r>
            <a:r>
              <a:rPr lang="en-US" altLang="zh-CN" sz="3200" u="sng"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go</a:t>
            </a:r>
            <a:r>
              <a:rPr lang="en-US" altLang="zh-CN" dirty="0">
                <a:latin typeface="Times New Roman" panose="02020603050405020304" charset="0"/>
                <a:cs typeface="Times New Roman" panose="02020603050405020304" charset="0"/>
              </a:rPr>
              <a:t>(I: SET OF item, X</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{V</a:t>
            </a:r>
            <a:r>
              <a:rPr lang="en-US" altLang="zh-CN" baseline="-25000" dirty="0">
                <a:latin typeface="Times New Roman" panose="02020603050405020304" charset="0"/>
                <a:cs typeface="Times New Roman" panose="02020603050405020304" charset="0"/>
              </a:rPr>
              <a:t>T</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rPr>
              <a:t>V</a:t>
            </a:r>
            <a:r>
              <a:rPr lang="en-US" altLang="zh-CN" baseline="-25000" dirty="0">
                <a:latin typeface="Times New Roman" panose="02020603050405020304" charset="0"/>
                <a:cs typeface="Times New Roman" panose="02020603050405020304" charset="0"/>
              </a:rPr>
              <a:t>N</a:t>
            </a:r>
            <a:r>
              <a:rPr lang="en-US" altLang="zh-CN" dirty="0">
                <a:latin typeface="Times New Roman" panose="02020603050405020304" charset="0"/>
                <a:cs typeface="Times New Roman" panose="02020603050405020304" charset="0"/>
              </a:rPr>
              <a:t>}): </a:t>
            </a:r>
            <a:r>
              <a:rPr lang="en-US" altLang="zh-CN" sz="1800" dirty="0"/>
              <a:t>SET OF item;</a:t>
            </a:r>
            <a:endParaRPr lang="en-US" altLang="zh-CN" dirty="0">
              <a:latin typeface="Times New Roman" panose="02020603050405020304" charset="0"/>
              <a:cs typeface="Times New Roman" panose="02020603050405020304" charset="0"/>
            </a:endParaRPr>
          </a:p>
          <a:p>
            <a:pPr marL="457200" lvl="1" indent="0">
              <a:buNone/>
            </a:pPr>
            <a:r>
              <a:rPr lang="en-US" altLang="zh-CN" dirty="0">
                <a:latin typeface="Times New Roman" panose="02020603050405020304" charset="0"/>
                <a:cs typeface="Times New Roman" panose="02020603050405020304" charset="0"/>
              </a:rPr>
              <a:t>VAR J: SET</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OF item;	</a:t>
            </a:r>
            <a:endParaRPr lang="en-US" altLang="zh-CN" dirty="0">
              <a:latin typeface="Times New Roman" panose="02020603050405020304" charset="0"/>
              <a:cs typeface="Times New Roman" panose="02020603050405020304" charset="0"/>
            </a:endParaRPr>
          </a:p>
          <a:p>
            <a:pPr marL="457200" lvl="1" indent="0">
              <a:buNone/>
            </a:pPr>
            <a:r>
              <a:rPr lang="en-US" altLang="zh-CN" dirty="0">
                <a:latin typeface="Times New Roman" panose="02020603050405020304" charset="0"/>
                <a:cs typeface="Times New Roman" panose="02020603050405020304" charset="0"/>
              </a:rPr>
              <a:t>BEGIN</a:t>
            </a:r>
            <a:endParaRPr lang="en-US" altLang="zh-CN" dirty="0">
              <a:latin typeface="Times New Roman" panose="02020603050405020304" charset="0"/>
              <a:cs typeface="Times New Roman" panose="02020603050405020304" charset="0"/>
            </a:endParaRPr>
          </a:p>
          <a:p>
            <a:pPr marL="457200" lvl="1" indent="0">
              <a:buNone/>
            </a:pPr>
            <a:r>
              <a:rPr lang="en-US" altLang="zh-CN" dirty="0">
                <a:latin typeface="Times New Roman" panose="02020603050405020304" charset="0"/>
                <a:cs typeface="Times New Roman" panose="02020603050405020304" charset="0"/>
              </a:rPr>
              <a:t>	J :={}</a:t>
            </a:r>
            <a:endParaRPr lang="en-US" altLang="zh-CN" dirty="0">
              <a:latin typeface="Times New Roman" panose="02020603050405020304" charset="0"/>
              <a:cs typeface="Times New Roman" panose="02020603050405020304" charset="0"/>
            </a:endParaRPr>
          </a:p>
          <a:p>
            <a:pPr marL="457200" lvl="1" indent="0">
              <a:buNone/>
            </a:pPr>
            <a:r>
              <a:rPr lang="en-US" altLang="zh-CN" dirty="0">
                <a:latin typeface="Times New Roman" panose="02020603050405020304" charset="0"/>
                <a:cs typeface="Times New Roman" panose="02020603050405020304" charset="0"/>
              </a:rPr>
              <a:t>     FOR </a:t>
            </a:r>
            <a:r>
              <a:rPr lang="zh-CN" altLang="en-US" dirty="0">
                <a:latin typeface="Times New Roman" panose="02020603050405020304" charset="0"/>
                <a:cs typeface="Times New Roman" panose="02020603050405020304" charset="0"/>
              </a:rPr>
              <a:t>对每个</a:t>
            </a:r>
            <a:r>
              <a:rPr lang="en-US" altLang="zh-CN" dirty="0">
                <a:latin typeface="Times New Roman" panose="02020603050405020304" charset="0"/>
                <a:cs typeface="Times New Roman" panose="02020603050405020304" charset="0"/>
              </a:rPr>
              <a:t>A</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rPr>
              <a:t>α·Xβ</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rPr>
              <a:t>I</a:t>
            </a:r>
            <a:endParaRPr lang="en-US" altLang="zh-CN" dirty="0">
              <a:latin typeface="Times New Roman" panose="02020603050405020304" charset="0"/>
              <a:cs typeface="Times New Roman" panose="02020603050405020304" charset="0"/>
            </a:endParaRPr>
          </a:p>
          <a:p>
            <a:pPr marL="457200" lvl="1" indent="0">
              <a:buNone/>
            </a:pPr>
            <a:r>
              <a:rPr lang="en-US" altLang="zh-CN" dirty="0">
                <a:latin typeface="Times New Roman" panose="02020603050405020304" charset="0"/>
                <a:cs typeface="Times New Roman" panose="02020603050405020304" charset="0"/>
              </a:rPr>
              <a:t>		J:= J</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rPr>
              <a:t>{A</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rPr>
              <a:t>αX·β}</a:t>
            </a:r>
            <a:endParaRPr lang="en-US" altLang="zh-CN" dirty="0">
              <a:latin typeface="Times New Roman" panose="02020603050405020304" charset="0"/>
              <a:cs typeface="Times New Roman" panose="02020603050405020304" charset="0"/>
            </a:endParaRPr>
          </a:p>
          <a:p>
            <a:pPr marL="457200" lvl="1" indent="0">
              <a:buNone/>
            </a:pPr>
            <a:r>
              <a:rPr lang="en-US" altLang="zh-CN" dirty="0">
                <a:latin typeface="Times New Roman" panose="02020603050405020304" charset="0"/>
                <a:cs typeface="Times New Roman" panose="02020603050405020304" charset="0"/>
              </a:rPr>
              <a:t>     return(closure(J));</a:t>
            </a:r>
            <a:endParaRPr lang="en-US" altLang="zh-CN" dirty="0">
              <a:latin typeface="Times New Roman" panose="02020603050405020304" charset="0"/>
              <a:cs typeface="Times New Roman" panose="02020603050405020304" charset="0"/>
            </a:endParaRPr>
          </a:p>
          <a:p>
            <a:pPr marL="457200" lvl="1" indent="0">
              <a:buNone/>
            </a:pPr>
            <a:r>
              <a:rPr lang="en-US" altLang="zh-CN" dirty="0">
                <a:latin typeface="Times New Roman" panose="02020603050405020304" charset="0"/>
                <a:cs typeface="Times New Roman" panose="02020603050405020304" charset="0"/>
              </a:rPr>
              <a:t>END;</a:t>
            </a:r>
            <a:endParaRPr lang="zh-CN" altLang="en-US" dirty="0">
              <a:latin typeface="Times New Roman" panose="02020603050405020304" charset="0"/>
              <a:cs typeface="Times New Roman" panose="02020603050405020304" charset="0"/>
            </a:endParaRPr>
          </a:p>
        </p:txBody>
      </p:sp>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en-US" altLang="zh-CN" dirty="0"/>
              <a:t>LR</a:t>
            </a:r>
            <a:r>
              <a:rPr lang="zh-CN" altLang="en-US" dirty="0"/>
              <a:t>分析法</a:t>
            </a:r>
            <a:endParaRPr lang="zh-CN" altLang="en-US" dirty="0"/>
          </a:p>
        </p:txBody>
      </p:sp>
      <p:sp>
        <p:nvSpPr>
          <p:cNvPr id="5" name="矩形 4"/>
          <p:cNvSpPr/>
          <p:nvPr/>
        </p:nvSpPr>
        <p:spPr bwMode="auto">
          <a:xfrm>
            <a:off x="1219200" y="3220085"/>
            <a:ext cx="4648200" cy="1504315"/>
          </a:xfrm>
          <a:prstGeom prst="rect">
            <a:avLst/>
          </a:prstGeom>
          <a:noFill/>
          <a:ln w="25400" cap="flat" cmpd="sng" algn="ctr">
            <a:solidFill>
              <a:srgbClr val="FF0000"/>
            </a:solidFill>
            <a:prstDash val="solid"/>
            <a:miter lim="800000"/>
            <a:headEnd type="none" w="med" len="med"/>
            <a:tailEnd type="triangle" w="lg" len="med"/>
          </a:ln>
          <a:effectLst/>
        </p:spPr>
        <p:txBody>
          <a:bodyPr vert="horz" wrap="none" lIns="91440" tIns="45720" rIns="91440" bIns="45720" numCol="1" rtlCol="0" anchor="ctr" anchorCtr="0" compatLnSpc="1"/>
          <a:lstStyle/>
          <a:p>
            <a:endParaRPr lang="zh-CN" altLang="en-US">
              <a:latin typeface="Lucida Sans" panose="020B0602030504020204" pitchFamily="-65" charset="0"/>
            </a:endParaRPr>
          </a:p>
        </p:txBody>
      </p:sp>
      <p:sp>
        <p:nvSpPr>
          <p:cNvPr id="6" name="矩形标注 5"/>
          <p:cNvSpPr/>
          <p:nvPr/>
        </p:nvSpPr>
        <p:spPr bwMode="auto">
          <a:xfrm>
            <a:off x="7543800" y="3415844"/>
            <a:ext cx="2743200" cy="2246769"/>
          </a:xfrm>
          <a:prstGeom prst="wedgeRectCallout">
            <a:avLst>
              <a:gd name="adj1" fmla="val -116769"/>
              <a:gd name="adj2" fmla="val -17432"/>
            </a:avLst>
          </a:prstGeom>
          <a:noFill/>
          <a:ln w="25400" cap="flat" cmpd="sng" algn="ctr">
            <a:solidFill>
              <a:schemeClr val="tx1"/>
            </a:solidFill>
            <a:prstDash val="solid"/>
            <a:miter lim="800000"/>
            <a:headEnd type="none" w="med" len="med"/>
            <a:tailEnd type="triangle" w="lg" len="med"/>
          </a:ln>
          <a:effectLst/>
        </p:spPr>
        <p:txBody>
          <a:bodyPr vert="horz" wrap="square" lIns="91440" tIns="45720" rIns="91440" bIns="45720" numCol="1" rtlCol="0" anchor="ctr" anchorCtr="0" compatLnSpc="1">
            <a:spAutoFit/>
          </a:bodyPr>
          <a:lstStyle/>
          <a:p>
            <a:pPr lvl="0">
              <a:buClr>
                <a:srgbClr val="5FB6F1"/>
              </a:buClr>
              <a:defRPr/>
            </a:pPr>
            <a:r>
              <a:rPr lang="en-US" altLang="zh-CN" sz="2800" dirty="0">
                <a:solidFill>
                  <a:srgbClr val="FF0000"/>
                </a:solidFill>
                <a:latin typeface="Times New Roman" panose="02020603050405020304" charset="0"/>
                <a:ea typeface="华文新魏" panose="02010800040101010101" pitchFamily="2" charset="-122"/>
                <a:cs typeface="Times New Roman" panose="02020603050405020304" charset="0"/>
              </a:rPr>
              <a:t>J</a:t>
            </a:r>
            <a:r>
              <a:rPr lang="zh-CN" altLang="en-US" sz="2800" dirty="0">
                <a:solidFill>
                  <a:srgbClr val="FF0000"/>
                </a:solidFill>
                <a:latin typeface="Times New Roman" panose="02020603050405020304" charset="0"/>
                <a:ea typeface="华文新魏" panose="02010800040101010101" pitchFamily="2" charset="-122"/>
                <a:cs typeface="Times New Roman" panose="02020603050405020304" charset="0"/>
              </a:rPr>
              <a:t>是项目集</a:t>
            </a:r>
            <a:r>
              <a:rPr lang="en-US" altLang="zh-CN" sz="2800" dirty="0">
                <a:solidFill>
                  <a:srgbClr val="FF0000"/>
                </a:solidFill>
                <a:latin typeface="Times New Roman" panose="02020603050405020304" charset="0"/>
                <a:ea typeface="华文新魏" panose="02010800040101010101" pitchFamily="2" charset="-122"/>
                <a:cs typeface="Times New Roman" panose="02020603050405020304" charset="0"/>
              </a:rPr>
              <a:t>I</a:t>
            </a:r>
            <a:r>
              <a:rPr lang="zh-CN" altLang="en-US" sz="2800" dirty="0">
                <a:solidFill>
                  <a:srgbClr val="FF0000"/>
                </a:solidFill>
                <a:latin typeface="Times New Roman" panose="02020603050405020304" charset="0"/>
                <a:ea typeface="华文新魏" panose="02010800040101010101" pitchFamily="2" charset="-122"/>
                <a:cs typeface="Times New Roman" panose="02020603050405020304" charset="0"/>
              </a:rPr>
              <a:t>的后继项目集，转移函数</a:t>
            </a:r>
            <a:r>
              <a:rPr lang="en-US" altLang="zh-CN" sz="2800" dirty="0">
                <a:solidFill>
                  <a:srgbClr val="FF0000"/>
                </a:solidFill>
                <a:latin typeface="Times New Roman" panose="02020603050405020304" charset="0"/>
                <a:ea typeface="华文新魏" panose="02010800040101010101" pitchFamily="2" charset="-122"/>
                <a:cs typeface="Times New Roman" panose="02020603050405020304" charset="0"/>
              </a:rPr>
              <a:t>go(I, X)</a:t>
            </a:r>
            <a:r>
              <a:rPr lang="zh-CN" altLang="en-US" sz="2800" dirty="0">
                <a:solidFill>
                  <a:srgbClr val="FF0000"/>
                </a:solidFill>
                <a:latin typeface="Times New Roman" panose="02020603050405020304" charset="0"/>
                <a:ea typeface="华文新魏" panose="02010800040101010101" pitchFamily="2" charset="-122"/>
                <a:cs typeface="Times New Roman" panose="02020603050405020304" charset="0"/>
              </a:rPr>
              <a:t>求的是</a:t>
            </a:r>
            <a:r>
              <a:rPr lang="en-US" altLang="zh-CN" sz="2800" dirty="0">
                <a:solidFill>
                  <a:srgbClr val="FF0000"/>
                </a:solidFill>
                <a:latin typeface="Times New Roman" panose="02020603050405020304" charset="0"/>
                <a:ea typeface="华文新魏" panose="02010800040101010101" pitchFamily="2" charset="-122"/>
                <a:cs typeface="Times New Roman" panose="02020603050405020304" charset="0"/>
              </a:rPr>
              <a:t>I</a:t>
            </a:r>
            <a:r>
              <a:rPr lang="zh-CN" altLang="en-US" sz="2800" dirty="0">
                <a:solidFill>
                  <a:srgbClr val="FF0000"/>
                </a:solidFill>
                <a:latin typeface="Times New Roman" panose="02020603050405020304" charset="0"/>
                <a:ea typeface="华文新魏" panose="02010800040101010101" pitchFamily="2" charset="-122"/>
                <a:cs typeface="Times New Roman" panose="02020603050405020304" charset="0"/>
              </a:rPr>
              <a:t>的后继项目集闭包</a:t>
            </a:r>
            <a:endParaRPr lang="zh-CN" altLang="en-US" sz="2800" dirty="0">
              <a:solidFill>
                <a:srgbClr val="FF0000"/>
              </a:solidFill>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6400" y="990600"/>
            <a:ext cx="11379200" cy="5130800"/>
          </a:xfrm>
        </p:spPr>
        <p:txBody>
          <a:bodyPr/>
          <a:lstStyle/>
          <a:p>
            <a:r>
              <a:rPr lang="zh-CN" altLang="en-US" sz="3200" dirty="0"/>
              <a:t>构造</a:t>
            </a:r>
            <a:r>
              <a:rPr lang="zh-CN" altLang="en-US" sz="3200" dirty="0">
                <a:sym typeface="+mn-ea"/>
              </a:rPr>
              <a:t>规范的</a:t>
            </a:r>
            <a:r>
              <a:rPr lang="en-US" altLang="zh-CN" sz="3200" dirty="0"/>
              <a:t>LR(0)</a:t>
            </a:r>
            <a:r>
              <a:rPr lang="zh-CN" altLang="en-US" sz="3200" dirty="0"/>
              <a:t>项目集族算法：</a:t>
            </a:r>
            <a:r>
              <a:rPr lang="en-US" altLang="zh-CN" sz="3200" dirty="0">
                <a:latin typeface="Times New Roman" panose="02020603050405020304" charset="0"/>
                <a:cs typeface="Times New Roman" panose="02020603050405020304" charset="0"/>
              </a:rPr>
              <a:t> </a:t>
            </a:r>
            <a:endParaRPr lang="en-US" altLang="zh-CN" sz="3200" dirty="0">
              <a:latin typeface="Times New Roman" panose="02020603050405020304" charset="0"/>
              <a:cs typeface="Times New Roman" panose="02020603050405020304" charset="0"/>
            </a:endParaRPr>
          </a:p>
          <a:p>
            <a:pPr marL="0" indent="0">
              <a:buNone/>
              <a:defRPr/>
            </a:pPr>
            <a:r>
              <a:rPr lang="en-US" altLang="zh-CN" sz="3200" dirty="0">
                <a:latin typeface="Times New Roman" panose="02020603050405020304" charset="0"/>
                <a:cs typeface="Times New Roman" panose="02020603050405020304" charset="0"/>
              </a:rPr>
              <a:t> PROCEDURE </a:t>
            </a:r>
            <a:r>
              <a:rPr lang="en-US" altLang="zh-CN" sz="3200" u="sng"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items</a:t>
            </a:r>
            <a:r>
              <a:rPr lang="en-US" altLang="zh-CN" sz="3200" dirty="0">
                <a:latin typeface="Times New Roman" panose="02020603050405020304" charset="0"/>
                <a:cs typeface="Times New Roman" panose="02020603050405020304" charset="0"/>
              </a:rPr>
              <a:t>(G′);</a:t>
            </a:r>
            <a:endParaRPr lang="en-US" altLang="zh-CN" sz="3200" dirty="0">
              <a:latin typeface="Times New Roman" panose="02020603050405020304" charset="0"/>
              <a:cs typeface="Times New Roman" panose="02020603050405020304" charset="0"/>
            </a:endParaRPr>
          </a:p>
          <a:p>
            <a:pPr marL="0" indent="0">
              <a:buNone/>
              <a:defRPr/>
            </a:pPr>
            <a:r>
              <a:rPr lang="en-US" altLang="zh-CN" sz="3200" dirty="0">
                <a:latin typeface="Times New Roman" panose="02020603050405020304" charset="0"/>
                <a:cs typeface="Times New Roman" panose="02020603050405020304" charset="0"/>
              </a:rPr>
              <a:t>           BEGIN</a:t>
            </a:r>
            <a:endParaRPr lang="en-US" altLang="zh-CN" sz="3200" dirty="0">
              <a:latin typeface="Times New Roman" panose="02020603050405020304" charset="0"/>
              <a:cs typeface="Times New Roman" panose="02020603050405020304" charset="0"/>
            </a:endParaRPr>
          </a:p>
          <a:p>
            <a:pPr marL="0" indent="0">
              <a:buNone/>
              <a:defRPr/>
            </a:pPr>
            <a:r>
              <a:rPr lang="en-US" altLang="zh-CN" sz="3200" dirty="0">
                <a:latin typeface="Times New Roman" panose="02020603050405020304" charset="0"/>
                <a:cs typeface="Times New Roman" panose="02020603050405020304" charset="0"/>
              </a:rPr>
              <a:t>		C:={closure(S′</a:t>
            </a:r>
            <a:r>
              <a:rPr lang="zh-CN" altLang="en-US" sz="3200" dirty="0">
                <a:latin typeface="Times New Roman" panose="02020603050405020304" charset="0"/>
                <a:cs typeface="Times New Roman" panose="02020603050405020304" charset="0"/>
              </a:rPr>
              <a:t>→</a:t>
            </a:r>
            <a:r>
              <a:rPr lang="en-US" altLang="zh-CN" sz="3200" b="1" dirty="0">
                <a:latin typeface="Times New Roman" panose="02020603050405020304" charset="0"/>
                <a:cs typeface="Times New Roman" panose="02020603050405020304" charset="0"/>
              </a:rPr>
              <a:t>·</a:t>
            </a:r>
            <a:r>
              <a:rPr lang="en-US" altLang="zh-CN" sz="3200" dirty="0">
                <a:latin typeface="Times New Roman" panose="02020603050405020304" charset="0"/>
                <a:cs typeface="Times New Roman" panose="02020603050405020304" charset="0"/>
              </a:rPr>
              <a:t>S)};</a:t>
            </a:r>
            <a:endParaRPr lang="en-US" altLang="zh-CN" sz="3200" dirty="0">
              <a:latin typeface="Times New Roman" panose="02020603050405020304" charset="0"/>
              <a:cs typeface="Times New Roman" panose="02020603050405020304" charset="0"/>
            </a:endParaRPr>
          </a:p>
          <a:p>
            <a:pPr marL="0" indent="0">
              <a:buNone/>
              <a:defRPr/>
            </a:pPr>
            <a:r>
              <a:rPr lang="en-US" altLang="zh-CN" sz="3200" dirty="0">
                <a:latin typeface="Times New Roman" panose="02020603050405020304" charset="0"/>
                <a:cs typeface="Times New Roman" panose="02020603050405020304" charset="0"/>
              </a:rPr>
              <a:t>		REPEAT</a:t>
            </a:r>
            <a:endParaRPr lang="en-US" altLang="zh-CN" sz="3200" dirty="0">
              <a:latin typeface="Times New Roman" panose="02020603050405020304" charset="0"/>
              <a:cs typeface="Times New Roman" panose="02020603050405020304" charset="0"/>
            </a:endParaRPr>
          </a:p>
          <a:p>
            <a:pPr marL="0" indent="0">
              <a:buNone/>
              <a:defRPr/>
            </a:pPr>
            <a:r>
              <a:rPr lang="en-US" altLang="zh-CN" sz="3200" dirty="0">
                <a:latin typeface="Times New Roman" panose="02020603050405020304" charset="0"/>
                <a:cs typeface="Times New Roman" panose="02020603050405020304" charset="0"/>
              </a:rPr>
              <a:t>		     FOR </a:t>
            </a:r>
            <a:r>
              <a:rPr lang="zh-CN" altLang="en-US" sz="3200" dirty="0">
                <a:latin typeface="Times New Roman" panose="02020603050405020304" charset="0"/>
                <a:cs typeface="Times New Roman" panose="02020603050405020304" charset="0"/>
              </a:rPr>
              <a:t>每一</a:t>
            </a:r>
            <a:r>
              <a:rPr lang="en-US" altLang="zh-CN" sz="3200" dirty="0">
                <a:latin typeface="Times New Roman" panose="02020603050405020304" charset="0"/>
                <a:cs typeface="Times New Roman" panose="02020603050405020304" charset="0"/>
              </a:rPr>
              <a:t>I</a:t>
            </a:r>
            <a:r>
              <a:rPr lang="zh-CN" altLang="en-US" sz="3200" dirty="0">
                <a:latin typeface="Times New Roman" panose="02020603050405020304" charset="0"/>
                <a:cs typeface="Times New Roman" panose="02020603050405020304" charset="0"/>
              </a:rPr>
              <a:t>∈</a:t>
            </a:r>
            <a:r>
              <a:rPr lang="en-US" altLang="zh-CN" sz="3200" dirty="0">
                <a:latin typeface="Times New Roman" panose="02020603050405020304" charset="0"/>
                <a:cs typeface="Times New Roman" panose="02020603050405020304" charset="0"/>
              </a:rPr>
              <a:t>C</a:t>
            </a:r>
            <a:r>
              <a:rPr lang="zh-CN" altLang="en-US" sz="3200" dirty="0">
                <a:latin typeface="Times New Roman" panose="02020603050405020304" charset="0"/>
                <a:cs typeface="Times New Roman" panose="02020603050405020304" charset="0"/>
              </a:rPr>
              <a:t>和每一</a:t>
            </a:r>
            <a:r>
              <a:rPr lang="en-US" altLang="zh-CN" sz="3200" dirty="0">
                <a:latin typeface="Times New Roman" panose="02020603050405020304" charset="0"/>
                <a:cs typeface="Times New Roman" panose="02020603050405020304" charset="0"/>
              </a:rPr>
              <a:t>X</a:t>
            </a:r>
            <a:r>
              <a:rPr lang="zh-CN" altLang="en-US" sz="3200" dirty="0">
                <a:latin typeface="Times New Roman" panose="02020603050405020304" charset="0"/>
                <a:cs typeface="Times New Roman" panose="02020603050405020304" charset="0"/>
              </a:rPr>
              <a:t> ∈</a:t>
            </a:r>
            <a:r>
              <a:rPr lang="en-US" altLang="zh-CN" sz="3200" dirty="0">
                <a:latin typeface="Times New Roman" panose="02020603050405020304" charset="0"/>
                <a:cs typeface="Times New Roman" panose="02020603050405020304" charset="0"/>
              </a:rPr>
              <a:t> {V</a:t>
            </a:r>
            <a:r>
              <a:rPr lang="en-US" altLang="zh-CN" sz="3200" baseline="-25000" dirty="0">
                <a:latin typeface="Times New Roman" panose="02020603050405020304" charset="0"/>
                <a:cs typeface="Times New Roman" panose="02020603050405020304" charset="0"/>
              </a:rPr>
              <a:t>T</a:t>
            </a:r>
            <a:r>
              <a:rPr lang="zh-CN" altLang="en-US" sz="3200" dirty="0">
                <a:latin typeface="Times New Roman" panose="02020603050405020304" charset="0"/>
                <a:cs typeface="Times New Roman" panose="02020603050405020304" charset="0"/>
              </a:rPr>
              <a:t>∪</a:t>
            </a:r>
            <a:r>
              <a:rPr lang="en-US" altLang="zh-CN" sz="3200" dirty="0">
                <a:latin typeface="Times New Roman" panose="02020603050405020304" charset="0"/>
                <a:cs typeface="Times New Roman" panose="02020603050405020304" charset="0"/>
              </a:rPr>
              <a:t>V</a:t>
            </a:r>
            <a:r>
              <a:rPr lang="en-US" altLang="zh-CN" sz="3200" baseline="-25000" dirty="0">
                <a:latin typeface="Times New Roman" panose="02020603050405020304" charset="0"/>
                <a:cs typeface="Times New Roman" panose="02020603050405020304" charset="0"/>
              </a:rPr>
              <a:t>N</a:t>
            </a:r>
            <a:r>
              <a:rPr lang="en-US" altLang="zh-CN" sz="3200" dirty="0">
                <a:latin typeface="Times New Roman" panose="02020603050405020304" charset="0"/>
                <a:cs typeface="Times New Roman" panose="02020603050405020304" charset="0"/>
              </a:rPr>
              <a:t>}</a:t>
            </a:r>
            <a:endParaRPr lang="en-US" altLang="zh-CN" sz="3200" dirty="0">
              <a:latin typeface="Times New Roman" panose="02020603050405020304" charset="0"/>
              <a:cs typeface="Times New Roman" panose="02020603050405020304" charset="0"/>
            </a:endParaRPr>
          </a:p>
          <a:p>
            <a:pPr marL="0" indent="0">
              <a:buNone/>
              <a:defRPr/>
            </a:pPr>
            <a:r>
              <a:rPr lang="en-US" altLang="zh-CN" sz="3200" dirty="0">
                <a:latin typeface="Times New Roman" panose="02020603050405020304" charset="0"/>
                <a:cs typeface="Times New Roman" panose="02020603050405020304" charset="0"/>
              </a:rPr>
              <a:t>			</a:t>
            </a:r>
            <a:r>
              <a:rPr lang="zh-CN" altLang="en-US" sz="3200" dirty="0">
                <a:latin typeface="Times New Roman" panose="02020603050405020304" charset="0"/>
                <a:cs typeface="Times New Roman" panose="02020603050405020304" charset="0"/>
              </a:rPr>
              <a:t>把</a:t>
            </a:r>
            <a:r>
              <a:rPr lang="en-US" altLang="zh-CN" sz="3200" dirty="0">
                <a:latin typeface="Times New Roman" panose="02020603050405020304" charset="0"/>
                <a:cs typeface="Times New Roman" panose="02020603050405020304" charset="0"/>
              </a:rPr>
              <a:t>go(I, X)</a:t>
            </a:r>
            <a:r>
              <a:rPr lang="zh-CN" altLang="en-US" sz="3200" dirty="0">
                <a:latin typeface="Times New Roman" panose="02020603050405020304" charset="0"/>
                <a:cs typeface="Times New Roman" panose="02020603050405020304" charset="0"/>
              </a:rPr>
              <a:t>加入到</a:t>
            </a:r>
            <a:r>
              <a:rPr lang="en-US" altLang="zh-CN" sz="3200" dirty="0">
                <a:latin typeface="Times New Roman" panose="02020603050405020304" charset="0"/>
                <a:cs typeface="Times New Roman" panose="02020603050405020304" charset="0"/>
              </a:rPr>
              <a:t>C</a:t>
            </a:r>
            <a:r>
              <a:rPr lang="zh-CN" altLang="en-US" sz="3200" dirty="0">
                <a:latin typeface="Times New Roman" panose="02020603050405020304" charset="0"/>
                <a:cs typeface="Times New Roman" panose="02020603050405020304" charset="0"/>
              </a:rPr>
              <a:t>中</a:t>
            </a:r>
            <a:endParaRPr lang="en-US" altLang="zh-CN" sz="3200" dirty="0">
              <a:latin typeface="Times New Roman" panose="02020603050405020304" charset="0"/>
              <a:cs typeface="Times New Roman" panose="02020603050405020304" charset="0"/>
            </a:endParaRPr>
          </a:p>
          <a:p>
            <a:pPr marL="0" indent="0">
              <a:buNone/>
              <a:defRPr/>
            </a:pPr>
            <a:r>
              <a:rPr lang="en-US" altLang="zh-CN" sz="3200" dirty="0">
                <a:latin typeface="Times New Roman" panose="02020603050405020304" charset="0"/>
                <a:cs typeface="Times New Roman" panose="02020603050405020304" charset="0"/>
              </a:rPr>
              <a:t>                    UNTIL  C</a:t>
            </a:r>
            <a:r>
              <a:rPr lang="zh-CN" altLang="en-US" sz="3200" dirty="0">
                <a:latin typeface="Times New Roman" panose="02020603050405020304" charset="0"/>
                <a:cs typeface="Times New Roman" panose="02020603050405020304" charset="0"/>
              </a:rPr>
              <a:t>不再增大</a:t>
            </a:r>
            <a:endParaRPr lang="en-US" altLang="zh-CN" sz="3200" dirty="0">
              <a:latin typeface="Times New Roman" panose="02020603050405020304" charset="0"/>
              <a:cs typeface="Times New Roman" panose="02020603050405020304" charset="0"/>
            </a:endParaRPr>
          </a:p>
          <a:p>
            <a:pPr marL="0" indent="0">
              <a:buNone/>
              <a:defRPr/>
            </a:pPr>
            <a:r>
              <a:rPr lang="en-US" altLang="zh-CN" sz="3200" dirty="0">
                <a:latin typeface="Times New Roman" panose="02020603050405020304" charset="0"/>
                <a:cs typeface="Times New Roman" panose="02020603050405020304" charset="0"/>
              </a:rPr>
              <a:t>             END;</a:t>
            </a:r>
            <a:endParaRPr lang="zh-CN" altLang="en-US" sz="3200" dirty="0">
              <a:latin typeface="Times New Roman" panose="02020603050405020304" charset="0"/>
              <a:cs typeface="Times New Roman" panose="02020603050405020304" charset="0"/>
            </a:endParaRPr>
          </a:p>
        </p:txBody>
      </p:sp>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en-US" altLang="zh-CN" dirty="0"/>
              <a:t>LR</a:t>
            </a:r>
            <a:r>
              <a:rPr lang="zh-CN" altLang="en-US" dirty="0"/>
              <a:t>分析法</a:t>
            </a:r>
            <a:r>
              <a:rPr lang="en-US" altLang="zh-CN" dirty="0"/>
              <a:t>—</a:t>
            </a:r>
            <a:r>
              <a:rPr lang="zh-CN" altLang="en-US" dirty="0"/>
              <a:t>规范的</a:t>
            </a:r>
            <a:r>
              <a:rPr lang="en-US" altLang="zh-CN" dirty="0"/>
              <a:t>LR(0)</a:t>
            </a:r>
            <a:r>
              <a:rPr lang="zh-CN" altLang="en-US" dirty="0"/>
              <a:t>项目集族</a:t>
            </a:r>
            <a:endParaRPr lang="zh-CN" altLang="en-US" dirty="0"/>
          </a:p>
        </p:txBody>
      </p:sp>
      <p:sp>
        <p:nvSpPr>
          <p:cNvPr id="7" name="矩形 6"/>
          <p:cNvSpPr/>
          <p:nvPr/>
        </p:nvSpPr>
        <p:spPr bwMode="auto">
          <a:xfrm>
            <a:off x="2000250" y="2698115"/>
            <a:ext cx="4648200" cy="597535"/>
          </a:xfrm>
          <a:prstGeom prst="rect">
            <a:avLst/>
          </a:prstGeom>
          <a:noFill/>
          <a:ln w="25400" cap="flat" cmpd="sng" algn="ctr">
            <a:solidFill>
              <a:srgbClr val="FF0000"/>
            </a:solidFill>
            <a:prstDash val="solid"/>
            <a:miter lim="800000"/>
            <a:headEnd type="none" w="med" len="med"/>
            <a:tailEnd type="triangle" w="lg" len="med"/>
          </a:ln>
          <a:effectLst/>
        </p:spPr>
        <p:txBody>
          <a:bodyPr vert="horz" wrap="none" lIns="91440" tIns="45720" rIns="91440" bIns="45720" numCol="1" rtlCol="0" anchor="ctr" anchorCtr="0" compatLnSpc="1"/>
          <a:lstStyle/>
          <a:p>
            <a:endParaRPr lang="zh-CN" altLang="en-US">
              <a:latin typeface="Lucida Sans" panose="020B0602030504020204" pitchFamily="-65" charset="0"/>
            </a:endParaRPr>
          </a:p>
        </p:txBody>
      </p:sp>
      <p:sp>
        <p:nvSpPr>
          <p:cNvPr id="8" name="矩形标注 7"/>
          <p:cNvSpPr/>
          <p:nvPr/>
        </p:nvSpPr>
        <p:spPr bwMode="auto">
          <a:xfrm>
            <a:off x="7924800" y="3288862"/>
            <a:ext cx="2438400" cy="523220"/>
          </a:xfrm>
          <a:prstGeom prst="wedgeRectCallout">
            <a:avLst>
              <a:gd name="adj1" fmla="val -109577"/>
              <a:gd name="adj2" fmla="val -91792"/>
            </a:avLst>
          </a:prstGeom>
          <a:noFill/>
          <a:ln w="25400" cap="flat" cmpd="sng" algn="ctr">
            <a:solidFill>
              <a:schemeClr val="tx1"/>
            </a:solidFill>
            <a:prstDash val="solid"/>
            <a:miter lim="800000"/>
            <a:headEnd type="none" w="med" len="med"/>
            <a:tailEnd type="triangle" w="lg" len="med"/>
          </a:ln>
          <a:effectLst/>
        </p:spPr>
        <p:txBody>
          <a:bodyPr vert="horz" wrap="square" lIns="91440" tIns="45720" rIns="91440" bIns="45720" numCol="1" rtlCol="0" anchor="ctr" anchorCtr="0" compatLnSpc="1">
            <a:spAutoFit/>
          </a:bodyPr>
          <a:lstStyle/>
          <a:p>
            <a:pPr lvl="0">
              <a:buClr>
                <a:srgbClr val="5FB6F1"/>
              </a:buClr>
              <a:defRPr/>
            </a:pPr>
            <a:r>
              <a:rPr lang="zh-CN" altLang="en-US" sz="2800" dirty="0">
                <a:solidFill>
                  <a:srgbClr val="FF0000"/>
                </a:solidFill>
                <a:latin typeface="Times New Roman" panose="02020603050405020304" charset="0"/>
                <a:ea typeface="华文新魏" panose="02010800040101010101" pitchFamily="2" charset="-122"/>
                <a:cs typeface="Times New Roman" panose="02020603050405020304" charset="0"/>
              </a:rPr>
              <a:t>初始的项目集</a:t>
            </a:r>
            <a:endParaRPr lang="zh-CN" altLang="en-US" sz="2800" dirty="0">
              <a:solidFill>
                <a:srgbClr val="FF0000"/>
              </a:solidFill>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6400" y="990600"/>
            <a:ext cx="11379200" cy="5365576"/>
          </a:xfrm>
        </p:spPr>
        <p:txBody>
          <a:bodyPr/>
          <a:lstStyle/>
          <a:p>
            <a:r>
              <a:rPr lang="zh-CN" altLang="en-US" sz="3200" dirty="0"/>
              <a:t>构造</a:t>
            </a:r>
            <a:r>
              <a:rPr lang="zh-CN" altLang="en-US" sz="3200" dirty="0">
                <a:sym typeface="+mn-ea"/>
              </a:rPr>
              <a:t>规范的</a:t>
            </a:r>
            <a:r>
              <a:rPr lang="en-US" altLang="zh-CN" sz="3200" dirty="0"/>
              <a:t>LR(0)</a:t>
            </a:r>
            <a:r>
              <a:rPr lang="zh-CN" altLang="en-US" sz="3200" dirty="0"/>
              <a:t>项目集族算法：</a:t>
            </a:r>
            <a:r>
              <a:rPr lang="en-US" altLang="zh-CN" sz="3200" dirty="0">
                <a:latin typeface="Times New Roman" panose="02020603050405020304" charset="0"/>
                <a:cs typeface="Times New Roman" panose="02020603050405020304" charset="0"/>
              </a:rPr>
              <a:t> </a:t>
            </a:r>
            <a:endParaRPr lang="en-US" altLang="zh-CN" sz="3200" dirty="0">
              <a:latin typeface="Times New Roman" panose="02020603050405020304" charset="0"/>
              <a:cs typeface="Times New Roman" panose="02020603050405020304" charset="0"/>
            </a:endParaRPr>
          </a:p>
          <a:p>
            <a:pPr marL="0" indent="0">
              <a:buNone/>
              <a:defRPr/>
            </a:pPr>
            <a:r>
              <a:rPr lang="en-US" altLang="zh-CN" sz="3200" dirty="0">
                <a:latin typeface="Times New Roman" panose="02020603050405020304" charset="0"/>
                <a:cs typeface="Times New Roman" panose="02020603050405020304" charset="0"/>
              </a:rPr>
              <a:t> PROCEDURE </a:t>
            </a:r>
            <a:r>
              <a:rPr lang="en-US" altLang="zh-CN" sz="3200" u="sng" dirty="0">
                <a:solidFill>
                  <a:schemeClr val="accent1"/>
                </a:solidFill>
                <a:effectLst>
                  <a:outerShdw blurRad="38100" dist="25400" dir="5400000" algn="ctr" rotWithShape="0">
                    <a:srgbClr val="6E747A">
                      <a:alpha val="43000"/>
                    </a:srgbClr>
                  </a:outerShdw>
                </a:effectLst>
                <a:sym typeface="+mn-ea"/>
              </a:rPr>
              <a:t>items</a:t>
            </a:r>
            <a:r>
              <a:rPr lang="en-US" altLang="zh-CN" sz="3200" dirty="0">
                <a:latin typeface="Times New Roman" panose="02020603050405020304" charset="0"/>
                <a:cs typeface="Times New Roman" panose="02020603050405020304" charset="0"/>
              </a:rPr>
              <a:t>(G′);</a:t>
            </a:r>
            <a:endParaRPr lang="en-US" altLang="zh-CN" sz="3200" dirty="0">
              <a:latin typeface="Times New Roman" panose="02020603050405020304" charset="0"/>
              <a:cs typeface="Times New Roman" panose="02020603050405020304" charset="0"/>
            </a:endParaRPr>
          </a:p>
          <a:p>
            <a:pPr marL="0" indent="0">
              <a:buNone/>
              <a:defRPr/>
            </a:pPr>
            <a:r>
              <a:rPr lang="en-US" altLang="zh-CN" sz="3200" dirty="0">
                <a:latin typeface="Times New Roman" panose="02020603050405020304" charset="0"/>
                <a:cs typeface="Times New Roman" panose="02020603050405020304" charset="0"/>
              </a:rPr>
              <a:t>           BEGIN</a:t>
            </a:r>
            <a:endParaRPr lang="en-US" altLang="zh-CN" sz="3200" dirty="0">
              <a:latin typeface="Times New Roman" panose="02020603050405020304" charset="0"/>
              <a:cs typeface="Times New Roman" panose="02020603050405020304" charset="0"/>
            </a:endParaRPr>
          </a:p>
          <a:p>
            <a:pPr marL="0" indent="0">
              <a:buNone/>
              <a:defRPr/>
            </a:pPr>
            <a:r>
              <a:rPr lang="en-US" altLang="zh-CN" sz="3200" dirty="0">
                <a:latin typeface="Times New Roman" panose="02020603050405020304" charset="0"/>
                <a:cs typeface="Times New Roman" panose="02020603050405020304" charset="0"/>
              </a:rPr>
              <a:t>		C:={closure(S′</a:t>
            </a:r>
            <a:r>
              <a:rPr lang="zh-CN" altLang="en-US" sz="3200" dirty="0">
                <a:latin typeface="Times New Roman" panose="02020603050405020304" charset="0"/>
                <a:cs typeface="Times New Roman" panose="02020603050405020304" charset="0"/>
              </a:rPr>
              <a:t>→</a:t>
            </a:r>
            <a:r>
              <a:rPr lang="en-US" altLang="zh-CN" sz="3200" b="1" dirty="0">
                <a:latin typeface="Times New Roman" panose="02020603050405020304" charset="0"/>
                <a:cs typeface="Times New Roman" panose="02020603050405020304" charset="0"/>
              </a:rPr>
              <a:t>·</a:t>
            </a:r>
            <a:r>
              <a:rPr lang="en-US" altLang="zh-CN" sz="3200" dirty="0">
                <a:latin typeface="Times New Roman" panose="02020603050405020304" charset="0"/>
                <a:cs typeface="Times New Roman" panose="02020603050405020304" charset="0"/>
              </a:rPr>
              <a:t>S)};</a:t>
            </a:r>
            <a:endParaRPr lang="en-US" altLang="zh-CN" sz="3200" dirty="0">
              <a:latin typeface="Times New Roman" panose="02020603050405020304" charset="0"/>
              <a:cs typeface="Times New Roman" panose="02020603050405020304" charset="0"/>
            </a:endParaRPr>
          </a:p>
          <a:p>
            <a:pPr marL="0" indent="0">
              <a:buNone/>
              <a:defRPr/>
            </a:pPr>
            <a:r>
              <a:rPr lang="en-US" altLang="zh-CN" sz="3200" dirty="0">
                <a:latin typeface="Times New Roman" panose="02020603050405020304" charset="0"/>
                <a:cs typeface="Times New Roman" panose="02020603050405020304" charset="0"/>
              </a:rPr>
              <a:t>		REPEAT</a:t>
            </a:r>
            <a:endParaRPr lang="en-US" altLang="zh-CN" sz="3200" dirty="0">
              <a:latin typeface="Times New Roman" panose="02020603050405020304" charset="0"/>
              <a:cs typeface="Times New Roman" panose="02020603050405020304" charset="0"/>
            </a:endParaRPr>
          </a:p>
          <a:p>
            <a:pPr marL="0" indent="0">
              <a:buNone/>
              <a:defRPr/>
            </a:pPr>
            <a:r>
              <a:rPr lang="en-US" altLang="zh-CN" sz="3200" dirty="0">
                <a:latin typeface="Times New Roman" panose="02020603050405020304" charset="0"/>
                <a:cs typeface="Times New Roman" panose="02020603050405020304" charset="0"/>
              </a:rPr>
              <a:t>		     FOR </a:t>
            </a:r>
            <a:r>
              <a:rPr lang="zh-CN" altLang="en-US" sz="3200" dirty="0">
                <a:latin typeface="Times New Roman" panose="02020603050405020304" charset="0"/>
                <a:cs typeface="Times New Roman" panose="02020603050405020304" charset="0"/>
              </a:rPr>
              <a:t>每一</a:t>
            </a:r>
            <a:r>
              <a:rPr lang="en-US" altLang="zh-CN" sz="3200" dirty="0">
                <a:latin typeface="Times New Roman" panose="02020603050405020304" charset="0"/>
                <a:cs typeface="Times New Roman" panose="02020603050405020304" charset="0"/>
              </a:rPr>
              <a:t>I</a:t>
            </a:r>
            <a:r>
              <a:rPr lang="zh-CN" altLang="en-US" sz="3200" dirty="0">
                <a:latin typeface="Times New Roman" panose="02020603050405020304" charset="0"/>
                <a:cs typeface="Times New Roman" panose="02020603050405020304" charset="0"/>
              </a:rPr>
              <a:t>∈</a:t>
            </a:r>
            <a:r>
              <a:rPr lang="en-US" altLang="zh-CN" sz="3200" dirty="0">
                <a:latin typeface="Times New Roman" panose="02020603050405020304" charset="0"/>
                <a:cs typeface="Times New Roman" panose="02020603050405020304" charset="0"/>
              </a:rPr>
              <a:t>C</a:t>
            </a:r>
            <a:r>
              <a:rPr lang="zh-CN" altLang="en-US" sz="3200" dirty="0">
                <a:latin typeface="Times New Roman" panose="02020603050405020304" charset="0"/>
                <a:cs typeface="Times New Roman" panose="02020603050405020304" charset="0"/>
              </a:rPr>
              <a:t>和每一</a:t>
            </a:r>
            <a:r>
              <a:rPr lang="en-US" altLang="zh-CN" sz="3200" dirty="0">
                <a:latin typeface="Times New Roman" panose="02020603050405020304" charset="0"/>
                <a:cs typeface="Times New Roman" panose="02020603050405020304" charset="0"/>
              </a:rPr>
              <a:t>X</a:t>
            </a:r>
            <a:r>
              <a:rPr lang="zh-CN" altLang="en-US" sz="3200" dirty="0">
                <a:latin typeface="Times New Roman" panose="02020603050405020304" charset="0"/>
                <a:cs typeface="Times New Roman" panose="02020603050405020304" charset="0"/>
              </a:rPr>
              <a:t> ∈</a:t>
            </a:r>
            <a:r>
              <a:rPr lang="en-US" altLang="zh-CN" sz="3200" dirty="0">
                <a:latin typeface="Times New Roman" panose="02020603050405020304" charset="0"/>
                <a:cs typeface="Times New Roman" panose="02020603050405020304" charset="0"/>
              </a:rPr>
              <a:t> {V</a:t>
            </a:r>
            <a:r>
              <a:rPr lang="en-US" altLang="zh-CN" sz="3200" baseline="-25000" dirty="0">
                <a:latin typeface="Times New Roman" panose="02020603050405020304" charset="0"/>
                <a:cs typeface="Times New Roman" panose="02020603050405020304" charset="0"/>
              </a:rPr>
              <a:t>T</a:t>
            </a:r>
            <a:r>
              <a:rPr lang="zh-CN" altLang="en-US" sz="3200" dirty="0">
                <a:latin typeface="Times New Roman" panose="02020603050405020304" charset="0"/>
                <a:cs typeface="Times New Roman" panose="02020603050405020304" charset="0"/>
              </a:rPr>
              <a:t>∪</a:t>
            </a:r>
            <a:r>
              <a:rPr lang="en-US" altLang="zh-CN" sz="3200" dirty="0">
                <a:latin typeface="Times New Roman" panose="02020603050405020304" charset="0"/>
                <a:cs typeface="Times New Roman" panose="02020603050405020304" charset="0"/>
              </a:rPr>
              <a:t>V</a:t>
            </a:r>
            <a:r>
              <a:rPr lang="en-US" altLang="zh-CN" sz="3200" baseline="-25000" dirty="0">
                <a:latin typeface="Times New Roman" panose="02020603050405020304" charset="0"/>
                <a:cs typeface="Times New Roman" panose="02020603050405020304" charset="0"/>
              </a:rPr>
              <a:t>N</a:t>
            </a:r>
            <a:r>
              <a:rPr lang="en-US" altLang="zh-CN" sz="3200" dirty="0">
                <a:latin typeface="Times New Roman" panose="02020603050405020304" charset="0"/>
                <a:cs typeface="Times New Roman" panose="02020603050405020304" charset="0"/>
              </a:rPr>
              <a:t>}</a:t>
            </a:r>
            <a:endParaRPr lang="en-US" altLang="zh-CN" sz="3200" dirty="0">
              <a:latin typeface="Times New Roman" panose="02020603050405020304" charset="0"/>
              <a:cs typeface="Times New Roman" panose="02020603050405020304" charset="0"/>
            </a:endParaRPr>
          </a:p>
          <a:p>
            <a:pPr marL="0" indent="0">
              <a:buNone/>
              <a:defRPr/>
            </a:pPr>
            <a:r>
              <a:rPr lang="en-US" altLang="zh-CN" sz="3200" dirty="0">
                <a:latin typeface="Times New Roman" panose="02020603050405020304" charset="0"/>
                <a:cs typeface="Times New Roman" panose="02020603050405020304" charset="0"/>
              </a:rPr>
              <a:t>			</a:t>
            </a:r>
            <a:r>
              <a:rPr lang="zh-CN" altLang="en-US" sz="3200" dirty="0">
                <a:latin typeface="Times New Roman" panose="02020603050405020304" charset="0"/>
                <a:cs typeface="Times New Roman" panose="02020603050405020304" charset="0"/>
              </a:rPr>
              <a:t>把</a:t>
            </a:r>
            <a:r>
              <a:rPr lang="en-US" altLang="zh-CN" sz="3200" dirty="0">
                <a:latin typeface="Times New Roman" panose="02020603050405020304" charset="0"/>
                <a:cs typeface="Times New Roman" panose="02020603050405020304" charset="0"/>
              </a:rPr>
              <a:t>go(I, X)</a:t>
            </a:r>
            <a:r>
              <a:rPr lang="zh-CN" altLang="en-US" sz="3200" dirty="0">
                <a:latin typeface="Times New Roman" panose="02020603050405020304" charset="0"/>
                <a:cs typeface="Times New Roman" panose="02020603050405020304" charset="0"/>
              </a:rPr>
              <a:t>加入到</a:t>
            </a:r>
            <a:r>
              <a:rPr lang="en-US" altLang="zh-CN" sz="3200" dirty="0">
                <a:latin typeface="Times New Roman" panose="02020603050405020304" charset="0"/>
                <a:cs typeface="Times New Roman" panose="02020603050405020304" charset="0"/>
              </a:rPr>
              <a:t>C</a:t>
            </a:r>
            <a:r>
              <a:rPr lang="zh-CN" altLang="en-US" sz="3200" dirty="0">
                <a:latin typeface="Times New Roman" panose="02020603050405020304" charset="0"/>
                <a:cs typeface="Times New Roman" panose="02020603050405020304" charset="0"/>
              </a:rPr>
              <a:t>中</a:t>
            </a:r>
            <a:endParaRPr lang="en-US" altLang="zh-CN" sz="3200" dirty="0">
              <a:latin typeface="Times New Roman" panose="02020603050405020304" charset="0"/>
              <a:cs typeface="Times New Roman" panose="02020603050405020304" charset="0"/>
            </a:endParaRPr>
          </a:p>
          <a:p>
            <a:pPr marL="0" indent="0">
              <a:buNone/>
              <a:defRPr/>
            </a:pPr>
            <a:r>
              <a:rPr lang="en-US" altLang="zh-CN" sz="3200" dirty="0">
                <a:latin typeface="Times New Roman" panose="02020603050405020304" charset="0"/>
                <a:cs typeface="Times New Roman" panose="02020603050405020304" charset="0"/>
              </a:rPr>
              <a:t>                    UNTIL  C</a:t>
            </a:r>
            <a:r>
              <a:rPr lang="zh-CN" altLang="en-US" sz="3200" dirty="0">
                <a:latin typeface="Times New Roman" panose="02020603050405020304" charset="0"/>
                <a:cs typeface="Times New Roman" panose="02020603050405020304" charset="0"/>
              </a:rPr>
              <a:t>不再增大</a:t>
            </a:r>
            <a:endParaRPr lang="en-US" altLang="zh-CN" sz="3200" dirty="0">
              <a:latin typeface="Times New Roman" panose="02020603050405020304" charset="0"/>
              <a:cs typeface="Times New Roman" panose="02020603050405020304" charset="0"/>
            </a:endParaRPr>
          </a:p>
          <a:p>
            <a:pPr marL="0" indent="0">
              <a:buNone/>
              <a:defRPr/>
            </a:pPr>
            <a:r>
              <a:rPr lang="en-US" altLang="zh-CN" sz="3200" dirty="0">
                <a:latin typeface="Times New Roman" panose="02020603050405020304" charset="0"/>
                <a:cs typeface="Times New Roman" panose="02020603050405020304" charset="0"/>
              </a:rPr>
              <a:t>             END;</a:t>
            </a:r>
            <a:endParaRPr lang="zh-CN" altLang="en-US" sz="3200" dirty="0">
              <a:latin typeface="Times New Roman" panose="02020603050405020304" charset="0"/>
              <a:cs typeface="Times New Roman" panose="02020603050405020304" charset="0"/>
            </a:endParaRPr>
          </a:p>
        </p:txBody>
      </p:sp>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en-US" altLang="zh-CN" dirty="0"/>
              <a:t>LR</a:t>
            </a:r>
            <a:r>
              <a:rPr lang="zh-CN" altLang="en-US" dirty="0"/>
              <a:t>分析法</a:t>
            </a:r>
            <a:r>
              <a:rPr lang="en-US" altLang="zh-CN" dirty="0">
                <a:sym typeface="+mn-ea"/>
              </a:rPr>
              <a:t>—</a:t>
            </a:r>
            <a:r>
              <a:rPr lang="zh-CN" altLang="en-US" dirty="0">
                <a:sym typeface="+mn-ea"/>
              </a:rPr>
              <a:t>规范的</a:t>
            </a:r>
            <a:r>
              <a:rPr lang="en-US" altLang="zh-CN" dirty="0">
                <a:sym typeface="+mn-ea"/>
              </a:rPr>
              <a:t>LR(0)</a:t>
            </a:r>
            <a:r>
              <a:rPr lang="zh-CN" altLang="en-US" dirty="0">
                <a:sym typeface="+mn-ea"/>
              </a:rPr>
              <a:t>项目集族</a:t>
            </a:r>
            <a:endParaRPr lang="zh-CN" altLang="en-US" dirty="0"/>
          </a:p>
        </p:txBody>
      </p:sp>
      <p:sp>
        <p:nvSpPr>
          <p:cNvPr id="7" name="矩形 6"/>
          <p:cNvSpPr/>
          <p:nvPr/>
        </p:nvSpPr>
        <p:spPr bwMode="auto">
          <a:xfrm>
            <a:off x="2781300" y="3876675"/>
            <a:ext cx="6932930" cy="1219200"/>
          </a:xfrm>
          <a:prstGeom prst="rect">
            <a:avLst/>
          </a:prstGeom>
          <a:noFill/>
          <a:ln w="25400" cap="flat" cmpd="sng" algn="ctr">
            <a:solidFill>
              <a:srgbClr val="FF0000"/>
            </a:solidFill>
            <a:prstDash val="solid"/>
            <a:miter lim="800000"/>
            <a:headEnd type="none" w="med" len="med"/>
            <a:tailEnd type="triangle" w="lg" len="med"/>
          </a:ln>
          <a:effectLst/>
        </p:spPr>
        <p:txBody>
          <a:bodyPr vert="horz" wrap="none" lIns="91440" tIns="45720" rIns="91440" bIns="45720" numCol="1" rtlCol="0" anchor="ctr" anchorCtr="0" compatLnSpc="1"/>
          <a:lstStyle/>
          <a:p>
            <a:endParaRPr lang="zh-CN" altLang="en-US">
              <a:latin typeface="Lucida Sans" panose="020B0602030504020204" pitchFamily="-65" charset="0"/>
            </a:endParaRPr>
          </a:p>
        </p:txBody>
      </p:sp>
      <p:sp>
        <p:nvSpPr>
          <p:cNvPr id="8" name="矩形标注 7"/>
          <p:cNvSpPr/>
          <p:nvPr/>
        </p:nvSpPr>
        <p:spPr bwMode="auto">
          <a:xfrm>
            <a:off x="7194550" y="2134087"/>
            <a:ext cx="4572000" cy="953134"/>
          </a:xfrm>
          <a:prstGeom prst="wedgeRectCallout">
            <a:avLst>
              <a:gd name="adj1" fmla="val -67013"/>
              <a:gd name="adj2" fmla="val 128964"/>
            </a:avLst>
          </a:prstGeom>
          <a:solidFill>
            <a:schemeClr val="bg2">
              <a:lumMod val="20000"/>
              <a:lumOff val="80000"/>
            </a:schemeClr>
          </a:solidFill>
          <a:ln w="25400" cap="flat" cmpd="sng" algn="ctr">
            <a:solidFill>
              <a:schemeClr val="tx1"/>
            </a:solidFill>
            <a:prstDash val="solid"/>
            <a:miter lim="800000"/>
            <a:headEnd type="none" w="med" len="med"/>
            <a:tailEnd type="triangle" w="lg" len="med"/>
          </a:ln>
          <a:effectLst/>
        </p:spPr>
        <p:txBody>
          <a:bodyPr vert="horz" wrap="square" lIns="91440" tIns="45720" rIns="91440" bIns="45720" numCol="1" rtlCol="0" anchor="ctr" anchorCtr="0" compatLnSpc="1">
            <a:spAutoFit/>
          </a:bodyPr>
          <a:lstStyle/>
          <a:p>
            <a:pPr lvl="0">
              <a:buClr>
                <a:srgbClr val="5FB6F1"/>
              </a:buClr>
              <a:defRPr/>
            </a:pPr>
            <a:r>
              <a:rPr lang="zh-CN" altLang="en-US" sz="2800" dirty="0">
                <a:solidFill>
                  <a:srgbClr val="FF0000"/>
                </a:solidFill>
                <a:latin typeface="Times New Roman" panose="02020603050405020304" charset="0"/>
                <a:ea typeface="华文新魏" panose="02010800040101010101" pitchFamily="2" charset="-122"/>
                <a:cs typeface="Times New Roman" panose="02020603050405020304" charset="0"/>
              </a:rPr>
              <a:t>对</a:t>
            </a:r>
            <a:r>
              <a:rPr lang="en-US" altLang="zh-CN" sz="2800" dirty="0">
                <a:solidFill>
                  <a:srgbClr val="FF0000"/>
                </a:solidFill>
                <a:latin typeface="Times New Roman" panose="02020603050405020304" charset="0"/>
                <a:ea typeface="华文新魏" panose="02010800040101010101" pitchFamily="2" charset="-122"/>
                <a:cs typeface="Times New Roman" panose="02020603050405020304" charset="0"/>
              </a:rPr>
              <a:t>C</a:t>
            </a:r>
            <a:r>
              <a:rPr lang="zh-CN" altLang="en-US" sz="2800" dirty="0">
                <a:solidFill>
                  <a:srgbClr val="FF0000"/>
                </a:solidFill>
                <a:latin typeface="Times New Roman" panose="02020603050405020304" charset="0"/>
                <a:ea typeface="华文新魏" panose="02010800040101010101" pitchFamily="2" charset="-122"/>
                <a:cs typeface="Times New Roman" panose="02020603050405020304" charset="0"/>
              </a:rPr>
              <a:t>中的每个项目集，判断其转移项目集</a:t>
            </a:r>
            <a:endParaRPr lang="zh-CN" altLang="en-US" sz="2800" dirty="0">
              <a:solidFill>
                <a:srgbClr val="FF0000"/>
              </a:solidFill>
              <a:latin typeface="Times New Roman" panose="02020603050405020304" charset="0"/>
              <a:ea typeface="华文新魏" panose="02010800040101010101" pitchFamily="2"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0" y="838200"/>
            <a:ext cx="6096000" cy="533400"/>
          </a:xfrm>
        </p:spPr>
        <p:txBody>
          <a:bodyPr/>
          <a:lstStyle/>
          <a:p>
            <a:r>
              <a:rPr lang="zh-CN" altLang="en-US" sz="3200" dirty="0">
                <a:sym typeface="+mn-ea"/>
              </a:rPr>
              <a:t>规范</a:t>
            </a:r>
            <a:r>
              <a:rPr lang="en-US" altLang="zh-CN" sz="3200" dirty="0">
                <a:latin typeface="Times New Roman" panose="02020603050405020304" charset="0"/>
                <a:ea typeface="华文新魏" panose="02010800040101010101" pitchFamily="2" charset="-122"/>
                <a:cs typeface="Times New Roman" panose="02020603050405020304" charset="0"/>
              </a:rPr>
              <a:t>LR(0)</a:t>
            </a:r>
            <a:r>
              <a:rPr lang="zh-CN" altLang="en-US" sz="3200" dirty="0">
                <a:latin typeface="Times New Roman" panose="02020603050405020304" charset="0"/>
                <a:ea typeface="华文新魏" panose="02010800040101010101" pitchFamily="2" charset="-122"/>
                <a:cs typeface="Times New Roman" panose="02020603050405020304" charset="0"/>
              </a:rPr>
              <a:t>项目集族记为</a:t>
            </a:r>
            <a:r>
              <a:rPr lang="en-US" altLang="zh-CN" sz="3200" dirty="0">
                <a:latin typeface="Times New Roman" panose="02020603050405020304" charset="0"/>
                <a:ea typeface="华文新魏" panose="02010800040101010101" pitchFamily="2" charset="-122"/>
                <a:cs typeface="Times New Roman" panose="02020603050405020304" charset="0"/>
              </a:rPr>
              <a:t>C</a:t>
            </a:r>
            <a:endParaRPr lang="zh-CN" altLang="en-US" sz="3200" dirty="0">
              <a:latin typeface="Times New Roman" panose="02020603050405020304" charset="0"/>
              <a:ea typeface="华文新魏" panose="02010800040101010101" pitchFamily="2" charset="-122"/>
              <a:cs typeface="Times New Roman" panose="02020603050405020304" charset="0"/>
            </a:endParaRPr>
          </a:p>
        </p:txBody>
      </p:sp>
      <p:sp>
        <p:nvSpPr>
          <p:cNvPr id="2" name="标题 1"/>
          <p:cNvSpPr>
            <a:spLocks noGrp="1"/>
          </p:cNvSpPr>
          <p:nvPr>
            <p:ph type="title" idx="4294967295"/>
          </p:nvPr>
        </p:nvSpPr>
        <p:spPr>
          <a:xfrm>
            <a:off x="0" y="0"/>
            <a:ext cx="7467600" cy="685800"/>
          </a:xfrm>
        </p:spPr>
        <p:txBody>
          <a:bodyPr>
            <a:scene3d>
              <a:camera prst="orthographicFront"/>
              <a:lightRig rig="threePt" dir="t"/>
            </a:scene3d>
          </a:bodyPr>
          <a:lstStyle/>
          <a:p>
            <a:r>
              <a:rPr lang="zh-CN" altLang="en-US" sz="32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例子</a:t>
            </a:r>
            <a:r>
              <a:rPr lang="en-US" altLang="zh-CN" sz="32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a:t>
            </a:r>
            <a:r>
              <a:rPr lang="zh-CN" altLang="en-US" sz="32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求</a:t>
            </a:r>
            <a:r>
              <a:rPr lang="zh-CN" sz="32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规范的</a:t>
            </a:r>
            <a:r>
              <a:rPr lang="en-US" altLang="zh-CN" sz="32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LR(0)</a:t>
            </a:r>
            <a:r>
              <a:rPr lang="zh-CN" altLang="en-US" sz="32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项目集族</a:t>
            </a:r>
            <a:endParaRPr lang="zh-CN" altLang="en-US" sz="32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
        <p:nvSpPr>
          <p:cNvPr id="4" name="灯片编号占位符 3"/>
          <p:cNvSpPr>
            <a:spLocks noGrp="1"/>
          </p:cNvSpPr>
          <p:nvPr>
            <p:ph type="sldNum" sz="quarter" idx="4294967295"/>
          </p:nvPr>
        </p:nvSpPr>
        <p:spPr>
          <a:xfrm>
            <a:off x="0" y="6273800"/>
            <a:ext cx="1981200" cy="457200"/>
          </a:xfrm>
        </p:spPr>
        <p:txBody>
          <a:bodyPr/>
          <a:lstStyle/>
          <a:p>
            <a:fld id="{91F816EA-24CC-2048-859A-C5EA9F275392}" type="slidenum">
              <a:rPr lang="en-US" smtClean="0"/>
            </a:fld>
            <a:endParaRPr lang="en-US" dirty="0"/>
          </a:p>
        </p:txBody>
      </p:sp>
      <p:sp>
        <p:nvSpPr>
          <p:cNvPr id="5" name="内容占位符 2"/>
          <p:cNvSpPr txBox="1"/>
          <p:nvPr/>
        </p:nvSpPr>
        <p:spPr bwMode="auto">
          <a:xfrm>
            <a:off x="8372475" y="417512"/>
            <a:ext cx="1722438" cy="3600450"/>
          </a:xfrm>
          <a:prstGeom prst="rect">
            <a:avLst/>
          </a:prstGeom>
          <a:solidFill>
            <a:schemeClr val="bg2">
              <a:lumMod val="20000"/>
              <a:lumOff val="80000"/>
            </a:schemeClr>
          </a:solidFill>
          <a:ln>
            <a:noFill/>
          </a:ln>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buFont typeface="Wingdings" panose="05000000000000000000" pitchFamily="2" charset="2"/>
              <a:buNone/>
            </a:pPr>
            <a:r>
              <a:rPr lang="en-US" altLang="zh-CN" sz="2400" dirty="0">
                <a:latin typeface="Times New Roman" panose="02020603050405020304" charset="0"/>
                <a:cs typeface="Times New Roman" panose="02020603050405020304" charset="0"/>
              </a:rPr>
              <a:t>[0] S′</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a:latin typeface="Times New Roman" panose="02020603050405020304" charset="0"/>
                <a:cs typeface="Times New Roman" panose="02020603050405020304" charset="0"/>
              </a:rPr>
              <a:t>S</a:t>
            </a:r>
            <a:endParaRPr lang="en-US" altLang="zh-CN" sz="2400" dirty="0">
              <a:latin typeface="Times New Roman" panose="02020603050405020304" charset="0"/>
              <a:cs typeface="Times New Roman" panose="02020603050405020304" charset="0"/>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rPr>
              <a:t>[1] S′</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 S</a:t>
            </a:r>
            <a:endParaRPr lang="en-US" altLang="zh-CN" sz="2400" dirty="0">
              <a:latin typeface="Times New Roman" panose="02020603050405020304" charset="0"/>
              <a:cs typeface="Times New Roman" panose="02020603050405020304" charset="0"/>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rPr>
              <a:t>[2] S→</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aA</a:t>
            </a:r>
            <a:endParaRPr lang="en-US" altLang="zh-CN" sz="2400" dirty="0">
              <a:latin typeface="Times New Roman" panose="02020603050405020304" charset="0"/>
              <a:cs typeface="Times New Roman" panose="02020603050405020304" charset="0"/>
              <a:sym typeface="Symbol" panose="05050102010706020507" pitchFamily="18" charset="2"/>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sym typeface="Symbol" panose="05050102010706020507" pitchFamily="18" charset="2"/>
              </a:rPr>
              <a:t>[3] S</a:t>
            </a:r>
            <a:r>
              <a:rPr lang="zh-CN" altLang="en-US"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aA</a:t>
            </a:r>
            <a:endParaRPr lang="en-US" altLang="zh-CN" sz="2400" dirty="0">
              <a:latin typeface="Times New Roman" panose="02020603050405020304" charset="0"/>
              <a:cs typeface="Times New Roman" panose="02020603050405020304" charset="0"/>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rPr>
              <a:t>[4] S</a:t>
            </a:r>
            <a:r>
              <a:rPr lang="zh-CN" altLang="en-US" sz="2400" dirty="0">
                <a:latin typeface="Times New Roman" panose="02020603050405020304" charset="0"/>
                <a:cs typeface="Times New Roman" panose="02020603050405020304" charset="0"/>
              </a:rPr>
              <a:t>→</a:t>
            </a:r>
            <a:r>
              <a:rPr lang="en-US" altLang="zh-CN" sz="2400" dirty="0" err="1">
                <a:latin typeface="Times New Roman" panose="02020603050405020304" charset="0"/>
                <a:cs typeface="Times New Roman" panose="02020603050405020304" charset="0"/>
              </a:rPr>
              <a:t>aA</a:t>
            </a:r>
            <a:r>
              <a:rPr lang="en-US" altLang="zh-CN" sz="2400" dirty="0">
                <a:latin typeface="Times New Roman" panose="02020603050405020304" charset="0"/>
                <a:cs typeface="Times New Roman" panose="02020603050405020304" charset="0"/>
                <a:sym typeface="Symbol" panose="05050102010706020507" pitchFamily="18" charset="2"/>
              </a:rPr>
              <a:t></a:t>
            </a:r>
            <a:endParaRPr lang="en-US" altLang="zh-CN" sz="2400" dirty="0">
              <a:latin typeface="Times New Roman" panose="02020603050405020304" charset="0"/>
              <a:cs typeface="Times New Roman" panose="02020603050405020304" charset="0"/>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rPr>
              <a:t>[5] S→</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bB</a:t>
            </a:r>
            <a:endParaRPr lang="en-US" altLang="zh-CN" sz="2400" dirty="0">
              <a:latin typeface="Times New Roman" panose="02020603050405020304" charset="0"/>
              <a:cs typeface="Times New Roman" panose="02020603050405020304" charset="0"/>
              <a:sym typeface="Symbol" panose="05050102010706020507" pitchFamily="18" charset="2"/>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sym typeface="Symbol" panose="05050102010706020507" pitchFamily="18" charset="2"/>
              </a:rPr>
              <a:t>[6] S</a:t>
            </a:r>
            <a:r>
              <a:rPr lang="zh-CN" altLang="en-US"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bB</a:t>
            </a:r>
            <a:endParaRPr lang="en-US" altLang="zh-CN" sz="2400" dirty="0">
              <a:latin typeface="Times New Roman" panose="02020603050405020304" charset="0"/>
              <a:cs typeface="Times New Roman" panose="02020603050405020304" charset="0"/>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rPr>
              <a:t>[7] S</a:t>
            </a:r>
            <a:r>
              <a:rPr lang="zh-CN" altLang="en-US" sz="2400" dirty="0">
                <a:latin typeface="Times New Roman" panose="02020603050405020304" charset="0"/>
                <a:cs typeface="Times New Roman" panose="02020603050405020304" charset="0"/>
              </a:rPr>
              <a:t>→</a:t>
            </a:r>
            <a:r>
              <a:rPr lang="en-US" altLang="zh-CN" sz="2400" dirty="0" err="1">
                <a:latin typeface="Times New Roman" panose="02020603050405020304" charset="0"/>
                <a:cs typeface="Times New Roman" panose="02020603050405020304" charset="0"/>
              </a:rPr>
              <a:t>bB</a:t>
            </a:r>
            <a:r>
              <a:rPr lang="en-US" altLang="zh-CN" sz="2400" dirty="0">
                <a:latin typeface="Times New Roman" panose="02020603050405020304" charset="0"/>
                <a:cs typeface="Times New Roman" panose="02020603050405020304" charset="0"/>
                <a:sym typeface="Symbol" panose="05050102010706020507" pitchFamily="18" charset="2"/>
              </a:rPr>
              <a:t></a:t>
            </a:r>
            <a:endParaRPr lang="zh-CN" altLang="en-US" sz="2400" dirty="0">
              <a:latin typeface="Times New Roman" panose="02020603050405020304" charset="0"/>
              <a:cs typeface="Times New Roman" panose="02020603050405020304" charset="0"/>
            </a:endParaRPr>
          </a:p>
        </p:txBody>
      </p:sp>
      <p:sp>
        <p:nvSpPr>
          <p:cNvPr id="6" name="矩形 5"/>
          <p:cNvSpPr>
            <a:spLocks noChangeArrowheads="1"/>
          </p:cNvSpPr>
          <p:nvPr/>
        </p:nvSpPr>
        <p:spPr bwMode="auto">
          <a:xfrm>
            <a:off x="10058400" y="381001"/>
            <a:ext cx="1981200" cy="1938337"/>
          </a:xfrm>
          <a:prstGeom prst="rect">
            <a:avLst/>
          </a:prstGeom>
          <a:solidFill>
            <a:schemeClr val="bg2">
              <a:lumMod val="20000"/>
              <a:lumOff val="80000"/>
            </a:schemeClr>
          </a:solidFill>
          <a:ln>
            <a:noFill/>
          </a:ln>
        </p:spPr>
        <p:txBody>
          <a:bodyPr>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[8] A</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rPr>
              <a:t>cA</a:t>
            </a:r>
            <a:endParaRPr lang="en-US" altLang="zh-CN" sz="2400" dirty="0">
              <a:latin typeface="Times New Roman" panose="02020603050405020304" charset="0"/>
              <a:cs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[9] A→</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cA</a:t>
            </a:r>
            <a:endParaRPr lang="en-US" altLang="zh-CN" sz="2400" dirty="0">
              <a:latin typeface="Times New Roman" panose="02020603050405020304" charset="0"/>
              <a:cs typeface="Times New Roman" panose="02020603050405020304" charset="0"/>
              <a:sym typeface="Symbol" panose="05050102010706020507" pitchFamily="18" charset="2"/>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sym typeface="Symbol" panose="05050102010706020507" pitchFamily="18" charset="2"/>
              </a:rPr>
              <a:t>[10] A</a:t>
            </a:r>
            <a:r>
              <a:rPr lang="zh-CN" altLang="en-US"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cA</a:t>
            </a:r>
            <a:r>
              <a:rPr lang="en-US" altLang="zh-CN" sz="2400" dirty="0">
                <a:latin typeface="Times New Roman" panose="02020603050405020304" charset="0"/>
                <a:cs typeface="Times New Roman" panose="02020603050405020304" charset="0"/>
                <a:sym typeface="Symbol" panose="05050102010706020507" pitchFamily="18" charset="2"/>
              </a:rPr>
              <a:t></a:t>
            </a:r>
            <a:endParaRPr lang="en-US" altLang="zh-CN" sz="2400" dirty="0">
              <a:latin typeface="Times New Roman" panose="02020603050405020304" charset="0"/>
              <a:cs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[11] A</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d</a:t>
            </a:r>
            <a:endParaRPr lang="en-US" altLang="zh-CN" sz="2400" dirty="0">
              <a:latin typeface="Times New Roman" panose="02020603050405020304" charset="0"/>
              <a:cs typeface="Times New Roman" panose="02020603050405020304" charset="0"/>
              <a:sym typeface="Symbol" panose="05050102010706020507" pitchFamily="18" charset="2"/>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[12]A</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rPr>
              <a:t>d</a:t>
            </a:r>
            <a:r>
              <a:rPr lang="en-US" altLang="zh-CN" sz="2400" dirty="0">
                <a:latin typeface="Times New Roman" panose="02020603050405020304" charset="0"/>
                <a:cs typeface="Times New Roman" panose="02020603050405020304" charset="0"/>
                <a:sym typeface="Symbol" panose="05050102010706020507" pitchFamily="18" charset="2"/>
              </a:rPr>
              <a:t></a:t>
            </a:r>
            <a:endParaRPr lang="en-US" altLang="zh-CN" sz="2400" dirty="0">
              <a:latin typeface="Times New Roman" panose="02020603050405020304" charset="0"/>
              <a:cs typeface="Times New Roman" panose="02020603050405020304" charset="0"/>
            </a:endParaRPr>
          </a:p>
        </p:txBody>
      </p:sp>
      <p:sp>
        <p:nvSpPr>
          <p:cNvPr id="7" name="矩形 6"/>
          <p:cNvSpPr>
            <a:spLocks noChangeArrowheads="1"/>
          </p:cNvSpPr>
          <p:nvPr/>
        </p:nvSpPr>
        <p:spPr bwMode="auto">
          <a:xfrm>
            <a:off x="10059988" y="2220913"/>
            <a:ext cx="1979612" cy="1939925"/>
          </a:xfrm>
          <a:prstGeom prst="rect">
            <a:avLst/>
          </a:prstGeom>
          <a:solidFill>
            <a:schemeClr val="bg2">
              <a:lumMod val="20000"/>
              <a:lumOff val="80000"/>
            </a:schemeClr>
          </a:solidFill>
          <a:ln>
            <a:noFill/>
          </a:ln>
        </p:spPr>
        <p:txBody>
          <a:bodyPr>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[13] B</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rPr>
              <a:t>cB</a:t>
            </a:r>
            <a:endParaRPr lang="en-US" altLang="zh-CN" sz="2400" dirty="0">
              <a:latin typeface="Times New Roman" panose="02020603050405020304" charset="0"/>
              <a:cs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[14] B→</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cB</a:t>
            </a:r>
            <a:endParaRPr lang="en-US" altLang="zh-CN" sz="2400" dirty="0">
              <a:latin typeface="Times New Roman" panose="02020603050405020304" charset="0"/>
              <a:cs typeface="Times New Roman" panose="02020603050405020304" charset="0"/>
              <a:sym typeface="Symbol" panose="05050102010706020507" pitchFamily="18" charset="2"/>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sym typeface="Symbol" panose="05050102010706020507" pitchFamily="18" charset="2"/>
              </a:rPr>
              <a:t>[15] B</a:t>
            </a:r>
            <a:r>
              <a:rPr lang="zh-CN" altLang="en-US"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cB</a:t>
            </a:r>
            <a:r>
              <a:rPr lang="en-US" altLang="zh-CN" sz="2400" dirty="0">
                <a:latin typeface="Times New Roman" panose="02020603050405020304" charset="0"/>
                <a:cs typeface="Times New Roman" panose="02020603050405020304" charset="0"/>
                <a:sym typeface="Symbol" panose="05050102010706020507" pitchFamily="18" charset="2"/>
              </a:rPr>
              <a:t></a:t>
            </a:r>
            <a:endParaRPr lang="en-US" altLang="zh-CN" sz="2400" dirty="0">
              <a:latin typeface="Times New Roman" panose="02020603050405020304" charset="0"/>
              <a:cs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[16] B</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d</a:t>
            </a:r>
            <a:endParaRPr lang="en-US" altLang="zh-CN" sz="2400" dirty="0">
              <a:latin typeface="Times New Roman" panose="02020603050405020304" charset="0"/>
              <a:cs typeface="Times New Roman" panose="02020603050405020304" charset="0"/>
              <a:sym typeface="Symbol" panose="05050102010706020507" pitchFamily="18" charset="2"/>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[17] B</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rPr>
              <a:t>d</a:t>
            </a:r>
            <a:r>
              <a:rPr lang="en-US" altLang="zh-CN" sz="2400" dirty="0">
                <a:latin typeface="Times New Roman" panose="02020603050405020304" charset="0"/>
                <a:cs typeface="Times New Roman" panose="02020603050405020304" charset="0"/>
                <a:sym typeface="Symbol" panose="05050102010706020507" pitchFamily="18" charset="2"/>
              </a:rPr>
              <a:t></a:t>
            </a:r>
            <a:endParaRPr lang="en-US" altLang="zh-CN" sz="2400" dirty="0">
              <a:latin typeface="Times New Roman" panose="02020603050405020304" charset="0"/>
              <a:cs typeface="Times New Roman" panose="02020603050405020304" charset="0"/>
            </a:endParaRPr>
          </a:p>
        </p:txBody>
      </p:sp>
      <p:sp>
        <p:nvSpPr>
          <p:cNvPr id="12" name="TextBox 11"/>
          <p:cNvSpPr txBox="1">
            <a:spLocks noChangeArrowheads="1"/>
          </p:cNvSpPr>
          <p:nvPr/>
        </p:nvSpPr>
        <p:spPr bwMode="auto">
          <a:xfrm>
            <a:off x="1546226" y="1479551"/>
            <a:ext cx="4837113"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zh-CN" altLang="en-US" sz="2400" dirty="0">
                <a:latin typeface="Times New Roman" panose="02020603050405020304" charset="0"/>
                <a:cs typeface="Times New Roman" panose="02020603050405020304" charset="0"/>
              </a:rPr>
              <a:t>第一步：求解</a:t>
            </a:r>
            <a:r>
              <a:rPr lang="en-US" altLang="zh-CN" sz="2400" dirty="0">
                <a:latin typeface="Times New Roman" panose="02020603050405020304" charset="0"/>
                <a:cs typeface="Times New Roman" panose="02020603050405020304" charset="0"/>
              </a:rPr>
              <a:t>closure(S′</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a:latin typeface="Times New Roman" panose="02020603050405020304" charset="0"/>
                <a:cs typeface="Times New Roman" panose="02020603050405020304" charset="0"/>
              </a:rPr>
              <a:t>S)</a:t>
            </a:r>
            <a:r>
              <a:rPr lang="zh-CN" altLang="en-US" sz="2400" dirty="0">
                <a:latin typeface="Times New Roman" panose="02020603050405020304" charset="0"/>
                <a:cs typeface="Times New Roman" panose="02020603050405020304" charset="0"/>
              </a:rPr>
              <a:t>，构成</a:t>
            </a:r>
            <a:r>
              <a:rPr lang="en-US" altLang="zh-CN" sz="2400" dirty="0">
                <a:latin typeface="Times New Roman" panose="02020603050405020304" charset="0"/>
                <a:cs typeface="Times New Roman" panose="02020603050405020304" charset="0"/>
              </a:rPr>
              <a:t>C</a:t>
            </a:r>
            <a:r>
              <a:rPr lang="zh-CN" altLang="en-US" sz="2400" dirty="0">
                <a:latin typeface="Times New Roman" panose="02020603050405020304" charset="0"/>
                <a:cs typeface="Times New Roman" panose="02020603050405020304" charset="0"/>
              </a:rPr>
              <a:t>的初始元素</a:t>
            </a:r>
            <a:r>
              <a:rPr lang="en-US" altLang="zh-CN" sz="2400" dirty="0">
                <a:latin typeface="Times New Roman" panose="02020603050405020304" charset="0"/>
                <a:cs typeface="Times New Roman" panose="02020603050405020304" charset="0"/>
              </a:rPr>
              <a:t>I</a:t>
            </a:r>
            <a:r>
              <a:rPr lang="en-US" altLang="zh-CN" sz="2400" baseline="-25000" dirty="0">
                <a:latin typeface="Times New Roman" panose="02020603050405020304" charset="0"/>
                <a:cs typeface="Times New Roman" panose="02020603050405020304" charset="0"/>
              </a:rPr>
              <a:t>0</a:t>
            </a:r>
            <a:r>
              <a:rPr lang="en-US" altLang="zh-CN" sz="2400" dirty="0">
                <a:latin typeface="Times New Roman" panose="02020603050405020304" charset="0"/>
                <a:cs typeface="Times New Roman" panose="02020603050405020304" charset="0"/>
              </a:rPr>
              <a:t>:</a:t>
            </a:r>
            <a:endParaRPr lang="en-US" altLang="zh-CN" sz="2400" dirty="0">
              <a:latin typeface="Times New Roman" panose="02020603050405020304" charset="0"/>
              <a:cs typeface="Times New Roman" panose="02020603050405020304" charset="0"/>
            </a:endParaRPr>
          </a:p>
          <a:p>
            <a:pPr lvl="2" eaLnBrk="1" hangingPunct="1">
              <a:spcBef>
                <a:spcPct val="0"/>
              </a:spcBef>
              <a:buClr>
                <a:schemeClr val="hlink"/>
              </a:buClr>
              <a:buFont typeface="Wingdings" panose="05000000000000000000" pitchFamily="2" charset="2"/>
              <a:buNone/>
            </a:pPr>
            <a:r>
              <a:rPr lang="en-US" altLang="zh-CN" dirty="0">
                <a:latin typeface="Times New Roman" panose="02020603050405020304" charset="0"/>
                <a:cs typeface="Times New Roman" panose="02020603050405020304" charset="0"/>
              </a:rPr>
              <a:t>I</a:t>
            </a:r>
            <a:r>
              <a:rPr lang="en-US" altLang="zh-CN" baseline="-25000" dirty="0">
                <a:latin typeface="Times New Roman" panose="02020603050405020304" charset="0"/>
                <a:cs typeface="Times New Roman" panose="02020603050405020304" charset="0"/>
              </a:rPr>
              <a:t>0</a:t>
            </a:r>
            <a:r>
              <a:rPr lang="en-US" altLang="zh-CN" dirty="0">
                <a:latin typeface="Times New Roman" panose="02020603050405020304" charset="0"/>
                <a:cs typeface="Times New Roman" panose="02020603050405020304" charset="0"/>
              </a:rPr>
              <a:t>=closure(S′</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S)</a:t>
            </a:r>
            <a:endParaRPr lang="en-US" altLang="zh-CN" dirty="0">
              <a:latin typeface="Times New Roman" panose="02020603050405020304" charset="0"/>
              <a:cs typeface="Times New Roman" panose="02020603050405020304" charset="0"/>
            </a:endParaRPr>
          </a:p>
          <a:p>
            <a:pPr lvl="2" eaLnBrk="1" hangingPunct="1">
              <a:spcBef>
                <a:spcPct val="0"/>
              </a:spcBef>
              <a:buClr>
                <a:schemeClr val="hlink"/>
              </a:buClr>
              <a:buFont typeface="Wingdings" panose="05000000000000000000" pitchFamily="2" charset="2"/>
              <a:buNone/>
            </a:pPr>
            <a:r>
              <a:rPr lang="en-US" altLang="zh-CN" dirty="0">
                <a:latin typeface="Times New Roman" panose="02020603050405020304" charset="0"/>
                <a:cs typeface="Times New Roman" panose="02020603050405020304" charset="0"/>
              </a:rPr>
              <a:t>   ={S′</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S</a:t>
            </a:r>
            <a:endParaRPr lang="en-US" altLang="zh-CN" dirty="0">
              <a:latin typeface="Times New Roman" panose="02020603050405020304" charset="0"/>
              <a:cs typeface="Times New Roman" panose="02020603050405020304" charset="0"/>
            </a:endParaRPr>
          </a:p>
          <a:p>
            <a:pPr lvl="2" eaLnBrk="1" hangingPunct="1">
              <a:spcBef>
                <a:spcPct val="0"/>
              </a:spcBef>
              <a:buClr>
                <a:schemeClr val="hlink"/>
              </a:buClr>
              <a:buFont typeface="Wingdings" panose="05000000000000000000" pitchFamily="2" charset="2"/>
              <a:buNone/>
            </a:pPr>
            <a:r>
              <a:rPr lang="en-US" altLang="zh-CN" dirty="0">
                <a:latin typeface="Times New Roman" panose="02020603050405020304" charset="0"/>
                <a:cs typeface="Times New Roman" panose="02020603050405020304" charset="0"/>
              </a:rPr>
              <a:t>       S→</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sym typeface="Symbol" panose="05050102010706020507" pitchFamily="18" charset="2"/>
              </a:rPr>
              <a:t>aA</a:t>
            </a:r>
            <a:endParaRPr lang="en-US" altLang="zh-CN" dirty="0">
              <a:latin typeface="Times New Roman" panose="02020603050405020304" charset="0"/>
              <a:cs typeface="Times New Roman" panose="02020603050405020304" charset="0"/>
              <a:sym typeface="Symbol" panose="05050102010706020507" pitchFamily="18" charset="2"/>
            </a:endParaRPr>
          </a:p>
          <a:p>
            <a:pPr lvl="2" eaLnBrk="1" hangingPunct="1">
              <a:spcBef>
                <a:spcPct val="0"/>
              </a:spcBef>
              <a:buClr>
                <a:schemeClr val="hlink"/>
              </a:buClr>
              <a:buFont typeface="Wingdings" panose="05000000000000000000" pitchFamily="2" charset="2"/>
              <a:buNone/>
            </a:pP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S→</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sym typeface="Symbol" panose="05050102010706020507" pitchFamily="18" charset="2"/>
              </a:rPr>
              <a:t>bB</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a:t>
            </a:r>
            <a:endParaRPr lang="en-US" altLang="zh-CN" dirty="0">
              <a:latin typeface="Times New Roman" panose="02020603050405020304" charset="0"/>
              <a:cs typeface="Times New Roman" panose="02020603050405020304" charset="0"/>
            </a:endParaRPr>
          </a:p>
          <a:p>
            <a:pPr lvl="2" eaLnBrk="1" hangingPunct="1">
              <a:spcBef>
                <a:spcPct val="0"/>
              </a:spcBef>
              <a:buClr>
                <a:schemeClr val="hlink"/>
              </a:buClr>
              <a:buFont typeface="Wingdings" panose="05000000000000000000" pitchFamily="2" charset="2"/>
              <a:buNone/>
            </a:pPr>
            <a:r>
              <a:rPr lang="en-US" altLang="zh-CN" dirty="0">
                <a:solidFill>
                  <a:srgbClr val="000000"/>
                </a:solidFill>
                <a:latin typeface="Times New Roman" panose="02020603050405020304" charset="0"/>
                <a:cs typeface="Times New Roman" panose="02020603050405020304" charset="0"/>
              </a:rPr>
              <a:t>C={I</a:t>
            </a:r>
            <a:r>
              <a:rPr lang="en-US" altLang="zh-CN" baseline="-25000" dirty="0">
                <a:solidFill>
                  <a:srgbClr val="000000"/>
                </a:solidFill>
                <a:latin typeface="Times New Roman" panose="02020603050405020304" charset="0"/>
                <a:cs typeface="Times New Roman" panose="02020603050405020304" charset="0"/>
              </a:rPr>
              <a:t>0</a:t>
            </a:r>
            <a:r>
              <a:rPr lang="en-US" altLang="zh-CN" dirty="0">
                <a:solidFill>
                  <a:srgbClr val="000000"/>
                </a:solidFill>
                <a:latin typeface="Times New Roman" panose="02020603050405020304" charset="0"/>
                <a:cs typeface="Times New Roman" panose="02020603050405020304" charset="0"/>
              </a:rPr>
              <a:t>}</a:t>
            </a:r>
            <a:endParaRPr lang="en-US" altLang="zh-CN" dirty="0">
              <a:latin typeface="Times New Roman" panose="02020603050405020304" charset="0"/>
              <a:cs typeface="Times New Roman" panose="02020603050405020304" charset="0"/>
            </a:endParaRPr>
          </a:p>
        </p:txBody>
      </p:sp>
      <p:sp>
        <p:nvSpPr>
          <p:cNvPr id="8" name="文本框 7"/>
          <p:cNvSpPr txBox="1"/>
          <p:nvPr/>
        </p:nvSpPr>
        <p:spPr>
          <a:xfrm>
            <a:off x="5698490" y="105410"/>
            <a:ext cx="2540000" cy="1568450"/>
          </a:xfrm>
          <a:prstGeom prst="rect">
            <a:avLst/>
          </a:prstGeom>
          <a:noFill/>
        </p:spPr>
        <p:txBody>
          <a:bodyPr wrap="square" rtlCol="0" anchor="t">
            <a:spAutoFit/>
          </a:bodyPr>
          <a:p>
            <a:pPr marL="914400" lvl="2" indent="0">
              <a:buNone/>
            </a:pPr>
            <a:r>
              <a:rPr lang="en-US" altLang="zh-CN" sz="2400" dirty="0">
                <a:latin typeface="Times New Roman" panose="02020603050405020304" charset="0"/>
                <a:cs typeface="Times New Roman" panose="02020603050405020304" charset="0"/>
                <a:sym typeface="+mn-ea"/>
              </a:rPr>
              <a:t>S′→S</a:t>
            </a:r>
            <a:endParaRPr lang="en-US" altLang="zh-CN" sz="2400" dirty="0">
              <a:latin typeface="Times New Roman" panose="02020603050405020304" charset="0"/>
              <a:cs typeface="Times New Roman" panose="02020603050405020304" charset="0"/>
            </a:endParaRPr>
          </a:p>
          <a:p>
            <a:pPr marL="914400" lvl="2" indent="0">
              <a:buNone/>
            </a:pPr>
            <a:r>
              <a:rPr lang="en-US" altLang="zh-CN" sz="2400" dirty="0" err="1">
                <a:latin typeface="Times New Roman" panose="02020603050405020304" charset="0"/>
                <a:cs typeface="Times New Roman" panose="02020603050405020304" charset="0"/>
                <a:sym typeface="+mn-ea"/>
              </a:rPr>
              <a:t>S→aA|bB</a:t>
            </a:r>
            <a:endParaRPr lang="en-US" altLang="zh-CN" sz="2400" dirty="0">
              <a:latin typeface="Times New Roman" panose="02020603050405020304" charset="0"/>
              <a:cs typeface="Times New Roman" panose="02020603050405020304" charset="0"/>
            </a:endParaRPr>
          </a:p>
          <a:p>
            <a:pPr marL="914400" lvl="2" indent="0">
              <a:buNone/>
            </a:pPr>
            <a:r>
              <a:rPr lang="en-US" altLang="zh-CN" sz="2400" dirty="0" err="1">
                <a:latin typeface="Times New Roman" panose="02020603050405020304" charset="0"/>
                <a:cs typeface="Times New Roman" panose="02020603050405020304" charset="0"/>
                <a:sym typeface="+mn-ea"/>
              </a:rPr>
              <a:t>A→cA|d</a:t>
            </a:r>
            <a:endParaRPr lang="en-US" altLang="zh-CN" sz="2400" dirty="0">
              <a:latin typeface="Times New Roman" panose="02020603050405020304" charset="0"/>
              <a:cs typeface="Times New Roman" panose="02020603050405020304" charset="0"/>
            </a:endParaRPr>
          </a:p>
          <a:p>
            <a:pPr marL="914400" lvl="2" indent="0">
              <a:buNone/>
            </a:pPr>
            <a:r>
              <a:rPr lang="en-US" altLang="zh-CN" sz="2400" dirty="0" err="1">
                <a:latin typeface="Times New Roman" panose="02020603050405020304" charset="0"/>
                <a:cs typeface="Times New Roman" panose="02020603050405020304" charset="0"/>
                <a:sym typeface="+mn-ea"/>
              </a:rPr>
              <a:t>B→cB|d</a:t>
            </a:r>
            <a:endParaRPr lang="zh-CN" altLang="en-US" sz="24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0" y="838200"/>
            <a:ext cx="6096000" cy="533400"/>
          </a:xfrm>
        </p:spPr>
        <p:txBody>
          <a:bodyPr/>
          <a:lstStyle/>
          <a:p>
            <a:r>
              <a:rPr lang="zh-CN" altLang="en-US" sz="3200" dirty="0">
                <a:sym typeface="+mn-ea"/>
              </a:rPr>
              <a:t>规范</a:t>
            </a:r>
            <a:r>
              <a:rPr lang="en-US" altLang="zh-CN" sz="3200" dirty="0">
                <a:latin typeface="Times New Roman" panose="02020603050405020304" charset="0"/>
                <a:ea typeface="华文新魏" panose="02010800040101010101" pitchFamily="2" charset="-122"/>
                <a:cs typeface="Times New Roman" panose="02020603050405020304" charset="0"/>
              </a:rPr>
              <a:t>LR(0)</a:t>
            </a:r>
            <a:r>
              <a:rPr lang="zh-CN" altLang="en-US" sz="3200" dirty="0">
                <a:latin typeface="Times New Roman" panose="02020603050405020304" charset="0"/>
                <a:ea typeface="华文新魏" panose="02010800040101010101" pitchFamily="2" charset="-122"/>
                <a:cs typeface="Times New Roman" panose="02020603050405020304" charset="0"/>
              </a:rPr>
              <a:t>项目集族记为</a:t>
            </a:r>
            <a:r>
              <a:rPr lang="en-US" altLang="zh-CN" sz="3200" dirty="0">
                <a:latin typeface="Times New Roman" panose="02020603050405020304" charset="0"/>
                <a:ea typeface="华文新魏" panose="02010800040101010101" pitchFamily="2" charset="-122"/>
                <a:cs typeface="Times New Roman" panose="02020603050405020304" charset="0"/>
              </a:rPr>
              <a:t>C</a:t>
            </a:r>
            <a:endParaRPr lang="zh-CN" altLang="en-US" sz="3200" dirty="0">
              <a:latin typeface="Times New Roman" panose="02020603050405020304" charset="0"/>
              <a:ea typeface="华文新魏" panose="02010800040101010101" pitchFamily="2" charset="-122"/>
              <a:cs typeface="Times New Roman" panose="02020603050405020304" charset="0"/>
            </a:endParaRPr>
          </a:p>
        </p:txBody>
      </p:sp>
      <p:sp>
        <p:nvSpPr>
          <p:cNvPr id="2" name="标题 1"/>
          <p:cNvSpPr>
            <a:spLocks noGrp="1"/>
          </p:cNvSpPr>
          <p:nvPr>
            <p:ph type="title" idx="4294967295"/>
          </p:nvPr>
        </p:nvSpPr>
        <p:spPr>
          <a:xfrm>
            <a:off x="0" y="0"/>
            <a:ext cx="7467600" cy="685800"/>
          </a:xfrm>
        </p:spPr>
        <p:txBody>
          <a:bodyPr>
            <a:scene3d>
              <a:camera prst="orthographicFront"/>
              <a:lightRig rig="threePt" dir="t"/>
            </a:scene3d>
          </a:bodyPr>
          <a:lstStyle/>
          <a:p>
            <a:r>
              <a:rPr lang="zh-CN" altLang="en-US" sz="32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例子</a:t>
            </a:r>
            <a:r>
              <a:rPr lang="en-US" altLang="zh-CN" sz="32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a:t>
            </a:r>
            <a:r>
              <a:rPr lang="zh-CN" altLang="en-US" sz="32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求</a:t>
            </a:r>
            <a:r>
              <a:rPr lang="zh-CN" sz="32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规范的</a:t>
            </a:r>
            <a:r>
              <a:rPr lang="en-US" altLang="zh-CN" sz="32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LR(0)</a:t>
            </a:r>
            <a:r>
              <a:rPr lang="zh-CN" altLang="en-US" sz="32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项目集族</a:t>
            </a:r>
            <a:endParaRPr lang="zh-CN" altLang="en-US" sz="32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
        <p:nvSpPr>
          <p:cNvPr id="4" name="灯片编号占位符 3"/>
          <p:cNvSpPr>
            <a:spLocks noGrp="1"/>
          </p:cNvSpPr>
          <p:nvPr>
            <p:ph type="sldNum" sz="quarter" idx="4294967295"/>
          </p:nvPr>
        </p:nvSpPr>
        <p:spPr>
          <a:xfrm>
            <a:off x="0" y="6273800"/>
            <a:ext cx="1981200" cy="457200"/>
          </a:xfrm>
        </p:spPr>
        <p:txBody>
          <a:bodyPr/>
          <a:lstStyle/>
          <a:p>
            <a:fld id="{91F816EA-24CC-2048-859A-C5EA9F275392}" type="slidenum">
              <a:rPr lang="en-US" smtClean="0"/>
            </a:fld>
            <a:endParaRPr lang="en-US" dirty="0"/>
          </a:p>
        </p:txBody>
      </p:sp>
      <p:sp>
        <p:nvSpPr>
          <p:cNvPr id="5" name="内容占位符 2"/>
          <p:cNvSpPr txBox="1"/>
          <p:nvPr/>
        </p:nvSpPr>
        <p:spPr bwMode="auto">
          <a:xfrm>
            <a:off x="8372475" y="417512"/>
            <a:ext cx="1722438" cy="3600450"/>
          </a:xfrm>
          <a:prstGeom prst="rect">
            <a:avLst/>
          </a:prstGeom>
          <a:solidFill>
            <a:schemeClr val="bg2">
              <a:lumMod val="20000"/>
              <a:lumOff val="80000"/>
            </a:schemeClr>
          </a:solidFill>
          <a:ln>
            <a:noFill/>
          </a:ln>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buFont typeface="Wingdings" panose="05000000000000000000" pitchFamily="2" charset="2"/>
              <a:buNone/>
            </a:pPr>
            <a:r>
              <a:rPr lang="en-US" altLang="zh-CN" sz="2400" dirty="0">
                <a:latin typeface="Times New Roman" panose="02020603050405020304" charset="0"/>
                <a:cs typeface="Times New Roman" panose="02020603050405020304" charset="0"/>
              </a:rPr>
              <a:t>[0] S′</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a:latin typeface="Times New Roman" panose="02020603050405020304" charset="0"/>
                <a:cs typeface="Times New Roman" panose="02020603050405020304" charset="0"/>
              </a:rPr>
              <a:t>S</a:t>
            </a:r>
            <a:endParaRPr lang="en-US" altLang="zh-CN" sz="2400" dirty="0">
              <a:latin typeface="Times New Roman" panose="02020603050405020304" charset="0"/>
              <a:cs typeface="Times New Roman" panose="02020603050405020304" charset="0"/>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rPr>
              <a:t>[1] S′</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 S</a:t>
            </a:r>
            <a:endParaRPr lang="en-US" altLang="zh-CN" sz="2400" dirty="0">
              <a:latin typeface="Times New Roman" panose="02020603050405020304" charset="0"/>
              <a:cs typeface="Times New Roman" panose="02020603050405020304" charset="0"/>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rPr>
              <a:t>[2] S→</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aA</a:t>
            </a:r>
            <a:endParaRPr lang="en-US" altLang="zh-CN" sz="2400" dirty="0">
              <a:latin typeface="Times New Roman" panose="02020603050405020304" charset="0"/>
              <a:cs typeface="Times New Roman" panose="02020603050405020304" charset="0"/>
              <a:sym typeface="Symbol" panose="05050102010706020507" pitchFamily="18" charset="2"/>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sym typeface="Symbol" panose="05050102010706020507" pitchFamily="18" charset="2"/>
              </a:rPr>
              <a:t>[3] S</a:t>
            </a:r>
            <a:r>
              <a:rPr lang="zh-CN" altLang="en-US"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aA</a:t>
            </a:r>
            <a:endParaRPr lang="en-US" altLang="zh-CN" sz="2400" dirty="0">
              <a:latin typeface="Times New Roman" panose="02020603050405020304" charset="0"/>
              <a:cs typeface="Times New Roman" panose="02020603050405020304" charset="0"/>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rPr>
              <a:t>[4] S</a:t>
            </a:r>
            <a:r>
              <a:rPr lang="zh-CN" altLang="en-US" sz="2400" dirty="0">
                <a:latin typeface="Times New Roman" panose="02020603050405020304" charset="0"/>
                <a:cs typeface="Times New Roman" panose="02020603050405020304" charset="0"/>
              </a:rPr>
              <a:t>→</a:t>
            </a:r>
            <a:r>
              <a:rPr lang="en-US" altLang="zh-CN" sz="2400" dirty="0" err="1">
                <a:latin typeface="Times New Roman" panose="02020603050405020304" charset="0"/>
                <a:cs typeface="Times New Roman" panose="02020603050405020304" charset="0"/>
              </a:rPr>
              <a:t>aA</a:t>
            </a:r>
            <a:r>
              <a:rPr lang="en-US" altLang="zh-CN" sz="2400" dirty="0">
                <a:latin typeface="Times New Roman" panose="02020603050405020304" charset="0"/>
                <a:cs typeface="Times New Roman" panose="02020603050405020304" charset="0"/>
                <a:sym typeface="Symbol" panose="05050102010706020507" pitchFamily="18" charset="2"/>
              </a:rPr>
              <a:t></a:t>
            </a:r>
            <a:endParaRPr lang="en-US" altLang="zh-CN" sz="2400" dirty="0">
              <a:latin typeface="Times New Roman" panose="02020603050405020304" charset="0"/>
              <a:cs typeface="Times New Roman" panose="02020603050405020304" charset="0"/>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rPr>
              <a:t>[5] S→</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bB</a:t>
            </a:r>
            <a:endParaRPr lang="en-US" altLang="zh-CN" sz="2400" dirty="0">
              <a:latin typeface="Times New Roman" panose="02020603050405020304" charset="0"/>
              <a:cs typeface="Times New Roman" panose="02020603050405020304" charset="0"/>
              <a:sym typeface="Symbol" panose="05050102010706020507" pitchFamily="18" charset="2"/>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sym typeface="Symbol" panose="05050102010706020507" pitchFamily="18" charset="2"/>
              </a:rPr>
              <a:t>[6] S</a:t>
            </a:r>
            <a:r>
              <a:rPr lang="zh-CN" altLang="en-US"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bB</a:t>
            </a:r>
            <a:endParaRPr lang="en-US" altLang="zh-CN" sz="2400" dirty="0">
              <a:latin typeface="Times New Roman" panose="02020603050405020304" charset="0"/>
              <a:cs typeface="Times New Roman" panose="02020603050405020304" charset="0"/>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rPr>
              <a:t>[7] S</a:t>
            </a:r>
            <a:r>
              <a:rPr lang="zh-CN" altLang="en-US" sz="2400" dirty="0">
                <a:latin typeface="Times New Roman" panose="02020603050405020304" charset="0"/>
                <a:cs typeface="Times New Roman" panose="02020603050405020304" charset="0"/>
              </a:rPr>
              <a:t>→</a:t>
            </a:r>
            <a:r>
              <a:rPr lang="en-US" altLang="zh-CN" sz="2400" dirty="0" err="1">
                <a:latin typeface="Times New Roman" panose="02020603050405020304" charset="0"/>
                <a:cs typeface="Times New Roman" panose="02020603050405020304" charset="0"/>
              </a:rPr>
              <a:t>bB</a:t>
            </a:r>
            <a:r>
              <a:rPr lang="en-US" altLang="zh-CN" sz="2400" dirty="0">
                <a:latin typeface="Times New Roman" panose="02020603050405020304" charset="0"/>
                <a:cs typeface="Times New Roman" panose="02020603050405020304" charset="0"/>
                <a:sym typeface="Symbol" panose="05050102010706020507" pitchFamily="18" charset="2"/>
              </a:rPr>
              <a:t></a:t>
            </a:r>
            <a:endParaRPr lang="zh-CN" altLang="en-US" sz="2400" dirty="0">
              <a:latin typeface="Times New Roman" panose="02020603050405020304" charset="0"/>
              <a:cs typeface="Times New Roman" panose="02020603050405020304" charset="0"/>
            </a:endParaRPr>
          </a:p>
        </p:txBody>
      </p:sp>
      <p:sp>
        <p:nvSpPr>
          <p:cNvPr id="6" name="矩形 5"/>
          <p:cNvSpPr>
            <a:spLocks noChangeArrowheads="1"/>
          </p:cNvSpPr>
          <p:nvPr/>
        </p:nvSpPr>
        <p:spPr bwMode="auto">
          <a:xfrm>
            <a:off x="10058400" y="381001"/>
            <a:ext cx="1981200" cy="1938337"/>
          </a:xfrm>
          <a:prstGeom prst="rect">
            <a:avLst/>
          </a:prstGeom>
          <a:solidFill>
            <a:schemeClr val="bg2">
              <a:lumMod val="20000"/>
              <a:lumOff val="80000"/>
            </a:schemeClr>
          </a:solidFill>
          <a:ln>
            <a:noFill/>
          </a:ln>
        </p:spPr>
        <p:txBody>
          <a:bodyPr>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[8] A</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rPr>
              <a:t>cA</a:t>
            </a:r>
            <a:endParaRPr lang="en-US" altLang="zh-CN" sz="2400" dirty="0">
              <a:latin typeface="Times New Roman" panose="02020603050405020304" charset="0"/>
              <a:cs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[9] A→</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cA</a:t>
            </a:r>
            <a:endParaRPr lang="en-US" altLang="zh-CN" sz="2400" dirty="0">
              <a:latin typeface="Times New Roman" panose="02020603050405020304" charset="0"/>
              <a:cs typeface="Times New Roman" panose="02020603050405020304" charset="0"/>
              <a:sym typeface="Symbol" panose="05050102010706020507" pitchFamily="18" charset="2"/>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sym typeface="Symbol" panose="05050102010706020507" pitchFamily="18" charset="2"/>
              </a:rPr>
              <a:t>[10] A</a:t>
            </a:r>
            <a:r>
              <a:rPr lang="zh-CN" altLang="en-US"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cA</a:t>
            </a:r>
            <a:r>
              <a:rPr lang="en-US" altLang="zh-CN" sz="2400" dirty="0">
                <a:latin typeface="Times New Roman" panose="02020603050405020304" charset="0"/>
                <a:cs typeface="Times New Roman" panose="02020603050405020304" charset="0"/>
                <a:sym typeface="Symbol" panose="05050102010706020507" pitchFamily="18" charset="2"/>
              </a:rPr>
              <a:t></a:t>
            </a:r>
            <a:endParaRPr lang="en-US" altLang="zh-CN" sz="2400" dirty="0">
              <a:latin typeface="Times New Roman" panose="02020603050405020304" charset="0"/>
              <a:cs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[11] A</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d</a:t>
            </a:r>
            <a:endParaRPr lang="en-US" altLang="zh-CN" sz="2400" dirty="0">
              <a:latin typeface="Times New Roman" panose="02020603050405020304" charset="0"/>
              <a:cs typeface="Times New Roman" panose="02020603050405020304" charset="0"/>
              <a:sym typeface="Symbol" panose="05050102010706020507" pitchFamily="18" charset="2"/>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[12]A</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rPr>
              <a:t>d</a:t>
            </a:r>
            <a:r>
              <a:rPr lang="en-US" altLang="zh-CN" sz="2400" dirty="0">
                <a:latin typeface="Times New Roman" panose="02020603050405020304" charset="0"/>
                <a:cs typeface="Times New Roman" panose="02020603050405020304" charset="0"/>
                <a:sym typeface="Symbol" panose="05050102010706020507" pitchFamily="18" charset="2"/>
              </a:rPr>
              <a:t></a:t>
            </a:r>
            <a:endParaRPr lang="en-US" altLang="zh-CN" sz="2400" dirty="0">
              <a:latin typeface="Times New Roman" panose="02020603050405020304" charset="0"/>
              <a:cs typeface="Times New Roman" panose="02020603050405020304" charset="0"/>
            </a:endParaRPr>
          </a:p>
        </p:txBody>
      </p:sp>
      <p:sp>
        <p:nvSpPr>
          <p:cNvPr id="7" name="矩形 6"/>
          <p:cNvSpPr>
            <a:spLocks noChangeArrowheads="1"/>
          </p:cNvSpPr>
          <p:nvPr/>
        </p:nvSpPr>
        <p:spPr bwMode="auto">
          <a:xfrm>
            <a:off x="10059988" y="2220913"/>
            <a:ext cx="1979612" cy="1939925"/>
          </a:xfrm>
          <a:prstGeom prst="rect">
            <a:avLst/>
          </a:prstGeom>
          <a:solidFill>
            <a:schemeClr val="bg2">
              <a:lumMod val="20000"/>
              <a:lumOff val="80000"/>
            </a:schemeClr>
          </a:solidFill>
          <a:ln>
            <a:noFill/>
          </a:ln>
        </p:spPr>
        <p:txBody>
          <a:bodyPr>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[13] B</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rPr>
              <a:t>cB</a:t>
            </a:r>
            <a:endParaRPr lang="en-US" altLang="zh-CN" sz="2400" dirty="0">
              <a:latin typeface="Times New Roman" panose="02020603050405020304" charset="0"/>
              <a:cs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[14] B→</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cB</a:t>
            </a:r>
            <a:endParaRPr lang="en-US" altLang="zh-CN" sz="2400" dirty="0">
              <a:latin typeface="Times New Roman" panose="02020603050405020304" charset="0"/>
              <a:cs typeface="Times New Roman" panose="02020603050405020304" charset="0"/>
              <a:sym typeface="Symbol" panose="05050102010706020507" pitchFamily="18" charset="2"/>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sym typeface="Symbol" panose="05050102010706020507" pitchFamily="18" charset="2"/>
              </a:rPr>
              <a:t>[15] B</a:t>
            </a:r>
            <a:r>
              <a:rPr lang="zh-CN" altLang="en-US"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cB</a:t>
            </a:r>
            <a:r>
              <a:rPr lang="en-US" altLang="zh-CN" sz="2400" dirty="0">
                <a:latin typeface="Times New Roman" panose="02020603050405020304" charset="0"/>
                <a:cs typeface="Times New Roman" panose="02020603050405020304" charset="0"/>
                <a:sym typeface="Symbol" panose="05050102010706020507" pitchFamily="18" charset="2"/>
              </a:rPr>
              <a:t></a:t>
            </a:r>
            <a:endParaRPr lang="en-US" altLang="zh-CN" sz="2400" dirty="0">
              <a:latin typeface="Times New Roman" panose="02020603050405020304" charset="0"/>
              <a:cs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[16] B</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d</a:t>
            </a:r>
            <a:endParaRPr lang="en-US" altLang="zh-CN" sz="2400" dirty="0">
              <a:latin typeface="Times New Roman" panose="02020603050405020304" charset="0"/>
              <a:cs typeface="Times New Roman" panose="02020603050405020304" charset="0"/>
              <a:sym typeface="Symbol" panose="05050102010706020507" pitchFamily="18" charset="2"/>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[17] B</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rPr>
              <a:t>d</a:t>
            </a:r>
            <a:r>
              <a:rPr lang="en-US" altLang="zh-CN" sz="2400" dirty="0">
                <a:latin typeface="Times New Roman" panose="02020603050405020304" charset="0"/>
                <a:cs typeface="Times New Roman" panose="02020603050405020304" charset="0"/>
                <a:sym typeface="Symbol" panose="05050102010706020507" pitchFamily="18" charset="2"/>
              </a:rPr>
              <a:t></a:t>
            </a:r>
            <a:endParaRPr lang="en-US" altLang="zh-CN" sz="2400" dirty="0">
              <a:latin typeface="Times New Roman" panose="02020603050405020304" charset="0"/>
              <a:cs typeface="Times New Roman" panose="02020603050405020304" charset="0"/>
            </a:endParaRPr>
          </a:p>
        </p:txBody>
      </p:sp>
      <p:sp>
        <p:nvSpPr>
          <p:cNvPr id="12" name="TextBox 11"/>
          <p:cNvSpPr txBox="1">
            <a:spLocks noChangeArrowheads="1"/>
          </p:cNvSpPr>
          <p:nvPr/>
        </p:nvSpPr>
        <p:spPr bwMode="auto">
          <a:xfrm>
            <a:off x="1546226" y="1403351"/>
            <a:ext cx="4837113"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zh-CN" altLang="en-US" sz="2400" dirty="0">
                <a:latin typeface="Times New Roman" panose="02020603050405020304" charset="0"/>
                <a:cs typeface="Times New Roman" panose="02020603050405020304" charset="0"/>
              </a:rPr>
              <a:t>第一步：求解</a:t>
            </a:r>
            <a:r>
              <a:rPr lang="en-US" altLang="zh-CN" sz="2400" dirty="0">
                <a:latin typeface="Times New Roman" panose="02020603050405020304" charset="0"/>
                <a:cs typeface="Times New Roman" panose="02020603050405020304" charset="0"/>
              </a:rPr>
              <a:t>closure(S′</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a:latin typeface="Times New Roman" panose="02020603050405020304" charset="0"/>
                <a:cs typeface="Times New Roman" panose="02020603050405020304" charset="0"/>
              </a:rPr>
              <a:t>S)</a:t>
            </a:r>
            <a:r>
              <a:rPr lang="zh-CN" altLang="en-US" sz="2400" dirty="0">
                <a:latin typeface="Times New Roman" panose="02020603050405020304" charset="0"/>
                <a:cs typeface="Times New Roman" panose="02020603050405020304" charset="0"/>
              </a:rPr>
              <a:t>，构成</a:t>
            </a:r>
            <a:r>
              <a:rPr lang="en-US" altLang="zh-CN" sz="2400" dirty="0">
                <a:latin typeface="Times New Roman" panose="02020603050405020304" charset="0"/>
                <a:cs typeface="Times New Roman" panose="02020603050405020304" charset="0"/>
              </a:rPr>
              <a:t>C</a:t>
            </a:r>
            <a:r>
              <a:rPr lang="zh-CN" altLang="en-US" sz="2400" dirty="0">
                <a:latin typeface="Times New Roman" panose="02020603050405020304" charset="0"/>
                <a:cs typeface="Times New Roman" panose="02020603050405020304" charset="0"/>
              </a:rPr>
              <a:t>的初始元素</a:t>
            </a:r>
            <a:r>
              <a:rPr lang="en-US" altLang="zh-CN" sz="2400" dirty="0">
                <a:latin typeface="Times New Roman" panose="02020603050405020304" charset="0"/>
                <a:cs typeface="Times New Roman" panose="02020603050405020304" charset="0"/>
              </a:rPr>
              <a:t>I</a:t>
            </a:r>
            <a:r>
              <a:rPr lang="en-US" altLang="zh-CN" sz="2400" baseline="-25000" dirty="0">
                <a:latin typeface="Times New Roman" panose="02020603050405020304" charset="0"/>
                <a:cs typeface="Times New Roman" panose="02020603050405020304" charset="0"/>
              </a:rPr>
              <a:t>0</a:t>
            </a:r>
            <a:r>
              <a:rPr lang="en-US" altLang="zh-CN" sz="2400" dirty="0">
                <a:latin typeface="Times New Roman" panose="02020603050405020304" charset="0"/>
                <a:cs typeface="Times New Roman" panose="02020603050405020304" charset="0"/>
              </a:rPr>
              <a:t>:</a:t>
            </a:r>
            <a:endParaRPr lang="en-US" altLang="zh-CN" sz="2400" dirty="0">
              <a:latin typeface="Times New Roman" panose="02020603050405020304" charset="0"/>
              <a:cs typeface="Times New Roman" panose="02020603050405020304" charset="0"/>
            </a:endParaRPr>
          </a:p>
          <a:p>
            <a:pPr lvl="2" eaLnBrk="1" hangingPunct="1">
              <a:spcBef>
                <a:spcPct val="0"/>
              </a:spcBef>
              <a:buClr>
                <a:schemeClr val="hlink"/>
              </a:buClr>
              <a:buFont typeface="Wingdings" panose="05000000000000000000" pitchFamily="2" charset="2"/>
              <a:buNone/>
            </a:pPr>
            <a:r>
              <a:rPr lang="en-US" altLang="zh-CN" dirty="0">
                <a:latin typeface="Times New Roman" panose="02020603050405020304" charset="0"/>
                <a:cs typeface="Times New Roman" panose="02020603050405020304" charset="0"/>
              </a:rPr>
              <a:t>I</a:t>
            </a:r>
            <a:r>
              <a:rPr lang="en-US" altLang="zh-CN" baseline="-25000" dirty="0">
                <a:latin typeface="Times New Roman" panose="02020603050405020304" charset="0"/>
                <a:cs typeface="Times New Roman" panose="02020603050405020304" charset="0"/>
              </a:rPr>
              <a:t>0</a:t>
            </a:r>
            <a:r>
              <a:rPr lang="en-US" altLang="zh-CN" dirty="0">
                <a:latin typeface="Times New Roman" panose="02020603050405020304" charset="0"/>
                <a:cs typeface="Times New Roman" panose="02020603050405020304" charset="0"/>
              </a:rPr>
              <a:t>=closure(S′</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S)</a:t>
            </a:r>
            <a:endParaRPr lang="en-US" altLang="zh-CN" dirty="0">
              <a:latin typeface="Times New Roman" panose="02020603050405020304" charset="0"/>
              <a:cs typeface="Times New Roman" panose="02020603050405020304" charset="0"/>
            </a:endParaRPr>
          </a:p>
          <a:p>
            <a:pPr lvl="2" eaLnBrk="1" hangingPunct="1">
              <a:spcBef>
                <a:spcPct val="0"/>
              </a:spcBef>
              <a:buClr>
                <a:schemeClr val="hlink"/>
              </a:buClr>
              <a:buFont typeface="Wingdings" panose="05000000000000000000" pitchFamily="2" charset="2"/>
              <a:buNone/>
            </a:pPr>
            <a:r>
              <a:rPr lang="en-US" altLang="zh-CN" dirty="0">
                <a:latin typeface="Times New Roman" panose="02020603050405020304" charset="0"/>
                <a:cs typeface="Times New Roman" panose="02020603050405020304" charset="0"/>
              </a:rPr>
              <a:t>   ={S′</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S</a:t>
            </a:r>
            <a:endParaRPr lang="en-US" altLang="zh-CN" dirty="0">
              <a:latin typeface="Times New Roman" panose="02020603050405020304" charset="0"/>
              <a:cs typeface="Times New Roman" panose="02020603050405020304" charset="0"/>
            </a:endParaRPr>
          </a:p>
          <a:p>
            <a:pPr lvl="2" eaLnBrk="1" hangingPunct="1">
              <a:spcBef>
                <a:spcPct val="0"/>
              </a:spcBef>
              <a:buClr>
                <a:schemeClr val="hlink"/>
              </a:buClr>
              <a:buFont typeface="Wingdings" panose="05000000000000000000" pitchFamily="2" charset="2"/>
              <a:buNone/>
            </a:pPr>
            <a:r>
              <a:rPr lang="en-US" altLang="zh-CN" dirty="0">
                <a:latin typeface="Times New Roman" panose="02020603050405020304" charset="0"/>
                <a:cs typeface="Times New Roman" panose="02020603050405020304" charset="0"/>
              </a:rPr>
              <a:t>       S→</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sym typeface="Symbol" panose="05050102010706020507" pitchFamily="18" charset="2"/>
              </a:rPr>
              <a:t>aA</a:t>
            </a:r>
            <a:endParaRPr lang="en-US" altLang="zh-CN" dirty="0">
              <a:latin typeface="Times New Roman" panose="02020603050405020304" charset="0"/>
              <a:cs typeface="Times New Roman" panose="02020603050405020304" charset="0"/>
              <a:sym typeface="Symbol" panose="05050102010706020507" pitchFamily="18" charset="2"/>
            </a:endParaRPr>
          </a:p>
          <a:p>
            <a:pPr lvl="2" eaLnBrk="1" hangingPunct="1">
              <a:spcBef>
                <a:spcPct val="0"/>
              </a:spcBef>
              <a:buClr>
                <a:schemeClr val="hlink"/>
              </a:buClr>
              <a:buFont typeface="Wingdings" panose="05000000000000000000" pitchFamily="2" charset="2"/>
              <a:buNone/>
            </a:pP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S→</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sym typeface="Symbol" panose="05050102010706020507" pitchFamily="18" charset="2"/>
              </a:rPr>
              <a:t>bB</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a:t>
            </a:r>
            <a:endParaRPr lang="en-US" altLang="zh-CN" dirty="0">
              <a:latin typeface="Times New Roman" panose="02020603050405020304" charset="0"/>
              <a:cs typeface="Times New Roman" panose="02020603050405020304" charset="0"/>
            </a:endParaRPr>
          </a:p>
          <a:p>
            <a:pPr lvl="2" eaLnBrk="1" hangingPunct="1">
              <a:spcBef>
                <a:spcPct val="0"/>
              </a:spcBef>
              <a:buClr>
                <a:schemeClr val="hlink"/>
              </a:buClr>
              <a:buFont typeface="Wingdings" panose="05000000000000000000" pitchFamily="2" charset="2"/>
              <a:buNone/>
            </a:pPr>
            <a:r>
              <a:rPr lang="en-US" altLang="zh-CN" dirty="0">
                <a:solidFill>
                  <a:srgbClr val="000000"/>
                </a:solidFill>
                <a:latin typeface="Times New Roman" panose="02020603050405020304" charset="0"/>
                <a:cs typeface="Times New Roman" panose="02020603050405020304" charset="0"/>
              </a:rPr>
              <a:t>C={I</a:t>
            </a:r>
            <a:r>
              <a:rPr lang="en-US" altLang="zh-CN" baseline="-25000" dirty="0">
                <a:solidFill>
                  <a:srgbClr val="000000"/>
                </a:solidFill>
                <a:latin typeface="Times New Roman" panose="02020603050405020304" charset="0"/>
                <a:cs typeface="Times New Roman" panose="02020603050405020304" charset="0"/>
              </a:rPr>
              <a:t>0</a:t>
            </a:r>
            <a:r>
              <a:rPr lang="en-US" altLang="zh-CN" dirty="0">
                <a:solidFill>
                  <a:srgbClr val="000000"/>
                </a:solidFill>
                <a:latin typeface="Times New Roman" panose="02020603050405020304" charset="0"/>
                <a:cs typeface="Times New Roman" panose="02020603050405020304" charset="0"/>
              </a:rPr>
              <a:t>}</a:t>
            </a:r>
            <a:endParaRPr lang="en-US" altLang="zh-CN" dirty="0">
              <a:latin typeface="Times New Roman" panose="02020603050405020304" charset="0"/>
              <a:cs typeface="Times New Roman" panose="02020603050405020304" charset="0"/>
            </a:endParaRPr>
          </a:p>
        </p:txBody>
      </p:sp>
      <p:sp>
        <p:nvSpPr>
          <p:cNvPr id="8" name="文本框 7"/>
          <p:cNvSpPr txBox="1"/>
          <p:nvPr/>
        </p:nvSpPr>
        <p:spPr>
          <a:xfrm>
            <a:off x="5698490" y="105410"/>
            <a:ext cx="2540000" cy="1568450"/>
          </a:xfrm>
          <a:prstGeom prst="rect">
            <a:avLst/>
          </a:prstGeom>
          <a:noFill/>
        </p:spPr>
        <p:txBody>
          <a:bodyPr wrap="square" rtlCol="0" anchor="t">
            <a:spAutoFit/>
          </a:bodyPr>
          <a:p>
            <a:pPr marL="914400" lvl="2" indent="0">
              <a:buNone/>
            </a:pPr>
            <a:r>
              <a:rPr lang="en-US" altLang="zh-CN" sz="2400" dirty="0">
                <a:latin typeface="Times New Roman" panose="02020603050405020304" charset="0"/>
                <a:cs typeface="Times New Roman" panose="02020603050405020304" charset="0"/>
                <a:sym typeface="+mn-ea"/>
              </a:rPr>
              <a:t>S′→S</a:t>
            </a:r>
            <a:endParaRPr lang="en-US" altLang="zh-CN" sz="2400" dirty="0">
              <a:latin typeface="Times New Roman" panose="02020603050405020304" charset="0"/>
              <a:cs typeface="Times New Roman" panose="02020603050405020304" charset="0"/>
            </a:endParaRPr>
          </a:p>
          <a:p>
            <a:pPr marL="914400" lvl="2" indent="0">
              <a:buNone/>
            </a:pPr>
            <a:r>
              <a:rPr lang="en-US" altLang="zh-CN" sz="2400" dirty="0" err="1">
                <a:latin typeface="Times New Roman" panose="02020603050405020304" charset="0"/>
                <a:cs typeface="Times New Roman" panose="02020603050405020304" charset="0"/>
                <a:sym typeface="+mn-ea"/>
              </a:rPr>
              <a:t>S→aA|bB</a:t>
            </a:r>
            <a:endParaRPr lang="en-US" altLang="zh-CN" sz="2400" dirty="0">
              <a:latin typeface="Times New Roman" panose="02020603050405020304" charset="0"/>
              <a:cs typeface="Times New Roman" panose="02020603050405020304" charset="0"/>
            </a:endParaRPr>
          </a:p>
          <a:p>
            <a:pPr marL="914400" lvl="2" indent="0">
              <a:buNone/>
            </a:pPr>
            <a:r>
              <a:rPr lang="en-US" altLang="zh-CN" sz="2400" dirty="0" err="1">
                <a:latin typeface="Times New Roman" panose="02020603050405020304" charset="0"/>
                <a:cs typeface="Times New Roman" panose="02020603050405020304" charset="0"/>
                <a:sym typeface="+mn-ea"/>
              </a:rPr>
              <a:t>A→cA|d</a:t>
            </a:r>
            <a:endParaRPr lang="en-US" altLang="zh-CN" sz="2400" dirty="0">
              <a:latin typeface="Times New Roman" panose="02020603050405020304" charset="0"/>
              <a:cs typeface="Times New Roman" panose="02020603050405020304" charset="0"/>
            </a:endParaRPr>
          </a:p>
          <a:p>
            <a:pPr marL="914400" lvl="2" indent="0">
              <a:buNone/>
            </a:pPr>
            <a:r>
              <a:rPr lang="en-US" altLang="zh-CN" sz="2400" dirty="0" err="1">
                <a:latin typeface="Times New Roman" panose="02020603050405020304" charset="0"/>
                <a:cs typeface="Times New Roman" panose="02020603050405020304" charset="0"/>
                <a:sym typeface="+mn-ea"/>
              </a:rPr>
              <a:t>B→cB|d</a:t>
            </a:r>
            <a:endParaRPr lang="zh-CN" altLang="en-US" sz="2400" dirty="0">
              <a:latin typeface="+mn-lt"/>
            </a:endParaRPr>
          </a:p>
        </p:txBody>
      </p:sp>
      <p:sp>
        <p:nvSpPr>
          <p:cNvPr id="13" name="TextBox 12"/>
          <p:cNvSpPr txBox="1">
            <a:spLocks noChangeArrowheads="1"/>
          </p:cNvSpPr>
          <p:nvPr/>
        </p:nvSpPr>
        <p:spPr bwMode="auto">
          <a:xfrm>
            <a:off x="1393826" y="4071938"/>
            <a:ext cx="5419725"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zh-CN" altLang="en-US" sz="2400" dirty="0">
                <a:latin typeface="Times New Roman" panose="02020603050405020304" charset="0"/>
                <a:cs typeface="Times New Roman" panose="02020603050405020304" charset="0"/>
              </a:rPr>
              <a:t>第二步，求解</a:t>
            </a:r>
            <a:r>
              <a:rPr lang="en-US" altLang="zh-CN" sz="2400" dirty="0">
                <a:latin typeface="Times New Roman" panose="02020603050405020304" charset="0"/>
                <a:cs typeface="Times New Roman" panose="02020603050405020304" charset="0"/>
              </a:rPr>
              <a:t>C</a:t>
            </a:r>
            <a:r>
              <a:rPr lang="zh-CN" altLang="en-US" sz="2400" dirty="0">
                <a:latin typeface="Times New Roman" panose="02020603050405020304" charset="0"/>
                <a:cs typeface="Times New Roman" panose="02020603050405020304" charset="0"/>
              </a:rPr>
              <a:t>中每个项目集的转移项目集</a:t>
            </a:r>
            <a:r>
              <a:rPr lang="en-US" altLang="zh-CN" sz="2400" dirty="0">
                <a:latin typeface="Times New Roman" panose="02020603050405020304" charset="0"/>
                <a:cs typeface="Times New Roman" panose="02020603050405020304" charset="0"/>
              </a:rPr>
              <a:t>:</a:t>
            </a:r>
            <a:endParaRPr lang="en-US" altLang="zh-CN" sz="2400" dirty="0">
              <a:latin typeface="Times New Roman" panose="02020603050405020304" charset="0"/>
              <a:cs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I</a:t>
            </a:r>
            <a:r>
              <a:rPr lang="en-US" altLang="zh-CN" sz="2400" baseline="-25000" dirty="0">
                <a:latin typeface="Times New Roman" panose="02020603050405020304" charset="0"/>
                <a:cs typeface="Times New Roman" panose="02020603050405020304" charset="0"/>
              </a:rPr>
              <a:t>1</a:t>
            </a:r>
            <a:r>
              <a:rPr lang="en-US" altLang="zh-CN" sz="2400" dirty="0">
                <a:latin typeface="Times New Roman" panose="02020603050405020304" charset="0"/>
                <a:cs typeface="Times New Roman" panose="02020603050405020304" charset="0"/>
              </a:rPr>
              <a:t>=go(I</a:t>
            </a:r>
            <a:r>
              <a:rPr lang="en-US" altLang="zh-CN" sz="2400" baseline="-25000" dirty="0">
                <a:latin typeface="Times New Roman" panose="02020603050405020304" charset="0"/>
                <a:cs typeface="Times New Roman" panose="02020603050405020304" charset="0"/>
              </a:rPr>
              <a:t>0</a:t>
            </a:r>
            <a:r>
              <a:rPr lang="en-US" altLang="zh-CN" sz="2400" dirty="0">
                <a:latin typeface="Times New Roman" panose="02020603050405020304" charset="0"/>
                <a:cs typeface="Times New Roman" panose="02020603050405020304" charset="0"/>
              </a:rPr>
              <a:t>, S)=closure(S′</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a:latin typeface="Times New Roman" panose="02020603050405020304" charset="0"/>
                <a:cs typeface="Times New Roman" panose="02020603050405020304" charset="0"/>
              </a:rPr>
              <a:t>S</a:t>
            </a:r>
            <a:r>
              <a:rPr lang="en-US" altLang="zh-CN" sz="2400" dirty="0">
                <a:latin typeface="Times New Roman" panose="02020603050405020304" charset="0"/>
                <a:cs typeface="Times New Roman" panose="02020603050405020304" charset="0"/>
                <a:sym typeface="Symbol" panose="05050102010706020507" pitchFamily="18" charset="2"/>
              </a:rPr>
              <a:t></a:t>
            </a:r>
            <a:r>
              <a:rPr lang="en-US" altLang="zh-CN" sz="2400" dirty="0">
                <a:latin typeface="Times New Roman" panose="02020603050405020304" charset="0"/>
                <a:cs typeface="Times New Roman" panose="02020603050405020304" charset="0"/>
              </a:rPr>
              <a:t>) ={S′</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a:latin typeface="Times New Roman" panose="02020603050405020304" charset="0"/>
                <a:cs typeface="Times New Roman" panose="02020603050405020304" charset="0"/>
              </a:rPr>
              <a:t>S</a:t>
            </a:r>
            <a:r>
              <a:rPr lang="en-US" altLang="zh-CN" sz="2400" dirty="0">
                <a:latin typeface="Times New Roman" panose="02020603050405020304" charset="0"/>
                <a:cs typeface="Times New Roman" panose="02020603050405020304" charset="0"/>
                <a:sym typeface="Symbol" panose="05050102010706020507" pitchFamily="18" charset="2"/>
              </a:rPr>
              <a:t></a:t>
            </a:r>
            <a:r>
              <a:rPr lang="en-US" altLang="zh-CN" sz="2400" dirty="0">
                <a:latin typeface="Times New Roman" panose="02020603050405020304" charset="0"/>
                <a:cs typeface="Times New Roman" panose="02020603050405020304" charset="0"/>
              </a:rPr>
              <a:t>}</a:t>
            </a:r>
            <a:endParaRPr lang="en-US" altLang="zh-CN" sz="2400" dirty="0">
              <a:latin typeface="Times New Roman" panose="02020603050405020304" charset="0"/>
              <a:cs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I</a:t>
            </a:r>
            <a:r>
              <a:rPr lang="en-US" altLang="zh-CN" sz="2400" baseline="-25000" dirty="0">
                <a:latin typeface="Times New Roman" panose="02020603050405020304" charset="0"/>
                <a:cs typeface="Times New Roman" panose="02020603050405020304" charset="0"/>
              </a:rPr>
              <a:t>2</a:t>
            </a:r>
            <a:r>
              <a:rPr lang="en-US" altLang="zh-CN" sz="2400" dirty="0">
                <a:latin typeface="Times New Roman" panose="02020603050405020304" charset="0"/>
                <a:cs typeface="Times New Roman" panose="02020603050405020304" charset="0"/>
              </a:rPr>
              <a:t>=go(I</a:t>
            </a:r>
            <a:r>
              <a:rPr lang="en-US" altLang="zh-CN" sz="2400" baseline="-25000" dirty="0">
                <a:latin typeface="Times New Roman" panose="02020603050405020304" charset="0"/>
                <a:cs typeface="Times New Roman" panose="02020603050405020304" charset="0"/>
              </a:rPr>
              <a:t>0</a:t>
            </a:r>
            <a:r>
              <a:rPr lang="en-US" altLang="zh-CN" sz="2400" dirty="0">
                <a:latin typeface="Times New Roman" panose="02020603050405020304" charset="0"/>
                <a:cs typeface="Times New Roman" panose="02020603050405020304" charset="0"/>
              </a:rPr>
              <a:t>, a)=closure(S</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aA</a:t>
            </a:r>
            <a:r>
              <a:rPr lang="en-US" altLang="zh-CN" sz="2400" dirty="0">
                <a:latin typeface="Times New Roman" panose="02020603050405020304" charset="0"/>
                <a:cs typeface="Times New Roman" panose="02020603050405020304" charset="0"/>
              </a:rPr>
              <a:t>) </a:t>
            </a:r>
            <a:endParaRPr lang="en-US" altLang="zh-CN" sz="2400" dirty="0">
              <a:latin typeface="Times New Roman" panose="02020603050405020304" charset="0"/>
              <a:cs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                   ={S</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rPr>
              <a:t>a</a:t>
            </a:r>
            <a:r>
              <a:rPr lang="en-US" altLang="zh-CN" sz="2400" dirty="0" err="1">
                <a:latin typeface="Times New Roman" panose="02020603050405020304" charset="0"/>
                <a:cs typeface="Times New Roman" panose="02020603050405020304" charset="0"/>
                <a:sym typeface="Symbol" panose="05050102010706020507" pitchFamily="18" charset="2"/>
              </a:rPr>
              <a:t>A</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a:latin typeface="Times New Roman" panose="02020603050405020304" charset="0"/>
                <a:cs typeface="Times New Roman" panose="02020603050405020304" charset="0"/>
              </a:rPr>
              <a:t>A</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rPr>
              <a:t>cA</a:t>
            </a:r>
            <a:r>
              <a:rPr lang="en-US" altLang="zh-CN" sz="2400" dirty="0">
                <a:latin typeface="Times New Roman" panose="02020603050405020304" charset="0"/>
                <a:cs typeface="Times New Roman" panose="02020603050405020304" charset="0"/>
              </a:rPr>
              <a:t>, A</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d</a:t>
            </a:r>
            <a:r>
              <a:rPr lang="en-US" altLang="zh-CN" sz="2400" dirty="0">
                <a:latin typeface="Times New Roman" panose="02020603050405020304" charset="0"/>
                <a:cs typeface="Times New Roman" panose="02020603050405020304" charset="0"/>
              </a:rPr>
              <a:t>}</a:t>
            </a:r>
            <a:endParaRPr lang="en-US" altLang="zh-CN" sz="2400" dirty="0">
              <a:latin typeface="Times New Roman" panose="02020603050405020304" charset="0"/>
              <a:cs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I</a:t>
            </a:r>
            <a:r>
              <a:rPr lang="en-US" altLang="zh-CN" sz="2400" baseline="-25000" dirty="0">
                <a:latin typeface="Times New Roman" panose="02020603050405020304" charset="0"/>
                <a:cs typeface="Times New Roman" panose="02020603050405020304" charset="0"/>
              </a:rPr>
              <a:t>3</a:t>
            </a:r>
            <a:r>
              <a:rPr lang="en-US" altLang="zh-CN" sz="2400" dirty="0">
                <a:latin typeface="Times New Roman" panose="02020603050405020304" charset="0"/>
                <a:cs typeface="Times New Roman" panose="02020603050405020304" charset="0"/>
              </a:rPr>
              <a:t>=go(I</a:t>
            </a:r>
            <a:r>
              <a:rPr lang="en-US" altLang="zh-CN" sz="2400" baseline="-25000" dirty="0">
                <a:latin typeface="Times New Roman" panose="02020603050405020304" charset="0"/>
                <a:cs typeface="Times New Roman" panose="02020603050405020304" charset="0"/>
              </a:rPr>
              <a:t>0</a:t>
            </a:r>
            <a:r>
              <a:rPr lang="en-US" altLang="zh-CN" sz="2400" dirty="0">
                <a:latin typeface="Times New Roman" panose="02020603050405020304" charset="0"/>
                <a:cs typeface="Times New Roman" panose="02020603050405020304" charset="0"/>
              </a:rPr>
              <a:t>, b)=closure(S</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bB</a:t>
            </a:r>
            <a:r>
              <a:rPr lang="en-US" altLang="zh-CN" sz="2400" dirty="0">
                <a:latin typeface="Times New Roman" panose="02020603050405020304" charset="0"/>
                <a:cs typeface="Times New Roman" panose="02020603050405020304" charset="0"/>
              </a:rPr>
              <a:t>) </a:t>
            </a:r>
            <a:endParaRPr lang="en-US" altLang="zh-CN" sz="2400" dirty="0">
              <a:latin typeface="Times New Roman" panose="02020603050405020304" charset="0"/>
              <a:cs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                   ={S</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bB</a:t>
            </a:r>
            <a:r>
              <a:rPr lang="en-US" altLang="zh-CN" sz="2400" dirty="0">
                <a:latin typeface="Times New Roman" panose="02020603050405020304" charset="0"/>
                <a:cs typeface="Times New Roman" panose="02020603050405020304" charset="0"/>
                <a:sym typeface="Symbol" panose="05050102010706020507" pitchFamily="18" charset="2"/>
              </a:rPr>
              <a:t>, B</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rPr>
              <a:t>cB</a:t>
            </a:r>
            <a:r>
              <a:rPr lang="en-US" altLang="zh-CN" sz="2400" dirty="0">
                <a:latin typeface="Times New Roman" panose="02020603050405020304" charset="0"/>
                <a:cs typeface="Times New Roman" panose="02020603050405020304" charset="0"/>
              </a:rPr>
              <a:t>, B</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d</a:t>
            </a:r>
            <a:r>
              <a:rPr lang="en-US" altLang="zh-CN" sz="2400" dirty="0">
                <a:latin typeface="Times New Roman" panose="02020603050405020304" charset="0"/>
                <a:cs typeface="Times New Roman" panose="02020603050405020304" charset="0"/>
              </a:rPr>
              <a:t>}</a:t>
            </a:r>
            <a:endParaRPr lang="en-US" altLang="zh-CN" sz="2400" dirty="0">
              <a:latin typeface="Times New Roman" panose="02020603050405020304" charset="0"/>
              <a:cs typeface="Times New Roman" panose="02020603050405020304" charset="0"/>
            </a:endParaRPr>
          </a:p>
        </p:txBody>
      </p:sp>
      <p:sp>
        <p:nvSpPr>
          <p:cNvPr id="14" name="矩形 13"/>
          <p:cNvSpPr>
            <a:spLocks noChangeArrowheads="1"/>
          </p:cNvSpPr>
          <p:nvPr/>
        </p:nvSpPr>
        <p:spPr bwMode="auto">
          <a:xfrm>
            <a:off x="7412038" y="4495801"/>
            <a:ext cx="21403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marL="0" lvl="2" eaLnBrk="1" hangingPunct="1">
              <a:spcBef>
                <a:spcPct val="0"/>
              </a:spcBef>
              <a:buClr>
                <a:srgbClr val="5FB6F1"/>
              </a:buClr>
              <a:buNone/>
            </a:pPr>
            <a:r>
              <a:rPr lang="en-US" altLang="zh-CN" dirty="0">
                <a:solidFill>
                  <a:srgbClr val="FF0000"/>
                </a:solidFill>
                <a:latin typeface="Times New Roman" panose="02020603050405020304" charset="0"/>
                <a:cs typeface="Times New Roman" panose="02020603050405020304" charset="0"/>
              </a:rPr>
              <a:t>C={I</a:t>
            </a:r>
            <a:r>
              <a:rPr lang="en-US" altLang="zh-CN" baseline="-25000" dirty="0">
                <a:solidFill>
                  <a:srgbClr val="FF0000"/>
                </a:solidFill>
                <a:latin typeface="Times New Roman" panose="02020603050405020304" charset="0"/>
                <a:cs typeface="Times New Roman" panose="02020603050405020304" charset="0"/>
              </a:rPr>
              <a:t>0</a:t>
            </a:r>
            <a:r>
              <a:rPr lang="en-US" altLang="zh-CN" dirty="0">
                <a:solidFill>
                  <a:srgbClr val="FF0000"/>
                </a:solidFill>
                <a:latin typeface="Times New Roman" panose="02020603050405020304" charset="0"/>
                <a:cs typeface="Times New Roman" panose="02020603050405020304" charset="0"/>
              </a:rPr>
              <a:t>, I</a:t>
            </a:r>
            <a:r>
              <a:rPr lang="en-US" altLang="zh-CN" baseline="-25000" dirty="0">
                <a:solidFill>
                  <a:srgbClr val="FF0000"/>
                </a:solidFill>
                <a:latin typeface="Times New Roman" panose="02020603050405020304" charset="0"/>
                <a:cs typeface="Times New Roman" panose="02020603050405020304" charset="0"/>
              </a:rPr>
              <a:t>1</a:t>
            </a:r>
            <a:r>
              <a:rPr lang="en-US" altLang="zh-CN" dirty="0">
                <a:solidFill>
                  <a:srgbClr val="FF0000"/>
                </a:solidFill>
                <a:latin typeface="Times New Roman" panose="02020603050405020304" charset="0"/>
                <a:cs typeface="Times New Roman" panose="02020603050405020304" charset="0"/>
              </a:rPr>
              <a:t>, I</a:t>
            </a:r>
            <a:r>
              <a:rPr lang="en-US" altLang="zh-CN" baseline="-25000" dirty="0">
                <a:solidFill>
                  <a:srgbClr val="FF0000"/>
                </a:solidFill>
                <a:latin typeface="Times New Roman" panose="02020603050405020304" charset="0"/>
                <a:cs typeface="Times New Roman" panose="02020603050405020304" charset="0"/>
              </a:rPr>
              <a:t>2</a:t>
            </a:r>
            <a:r>
              <a:rPr lang="en-US" altLang="zh-CN" dirty="0">
                <a:solidFill>
                  <a:srgbClr val="FF0000"/>
                </a:solidFill>
                <a:latin typeface="Times New Roman" panose="02020603050405020304" charset="0"/>
                <a:cs typeface="Times New Roman" panose="02020603050405020304" charset="0"/>
              </a:rPr>
              <a:t>, I</a:t>
            </a:r>
            <a:r>
              <a:rPr lang="en-US" altLang="zh-CN" baseline="-25000" dirty="0">
                <a:solidFill>
                  <a:srgbClr val="FF0000"/>
                </a:solidFill>
                <a:latin typeface="Times New Roman" panose="02020603050405020304" charset="0"/>
                <a:cs typeface="Times New Roman" panose="02020603050405020304" charset="0"/>
              </a:rPr>
              <a:t>3</a:t>
            </a:r>
            <a:r>
              <a:rPr lang="en-US" altLang="zh-CN" dirty="0">
                <a:solidFill>
                  <a:srgbClr val="FF0000"/>
                </a:solidFill>
                <a:latin typeface="Times New Roman" panose="02020603050405020304" charset="0"/>
                <a:cs typeface="Times New Roman" panose="02020603050405020304" charset="0"/>
              </a:rPr>
              <a:t>}</a:t>
            </a:r>
            <a:endParaRPr lang="en-US" altLang="zh-CN" dirty="0">
              <a:solidFill>
                <a:srgbClr val="FF0000"/>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0" y="838200"/>
            <a:ext cx="6096000" cy="533400"/>
          </a:xfrm>
        </p:spPr>
        <p:txBody>
          <a:bodyPr/>
          <a:lstStyle/>
          <a:p>
            <a:r>
              <a:rPr lang="zh-CN" altLang="en-US" sz="3200" dirty="0">
                <a:sym typeface="+mn-ea"/>
              </a:rPr>
              <a:t>规范</a:t>
            </a:r>
            <a:r>
              <a:rPr lang="en-US" altLang="zh-CN" sz="3200" dirty="0">
                <a:latin typeface="Times New Roman" panose="02020603050405020304" charset="0"/>
                <a:ea typeface="华文新魏" panose="02010800040101010101" pitchFamily="2" charset="-122"/>
                <a:cs typeface="Times New Roman" panose="02020603050405020304" charset="0"/>
              </a:rPr>
              <a:t>LR(0)</a:t>
            </a:r>
            <a:r>
              <a:rPr lang="zh-CN" altLang="en-US" sz="3200" dirty="0">
                <a:latin typeface="Times New Roman" panose="02020603050405020304" charset="0"/>
                <a:ea typeface="华文新魏" panose="02010800040101010101" pitchFamily="2" charset="-122"/>
                <a:cs typeface="Times New Roman" panose="02020603050405020304" charset="0"/>
              </a:rPr>
              <a:t>项目集族记为</a:t>
            </a:r>
            <a:r>
              <a:rPr lang="en-US" altLang="zh-CN" sz="3200" dirty="0">
                <a:latin typeface="Times New Roman" panose="02020603050405020304" charset="0"/>
                <a:ea typeface="华文新魏" panose="02010800040101010101" pitchFamily="2" charset="-122"/>
                <a:cs typeface="Times New Roman" panose="02020603050405020304" charset="0"/>
              </a:rPr>
              <a:t>C</a:t>
            </a:r>
            <a:endParaRPr lang="zh-CN" altLang="en-US" sz="3200" dirty="0">
              <a:latin typeface="Times New Roman" panose="02020603050405020304" charset="0"/>
              <a:ea typeface="华文新魏" panose="02010800040101010101" pitchFamily="2" charset="-122"/>
              <a:cs typeface="Times New Roman" panose="02020603050405020304" charset="0"/>
            </a:endParaRPr>
          </a:p>
        </p:txBody>
      </p:sp>
      <p:sp>
        <p:nvSpPr>
          <p:cNvPr id="2" name="标题 1"/>
          <p:cNvSpPr>
            <a:spLocks noGrp="1"/>
          </p:cNvSpPr>
          <p:nvPr>
            <p:ph type="title" idx="4294967295"/>
          </p:nvPr>
        </p:nvSpPr>
        <p:spPr>
          <a:xfrm>
            <a:off x="0" y="0"/>
            <a:ext cx="7467600" cy="685800"/>
          </a:xfrm>
        </p:spPr>
        <p:txBody>
          <a:bodyPr>
            <a:scene3d>
              <a:camera prst="orthographicFront"/>
              <a:lightRig rig="threePt" dir="t"/>
            </a:scene3d>
          </a:bodyPr>
          <a:lstStyle/>
          <a:p>
            <a:r>
              <a:rPr lang="zh-CN" altLang="en-US" sz="32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例子</a:t>
            </a:r>
            <a:r>
              <a:rPr lang="en-US" altLang="zh-CN" sz="32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a:t>
            </a:r>
            <a:r>
              <a:rPr lang="zh-CN" altLang="en-US" sz="32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求</a:t>
            </a:r>
            <a:r>
              <a:rPr lang="zh-CN" sz="32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规范的</a:t>
            </a:r>
            <a:r>
              <a:rPr lang="en-US" altLang="zh-CN" sz="32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LR(0)</a:t>
            </a:r>
            <a:r>
              <a:rPr lang="zh-CN" altLang="en-US" sz="32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项目集族</a:t>
            </a:r>
            <a:endParaRPr lang="zh-CN" altLang="en-US" sz="32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
        <p:nvSpPr>
          <p:cNvPr id="4" name="灯片编号占位符 3"/>
          <p:cNvSpPr>
            <a:spLocks noGrp="1"/>
          </p:cNvSpPr>
          <p:nvPr>
            <p:ph type="sldNum" sz="quarter" idx="4294967295"/>
          </p:nvPr>
        </p:nvSpPr>
        <p:spPr>
          <a:xfrm>
            <a:off x="0" y="6273800"/>
            <a:ext cx="1981200" cy="457200"/>
          </a:xfrm>
        </p:spPr>
        <p:txBody>
          <a:bodyPr/>
          <a:lstStyle/>
          <a:p>
            <a:fld id="{91F816EA-24CC-2048-859A-C5EA9F275392}" type="slidenum">
              <a:rPr lang="en-US" smtClean="0"/>
            </a:fld>
            <a:endParaRPr lang="en-US" dirty="0"/>
          </a:p>
        </p:txBody>
      </p:sp>
      <p:sp>
        <p:nvSpPr>
          <p:cNvPr id="5" name="内容占位符 2"/>
          <p:cNvSpPr txBox="1"/>
          <p:nvPr/>
        </p:nvSpPr>
        <p:spPr bwMode="auto">
          <a:xfrm>
            <a:off x="8372475" y="417512"/>
            <a:ext cx="1722438" cy="3600450"/>
          </a:xfrm>
          <a:prstGeom prst="rect">
            <a:avLst/>
          </a:prstGeom>
          <a:solidFill>
            <a:schemeClr val="bg2">
              <a:lumMod val="20000"/>
              <a:lumOff val="80000"/>
            </a:schemeClr>
          </a:solidFill>
          <a:ln>
            <a:noFill/>
          </a:ln>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buFont typeface="Wingdings" panose="05000000000000000000" pitchFamily="2" charset="2"/>
              <a:buNone/>
            </a:pPr>
            <a:r>
              <a:rPr lang="en-US" altLang="zh-CN" sz="2400" dirty="0">
                <a:latin typeface="Times New Roman" panose="02020603050405020304" charset="0"/>
                <a:cs typeface="Times New Roman" panose="02020603050405020304" charset="0"/>
              </a:rPr>
              <a:t>[0] S′</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a:latin typeface="Times New Roman" panose="02020603050405020304" charset="0"/>
                <a:cs typeface="Times New Roman" panose="02020603050405020304" charset="0"/>
              </a:rPr>
              <a:t>S</a:t>
            </a:r>
            <a:endParaRPr lang="en-US" altLang="zh-CN" sz="2400" dirty="0">
              <a:latin typeface="Times New Roman" panose="02020603050405020304" charset="0"/>
              <a:cs typeface="Times New Roman" panose="02020603050405020304" charset="0"/>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rPr>
              <a:t>[1] S′</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 S</a:t>
            </a:r>
            <a:endParaRPr lang="en-US" altLang="zh-CN" sz="2400" dirty="0">
              <a:latin typeface="Times New Roman" panose="02020603050405020304" charset="0"/>
              <a:cs typeface="Times New Roman" panose="02020603050405020304" charset="0"/>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rPr>
              <a:t>[2] S→</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aA</a:t>
            </a:r>
            <a:endParaRPr lang="en-US" altLang="zh-CN" sz="2400" dirty="0">
              <a:latin typeface="Times New Roman" panose="02020603050405020304" charset="0"/>
              <a:cs typeface="Times New Roman" panose="02020603050405020304" charset="0"/>
              <a:sym typeface="Symbol" panose="05050102010706020507" pitchFamily="18" charset="2"/>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sym typeface="Symbol" panose="05050102010706020507" pitchFamily="18" charset="2"/>
              </a:rPr>
              <a:t>[3] S</a:t>
            </a:r>
            <a:r>
              <a:rPr lang="zh-CN" altLang="en-US"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aA</a:t>
            </a:r>
            <a:endParaRPr lang="en-US" altLang="zh-CN" sz="2400" dirty="0">
              <a:latin typeface="Times New Roman" panose="02020603050405020304" charset="0"/>
              <a:cs typeface="Times New Roman" panose="02020603050405020304" charset="0"/>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rPr>
              <a:t>[4] S</a:t>
            </a:r>
            <a:r>
              <a:rPr lang="zh-CN" altLang="en-US" sz="2400" dirty="0">
                <a:latin typeface="Times New Roman" panose="02020603050405020304" charset="0"/>
                <a:cs typeface="Times New Roman" panose="02020603050405020304" charset="0"/>
              </a:rPr>
              <a:t>→</a:t>
            </a:r>
            <a:r>
              <a:rPr lang="en-US" altLang="zh-CN" sz="2400" dirty="0" err="1">
                <a:latin typeface="Times New Roman" panose="02020603050405020304" charset="0"/>
                <a:cs typeface="Times New Roman" panose="02020603050405020304" charset="0"/>
              </a:rPr>
              <a:t>aA</a:t>
            </a:r>
            <a:r>
              <a:rPr lang="en-US" altLang="zh-CN" sz="2400" dirty="0">
                <a:latin typeface="Times New Roman" panose="02020603050405020304" charset="0"/>
                <a:cs typeface="Times New Roman" panose="02020603050405020304" charset="0"/>
                <a:sym typeface="Symbol" panose="05050102010706020507" pitchFamily="18" charset="2"/>
              </a:rPr>
              <a:t></a:t>
            </a:r>
            <a:endParaRPr lang="en-US" altLang="zh-CN" sz="2400" dirty="0">
              <a:latin typeface="Times New Roman" panose="02020603050405020304" charset="0"/>
              <a:cs typeface="Times New Roman" panose="02020603050405020304" charset="0"/>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rPr>
              <a:t>[5] S→</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bB</a:t>
            </a:r>
            <a:endParaRPr lang="en-US" altLang="zh-CN" sz="2400" dirty="0">
              <a:latin typeface="Times New Roman" panose="02020603050405020304" charset="0"/>
              <a:cs typeface="Times New Roman" panose="02020603050405020304" charset="0"/>
              <a:sym typeface="Symbol" panose="05050102010706020507" pitchFamily="18" charset="2"/>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sym typeface="Symbol" panose="05050102010706020507" pitchFamily="18" charset="2"/>
              </a:rPr>
              <a:t>[6] S</a:t>
            </a:r>
            <a:r>
              <a:rPr lang="zh-CN" altLang="en-US"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bB</a:t>
            </a:r>
            <a:endParaRPr lang="en-US" altLang="zh-CN" sz="2400" dirty="0">
              <a:latin typeface="Times New Roman" panose="02020603050405020304" charset="0"/>
              <a:cs typeface="Times New Roman" panose="02020603050405020304" charset="0"/>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rPr>
              <a:t>[7] S</a:t>
            </a:r>
            <a:r>
              <a:rPr lang="zh-CN" altLang="en-US" sz="2400" dirty="0">
                <a:latin typeface="Times New Roman" panose="02020603050405020304" charset="0"/>
                <a:cs typeface="Times New Roman" panose="02020603050405020304" charset="0"/>
              </a:rPr>
              <a:t>→</a:t>
            </a:r>
            <a:r>
              <a:rPr lang="en-US" altLang="zh-CN" sz="2400" dirty="0" err="1">
                <a:latin typeface="Times New Roman" panose="02020603050405020304" charset="0"/>
                <a:cs typeface="Times New Roman" panose="02020603050405020304" charset="0"/>
              </a:rPr>
              <a:t>bB</a:t>
            </a:r>
            <a:r>
              <a:rPr lang="en-US" altLang="zh-CN" sz="2400" dirty="0">
                <a:latin typeface="Times New Roman" panose="02020603050405020304" charset="0"/>
                <a:cs typeface="Times New Roman" panose="02020603050405020304" charset="0"/>
                <a:sym typeface="Symbol" panose="05050102010706020507" pitchFamily="18" charset="2"/>
              </a:rPr>
              <a:t></a:t>
            </a:r>
            <a:endParaRPr lang="zh-CN" altLang="en-US" sz="2400" dirty="0">
              <a:latin typeface="Times New Roman" panose="02020603050405020304" charset="0"/>
              <a:cs typeface="Times New Roman" panose="02020603050405020304" charset="0"/>
            </a:endParaRPr>
          </a:p>
        </p:txBody>
      </p:sp>
      <p:sp>
        <p:nvSpPr>
          <p:cNvPr id="6" name="矩形 5"/>
          <p:cNvSpPr>
            <a:spLocks noChangeArrowheads="1"/>
          </p:cNvSpPr>
          <p:nvPr/>
        </p:nvSpPr>
        <p:spPr bwMode="auto">
          <a:xfrm>
            <a:off x="10058400" y="381001"/>
            <a:ext cx="1981200" cy="1938337"/>
          </a:xfrm>
          <a:prstGeom prst="rect">
            <a:avLst/>
          </a:prstGeom>
          <a:solidFill>
            <a:schemeClr val="bg2">
              <a:lumMod val="20000"/>
              <a:lumOff val="80000"/>
            </a:schemeClr>
          </a:solidFill>
          <a:ln>
            <a:noFill/>
          </a:ln>
        </p:spPr>
        <p:txBody>
          <a:bodyPr>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[8] A</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rPr>
              <a:t>cA</a:t>
            </a:r>
            <a:endParaRPr lang="en-US" altLang="zh-CN" sz="2400" dirty="0">
              <a:latin typeface="Times New Roman" panose="02020603050405020304" charset="0"/>
              <a:cs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[9] A→</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cA</a:t>
            </a:r>
            <a:endParaRPr lang="en-US" altLang="zh-CN" sz="2400" dirty="0">
              <a:latin typeface="Times New Roman" panose="02020603050405020304" charset="0"/>
              <a:cs typeface="Times New Roman" panose="02020603050405020304" charset="0"/>
              <a:sym typeface="Symbol" panose="05050102010706020507" pitchFamily="18" charset="2"/>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sym typeface="Symbol" panose="05050102010706020507" pitchFamily="18" charset="2"/>
              </a:rPr>
              <a:t>[10] A</a:t>
            </a:r>
            <a:r>
              <a:rPr lang="zh-CN" altLang="en-US"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cA</a:t>
            </a:r>
            <a:r>
              <a:rPr lang="en-US" altLang="zh-CN" sz="2400" dirty="0">
                <a:latin typeface="Times New Roman" panose="02020603050405020304" charset="0"/>
                <a:cs typeface="Times New Roman" panose="02020603050405020304" charset="0"/>
                <a:sym typeface="Symbol" panose="05050102010706020507" pitchFamily="18" charset="2"/>
              </a:rPr>
              <a:t></a:t>
            </a:r>
            <a:endParaRPr lang="en-US" altLang="zh-CN" sz="2400" dirty="0">
              <a:latin typeface="Times New Roman" panose="02020603050405020304" charset="0"/>
              <a:cs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[11] A</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d</a:t>
            </a:r>
            <a:endParaRPr lang="en-US" altLang="zh-CN" sz="2400" dirty="0">
              <a:latin typeface="Times New Roman" panose="02020603050405020304" charset="0"/>
              <a:cs typeface="Times New Roman" panose="02020603050405020304" charset="0"/>
              <a:sym typeface="Symbol" panose="05050102010706020507" pitchFamily="18" charset="2"/>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[12]A</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rPr>
              <a:t>d</a:t>
            </a:r>
            <a:r>
              <a:rPr lang="en-US" altLang="zh-CN" sz="2400" dirty="0">
                <a:latin typeface="Times New Roman" panose="02020603050405020304" charset="0"/>
                <a:cs typeface="Times New Roman" panose="02020603050405020304" charset="0"/>
                <a:sym typeface="Symbol" panose="05050102010706020507" pitchFamily="18" charset="2"/>
              </a:rPr>
              <a:t></a:t>
            </a:r>
            <a:endParaRPr lang="en-US" altLang="zh-CN" sz="2400" dirty="0">
              <a:latin typeface="Times New Roman" panose="02020603050405020304" charset="0"/>
              <a:cs typeface="Times New Roman" panose="02020603050405020304" charset="0"/>
            </a:endParaRPr>
          </a:p>
        </p:txBody>
      </p:sp>
      <p:sp>
        <p:nvSpPr>
          <p:cNvPr id="7" name="矩形 6"/>
          <p:cNvSpPr>
            <a:spLocks noChangeArrowheads="1"/>
          </p:cNvSpPr>
          <p:nvPr/>
        </p:nvSpPr>
        <p:spPr bwMode="auto">
          <a:xfrm>
            <a:off x="10059988" y="2220913"/>
            <a:ext cx="1979612" cy="1939925"/>
          </a:xfrm>
          <a:prstGeom prst="rect">
            <a:avLst/>
          </a:prstGeom>
          <a:solidFill>
            <a:schemeClr val="bg2">
              <a:lumMod val="20000"/>
              <a:lumOff val="80000"/>
            </a:schemeClr>
          </a:solidFill>
          <a:ln>
            <a:noFill/>
          </a:ln>
        </p:spPr>
        <p:txBody>
          <a:bodyPr>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[13] B</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rPr>
              <a:t>cB</a:t>
            </a:r>
            <a:endParaRPr lang="en-US" altLang="zh-CN" sz="2400" dirty="0">
              <a:latin typeface="Times New Roman" panose="02020603050405020304" charset="0"/>
              <a:cs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[14] B→</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cB</a:t>
            </a:r>
            <a:endParaRPr lang="en-US" altLang="zh-CN" sz="2400" dirty="0">
              <a:latin typeface="Times New Roman" panose="02020603050405020304" charset="0"/>
              <a:cs typeface="Times New Roman" panose="02020603050405020304" charset="0"/>
              <a:sym typeface="Symbol" panose="05050102010706020507" pitchFamily="18" charset="2"/>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sym typeface="Symbol" panose="05050102010706020507" pitchFamily="18" charset="2"/>
              </a:rPr>
              <a:t>[15] B</a:t>
            </a:r>
            <a:r>
              <a:rPr lang="zh-CN" altLang="en-US"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cB</a:t>
            </a:r>
            <a:r>
              <a:rPr lang="en-US" altLang="zh-CN" sz="2400" dirty="0">
                <a:latin typeface="Times New Roman" panose="02020603050405020304" charset="0"/>
                <a:cs typeface="Times New Roman" panose="02020603050405020304" charset="0"/>
                <a:sym typeface="Symbol" panose="05050102010706020507" pitchFamily="18" charset="2"/>
              </a:rPr>
              <a:t></a:t>
            </a:r>
            <a:endParaRPr lang="en-US" altLang="zh-CN" sz="2400" dirty="0">
              <a:latin typeface="Times New Roman" panose="02020603050405020304" charset="0"/>
              <a:cs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[16] B</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d</a:t>
            </a:r>
            <a:endParaRPr lang="en-US" altLang="zh-CN" sz="2400" dirty="0">
              <a:latin typeface="Times New Roman" panose="02020603050405020304" charset="0"/>
              <a:cs typeface="Times New Roman" panose="02020603050405020304" charset="0"/>
              <a:sym typeface="Symbol" panose="05050102010706020507" pitchFamily="18" charset="2"/>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[17] B</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rPr>
              <a:t>d</a:t>
            </a:r>
            <a:r>
              <a:rPr lang="en-US" altLang="zh-CN" sz="2400" dirty="0">
                <a:latin typeface="Times New Roman" panose="02020603050405020304" charset="0"/>
                <a:cs typeface="Times New Roman" panose="02020603050405020304" charset="0"/>
                <a:sym typeface="Symbol" panose="05050102010706020507" pitchFamily="18" charset="2"/>
              </a:rPr>
              <a:t></a:t>
            </a:r>
            <a:endParaRPr lang="en-US" altLang="zh-CN" sz="2400" dirty="0">
              <a:latin typeface="Times New Roman" panose="02020603050405020304" charset="0"/>
              <a:cs typeface="Times New Roman" panose="02020603050405020304" charset="0"/>
            </a:endParaRPr>
          </a:p>
        </p:txBody>
      </p:sp>
      <p:sp>
        <p:nvSpPr>
          <p:cNvPr id="8" name="文本框 7"/>
          <p:cNvSpPr txBox="1"/>
          <p:nvPr/>
        </p:nvSpPr>
        <p:spPr>
          <a:xfrm>
            <a:off x="5698490" y="105410"/>
            <a:ext cx="2540000" cy="1568450"/>
          </a:xfrm>
          <a:prstGeom prst="rect">
            <a:avLst/>
          </a:prstGeom>
          <a:noFill/>
        </p:spPr>
        <p:txBody>
          <a:bodyPr wrap="square" rtlCol="0" anchor="t">
            <a:spAutoFit/>
          </a:bodyPr>
          <a:p>
            <a:pPr marL="914400" lvl="2" indent="0">
              <a:buNone/>
            </a:pPr>
            <a:r>
              <a:rPr lang="en-US" altLang="zh-CN" sz="2400" dirty="0">
                <a:latin typeface="Times New Roman" panose="02020603050405020304" charset="0"/>
                <a:cs typeface="Times New Roman" panose="02020603050405020304" charset="0"/>
                <a:sym typeface="+mn-ea"/>
              </a:rPr>
              <a:t>S′→S</a:t>
            </a:r>
            <a:endParaRPr lang="en-US" altLang="zh-CN" sz="2400" dirty="0">
              <a:latin typeface="Times New Roman" panose="02020603050405020304" charset="0"/>
              <a:cs typeface="Times New Roman" panose="02020603050405020304" charset="0"/>
            </a:endParaRPr>
          </a:p>
          <a:p>
            <a:pPr marL="914400" lvl="2" indent="0">
              <a:buNone/>
            </a:pPr>
            <a:r>
              <a:rPr lang="en-US" altLang="zh-CN" sz="2400" dirty="0" err="1">
                <a:latin typeface="Times New Roman" panose="02020603050405020304" charset="0"/>
                <a:cs typeface="Times New Roman" panose="02020603050405020304" charset="0"/>
                <a:sym typeface="+mn-ea"/>
              </a:rPr>
              <a:t>S→aA|bB</a:t>
            </a:r>
            <a:endParaRPr lang="en-US" altLang="zh-CN" sz="2400" dirty="0">
              <a:latin typeface="Times New Roman" panose="02020603050405020304" charset="0"/>
              <a:cs typeface="Times New Roman" panose="02020603050405020304" charset="0"/>
            </a:endParaRPr>
          </a:p>
          <a:p>
            <a:pPr marL="914400" lvl="2" indent="0">
              <a:buNone/>
            </a:pPr>
            <a:r>
              <a:rPr lang="en-US" altLang="zh-CN" sz="2400" dirty="0" err="1">
                <a:latin typeface="Times New Roman" panose="02020603050405020304" charset="0"/>
                <a:cs typeface="Times New Roman" panose="02020603050405020304" charset="0"/>
                <a:sym typeface="+mn-ea"/>
              </a:rPr>
              <a:t>A→cA|d</a:t>
            </a:r>
            <a:endParaRPr lang="en-US" altLang="zh-CN" sz="2400" dirty="0">
              <a:latin typeface="Times New Roman" panose="02020603050405020304" charset="0"/>
              <a:cs typeface="Times New Roman" panose="02020603050405020304" charset="0"/>
            </a:endParaRPr>
          </a:p>
          <a:p>
            <a:pPr marL="914400" lvl="2" indent="0">
              <a:buNone/>
            </a:pPr>
            <a:r>
              <a:rPr lang="en-US" altLang="zh-CN" sz="2400" dirty="0" err="1">
                <a:latin typeface="Times New Roman" panose="02020603050405020304" charset="0"/>
                <a:cs typeface="Times New Roman" panose="02020603050405020304" charset="0"/>
                <a:sym typeface="+mn-ea"/>
              </a:rPr>
              <a:t>B→cB|d</a:t>
            </a:r>
            <a:endParaRPr lang="zh-CN" altLang="en-US" sz="2400" dirty="0">
              <a:latin typeface="+mn-lt"/>
            </a:endParaRPr>
          </a:p>
        </p:txBody>
      </p:sp>
      <p:sp>
        <p:nvSpPr>
          <p:cNvPr id="21" name="TextBox 20"/>
          <p:cNvSpPr txBox="1"/>
          <p:nvPr/>
        </p:nvSpPr>
        <p:spPr>
          <a:xfrm>
            <a:off x="1658938" y="3559176"/>
            <a:ext cx="5419725" cy="829945"/>
          </a:xfrm>
          <a:prstGeom prst="rect">
            <a:avLst/>
          </a:prstGeom>
          <a:noFill/>
        </p:spPr>
        <p:txBody>
          <a:bodyPr>
            <a:spAutoFit/>
          </a:bodyPr>
          <a:lstStyle/>
          <a:p>
            <a:pPr>
              <a:buClr>
                <a:srgbClr val="5FB6F1"/>
              </a:buClr>
              <a:buFont typeface="Wingdings" panose="05000000000000000000" pitchFamily="2" charset="2"/>
              <a:buNone/>
              <a:defRPr/>
            </a:pPr>
            <a:r>
              <a:rPr lang="zh-CN" altLang="en-US" sz="2400" dirty="0">
                <a:solidFill>
                  <a:srgbClr val="000000"/>
                </a:solidFill>
                <a:latin typeface="Times New Roman" panose="02020603050405020304" charset="0"/>
                <a:ea typeface="华文新魏" panose="02010800040101010101" pitchFamily="2" charset="-122"/>
                <a:cs typeface="Times New Roman" panose="02020603050405020304" charset="0"/>
              </a:rPr>
              <a:t>第二步，求解</a:t>
            </a:r>
            <a:r>
              <a:rPr lang="en-US" altLang="zh-CN" sz="2400" dirty="0">
                <a:solidFill>
                  <a:srgbClr val="000000"/>
                </a:solidFill>
                <a:latin typeface="Times New Roman" panose="02020603050405020304" charset="0"/>
                <a:ea typeface="华文新魏" panose="02010800040101010101" pitchFamily="2" charset="-122"/>
                <a:cs typeface="Times New Roman" panose="02020603050405020304" charset="0"/>
              </a:rPr>
              <a:t>C</a:t>
            </a:r>
            <a:r>
              <a:rPr lang="zh-CN" altLang="en-US" sz="2400" dirty="0">
                <a:solidFill>
                  <a:srgbClr val="000000"/>
                </a:solidFill>
                <a:latin typeface="Times New Roman" panose="02020603050405020304" charset="0"/>
                <a:ea typeface="华文新魏" panose="02010800040101010101" pitchFamily="2" charset="-122"/>
                <a:cs typeface="Times New Roman" panose="02020603050405020304" charset="0"/>
              </a:rPr>
              <a:t>中每个项目集的转移项目集</a:t>
            </a:r>
            <a:r>
              <a:rPr lang="en-US" altLang="zh-CN" sz="2400" dirty="0">
                <a:solidFill>
                  <a:srgbClr val="000000"/>
                </a:solidFill>
                <a:latin typeface="Times New Roman" panose="02020603050405020304" charset="0"/>
                <a:ea typeface="华文新魏" panose="02010800040101010101" pitchFamily="2" charset="-122"/>
                <a:cs typeface="Times New Roman" panose="02020603050405020304" charset="0"/>
              </a:rPr>
              <a:t>:  </a:t>
            </a:r>
            <a:r>
              <a:rPr lang="zh-CN" altLang="en-US" sz="2400" dirty="0">
                <a:solidFill>
                  <a:srgbClr val="000000"/>
                </a:solidFill>
                <a:latin typeface="Times New Roman" panose="02020603050405020304" charset="0"/>
                <a:ea typeface="华文新魏" panose="02010800040101010101" pitchFamily="2" charset="-122"/>
                <a:cs typeface="Times New Roman" panose="02020603050405020304" charset="0"/>
              </a:rPr>
              <a:t>针对</a:t>
            </a:r>
            <a:r>
              <a:rPr lang="en-US" altLang="zh-CN" sz="2400" dirty="0">
                <a:solidFill>
                  <a:srgbClr val="FF0000"/>
                </a:solidFill>
                <a:effectLst>
                  <a:outerShdw blurRad="38100" dist="38100" dir="2700000" algn="tl">
                    <a:srgbClr val="000000">
                      <a:alpha val="43137"/>
                    </a:srgbClr>
                  </a:outerShdw>
                </a:effectLst>
                <a:latin typeface="Times New Roman" panose="02020603050405020304" charset="0"/>
                <a:ea typeface="华文新魏" panose="02010800040101010101" pitchFamily="2" charset="-122"/>
                <a:cs typeface="Times New Roman" panose="02020603050405020304" charset="0"/>
              </a:rPr>
              <a:t>I</a:t>
            </a:r>
            <a:r>
              <a:rPr lang="en-US" altLang="zh-CN" sz="2400" baseline="-25000" dirty="0">
                <a:solidFill>
                  <a:srgbClr val="FF0000"/>
                </a:solidFill>
                <a:effectLst>
                  <a:outerShdw blurRad="38100" dist="38100" dir="2700000" algn="tl">
                    <a:srgbClr val="000000">
                      <a:alpha val="43137"/>
                    </a:srgbClr>
                  </a:outerShdw>
                </a:effectLst>
                <a:latin typeface="Times New Roman" panose="02020603050405020304" charset="0"/>
                <a:ea typeface="华文新魏" panose="02010800040101010101" pitchFamily="2" charset="-122"/>
                <a:cs typeface="Times New Roman" panose="02020603050405020304" charset="0"/>
              </a:rPr>
              <a:t>1</a:t>
            </a:r>
            <a:endParaRPr lang="en-US" altLang="zh-CN" sz="2400" baseline="-25000" dirty="0">
              <a:solidFill>
                <a:srgbClr val="FF0000"/>
              </a:solidFill>
              <a:effectLst>
                <a:outerShdw blurRad="38100" dist="38100" dir="2700000" algn="tl">
                  <a:srgbClr val="000000">
                    <a:alpha val="43137"/>
                  </a:srgbClr>
                </a:outerShdw>
              </a:effectLst>
              <a:latin typeface="Times New Roman" panose="02020603050405020304" charset="0"/>
              <a:ea typeface="华文新魏" panose="02010800040101010101" pitchFamily="2" charset="-122"/>
              <a:cs typeface="Times New Roman" panose="02020603050405020304" charset="0"/>
            </a:endParaRPr>
          </a:p>
        </p:txBody>
      </p:sp>
      <p:sp>
        <p:nvSpPr>
          <p:cNvPr id="23" name="矩形 22"/>
          <p:cNvSpPr>
            <a:spLocks noChangeArrowheads="1"/>
          </p:cNvSpPr>
          <p:nvPr/>
        </p:nvSpPr>
        <p:spPr bwMode="auto">
          <a:xfrm>
            <a:off x="1600201" y="1489076"/>
            <a:ext cx="4522787"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92075"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lvl="2" eaLnBrk="1" hangingPunct="1">
              <a:spcBef>
                <a:spcPct val="0"/>
              </a:spcBef>
              <a:buClr>
                <a:srgbClr val="5FB6F1"/>
              </a:buClr>
              <a:buFont typeface="Wingdings" panose="05000000000000000000" pitchFamily="2" charset="2"/>
              <a:buNone/>
            </a:pPr>
            <a:r>
              <a:rPr lang="en-US" altLang="zh-CN" dirty="0">
                <a:solidFill>
                  <a:srgbClr val="000000"/>
                </a:solidFill>
                <a:latin typeface="Times New Roman" panose="02020603050405020304" charset="0"/>
                <a:cs typeface="Times New Roman" panose="02020603050405020304" charset="0"/>
              </a:rPr>
              <a:t>I</a:t>
            </a:r>
            <a:r>
              <a:rPr lang="en-US" altLang="zh-CN" baseline="-25000" dirty="0">
                <a:solidFill>
                  <a:srgbClr val="000000"/>
                </a:solidFill>
                <a:latin typeface="Times New Roman" panose="02020603050405020304" charset="0"/>
                <a:cs typeface="Times New Roman" panose="02020603050405020304" charset="0"/>
              </a:rPr>
              <a:t>0</a:t>
            </a:r>
            <a:r>
              <a:rPr lang="en-US" altLang="zh-CN" dirty="0">
                <a:solidFill>
                  <a:srgbClr val="000000"/>
                </a:solidFill>
                <a:latin typeface="Times New Roman" panose="02020603050405020304" charset="0"/>
                <a:cs typeface="Times New Roman" panose="02020603050405020304" charset="0"/>
              </a:rPr>
              <a:t>={S′</a:t>
            </a:r>
            <a:r>
              <a:rPr lang="zh-CN" altLang="en-US" dirty="0">
                <a:solidFill>
                  <a:srgbClr val="000000"/>
                </a:solidFill>
                <a:latin typeface="Times New Roman" panose="02020603050405020304" charset="0"/>
                <a:cs typeface="Times New Roman" panose="02020603050405020304" charset="0"/>
              </a:rPr>
              <a:t>→</a:t>
            </a:r>
            <a:r>
              <a:rPr lang="en-US" altLang="zh-CN" dirty="0">
                <a:solidFill>
                  <a:srgbClr val="000000"/>
                </a:solidFill>
                <a:latin typeface="Times New Roman" panose="02020603050405020304" charset="0"/>
                <a:cs typeface="Times New Roman" panose="02020603050405020304" charset="0"/>
                <a:sym typeface="Symbol" panose="05050102010706020507" pitchFamily="18" charset="2"/>
              </a:rPr>
              <a:t> </a:t>
            </a:r>
            <a:r>
              <a:rPr lang="en-US" altLang="zh-CN" dirty="0">
                <a:solidFill>
                  <a:srgbClr val="000000"/>
                </a:solidFill>
                <a:latin typeface="Times New Roman" panose="02020603050405020304" charset="0"/>
                <a:cs typeface="Times New Roman" panose="02020603050405020304" charset="0"/>
              </a:rPr>
              <a:t>S, S→</a:t>
            </a:r>
            <a:r>
              <a:rPr lang="en-US" altLang="zh-CN" dirty="0">
                <a:solidFill>
                  <a:srgbClr val="000000"/>
                </a:solidFill>
                <a:latin typeface="Times New Roman" panose="02020603050405020304" charset="0"/>
                <a:cs typeface="Times New Roman" panose="02020603050405020304" charset="0"/>
                <a:sym typeface="Symbol" panose="05050102010706020507" pitchFamily="18" charset="2"/>
              </a:rPr>
              <a:t> </a:t>
            </a:r>
            <a:r>
              <a:rPr lang="en-US" altLang="zh-CN" dirty="0" err="1">
                <a:solidFill>
                  <a:srgbClr val="000000"/>
                </a:solidFill>
                <a:latin typeface="Times New Roman" panose="02020603050405020304" charset="0"/>
                <a:cs typeface="Times New Roman" panose="02020603050405020304" charset="0"/>
                <a:sym typeface="Symbol" panose="05050102010706020507" pitchFamily="18" charset="2"/>
              </a:rPr>
              <a:t>aA</a:t>
            </a:r>
            <a:r>
              <a:rPr lang="en-US" altLang="zh-CN" dirty="0">
                <a:solidFill>
                  <a:srgbClr val="000000"/>
                </a:solidFill>
                <a:latin typeface="Times New Roman" panose="02020603050405020304" charset="0"/>
                <a:cs typeface="Times New Roman" panose="02020603050405020304" charset="0"/>
                <a:sym typeface="Symbol" panose="05050102010706020507" pitchFamily="18" charset="2"/>
              </a:rPr>
              <a:t>, </a:t>
            </a:r>
            <a:r>
              <a:rPr lang="en-US" altLang="zh-CN" dirty="0">
                <a:solidFill>
                  <a:srgbClr val="000000"/>
                </a:solidFill>
                <a:latin typeface="Times New Roman" panose="02020603050405020304" charset="0"/>
                <a:cs typeface="Times New Roman" panose="02020603050405020304" charset="0"/>
              </a:rPr>
              <a:t>S→</a:t>
            </a:r>
            <a:r>
              <a:rPr lang="en-US" altLang="zh-CN" dirty="0">
                <a:solidFill>
                  <a:srgbClr val="000000"/>
                </a:solidFill>
                <a:latin typeface="Times New Roman" panose="02020603050405020304" charset="0"/>
                <a:cs typeface="Times New Roman" panose="02020603050405020304" charset="0"/>
                <a:sym typeface="Symbol" panose="05050102010706020507" pitchFamily="18" charset="2"/>
              </a:rPr>
              <a:t> </a:t>
            </a:r>
            <a:r>
              <a:rPr lang="en-US" altLang="zh-CN" dirty="0" err="1">
                <a:solidFill>
                  <a:srgbClr val="000000"/>
                </a:solidFill>
                <a:latin typeface="Times New Roman" panose="02020603050405020304" charset="0"/>
                <a:cs typeface="Times New Roman" panose="02020603050405020304" charset="0"/>
                <a:sym typeface="Symbol" panose="05050102010706020507" pitchFamily="18" charset="2"/>
              </a:rPr>
              <a:t>bB</a:t>
            </a:r>
            <a:r>
              <a:rPr lang="en-US" altLang="zh-CN" dirty="0">
                <a:solidFill>
                  <a:srgbClr val="000000"/>
                </a:solidFill>
                <a:latin typeface="Times New Roman" panose="02020603050405020304" charset="0"/>
                <a:cs typeface="Times New Roman" panose="02020603050405020304" charset="0"/>
                <a:sym typeface="Symbol" panose="05050102010706020507" pitchFamily="18" charset="2"/>
              </a:rPr>
              <a:t>  </a:t>
            </a:r>
            <a:r>
              <a:rPr lang="en-US" altLang="zh-CN" dirty="0">
                <a:solidFill>
                  <a:srgbClr val="000000"/>
                </a:solidFill>
                <a:latin typeface="Times New Roman" panose="02020603050405020304" charset="0"/>
                <a:cs typeface="Times New Roman" panose="02020603050405020304" charset="0"/>
              </a:rPr>
              <a:t>}</a:t>
            </a:r>
            <a:endParaRPr lang="en-US" altLang="zh-CN" dirty="0">
              <a:solidFill>
                <a:srgbClr val="000000"/>
              </a:solidFill>
              <a:latin typeface="Times New Roman" panose="02020603050405020304" charset="0"/>
              <a:cs typeface="Times New Roman" panose="02020603050405020304" charset="0"/>
            </a:endParaRPr>
          </a:p>
          <a:p>
            <a:pPr lvl="2" eaLnBrk="1" hangingPunct="1">
              <a:spcBef>
                <a:spcPct val="0"/>
              </a:spcBef>
              <a:buClr>
                <a:srgbClr val="5FB6F1"/>
              </a:buClr>
              <a:buFont typeface="Wingdings" panose="05000000000000000000" pitchFamily="2" charset="2"/>
              <a:buNone/>
            </a:pPr>
            <a:r>
              <a:rPr lang="en-US" altLang="zh-CN" dirty="0">
                <a:solidFill>
                  <a:srgbClr val="000000"/>
                </a:solidFill>
                <a:latin typeface="Times New Roman" panose="02020603050405020304" charset="0"/>
                <a:cs typeface="Times New Roman" panose="02020603050405020304" charset="0"/>
              </a:rPr>
              <a:t>I</a:t>
            </a:r>
            <a:r>
              <a:rPr lang="en-US" altLang="zh-CN" baseline="-25000" dirty="0">
                <a:solidFill>
                  <a:srgbClr val="000000"/>
                </a:solidFill>
                <a:latin typeface="Times New Roman" panose="02020603050405020304" charset="0"/>
                <a:cs typeface="Times New Roman" panose="02020603050405020304" charset="0"/>
              </a:rPr>
              <a:t>1</a:t>
            </a:r>
            <a:r>
              <a:rPr lang="en-US" altLang="zh-CN" dirty="0">
                <a:solidFill>
                  <a:srgbClr val="000000"/>
                </a:solidFill>
                <a:latin typeface="Times New Roman" panose="02020603050405020304" charset="0"/>
                <a:cs typeface="Times New Roman" panose="02020603050405020304" charset="0"/>
              </a:rPr>
              <a:t>={S′</a:t>
            </a:r>
            <a:r>
              <a:rPr lang="zh-CN" altLang="en-US" dirty="0">
                <a:solidFill>
                  <a:srgbClr val="000000"/>
                </a:solidFill>
                <a:latin typeface="Times New Roman" panose="02020603050405020304" charset="0"/>
                <a:cs typeface="Times New Roman" panose="02020603050405020304" charset="0"/>
              </a:rPr>
              <a:t>→</a:t>
            </a:r>
            <a:r>
              <a:rPr lang="en-US" altLang="zh-CN" dirty="0">
                <a:solidFill>
                  <a:srgbClr val="000000"/>
                </a:solidFill>
                <a:latin typeface="Times New Roman" panose="02020603050405020304" charset="0"/>
                <a:cs typeface="Times New Roman" panose="02020603050405020304" charset="0"/>
                <a:sym typeface="Symbol" panose="05050102010706020507" pitchFamily="18" charset="2"/>
              </a:rPr>
              <a:t> </a:t>
            </a:r>
            <a:r>
              <a:rPr lang="en-US" altLang="zh-CN" dirty="0">
                <a:solidFill>
                  <a:srgbClr val="000000"/>
                </a:solidFill>
                <a:latin typeface="Times New Roman" panose="02020603050405020304" charset="0"/>
                <a:cs typeface="Times New Roman" panose="02020603050405020304" charset="0"/>
              </a:rPr>
              <a:t>S</a:t>
            </a:r>
            <a:r>
              <a:rPr lang="en-US" altLang="zh-CN" dirty="0">
                <a:solidFill>
                  <a:srgbClr val="000000"/>
                </a:solidFill>
                <a:latin typeface="Times New Roman" panose="02020603050405020304" charset="0"/>
                <a:cs typeface="Times New Roman" panose="02020603050405020304" charset="0"/>
                <a:sym typeface="Symbol" panose="05050102010706020507" pitchFamily="18" charset="2"/>
              </a:rPr>
              <a:t></a:t>
            </a:r>
            <a:r>
              <a:rPr lang="en-US" altLang="zh-CN" dirty="0">
                <a:solidFill>
                  <a:srgbClr val="000000"/>
                </a:solidFill>
                <a:latin typeface="Times New Roman" panose="02020603050405020304" charset="0"/>
                <a:cs typeface="Times New Roman" panose="02020603050405020304" charset="0"/>
              </a:rPr>
              <a:t>}</a:t>
            </a:r>
            <a:endParaRPr lang="en-US" altLang="zh-CN" dirty="0">
              <a:solidFill>
                <a:srgbClr val="000000"/>
              </a:solidFill>
              <a:latin typeface="Times New Roman" panose="02020603050405020304" charset="0"/>
              <a:cs typeface="Times New Roman" panose="02020603050405020304" charset="0"/>
            </a:endParaRPr>
          </a:p>
          <a:p>
            <a:pPr lvl="2" eaLnBrk="1" hangingPunct="1">
              <a:spcBef>
                <a:spcPct val="0"/>
              </a:spcBef>
              <a:buClr>
                <a:srgbClr val="5FB6F1"/>
              </a:buClr>
              <a:buFont typeface="Wingdings" panose="05000000000000000000" pitchFamily="2" charset="2"/>
              <a:buNone/>
            </a:pPr>
            <a:r>
              <a:rPr lang="en-US" altLang="zh-CN" dirty="0">
                <a:solidFill>
                  <a:srgbClr val="000000"/>
                </a:solidFill>
                <a:latin typeface="Times New Roman" panose="02020603050405020304" charset="0"/>
                <a:cs typeface="Times New Roman" panose="02020603050405020304" charset="0"/>
              </a:rPr>
              <a:t>I</a:t>
            </a:r>
            <a:r>
              <a:rPr lang="en-US" altLang="zh-CN" baseline="-25000" dirty="0">
                <a:solidFill>
                  <a:srgbClr val="000000"/>
                </a:solidFill>
                <a:latin typeface="Times New Roman" panose="02020603050405020304" charset="0"/>
                <a:cs typeface="Times New Roman" panose="02020603050405020304" charset="0"/>
              </a:rPr>
              <a:t>2</a:t>
            </a:r>
            <a:r>
              <a:rPr lang="en-US" altLang="zh-CN" dirty="0">
                <a:solidFill>
                  <a:srgbClr val="000000"/>
                </a:solidFill>
                <a:latin typeface="Times New Roman" panose="02020603050405020304" charset="0"/>
                <a:cs typeface="Times New Roman" panose="02020603050405020304" charset="0"/>
              </a:rPr>
              <a:t>={S</a:t>
            </a:r>
            <a:r>
              <a:rPr lang="zh-CN" altLang="en-US" dirty="0">
                <a:solidFill>
                  <a:srgbClr val="000000"/>
                </a:solidFill>
                <a:latin typeface="Times New Roman" panose="02020603050405020304" charset="0"/>
                <a:cs typeface="Times New Roman" panose="02020603050405020304" charset="0"/>
              </a:rPr>
              <a:t>→</a:t>
            </a:r>
            <a:r>
              <a:rPr lang="en-US" altLang="zh-CN" dirty="0">
                <a:solidFill>
                  <a:srgbClr val="000000"/>
                </a:solidFill>
                <a:latin typeface="Times New Roman" panose="02020603050405020304" charset="0"/>
                <a:cs typeface="Times New Roman" panose="02020603050405020304" charset="0"/>
                <a:sym typeface="Symbol" panose="05050102010706020507" pitchFamily="18" charset="2"/>
              </a:rPr>
              <a:t> </a:t>
            </a:r>
            <a:r>
              <a:rPr lang="en-US" altLang="zh-CN" dirty="0" err="1">
                <a:solidFill>
                  <a:srgbClr val="000000"/>
                </a:solidFill>
                <a:latin typeface="Times New Roman" panose="02020603050405020304" charset="0"/>
                <a:cs typeface="Times New Roman" panose="02020603050405020304" charset="0"/>
              </a:rPr>
              <a:t>a</a:t>
            </a:r>
            <a:r>
              <a:rPr lang="en-US" altLang="zh-CN" dirty="0" err="1">
                <a:solidFill>
                  <a:srgbClr val="000000"/>
                </a:solidFill>
                <a:latin typeface="Times New Roman" panose="02020603050405020304" charset="0"/>
                <a:cs typeface="Times New Roman" panose="02020603050405020304" charset="0"/>
                <a:sym typeface="Symbol" panose="05050102010706020507" pitchFamily="18" charset="2"/>
              </a:rPr>
              <a:t>A</a:t>
            </a:r>
            <a:r>
              <a:rPr lang="en-US" altLang="zh-CN" dirty="0">
                <a:solidFill>
                  <a:srgbClr val="000000"/>
                </a:solidFill>
                <a:latin typeface="Times New Roman" panose="02020603050405020304" charset="0"/>
                <a:cs typeface="Times New Roman" panose="02020603050405020304" charset="0"/>
                <a:sym typeface="Symbol" panose="05050102010706020507" pitchFamily="18" charset="2"/>
              </a:rPr>
              <a:t>, </a:t>
            </a:r>
            <a:r>
              <a:rPr lang="en-US" altLang="zh-CN" dirty="0">
                <a:solidFill>
                  <a:srgbClr val="000000"/>
                </a:solidFill>
                <a:latin typeface="Times New Roman" panose="02020603050405020304" charset="0"/>
                <a:cs typeface="Times New Roman" panose="02020603050405020304" charset="0"/>
              </a:rPr>
              <a:t>A</a:t>
            </a:r>
            <a:r>
              <a:rPr lang="zh-CN" altLang="en-US" dirty="0">
                <a:solidFill>
                  <a:srgbClr val="000000"/>
                </a:solidFill>
                <a:latin typeface="Times New Roman" panose="02020603050405020304" charset="0"/>
                <a:cs typeface="Times New Roman" panose="02020603050405020304" charset="0"/>
              </a:rPr>
              <a:t>→</a:t>
            </a:r>
            <a:r>
              <a:rPr lang="en-US" altLang="zh-CN" dirty="0">
                <a:solidFill>
                  <a:srgbClr val="000000"/>
                </a:solidFill>
                <a:latin typeface="Times New Roman" panose="02020603050405020304" charset="0"/>
                <a:cs typeface="Times New Roman" panose="02020603050405020304" charset="0"/>
                <a:sym typeface="Symbol" panose="05050102010706020507" pitchFamily="18" charset="2"/>
              </a:rPr>
              <a:t> </a:t>
            </a:r>
            <a:r>
              <a:rPr lang="en-US" altLang="zh-CN" dirty="0" err="1">
                <a:solidFill>
                  <a:srgbClr val="000000"/>
                </a:solidFill>
                <a:latin typeface="Times New Roman" panose="02020603050405020304" charset="0"/>
                <a:cs typeface="Times New Roman" panose="02020603050405020304" charset="0"/>
              </a:rPr>
              <a:t>cA</a:t>
            </a:r>
            <a:r>
              <a:rPr lang="en-US" altLang="zh-CN" dirty="0">
                <a:solidFill>
                  <a:srgbClr val="000000"/>
                </a:solidFill>
                <a:latin typeface="Times New Roman" panose="02020603050405020304" charset="0"/>
                <a:cs typeface="Times New Roman" panose="02020603050405020304" charset="0"/>
              </a:rPr>
              <a:t>, A</a:t>
            </a:r>
            <a:r>
              <a:rPr lang="zh-CN" altLang="en-US" dirty="0">
                <a:solidFill>
                  <a:srgbClr val="000000"/>
                </a:solidFill>
                <a:latin typeface="Times New Roman" panose="02020603050405020304" charset="0"/>
                <a:cs typeface="Times New Roman" panose="02020603050405020304" charset="0"/>
              </a:rPr>
              <a:t>→</a:t>
            </a:r>
            <a:r>
              <a:rPr lang="en-US" altLang="zh-CN" dirty="0">
                <a:solidFill>
                  <a:srgbClr val="000000"/>
                </a:solidFill>
                <a:latin typeface="Times New Roman" panose="02020603050405020304" charset="0"/>
                <a:cs typeface="Times New Roman" panose="02020603050405020304" charset="0"/>
                <a:sym typeface="Symbol" panose="05050102010706020507" pitchFamily="18" charset="2"/>
              </a:rPr>
              <a:t>d</a:t>
            </a:r>
            <a:r>
              <a:rPr lang="en-US" altLang="zh-CN" dirty="0">
                <a:solidFill>
                  <a:srgbClr val="000000"/>
                </a:solidFill>
                <a:latin typeface="Times New Roman" panose="02020603050405020304" charset="0"/>
                <a:cs typeface="Times New Roman" panose="02020603050405020304" charset="0"/>
              </a:rPr>
              <a:t>}</a:t>
            </a:r>
            <a:endParaRPr lang="en-US" altLang="zh-CN" dirty="0">
              <a:solidFill>
                <a:srgbClr val="000000"/>
              </a:solidFill>
              <a:latin typeface="Times New Roman" panose="02020603050405020304" charset="0"/>
              <a:cs typeface="Times New Roman" panose="02020603050405020304" charset="0"/>
            </a:endParaRPr>
          </a:p>
          <a:p>
            <a:pPr lvl="2" eaLnBrk="1" hangingPunct="1">
              <a:spcBef>
                <a:spcPct val="0"/>
              </a:spcBef>
              <a:buClr>
                <a:srgbClr val="5FB6F1"/>
              </a:buClr>
              <a:buFont typeface="Wingdings" panose="05000000000000000000" pitchFamily="2" charset="2"/>
              <a:buNone/>
            </a:pPr>
            <a:r>
              <a:rPr lang="en-US" altLang="zh-CN" dirty="0">
                <a:solidFill>
                  <a:srgbClr val="000000"/>
                </a:solidFill>
                <a:latin typeface="Times New Roman" panose="02020603050405020304" charset="0"/>
                <a:cs typeface="Times New Roman" panose="02020603050405020304" charset="0"/>
              </a:rPr>
              <a:t>I</a:t>
            </a:r>
            <a:r>
              <a:rPr lang="en-US" altLang="zh-CN" baseline="-25000" dirty="0">
                <a:solidFill>
                  <a:srgbClr val="000000"/>
                </a:solidFill>
                <a:latin typeface="Times New Roman" panose="02020603050405020304" charset="0"/>
                <a:cs typeface="Times New Roman" panose="02020603050405020304" charset="0"/>
              </a:rPr>
              <a:t>3</a:t>
            </a:r>
            <a:r>
              <a:rPr lang="en-US" altLang="zh-CN" dirty="0">
                <a:solidFill>
                  <a:srgbClr val="000000"/>
                </a:solidFill>
                <a:latin typeface="Times New Roman" panose="02020603050405020304" charset="0"/>
                <a:cs typeface="Times New Roman" panose="02020603050405020304" charset="0"/>
              </a:rPr>
              <a:t>={S</a:t>
            </a:r>
            <a:r>
              <a:rPr lang="zh-CN" altLang="en-US" dirty="0">
                <a:solidFill>
                  <a:srgbClr val="000000"/>
                </a:solidFill>
                <a:latin typeface="Times New Roman" panose="02020603050405020304" charset="0"/>
                <a:cs typeface="Times New Roman" panose="02020603050405020304" charset="0"/>
              </a:rPr>
              <a:t>→</a:t>
            </a:r>
            <a:r>
              <a:rPr lang="en-US" altLang="zh-CN" dirty="0">
                <a:solidFill>
                  <a:srgbClr val="000000"/>
                </a:solidFill>
                <a:latin typeface="Times New Roman" panose="02020603050405020304" charset="0"/>
                <a:cs typeface="Times New Roman" panose="02020603050405020304" charset="0"/>
                <a:sym typeface="Symbol" panose="05050102010706020507" pitchFamily="18" charset="2"/>
              </a:rPr>
              <a:t> </a:t>
            </a:r>
            <a:r>
              <a:rPr lang="en-US" altLang="zh-CN" dirty="0" err="1">
                <a:solidFill>
                  <a:srgbClr val="000000"/>
                </a:solidFill>
                <a:latin typeface="Times New Roman" panose="02020603050405020304" charset="0"/>
                <a:cs typeface="Times New Roman" panose="02020603050405020304" charset="0"/>
                <a:sym typeface="Symbol" panose="05050102010706020507" pitchFamily="18" charset="2"/>
              </a:rPr>
              <a:t>bB</a:t>
            </a:r>
            <a:r>
              <a:rPr lang="en-US" altLang="zh-CN" dirty="0">
                <a:solidFill>
                  <a:srgbClr val="000000"/>
                </a:solidFill>
                <a:latin typeface="Times New Roman" panose="02020603050405020304" charset="0"/>
                <a:cs typeface="Times New Roman" panose="02020603050405020304" charset="0"/>
                <a:sym typeface="Symbol" panose="05050102010706020507" pitchFamily="18" charset="2"/>
              </a:rPr>
              <a:t>, B</a:t>
            </a:r>
            <a:r>
              <a:rPr lang="zh-CN" altLang="en-US" dirty="0">
                <a:solidFill>
                  <a:srgbClr val="000000"/>
                </a:solidFill>
                <a:latin typeface="Times New Roman" panose="02020603050405020304" charset="0"/>
                <a:cs typeface="Times New Roman" panose="02020603050405020304" charset="0"/>
              </a:rPr>
              <a:t>→</a:t>
            </a:r>
            <a:r>
              <a:rPr lang="en-US" altLang="zh-CN" dirty="0">
                <a:solidFill>
                  <a:srgbClr val="000000"/>
                </a:solidFill>
                <a:latin typeface="Times New Roman" panose="02020603050405020304" charset="0"/>
                <a:cs typeface="Times New Roman" panose="02020603050405020304" charset="0"/>
                <a:sym typeface="Symbol" panose="05050102010706020507" pitchFamily="18" charset="2"/>
              </a:rPr>
              <a:t> </a:t>
            </a:r>
            <a:r>
              <a:rPr lang="en-US" altLang="zh-CN" dirty="0" err="1">
                <a:solidFill>
                  <a:srgbClr val="000000"/>
                </a:solidFill>
                <a:latin typeface="Times New Roman" panose="02020603050405020304" charset="0"/>
                <a:cs typeface="Times New Roman" panose="02020603050405020304" charset="0"/>
              </a:rPr>
              <a:t>cB</a:t>
            </a:r>
            <a:r>
              <a:rPr lang="en-US" altLang="zh-CN" dirty="0">
                <a:solidFill>
                  <a:srgbClr val="000000"/>
                </a:solidFill>
                <a:latin typeface="Times New Roman" panose="02020603050405020304" charset="0"/>
                <a:cs typeface="Times New Roman" panose="02020603050405020304" charset="0"/>
              </a:rPr>
              <a:t>, </a:t>
            </a:r>
            <a:r>
              <a:rPr lang="en-US" altLang="zh-CN" sz="2800" dirty="0">
                <a:solidFill>
                  <a:srgbClr val="000000"/>
                </a:solidFill>
                <a:latin typeface="Times New Roman" panose="02020603050405020304" charset="0"/>
                <a:cs typeface="Times New Roman" panose="02020603050405020304" charset="0"/>
              </a:rPr>
              <a:t>B</a:t>
            </a:r>
            <a:r>
              <a:rPr lang="zh-CN" altLang="en-US" sz="2800" dirty="0">
                <a:solidFill>
                  <a:srgbClr val="000000"/>
                </a:solidFill>
                <a:latin typeface="Times New Roman" panose="02020603050405020304" charset="0"/>
                <a:cs typeface="Times New Roman" panose="02020603050405020304" charset="0"/>
              </a:rPr>
              <a:t>→</a:t>
            </a:r>
            <a:r>
              <a:rPr lang="en-US" altLang="zh-CN" sz="2800" dirty="0">
                <a:solidFill>
                  <a:srgbClr val="000000"/>
                </a:solidFill>
                <a:latin typeface="Times New Roman" panose="02020603050405020304" charset="0"/>
                <a:cs typeface="Times New Roman" panose="02020603050405020304" charset="0"/>
                <a:sym typeface="Symbol" panose="05050102010706020507" pitchFamily="18" charset="2"/>
              </a:rPr>
              <a:t>d</a:t>
            </a:r>
            <a:r>
              <a:rPr lang="en-US" altLang="zh-CN" sz="2800" dirty="0">
                <a:solidFill>
                  <a:srgbClr val="000000"/>
                </a:solidFill>
                <a:latin typeface="Times New Roman" panose="02020603050405020304" charset="0"/>
                <a:cs typeface="Times New Roman" panose="02020603050405020304" charset="0"/>
              </a:rPr>
              <a:t>}</a:t>
            </a:r>
            <a:endParaRPr lang="en-US" altLang="zh-CN" dirty="0">
              <a:solidFill>
                <a:srgbClr val="000000"/>
              </a:solidFill>
              <a:latin typeface="Times New Roman" panose="02020603050405020304" charset="0"/>
              <a:cs typeface="Times New Roman" panose="02020603050405020304" charset="0"/>
            </a:endParaRPr>
          </a:p>
        </p:txBody>
      </p:sp>
      <p:sp>
        <p:nvSpPr>
          <p:cNvPr id="14" name="矩形 13"/>
          <p:cNvSpPr>
            <a:spLocks noChangeArrowheads="1"/>
          </p:cNvSpPr>
          <p:nvPr/>
        </p:nvSpPr>
        <p:spPr bwMode="auto">
          <a:xfrm>
            <a:off x="7412038" y="4495801"/>
            <a:ext cx="21403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marL="0" lvl="2" eaLnBrk="1" hangingPunct="1">
              <a:spcBef>
                <a:spcPct val="0"/>
              </a:spcBef>
              <a:buClr>
                <a:srgbClr val="5FB6F1"/>
              </a:buClr>
              <a:buNone/>
            </a:pPr>
            <a:r>
              <a:rPr lang="en-US" altLang="zh-CN" dirty="0">
                <a:solidFill>
                  <a:srgbClr val="FF0000"/>
                </a:solidFill>
                <a:latin typeface="Times New Roman" panose="02020603050405020304" charset="0"/>
                <a:cs typeface="Times New Roman" panose="02020603050405020304" charset="0"/>
              </a:rPr>
              <a:t>C={I</a:t>
            </a:r>
            <a:r>
              <a:rPr lang="en-US" altLang="zh-CN" baseline="-25000" dirty="0">
                <a:solidFill>
                  <a:srgbClr val="FF0000"/>
                </a:solidFill>
                <a:latin typeface="Times New Roman" panose="02020603050405020304" charset="0"/>
                <a:cs typeface="Times New Roman" panose="02020603050405020304" charset="0"/>
              </a:rPr>
              <a:t>0</a:t>
            </a:r>
            <a:r>
              <a:rPr lang="en-US" altLang="zh-CN" dirty="0">
                <a:solidFill>
                  <a:srgbClr val="FF0000"/>
                </a:solidFill>
                <a:latin typeface="Times New Roman" panose="02020603050405020304" charset="0"/>
                <a:cs typeface="Times New Roman" panose="02020603050405020304" charset="0"/>
              </a:rPr>
              <a:t>, I</a:t>
            </a:r>
            <a:r>
              <a:rPr lang="en-US" altLang="zh-CN" baseline="-25000" dirty="0">
                <a:solidFill>
                  <a:srgbClr val="FF0000"/>
                </a:solidFill>
                <a:latin typeface="Times New Roman" panose="02020603050405020304" charset="0"/>
                <a:cs typeface="Times New Roman" panose="02020603050405020304" charset="0"/>
              </a:rPr>
              <a:t>1</a:t>
            </a:r>
            <a:r>
              <a:rPr lang="en-US" altLang="zh-CN" dirty="0">
                <a:solidFill>
                  <a:srgbClr val="FF0000"/>
                </a:solidFill>
                <a:latin typeface="Times New Roman" panose="02020603050405020304" charset="0"/>
                <a:cs typeface="Times New Roman" panose="02020603050405020304" charset="0"/>
              </a:rPr>
              <a:t>, I</a:t>
            </a:r>
            <a:r>
              <a:rPr lang="en-US" altLang="zh-CN" baseline="-25000" dirty="0">
                <a:solidFill>
                  <a:srgbClr val="FF0000"/>
                </a:solidFill>
                <a:latin typeface="Times New Roman" panose="02020603050405020304" charset="0"/>
                <a:cs typeface="Times New Roman" panose="02020603050405020304" charset="0"/>
              </a:rPr>
              <a:t>2</a:t>
            </a:r>
            <a:r>
              <a:rPr lang="en-US" altLang="zh-CN" dirty="0">
                <a:solidFill>
                  <a:srgbClr val="FF0000"/>
                </a:solidFill>
                <a:latin typeface="Times New Roman" panose="02020603050405020304" charset="0"/>
                <a:cs typeface="Times New Roman" panose="02020603050405020304" charset="0"/>
              </a:rPr>
              <a:t>, I</a:t>
            </a:r>
            <a:r>
              <a:rPr lang="en-US" altLang="zh-CN" baseline="-25000" dirty="0">
                <a:solidFill>
                  <a:srgbClr val="FF0000"/>
                </a:solidFill>
                <a:latin typeface="Times New Roman" panose="02020603050405020304" charset="0"/>
                <a:cs typeface="Times New Roman" panose="02020603050405020304" charset="0"/>
              </a:rPr>
              <a:t>3</a:t>
            </a:r>
            <a:r>
              <a:rPr lang="en-US" altLang="zh-CN" dirty="0">
                <a:solidFill>
                  <a:srgbClr val="FF0000"/>
                </a:solidFill>
                <a:latin typeface="Times New Roman" panose="02020603050405020304" charset="0"/>
                <a:cs typeface="Times New Roman" panose="02020603050405020304" charset="0"/>
              </a:rPr>
              <a:t>}</a:t>
            </a:r>
            <a:endParaRPr lang="en-US" altLang="zh-CN" dirty="0">
              <a:solidFill>
                <a:srgbClr val="FF0000"/>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0" y="838200"/>
            <a:ext cx="6096000" cy="533400"/>
          </a:xfrm>
        </p:spPr>
        <p:txBody>
          <a:bodyPr/>
          <a:lstStyle/>
          <a:p>
            <a:r>
              <a:rPr lang="zh-CN" altLang="en-US" sz="3200" dirty="0">
                <a:sym typeface="+mn-ea"/>
              </a:rPr>
              <a:t>规范</a:t>
            </a:r>
            <a:r>
              <a:rPr lang="en-US" altLang="zh-CN" sz="3200" dirty="0">
                <a:latin typeface="Times New Roman" panose="02020603050405020304" charset="0"/>
                <a:ea typeface="华文新魏" panose="02010800040101010101" pitchFamily="2" charset="-122"/>
                <a:cs typeface="Times New Roman" panose="02020603050405020304" charset="0"/>
              </a:rPr>
              <a:t>LR(0)</a:t>
            </a:r>
            <a:r>
              <a:rPr lang="zh-CN" altLang="en-US" sz="3200" dirty="0">
                <a:latin typeface="Times New Roman" panose="02020603050405020304" charset="0"/>
                <a:ea typeface="华文新魏" panose="02010800040101010101" pitchFamily="2" charset="-122"/>
                <a:cs typeface="Times New Roman" panose="02020603050405020304" charset="0"/>
              </a:rPr>
              <a:t>项目集族记为</a:t>
            </a:r>
            <a:r>
              <a:rPr lang="en-US" altLang="zh-CN" sz="3200" dirty="0">
                <a:latin typeface="Times New Roman" panose="02020603050405020304" charset="0"/>
                <a:ea typeface="华文新魏" panose="02010800040101010101" pitchFamily="2" charset="-122"/>
                <a:cs typeface="Times New Roman" panose="02020603050405020304" charset="0"/>
              </a:rPr>
              <a:t>C</a:t>
            </a:r>
            <a:endParaRPr lang="zh-CN" altLang="en-US" sz="3200" dirty="0">
              <a:latin typeface="Times New Roman" panose="02020603050405020304" charset="0"/>
              <a:ea typeface="华文新魏" panose="02010800040101010101" pitchFamily="2" charset="-122"/>
              <a:cs typeface="Times New Roman" panose="02020603050405020304" charset="0"/>
            </a:endParaRPr>
          </a:p>
        </p:txBody>
      </p:sp>
      <p:sp>
        <p:nvSpPr>
          <p:cNvPr id="2" name="标题 1"/>
          <p:cNvSpPr>
            <a:spLocks noGrp="1"/>
          </p:cNvSpPr>
          <p:nvPr>
            <p:ph type="title" idx="4294967295"/>
          </p:nvPr>
        </p:nvSpPr>
        <p:spPr>
          <a:xfrm>
            <a:off x="0" y="0"/>
            <a:ext cx="7467600" cy="685800"/>
          </a:xfrm>
        </p:spPr>
        <p:txBody>
          <a:bodyPr>
            <a:scene3d>
              <a:camera prst="orthographicFront"/>
              <a:lightRig rig="threePt" dir="t"/>
            </a:scene3d>
          </a:bodyPr>
          <a:lstStyle/>
          <a:p>
            <a:r>
              <a:rPr lang="zh-CN" altLang="en-US" sz="32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例子</a:t>
            </a:r>
            <a:r>
              <a:rPr lang="en-US" altLang="zh-CN" sz="32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a:t>
            </a:r>
            <a:r>
              <a:rPr lang="zh-CN" altLang="en-US" sz="32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求</a:t>
            </a:r>
            <a:r>
              <a:rPr lang="zh-CN" sz="32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规范的</a:t>
            </a:r>
            <a:r>
              <a:rPr lang="en-US" altLang="zh-CN" sz="32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LR(0)</a:t>
            </a:r>
            <a:r>
              <a:rPr lang="zh-CN" altLang="en-US" sz="32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项目集族</a:t>
            </a:r>
            <a:endParaRPr lang="zh-CN" altLang="en-US" sz="32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
        <p:nvSpPr>
          <p:cNvPr id="4" name="灯片编号占位符 3"/>
          <p:cNvSpPr>
            <a:spLocks noGrp="1"/>
          </p:cNvSpPr>
          <p:nvPr>
            <p:ph type="sldNum" sz="quarter" idx="4294967295"/>
          </p:nvPr>
        </p:nvSpPr>
        <p:spPr>
          <a:xfrm>
            <a:off x="0" y="6273800"/>
            <a:ext cx="1981200" cy="457200"/>
          </a:xfrm>
        </p:spPr>
        <p:txBody>
          <a:bodyPr/>
          <a:lstStyle/>
          <a:p>
            <a:fld id="{91F816EA-24CC-2048-859A-C5EA9F275392}" type="slidenum">
              <a:rPr lang="en-US" smtClean="0"/>
            </a:fld>
            <a:endParaRPr lang="en-US" dirty="0"/>
          </a:p>
        </p:txBody>
      </p:sp>
      <p:sp>
        <p:nvSpPr>
          <p:cNvPr id="5" name="内容占位符 2"/>
          <p:cNvSpPr txBox="1"/>
          <p:nvPr/>
        </p:nvSpPr>
        <p:spPr bwMode="auto">
          <a:xfrm>
            <a:off x="8372475" y="417512"/>
            <a:ext cx="1722438" cy="3600450"/>
          </a:xfrm>
          <a:prstGeom prst="rect">
            <a:avLst/>
          </a:prstGeom>
          <a:solidFill>
            <a:schemeClr val="bg2">
              <a:lumMod val="20000"/>
              <a:lumOff val="80000"/>
            </a:schemeClr>
          </a:solidFill>
          <a:ln>
            <a:noFill/>
          </a:ln>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buFont typeface="Wingdings" panose="05000000000000000000" pitchFamily="2" charset="2"/>
              <a:buNone/>
            </a:pPr>
            <a:r>
              <a:rPr lang="en-US" altLang="zh-CN" sz="2400" dirty="0">
                <a:latin typeface="Times New Roman" panose="02020603050405020304" charset="0"/>
                <a:cs typeface="Times New Roman" panose="02020603050405020304" charset="0"/>
              </a:rPr>
              <a:t>[0] S′</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a:latin typeface="Times New Roman" panose="02020603050405020304" charset="0"/>
                <a:cs typeface="Times New Roman" panose="02020603050405020304" charset="0"/>
              </a:rPr>
              <a:t>S</a:t>
            </a:r>
            <a:endParaRPr lang="en-US" altLang="zh-CN" sz="2400" dirty="0">
              <a:latin typeface="Times New Roman" panose="02020603050405020304" charset="0"/>
              <a:cs typeface="Times New Roman" panose="02020603050405020304" charset="0"/>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rPr>
              <a:t>[1] S′</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 S</a:t>
            </a:r>
            <a:endParaRPr lang="en-US" altLang="zh-CN" sz="2400" dirty="0">
              <a:latin typeface="Times New Roman" panose="02020603050405020304" charset="0"/>
              <a:cs typeface="Times New Roman" panose="02020603050405020304" charset="0"/>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rPr>
              <a:t>[2] S→</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aA</a:t>
            </a:r>
            <a:endParaRPr lang="en-US" altLang="zh-CN" sz="2400" dirty="0">
              <a:latin typeface="Times New Roman" panose="02020603050405020304" charset="0"/>
              <a:cs typeface="Times New Roman" panose="02020603050405020304" charset="0"/>
              <a:sym typeface="Symbol" panose="05050102010706020507" pitchFamily="18" charset="2"/>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sym typeface="Symbol" panose="05050102010706020507" pitchFamily="18" charset="2"/>
              </a:rPr>
              <a:t>[3] S</a:t>
            </a:r>
            <a:r>
              <a:rPr lang="zh-CN" altLang="en-US"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aA</a:t>
            </a:r>
            <a:endParaRPr lang="en-US" altLang="zh-CN" sz="2400" dirty="0">
              <a:latin typeface="Times New Roman" panose="02020603050405020304" charset="0"/>
              <a:cs typeface="Times New Roman" panose="02020603050405020304" charset="0"/>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rPr>
              <a:t>[4] S</a:t>
            </a:r>
            <a:r>
              <a:rPr lang="zh-CN" altLang="en-US" sz="2400" dirty="0">
                <a:latin typeface="Times New Roman" panose="02020603050405020304" charset="0"/>
                <a:cs typeface="Times New Roman" panose="02020603050405020304" charset="0"/>
              </a:rPr>
              <a:t>→</a:t>
            </a:r>
            <a:r>
              <a:rPr lang="en-US" altLang="zh-CN" sz="2400" dirty="0" err="1">
                <a:latin typeface="Times New Roman" panose="02020603050405020304" charset="0"/>
                <a:cs typeface="Times New Roman" panose="02020603050405020304" charset="0"/>
              </a:rPr>
              <a:t>aA</a:t>
            </a:r>
            <a:r>
              <a:rPr lang="en-US" altLang="zh-CN" sz="2400" dirty="0">
                <a:latin typeface="Times New Roman" panose="02020603050405020304" charset="0"/>
                <a:cs typeface="Times New Roman" panose="02020603050405020304" charset="0"/>
                <a:sym typeface="Symbol" panose="05050102010706020507" pitchFamily="18" charset="2"/>
              </a:rPr>
              <a:t></a:t>
            </a:r>
            <a:endParaRPr lang="en-US" altLang="zh-CN" sz="2400" dirty="0">
              <a:latin typeface="Times New Roman" panose="02020603050405020304" charset="0"/>
              <a:cs typeface="Times New Roman" panose="02020603050405020304" charset="0"/>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rPr>
              <a:t>[5] S→</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bB</a:t>
            </a:r>
            <a:endParaRPr lang="en-US" altLang="zh-CN" sz="2400" dirty="0">
              <a:latin typeface="Times New Roman" panose="02020603050405020304" charset="0"/>
              <a:cs typeface="Times New Roman" panose="02020603050405020304" charset="0"/>
              <a:sym typeface="Symbol" panose="05050102010706020507" pitchFamily="18" charset="2"/>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sym typeface="Symbol" panose="05050102010706020507" pitchFamily="18" charset="2"/>
              </a:rPr>
              <a:t>[6] S</a:t>
            </a:r>
            <a:r>
              <a:rPr lang="zh-CN" altLang="en-US"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bB</a:t>
            </a:r>
            <a:endParaRPr lang="en-US" altLang="zh-CN" sz="2400" dirty="0">
              <a:latin typeface="Times New Roman" panose="02020603050405020304" charset="0"/>
              <a:cs typeface="Times New Roman" panose="02020603050405020304" charset="0"/>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rPr>
              <a:t>[7] S</a:t>
            </a:r>
            <a:r>
              <a:rPr lang="zh-CN" altLang="en-US" sz="2400" dirty="0">
                <a:latin typeface="Times New Roman" panose="02020603050405020304" charset="0"/>
                <a:cs typeface="Times New Roman" panose="02020603050405020304" charset="0"/>
              </a:rPr>
              <a:t>→</a:t>
            </a:r>
            <a:r>
              <a:rPr lang="en-US" altLang="zh-CN" sz="2400" dirty="0" err="1">
                <a:latin typeface="Times New Roman" panose="02020603050405020304" charset="0"/>
                <a:cs typeface="Times New Roman" panose="02020603050405020304" charset="0"/>
              </a:rPr>
              <a:t>bB</a:t>
            </a:r>
            <a:r>
              <a:rPr lang="en-US" altLang="zh-CN" sz="2400" dirty="0">
                <a:latin typeface="Times New Roman" panose="02020603050405020304" charset="0"/>
                <a:cs typeface="Times New Roman" panose="02020603050405020304" charset="0"/>
                <a:sym typeface="Symbol" panose="05050102010706020507" pitchFamily="18" charset="2"/>
              </a:rPr>
              <a:t></a:t>
            </a:r>
            <a:endParaRPr lang="zh-CN" altLang="en-US" sz="2400" dirty="0">
              <a:latin typeface="Times New Roman" panose="02020603050405020304" charset="0"/>
              <a:cs typeface="Times New Roman" panose="02020603050405020304" charset="0"/>
            </a:endParaRPr>
          </a:p>
        </p:txBody>
      </p:sp>
      <p:sp>
        <p:nvSpPr>
          <p:cNvPr id="6" name="矩形 5"/>
          <p:cNvSpPr>
            <a:spLocks noChangeArrowheads="1"/>
          </p:cNvSpPr>
          <p:nvPr/>
        </p:nvSpPr>
        <p:spPr bwMode="auto">
          <a:xfrm>
            <a:off x="10058400" y="381001"/>
            <a:ext cx="1981200" cy="1938337"/>
          </a:xfrm>
          <a:prstGeom prst="rect">
            <a:avLst/>
          </a:prstGeom>
          <a:solidFill>
            <a:schemeClr val="bg2">
              <a:lumMod val="20000"/>
              <a:lumOff val="80000"/>
            </a:schemeClr>
          </a:solidFill>
          <a:ln>
            <a:noFill/>
          </a:ln>
        </p:spPr>
        <p:txBody>
          <a:bodyPr>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[8] A</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rPr>
              <a:t>cA</a:t>
            </a:r>
            <a:endParaRPr lang="en-US" altLang="zh-CN" sz="2400" dirty="0">
              <a:latin typeface="Times New Roman" panose="02020603050405020304" charset="0"/>
              <a:cs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[9] A→</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cA</a:t>
            </a:r>
            <a:endParaRPr lang="en-US" altLang="zh-CN" sz="2400" dirty="0">
              <a:latin typeface="Times New Roman" panose="02020603050405020304" charset="0"/>
              <a:cs typeface="Times New Roman" panose="02020603050405020304" charset="0"/>
              <a:sym typeface="Symbol" panose="05050102010706020507" pitchFamily="18" charset="2"/>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sym typeface="Symbol" panose="05050102010706020507" pitchFamily="18" charset="2"/>
              </a:rPr>
              <a:t>[10] A</a:t>
            </a:r>
            <a:r>
              <a:rPr lang="zh-CN" altLang="en-US"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cA</a:t>
            </a:r>
            <a:r>
              <a:rPr lang="en-US" altLang="zh-CN" sz="2400" dirty="0">
                <a:latin typeface="Times New Roman" panose="02020603050405020304" charset="0"/>
                <a:cs typeface="Times New Roman" panose="02020603050405020304" charset="0"/>
                <a:sym typeface="Symbol" panose="05050102010706020507" pitchFamily="18" charset="2"/>
              </a:rPr>
              <a:t></a:t>
            </a:r>
            <a:endParaRPr lang="en-US" altLang="zh-CN" sz="2400" dirty="0">
              <a:latin typeface="Times New Roman" panose="02020603050405020304" charset="0"/>
              <a:cs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[11] A</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d</a:t>
            </a:r>
            <a:endParaRPr lang="en-US" altLang="zh-CN" sz="2400" dirty="0">
              <a:latin typeface="Times New Roman" panose="02020603050405020304" charset="0"/>
              <a:cs typeface="Times New Roman" panose="02020603050405020304" charset="0"/>
              <a:sym typeface="Symbol" panose="05050102010706020507" pitchFamily="18" charset="2"/>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[12]A</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rPr>
              <a:t>d</a:t>
            </a:r>
            <a:r>
              <a:rPr lang="en-US" altLang="zh-CN" sz="2400" dirty="0">
                <a:latin typeface="Times New Roman" panose="02020603050405020304" charset="0"/>
                <a:cs typeface="Times New Roman" panose="02020603050405020304" charset="0"/>
                <a:sym typeface="Symbol" panose="05050102010706020507" pitchFamily="18" charset="2"/>
              </a:rPr>
              <a:t></a:t>
            </a:r>
            <a:endParaRPr lang="en-US" altLang="zh-CN" sz="2400" dirty="0">
              <a:latin typeface="Times New Roman" panose="02020603050405020304" charset="0"/>
              <a:cs typeface="Times New Roman" panose="02020603050405020304" charset="0"/>
            </a:endParaRPr>
          </a:p>
        </p:txBody>
      </p:sp>
      <p:sp>
        <p:nvSpPr>
          <p:cNvPr id="7" name="矩形 6"/>
          <p:cNvSpPr>
            <a:spLocks noChangeArrowheads="1"/>
          </p:cNvSpPr>
          <p:nvPr/>
        </p:nvSpPr>
        <p:spPr bwMode="auto">
          <a:xfrm>
            <a:off x="10059988" y="2220913"/>
            <a:ext cx="1979612" cy="1939925"/>
          </a:xfrm>
          <a:prstGeom prst="rect">
            <a:avLst/>
          </a:prstGeom>
          <a:solidFill>
            <a:schemeClr val="bg2">
              <a:lumMod val="20000"/>
              <a:lumOff val="80000"/>
            </a:schemeClr>
          </a:solidFill>
          <a:ln>
            <a:noFill/>
          </a:ln>
        </p:spPr>
        <p:txBody>
          <a:bodyPr>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[13] B</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rPr>
              <a:t>cB</a:t>
            </a:r>
            <a:endParaRPr lang="en-US" altLang="zh-CN" sz="2400" dirty="0">
              <a:latin typeface="Times New Roman" panose="02020603050405020304" charset="0"/>
              <a:cs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[14] B→</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cB</a:t>
            </a:r>
            <a:endParaRPr lang="en-US" altLang="zh-CN" sz="2400" dirty="0">
              <a:latin typeface="Times New Roman" panose="02020603050405020304" charset="0"/>
              <a:cs typeface="Times New Roman" panose="02020603050405020304" charset="0"/>
              <a:sym typeface="Symbol" panose="05050102010706020507" pitchFamily="18" charset="2"/>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sym typeface="Symbol" panose="05050102010706020507" pitchFamily="18" charset="2"/>
              </a:rPr>
              <a:t>[15] B</a:t>
            </a:r>
            <a:r>
              <a:rPr lang="zh-CN" altLang="en-US"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cB</a:t>
            </a:r>
            <a:r>
              <a:rPr lang="en-US" altLang="zh-CN" sz="2400" dirty="0">
                <a:latin typeface="Times New Roman" panose="02020603050405020304" charset="0"/>
                <a:cs typeface="Times New Roman" panose="02020603050405020304" charset="0"/>
                <a:sym typeface="Symbol" panose="05050102010706020507" pitchFamily="18" charset="2"/>
              </a:rPr>
              <a:t></a:t>
            </a:r>
            <a:endParaRPr lang="en-US" altLang="zh-CN" sz="2400" dirty="0">
              <a:latin typeface="Times New Roman" panose="02020603050405020304" charset="0"/>
              <a:cs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[16] B</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d</a:t>
            </a:r>
            <a:endParaRPr lang="en-US" altLang="zh-CN" sz="2400" dirty="0">
              <a:latin typeface="Times New Roman" panose="02020603050405020304" charset="0"/>
              <a:cs typeface="Times New Roman" panose="02020603050405020304" charset="0"/>
              <a:sym typeface="Symbol" panose="05050102010706020507" pitchFamily="18" charset="2"/>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[17] B</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rPr>
              <a:t>d</a:t>
            </a:r>
            <a:r>
              <a:rPr lang="en-US" altLang="zh-CN" sz="2400" dirty="0">
                <a:latin typeface="Times New Roman" panose="02020603050405020304" charset="0"/>
                <a:cs typeface="Times New Roman" panose="02020603050405020304" charset="0"/>
                <a:sym typeface="Symbol" panose="05050102010706020507" pitchFamily="18" charset="2"/>
              </a:rPr>
              <a:t></a:t>
            </a:r>
            <a:endParaRPr lang="en-US" altLang="zh-CN" sz="2400" dirty="0">
              <a:latin typeface="Times New Roman" panose="02020603050405020304" charset="0"/>
              <a:cs typeface="Times New Roman" panose="02020603050405020304" charset="0"/>
            </a:endParaRPr>
          </a:p>
        </p:txBody>
      </p:sp>
      <p:sp>
        <p:nvSpPr>
          <p:cNvPr id="8" name="文本框 7"/>
          <p:cNvSpPr txBox="1"/>
          <p:nvPr/>
        </p:nvSpPr>
        <p:spPr>
          <a:xfrm>
            <a:off x="5698490" y="105410"/>
            <a:ext cx="2540000" cy="1568450"/>
          </a:xfrm>
          <a:prstGeom prst="rect">
            <a:avLst/>
          </a:prstGeom>
          <a:noFill/>
        </p:spPr>
        <p:txBody>
          <a:bodyPr wrap="square" rtlCol="0" anchor="t">
            <a:spAutoFit/>
          </a:bodyPr>
          <a:p>
            <a:pPr marL="914400" lvl="2" indent="0">
              <a:buNone/>
            </a:pPr>
            <a:r>
              <a:rPr lang="en-US" altLang="zh-CN" sz="2400" dirty="0">
                <a:latin typeface="Times New Roman" panose="02020603050405020304" charset="0"/>
                <a:cs typeface="Times New Roman" panose="02020603050405020304" charset="0"/>
                <a:sym typeface="+mn-ea"/>
              </a:rPr>
              <a:t>S′→S</a:t>
            </a:r>
            <a:endParaRPr lang="en-US" altLang="zh-CN" sz="2400" dirty="0">
              <a:latin typeface="Times New Roman" panose="02020603050405020304" charset="0"/>
              <a:cs typeface="Times New Roman" panose="02020603050405020304" charset="0"/>
            </a:endParaRPr>
          </a:p>
          <a:p>
            <a:pPr marL="914400" lvl="2" indent="0">
              <a:buNone/>
            </a:pPr>
            <a:r>
              <a:rPr lang="en-US" altLang="zh-CN" sz="2400" dirty="0" err="1">
                <a:latin typeface="Times New Roman" panose="02020603050405020304" charset="0"/>
                <a:cs typeface="Times New Roman" panose="02020603050405020304" charset="0"/>
                <a:sym typeface="+mn-ea"/>
              </a:rPr>
              <a:t>S→aA|bB</a:t>
            </a:r>
            <a:endParaRPr lang="en-US" altLang="zh-CN" sz="2400" dirty="0">
              <a:latin typeface="Times New Roman" panose="02020603050405020304" charset="0"/>
              <a:cs typeface="Times New Roman" panose="02020603050405020304" charset="0"/>
            </a:endParaRPr>
          </a:p>
          <a:p>
            <a:pPr marL="914400" lvl="2" indent="0">
              <a:buNone/>
            </a:pPr>
            <a:r>
              <a:rPr lang="en-US" altLang="zh-CN" sz="2400" dirty="0" err="1">
                <a:latin typeface="Times New Roman" panose="02020603050405020304" charset="0"/>
                <a:cs typeface="Times New Roman" panose="02020603050405020304" charset="0"/>
                <a:sym typeface="+mn-ea"/>
              </a:rPr>
              <a:t>A→cA|d</a:t>
            </a:r>
            <a:endParaRPr lang="en-US" altLang="zh-CN" sz="2400" dirty="0">
              <a:latin typeface="Times New Roman" panose="02020603050405020304" charset="0"/>
              <a:cs typeface="Times New Roman" panose="02020603050405020304" charset="0"/>
            </a:endParaRPr>
          </a:p>
          <a:p>
            <a:pPr marL="914400" lvl="2" indent="0">
              <a:buNone/>
            </a:pPr>
            <a:r>
              <a:rPr lang="en-US" altLang="zh-CN" sz="2400" dirty="0" err="1">
                <a:latin typeface="Times New Roman" panose="02020603050405020304" charset="0"/>
                <a:cs typeface="Times New Roman" panose="02020603050405020304" charset="0"/>
                <a:sym typeface="+mn-ea"/>
              </a:rPr>
              <a:t>B→cB|d</a:t>
            </a:r>
            <a:endParaRPr lang="zh-CN" altLang="en-US" sz="2400" dirty="0">
              <a:latin typeface="+mn-lt"/>
            </a:endParaRPr>
          </a:p>
        </p:txBody>
      </p:sp>
      <p:sp>
        <p:nvSpPr>
          <p:cNvPr id="21" name="TextBox 20"/>
          <p:cNvSpPr txBox="1"/>
          <p:nvPr/>
        </p:nvSpPr>
        <p:spPr>
          <a:xfrm>
            <a:off x="1658938" y="3559176"/>
            <a:ext cx="5419725" cy="3026410"/>
          </a:xfrm>
          <a:prstGeom prst="rect">
            <a:avLst/>
          </a:prstGeom>
          <a:noFill/>
        </p:spPr>
        <p:txBody>
          <a:bodyPr>
            <a:spAutoFit/>
          </a:bodyPr>
          <a:lstStyle/>
          <a:p>
            <a:pPr>
              <a:buClr>
                <a:srgbClr val="5FB6F1"/>
              </a:buClr>
              <a:buFont typeface="Wingdings" panose="05000000000000000000" pitchFamily="2" charset="2"/>
              <a:buNone/>
              <a:defRPr/>
            </a:pPr>
            <a:r>
              <a:rPr lang="zh-CN" altLang="en-US" sz="2400" dirty="0">
                <a:solidFill>
                  <a:srgbClr val="000000"/>
                </a:solidFill>
                <a:latin typeface="Times New Roman" panose="02020603050405020304" charset="0"/>
                <a:ea typeface="华文新魏" panose="02010800040101010101" pitchFamily="2" charset="-122"/>
                <a:cs typeface="Times New Roman" panose="02020603050405020304" charset="0"/>
              </a:rPr>
              <a:t>第二步，求解</a:t>
            </a:r>
            <a:r>
              <a:rPr lang="en-US" altLang="zh-CN" sz="2400" dirty="0">
                <a:solidFill>
                  <a:srgbClr val="000000"/>
                </a:solidFill>
                <a:latin typeface="Times New Roman" panose="02020603050405020304" charset="0"/>
                <a:ea typeface="华文新魏" panose="02010800040101010101" pitchFamily="2" charset="-122"/>
                <a:cs typeface="Times New Roman" panose="02020603050405020304" charset="0"/>
              </a:rPr>
              <a:t>C</a:t>
            </a:r>
            <a:r>
              <a:rPr lang="zh-CN" altLang="en-US" sz="2400" dirty="0">
                <a:solidFill>
                  <a:srgbClr val="000000"/>
                </a:solidFill>
                <a:latin typeface="Times New Roman" panose="02020603050405020304" charset="0"/>
                <a:ea typeface="华文新魏" panose="02010800040101010101" pitchFamily="2" charset="-122"/>
                <a:cs typeface="Times New Roman" panose="02020603050405020304" charset="0"/>
              </a:rPr>
              <a:t>中每个项目集的转移项目集</a:t>
            </a:r>
            <a:r>
              <a:rPr lang="en-US" altLang="zh-CN" sz="2400" dirty="0">
                <a:solidFill>
                  <a:srgbClr val="000000"/>
                </a:solidFill>
                <a:latin typeface="Times New Roman" panose="02020603050405020304" charset="0"/>
                <a:ea typeface="华文新魏" panose="02010800040101010101" pitchFamily="2" charset="-122"/>
                <a:cs typeface="Times New Roman" panose="02020603050405020304" charset="0"/>
              </a:rPr>
              <a:t>:  </a:t>
            </a:r>
            <a:r>
              <a:rPr lang="zh-CN" altLang="en-US" sz="2400" dirty="0">
                <a:solidFill>
                  <a:srgbClr val="000000"/>
                </a:solidFill>
                <a:latin typeface="Times New Roman" panose="02020603050405020304" charset="0"/>
                <a:ea typeface="华文新魏" panose="02010800040101010101" pitchFamily="2" charset="-122"/>
                <a:cs typeface="Times New Roman" panose="02020603050405020304" charset="0"/>
              </a:rPr>
              <a:t>针对</a:t>
            </a:r>
            <a:r>
              <a:rPr lang="en-US" altLang="zh-CN" sz="2400" dirty="0">
                <a:solidFill>
                  <a:srgbClr val="FF0000"/>
                </a:solidFill>
                <a:effectLst>
                  <a:outerShdw blurRad="38100" dist="38100" dir="2700000" algn="tl">
                    <a:srgbClr val="000000">
                      <a:alpha val="43137"/>
                    </a:srgbClr>
                  </a:outerShdw>
                </a:effectLst>
                <a:latin typeface="Times New Roman" panose="02020603050405020304" charset="0"/>
                <a:ea typeface="华文新魏" panose="02010800040101010101" pitchFamily="2" charset="-122"/>
                <a:cs typeface="Times New Roman" panose="02020603050405020304" charset="0"/>
              </a:rPr>
              <a:t>I</a:t>
            </a:r>
            <a:r>
              <a:rPr lang="en-US" altLang="zh-CN" sz="2400" baseline="-25000" dirty="0">
                <a:solidFill>
                  <a:srgbClr val="FF0000"/>
                </a:solidFill>
                <a:effectLst>
                  <a:outerShdw blurRad="38100" dist="38100" dir="2700000" algn="tl">
                    <a:srgbClr val="000000">
                      <a:alpha val="43137"/>
                    </a:srgbClr>
                  </a:outerShdw>
                </a:effectLst>
                <a:latin typeface="Times New Roman" panose="02020603050405020304" charset="0"/>
                <a:ea typeface="华文新魏" panose="02010800040101010101" pitchFamily="2" charset="-122"/>
                <a:cs typeface="Times New Roman" panose="02020603050405020304" charset="0"/>
              </a:rPr>
              <a:t>2</a:t>
            </a:r>
            <a:endParaRPr lang="en-US" altLang="zh-CN" sz="2400" baseline="-25000" dirty="0">
              <a:solidFill>
                <a:srgbClr val="FF0000"/>
              </a:solidFill>
              <a:effectLst>
                <a:outerShdw blurRad="38100" dist="38100" dir="2700000" algn="tl">
                  <a:srgbClr val="000000">
                    <a:alpha val="43137"/>
                  </a:srgbClr>
                </a:outerShdw>
              </a:effectLst>
              <a:latin typeface="Times New Roman" panose="02020603050405020304" charset="0"/>
              <a:ea typeface="华文新魏" panose="02010800040101010101" pitchFamily="2" charset="-122"/>
              <a:cs typeface="Times New Roman" panose="02020603050405020304" charset="0"/>
            </a:endParaRPr>
          </a:p>
          <a:p>
            <a:pPr>
              <a:buClr>
                <a:srgbClr val="5FB6F1"/>
              </a:buClr>
              <a:buFont typeface="Wingdings" panose="05000000000000000000" pitchFamily="2" charset="2"/>
              <a:buNone/>
              <a:defRPr/>
            </a:pPr>
            <a:r>
              <a:rPr lang="en-US" altLang="zh-CN" sz="2400" dirty="0">
                <a:solidFill>
                  <a:srgbClr val="000000"/>
                </a:solidFill>
                <a:latin typeface="Times New Roman" panose="02020603050405020304" charset="0"/>
                <a:ea typeface="华文新魏" panose="02010800040101010101" pitchFamily="2" charset="-122"/>
                <a:cs typeface="Times New Roman" panose="02020603050405020304" charset="0"/>
                <a:sym typeface="+mn-ea"/>
              </a:rPr>
              <a:t>I</a:t>
            </a:r>
            <a:r>
              <a:rPr lang="en-US" altLang="zh-CN" sz="2400" baseline="-25000" dirty="0">
                <a:solidFill>
                  <a:srgbClr val="000000"/>
                </a:solidFill>
                <a:latin typeface="Times New Roman" panose="02020603050405020304" charset="0"/>
                <a:ea typeface="华文新魏" panose="02010800040101010101" pitchFamily="2" charset="-122"/>
                <a:cs typeface="Times New Roman" panose="02020603050405020304" charset="0"/>
                <a:sym typeface="+mn-ea"/>
              </a:rPr>
              <a:t>6</a:t>
            </a:r>
            <a:r>
              <a:rPr lang="en-US" altLang="zh-CN" sz="2400" dirty="0">
                <a:solidFill>
                  <a:srgbClr val="000000"/>
                </a:solidFill>
                <a:latin typeface="Times New Roman" panose="02020603050405020304" charset="0"/>
                <a:ea typeface="华文新魏" panose="02010800040101010101" pitchFamily="2" charset="-122"/>
                <a:cs typeface="Times New Roman" panose="02020603050405020304" charset="0"/>
                <a:sym typeface="+mn-ea"/>
              </a:rPr>
              <a:t>=go(I</a:t>
            </a:r>
            <a:r>
              <a:rPr lang="en-US" altLang="zh-CN" sz="2400" baseline="-25000" dirty="0">
                <a:solidFill>
                  <a:srgbClr val="000000"/>
                </a:solidFill>
                <a:latin typeface="Times New Roman" panose="02020603050405020304" charset="0"/>
                <a:ea typeface="华文新魏" panose="02010800040101010101" pitchFamily="2" charset="-122"/>
                <a:cs typeface="Times New Roman" panose="02020603050405020304" charset="0"/>
                <a:sym typeface="+mn-ea"/>
              </a:rPr>
              <a:t>2</a:t>
            </a:r>
            <a:r>
              <a:rPr lang="en-US" altLang="zh-CN" sz="2400" dirty="0">
                <a:solidFill>
                  <a:srgbClr val="000000"/>
                </a:solidFill>
                <a:latin typeface="Times New Roman" panose="02020603050405020304" charset="0"/>
                <a:ea typeface="华文新魏" panose="02010800040101010101" pitchFamily="2" charset="-122"/>
                <a:cs typeface="Times New Roman" panose="02020603050405020304" charset="0"/>
                <a:sym typeface="+mn-ea"/>
              </a:rPr>
              <a:t>, A)=closure(S</a:t>
            </a:r>
            <a:r>
              <a:rPr lang="zh-CN" altLang="en-US" sz="2400" dirty="0">
                <a:solidFill>
                  <a:srgbClr val="000000"/>
                </a:solidFill>
                <a:latin typeface="Times New Roman" panose="02020603050405020304" charset="0"/>
                <a:ea typeface="华文新魏" panose="02010800040101010101" pitchFamily="2" charset="-122"/>
                <a:cs typeface="Times New Roman" panose="02020603050405020304" charset="0"/>
                <a:sym typeface="+mn-ea"/>
              </a:rPr>
              <a:t>→</a:t>
            </a:r>
            <a:r>
              <a:rPr lang="en-US" altLang="zh-CN" sz="2400" dirty="0">
                <a:solidFill>
                  <a:srgbClr val="000000"/>
                </a:solidFill>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 </a:t>
            </a:r>
            <a:r>
              <a:rPr lang="en-US" altLang="zh-CN" sz="2400" dirty="0" err="1">
                <a:solidFill>
                  <a:srgbClr val="000000"/>
                </a:solidFill>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aA</a:t>
            </a:r>
            <a:r>
              <a:rPr lang="en-US" altLang="zh-CN" sz="2400" dirty="0">
                <a:solidFill>
                  <a:srgbClr val="000000"/>
                </a:solidFill>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a:t>
            </a:r>
            <a:r>
              <a:rPr lang="en-US" altLang="zh-CN" sz="2400" dirty="0">
                <a:solidFill>
                  <a:srgbClr val="000000"/>
                </a:solidFill>
                <a:latin typeface="Times New Roman" panose="02020603050405020304" charset="0"/>
                <a:ea typeface="华文新魏" panose="02010800040101010101" pitchFamily="2" charset="-122"/>
                <a:cs typeface="Times New Roman" panose="02020603050405020304" charset="0"/>
                <a:sym typeface="+mn-ea"/>
              </a:rPr>
              <a:t>) ={S</a:t>
            </a:r>
            <a:r>
              <a:rPr lang="zh-CN" altLang="en-US" sz="2400" dirty="0">
                <a:solidFill>
                  <a:srgbClr val="000000"/>
                </a:solidFill>
                <a:latin typeface="Times New Roman" panose="02020603050405020304" charset="0"/>
                <a:ea typeface="华文新魏" panose="02010800040101010101" pitchFamily="2" charset="-122"/>
                <a:cs typeface="Times New Roman" panose="02020603050405020304" charset="0"/>
                <a:sym typeface="+mn-ea"/>
              </a:rPr>
              <a:t>→</a:t>
            </a:r>
            <a:r>
              <a:rPr lang="en-US" altLang="zh-CN" sz="2400" dirty="0" err="1">
                <a:solidFill>
                  <a:srgbClr val="000000"/>
                </a:solidFill>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aA</a:t>
            </a:r>
            <a:r>
              <a:rPr lang="en-US" altLang="zh-CN" sz="2400" dirty="0">
                <a:solidFill>
                  <a:srgbClr val="000000"/>
                </a:solidFill>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a:t>
            </a:r>
            <a:r>
              <a:rPr lang="en-US" altLang="zh-CN" sz="2400" dirty="0">
                <a:solidFill>
                  <a:srgbClr val="000000"/>
                </a:solidFill>
                <a:latin typeface="Times New Roman" panose="02020603050405020304" charset="0"/>
                <a:ea typeface="华文新魏" panose="02010800040101010101" pitchFamily="2" charset="-122"/>
                <a:cs typeface="Times New Roman" panose="02020603050405020304" charset="0"/>
                <a:sym typeface="+mn-ea"/>
              </a:rPr>
              <a:t>}</a:t>
            </a:r>
            <a:endParaRPr lang="en-US" altLang="zh-CN" sz="2400" dirty="0">
              <a:solidFill>
                <a:srgbClr val="000000"/>
              </a:solidFill>
              <a:latin typeface="Times New Roman" panose="02020603050405020304" charset="0"/>
              <a:ea typeface="华文新魏" panose="02010800040101010101" pitchFamily="2" charset="-122"/>
              <a:cs typeface="Times New Roman" panose="02020603050405020304" charset="0"/>
            </a:endParaRPr>
          </a:p>
          <a:p>
            <a:pPr>
              <a:buClr>
                <a:srgbClr val="5FB6F1"/>
              </a:buClr>
              <a:buFont typeface="Wingdings" panose="05000000000000000000" pitchFamily="2" charset="2"/>
              <a:buNone/>
              <a:defRPr/>
            </a:pPr>
            <a:r>
              <a:rPr lang="en-US" altLang="zh-CN" sz="2400" dirty="0">
                <a:solidFill>
                  <a:srgbClr val="000000"/>
                </a:solidFill>
                <a:latin typeface="Times New Roman" panose="02020603050405020304" charset="0"/>
                <a:ea typeface="华文新魏" panose="02010800040101010101" pitchFamily="2" charset="-122"/>
                <a:cs typeface="Times New Roman" panose="02020603050405020304" charset="0"/>
                <a:sym typeface="+mn-ea"/>
              </a:rPr>
              <a:t>I</a:t>
            </a:r>
            <a:r>
              <a:rPr lang="en-US" altLang="zh-CN" sz="2400" baseline="-25000" dirty="0">
                <a:solidFill>
                  <a:srgbClr val="000000"/>
                </a:solidFill>
                <a:latin typeface="Times New Roman" panose="02020603050405020304" charset="0"/>
                <a:ea typeface="华文新魏" panose="02010800040101010101" pitchFamily="2" charset="-122"/>
                <a:cs typeface="Times New Roman" panose="02020603050405020304" charset="0"/>
                <a:sym typeface="+mn-ea"/>
              </a:rPr>
              <a:t>4</a:t>
            </a:r>
            <a:r>
              <a:rPr lang="en-US" altLang="zh-CN" sz="2400" dirty="0">
                <a:solidFill>
                  <a:srgbClr val="000000"/>
                </a:solidFill>
                <a:latin typeface="Times New Roman" panose="02020603050405020304" charset="0"/>
                <a:ea typeface="华文新魏" panose="02010800040101010101" pitchFamily="2" charset="-122"/>
                <a:cs typeface="Times New Roman" panose="02020603050405020304" charset="0"/>
                <a:sym typeface="+mn-ea"/>
              </a:rPr>
              <a:t>=go(I</a:t>
            </a:r>
            <a:r>
              <a:rPr lang="en-US" altLang="zh-CN" sz="2400" baseline="-25000" dirty="0">
                <a:solidFill>
                  <a:srgbClr val="000000"/>
                </a:solidFill>
                <a:latin typeface="Times New Roman" panose="02020603050405020304" charset="0"/>
                <a:ea typeface="华文新魏" panose="02010800040101010101" pitchFamily="2" charset="-122"/>
                <a:cs typeface="Times New Roman" panose="02020603050405020304" charset="0"/>
                <a:sym typeface="+mn-ea"/>
              </a:rPr>
              <a:t>2</a:t>
            </a:r>
            <a:r>
              <a:rPr lang="en-US" altLang="zh-CN" sz="2400" dirty="0">
                <a:solidFill>
                  <a:srgbClr val="000000"/>
                </a:solidFill>
                <a:latin typeface="Times New Roman" panose="02020603050405020304" charset="0"/>
                <a:ea typeface="华文新魏" panose="02010800040101010101" pitchFamily="2" charset="-122"/>
                <a:cs typeface="Times New Roman" panose="02020603050405020304" charset="0"/>
                <a:sym typeface="+mn-ea"/>
              </a:rPr>
              <a:t>, c)=closure(A</a:t>
            </a:r>
            <a:r>
              <a:rPr lang="zh-CN" altLang="en-US" sz="2400" dirty="0">
                <a:solidFill>
                  <a:srgbClr val="000000"/>
                </a:solidFill>
                <a:latin typeface="Times New Roman" panose="02020603050405020304" charset="0"/>
                <a:ea typeface="华文新魏" panose="02010800040101010101" pitchFamily="2" charset="-122"/>
                <a:cs typeface="Times New Roman" panose="02020603050405020304" charset="0"/>
                <a:sym typeface="+mn-ea"/>
              </a:rPr>
              <a:t>→</a:t>
            </a:r>
            <a:r>
              <a:rPr lang="en-US" altLang="zh-CN" sz="2400" dirty="0">
                <a:solidFill>
                  <a:srgbClr val="000000"/>
                </a:solidFill>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 </a:t>
            </a:r>
            <a:r>
              <a:rPr lang="en-US" altLang="zh-CN" sz="2400" dirty="0" err="1">
                <a:solidFill>
                  <a:srgbClr val="000000"/>
                </a:solidFill>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cA</a:t>
            </a:r>
            <a:r>
              <a:rPr lang="en-US" altLang="zh-CN" sz="2400" dirty="0">
                <a:solidFill>
                  <a:srgbClr val="000000"/>
                </a:solidFill>
                <a:latin typeface="Times New Roman" panose="02020603050405020304" charset="0"/>
                <a:ea typeface="华文新魏" panose="02010800040101010101" pitchFamily="2" charset="-122"/>
                <a:cs typeface="Times New Roman" panose="02020603050405020304" charset="0"/>
                <a:sym typeface="+mn-ea"/>
              </a:rPr>
              <a:t>) </a:t>
            </a:r>
            <a:endParaRPr lang="en-US" altLang="zh-CN" sz="2400" dirty="0">
              <a:solidFill>
                <a:srgbClr val="000000"/>
              </a:solidFill>
              <a:latin typeface="Times New Roman" panose="02020603050405020304" charset="0"/>
              <a:ea typeface="华文新魏" panose="02010800040101010101" pitchFamily="2" charset="-122"/>
              <a:cs typeface="Times New Roman" panose="02020603050405020304" charset="0"/>
            </a:endParaRPr>
          </a:p>
          <a:p>
            <a:pPr>
              <a:buClr>
                <a:srgbClr val="5FB6F1"/>
              </a:buClr>
              <a:buFont typeface="Wingdings" panose="05000000000000000000" pitchFamily="2" charset="2"/>
              <a:buNone/>
              <a:defRPr/>
            </a:pPr>
            <a:r>
              <a:rPr lang="en-US" altLang="zh-CN" sz="2400" dirty="0">
                <a:solidFill>
                  <a:srgbClr val="000000"/>
                </a:solidFill>
                <a:latin typeface="Times New Roman" panose="02020603050405020304" charset="0"/>
                <a:ea typeface="华文新魏" panose="02010800040101010101" pitchFamily="2" charset="-122"/>
                <a:cs typeface="Times New Roman" panose="02020603050405020304" charset="0"/>
                <a:sym typeface="+mn-ea"/>
              </a:rPr>
              <a:t>                   ={A</a:t>
            </a:r>
            <a:r>
              <a:rPr lang="zh-CN" altLang="en-US" sz="2400" dirty="0">
                <a:solidFill>
                  <a:srgbClr val="000000"/>
                </a:solidFill>
                <a:latin typeface="Times New Roman" panose="02020603050405020304" charset="0"/>
                <a:ea typeface="华文新魏" panose="02010800040101010101" pitchFamily="2" charset="-122"/>
                <a:cs typeface="Times New Roman" panose="02020603050405020304" charset="0"/>
                <a:sym typeface="+mn-ea"/>
              </a:rPr>
              <a:t>→</a:t>
            </a:r>
            <a:r>
              <a:rPr lang="en-US" altLang="zh-CN" sz="2400" dirty="0" err="1">
                <a:solidFill>
                  <a:srgbClr val="000000"/>
                </a:solidFill>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cA</a:t>
            </a:r>
            <a:r>
              <a:rPr lang="en-US" altLang="zh-CN" sz="2400" dirty="0">
                <a:solidFill>
                  <a:srgbClr val="000000"/>
                </a:solidFill>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 </a:t>
            </a:r>
            <a:r>
              <a:rPr lang="en-US" altLang="zh-CN" sz="2400" dirty="0">
                <a:solidFill>
                  <a:srgbClr val="000000"/>
                </a:solidFill>
                <a:latin typeface="Times New Roman" panose="02020603050405020304" charset="0"/>
                <a:ea typeface="华文新魏" panose="02010800040101010101" pitchFamily="2" charset="-122"/>
                <a:cs typeface="Times New Roman" panose="02020603050405020304" charset="0"/>
                <a:sym typeface="+mn-ea"/>
              </a:rPr>
              <a:t>A</a:t>
            </a:r>
            <a:r>
              <a:rPr lang="zh-CN" altLang="en-US" sz="2400" dirty="0">
                <a:solidFill>
                  <a:srgbClr val="000000"/>
                </a:solidFill>
                <a:latin typeface="Times New Roman" panose="02020603050405020304" charset="0"/>
                <a:ea typeface="华文新魏" panose="02010800040101010101" pitchFamily="2" charset="-122"/>
                <a:cs typeface="Times New Roman" panose="02020603050405020304" charset="0"/>
                <a:sym typeface="+mn-ea"/>
              </a:rPr>
              <a:t>→</a:t>
            </a:r>
            <a:r>
              <a:rPr lang="en-US" altLang="zh-CN" sz="2400" dirty="0">
                <a:solidFill>
                  <a:srgbClr val="000000"/>
                </a:solidFill>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a:t>
            </a:r>
            <a:r>
              <a:rPr lang="en-US" altLang="zh-CN" sz="2400" dirty="0" err="1">
                <a:solidFill>
                  <a:srgbClr val="000000"/>
                </a:solidFill>
                <a:latin typeface="Times New Roman" panose="02020603050405020304" charset="0"/>
                <a:ea typeface="华文新魏" panose="02010800040101010101" pitchFamily="2" charset="-122"/>
                <a:cs typeface="Times New Roman" panose="02020603050405020304" charset="0"/>
                <a:sym typeface="+mn-ea"/>
              </a:rPr>
              <a:t>cA</a:t>
            </a:r>
            <a:r>
              <a:rPr lang="en-US" altLang="zh-CN" sz="2400" dirty="0">
                <a:solidFill>
                  <a:srgbClr val="000000"/>
                </a:solidFill>
                <a:latin typeface="Times New Roman" panose="02020603050405020304" charset="0"/>
                <a:ea typeface="华文新魏" panose="02010800040101010101" pitchFamily="2" charset="-122"/>
                <a:cs typeface="Times New Roman" panose="02020603050405020304" charset="0"/>
                <a:sym typeface="+mn-ea"/>
              </a:rPr>
              <a:t>, A</a:t>
            </a:r>
            <a:r>
              <a:rPr lang="zh-CN" altLang="en-US" sz="2400" dirty="0">
                <a:solidFill>
                  <a:srgbClr val="000000"/>
                </a:solidFill>
                <a:latin typeface="Times New Roman" panose="02020603050405020304" charset="0"/>
                <a:ea typeface="华文新魏" panose="02010800040101010101" pitchFamily="2" charset="-122"/>
                <a:cs typeface="Times New Roman" panose="02020603050405020304" charset="0"/>
                <a:sym typeface="+mn-ea"/>
              </a:rPr>
              <a:t>→</a:t>
            </a:r>
            <a:r>
              <a:rPr lang="en-US" altLang="zh-CN" sz="2400" dirty="0">
                <a:solidFill>
                  <a:srgbClr val="000000"/>
                </a:solidFill>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d</a:t>
            </a:r>
            <a:r>
              <a:rPr lang="en-US" altLang="zh-CN" sz="2400" dirty="0">
                <a:solidFill>
                  <a:srgbClr val="000000"/>
                </a:solidFill>
                <a:latin typeface="Times New Roman" panose="02020603050405020304" charset="0"/>
                <a:ea typeface="华文新魏" panose="02010800040101010101" pitchFamily="2" charset="-122"/>
                <a:cs typeface="Times New Roman" panose="02020603050405020304" charset="0"/>
                <a:sym typeface="+mn-ea"/>
              </a:rPr>
              <a:t>}</a:t>
            </a:r>
            <a:endParaRPr lang="en-US" altLang="zh-CN" sz="2400" dirty="0">
              <a:solidFill>
                <a:srgbClr val="000000"/>
              </a:solidFill>
              <a:latin typeface="Times New Roman" panose="02020603050405020304" charset="0"/>
              <a:ea typeface="华文新魏" panose="02010800040101010101" pitchFamily="2" charset="-122"/>
              <a:cs typeface="Times New Roman" panose="02020603050405020304" charset="0"/>
            </a:endParaRPr>
          </a:p>
          <a:p>
            <a:pPr>
              <a:buClr>
                <a:srgbClr val="5FB6F1"/>
              </a:buClr>
              <a:buFont typeface="Wingdings" panose="05000000000000000000" pitchFamily="2" charset="2"/>
              <a:buNone/>
              <a:defRPr/>
            </a:pPr>
            <a:r>
              <a:rPr lang="en-US" altLang="zh-CN" sz="2400" dirty="0">
                <a:solidFill>
                  <a:srgbClr val="000000"/>
                </a:solidFill>
                <a:latin typeface="Times New Roman" panose="02020603050405020304" charset="0"/>
                <a:ea typeface="华文新魏" panose="02010800040101010101" pitchFamily="2" charset="-122"/>
                <a:cs typeface="Times New Roman" panose="02020603050405020304" charset="0"/>
                <a:sym typeface="+mn-ea"/>
              </a:rPr>
              <a:t>I</a:t>
            </a:r>
            <a:r>
              <a:rPr lang="en-US" altLang="zh-CN" sz="2400" baseline="-25000" dirty="0">
                <a:solidFill>
                  <a:srgbClr val="000000"/>
                </a:solidFill>
                <a:latin typeface="Times New Roman" panose="02020603050405020304" charset="0"/>
                <a:ea typeface="华文新魏" panose="02010800040101010101" pitchFamily="2" charset="-122"/>
                <a:cs typeface="Times New Roman" panose="02020603050405020304" charset="0"/>
                <a:sym typeface="+mn-ea"/>
              </a:rPr>
              <a:t>10</a:t>
            </a:r>
            <a:r>
              <a:rPr lang="en-US" altLang="zh-CN" sz="2400" dirty="0">
                <a:solidFill>
                  <a:srgbClr val="000000"/>
                </a:solidFill>
                <a:latin typeface="Times New Roman" panose="02020603050405020304" charset="0"/>
                <a:ea typeface="华文新魏" panose="02010800040101010101" pitchFamily="2" charset="-122"/>
                <a:cs typeface="Times New Roman" panose="02020603050405020304" charset="0"/>
                <a:sym typeface="+mn-ea"/>
              </a:rPr>
              <a:t>=go(I</a:t>
            </a:r>
            <a:r>
              <a:rPr lang="en-US" altLang="zh-CN" sz="2400" baseline="-25000" dirty="0">
                <a:solidFill>
                  <a:srgbClr val="000000"/>
                </a:solidFill>
                <a:latin typeface="Times New Roman" panose="02020603050405020304" charset="0"/>
                <a:ea typeface="华文新魏" panose="02010800040101010101" pitchFamily="2" charset="-122"/>
                <a:cs typeface="Times New Roman" panose="02020603050405020304" charset="0"/>
                <a:sym typeface="+mn-ea"/>
              </a:rPr>
              <a:t>2</a:t>
            </a:r>
            <a:r>
              <a:rPr lang="en-US" altLang="zh-CN" sz="2400" dirty="0">
                <a:solidFill>
                  <a:srgbClr val="000000"/>
                </a:solidFill>
                <a:latin typeface="Times New Roman" panose="02020603050405020304" charset="0"/>
                <a:ea typeface="华文新魏" panose="02010800040101010101" pitchFamily="2" charset="-122"/>
                <a:cs typeface="Times New Roman" panose="02020603050405020304" charset="0"/>
                <a:sym typeface="+mn-ea"/>
              </a:rPr>
              <a:t>, d)=closure(A</a:t>
            </a:r>
            <a:r>
              <a:rPr lang="zh-CN" altLang="en-US" sz="2400" dirty="0">
                <a:solidFill>
                  <a:srgbClr val="000000"/>
                </a:solidFill>
                <a:latin typeface="Times New Roman" panose="02020603050405020304" charset="0"/>
                <a:ea typeface="华文新魏" panose="02010800040101010101" pitchFamily="2" charset="-122"/>
                <a:cs typeface="Times New Roman" panose="02020603050405020304" charset="0"/>
                <a:sym typeface="+mn-ea"/>
              </a:rPr>
              <a:t>→</a:t>
            </a:r>
            <a:r>
              <a:rPr lang="en-US" altLang="zh-CN" sz="2400" dirty="0">
                <a:solidFill>
                  <a:srgbClr val="000000"/>
                </a:solidFill>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d</a:t>
            </a:r>
            <a:r>
              <a:rPr lang="en-US" altLang="zh-CN" sz="2400" dirty="0">
                <a:solidFill>
                  <a:srgbClr val="000000"/>
                </a:solidFill>
                <a:latin typeface="Times New Roman" panose="02020603050405020304" charset="0"/>
                <a:ea typeface="华文新魏" panose="02010800040101010101" pitchFamily="2" charset="-122"/>
                <a:cs typeface="Times New Roman" panose="02020603050405020304" charset="0"/>
                <a:sym typeface="+mn-ea"/>
              </a:rPr>
              <a:t>) ={A</a:t>
            </a:r>
            <a:r>
              <a:rPr lang="zh-CN" altLang="en-US" sz="2400" dirty="0">
                <a:solidFill>
                  <a:srgbClr val="000000"/>
                </a:solidFill>
                <a:latin typeface="Times New Roman" panose="02020603050405020304" charset="0"/>
                <a:ea typeface="华文新魏" panose="02010800040101010101" pitchFamily="2" charset="-122"/>
                <a:cs typeface="Times New Roman" panose="02020603050405020304" charset="0"/>
                <a:sym typeface="+mn-ea"/>
              </a:rPr>
              <a:t>→</a:t>
            </a:r>
            <a:r>
              <a:rPr lang="en-US" altLang="zh-CN" sz="2400" dirty="0">
                <a:solidFill>
                  <a:srgbClr val="000000"/>
                </a:solidFill>
                <a:latin typeface="Times New Roman" panose="02020603050405020304" charset="0"/>
                <a:ea typeface="华文新魏" panose="02010800040101010101" pitchFamily="2" charset="-122"/>
                <a:cs typeface="Times New Roman" panose="02020603050405020304" charset="0"/>
                <a:sym typeface="+mn-ea"/>
              </a:rPr>
              <a:t>d</a:t>
            </a:r>
            <a:r>
              <a:rPr lang="en-US" altLang="zh-CN" sz="2400" dirty="0">
                <a:solidFill>
                  <a:srgbClr val="000000"/>
                </a:solidFill>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a:t>
            </a:r>
            <a:r>
              <a:rPr lang="en-US" altLang="zh-CN" sz="2400" dirty="0">
                <a:solidFill>
                  <a:srgbClr val="000000"/>
                </a:solidFill>
                <a:latin typeface="Times New Roman" panose="02020603050405020304" charset="0"/>
                <a:ea typeface="华文新魏" panose="02010800040101010101" pitchFamily="2" charset="-122"/>
                <a:cs typeface="Times New Roman" panose="02020603050405020304" charset="0"/>
                <a:sym typeface="+mn-ea"/>
              </a:rPr>
              <a:t>}</a:t>
            </a:r>
            <a:endParaRPr lang="en-US" altLang="zh-CN" sz="2400" dirty="0">
              <a:solidFill>
                <a:srgbClr val="000000"/>
              </a:solidFill>
              <a:latin typeface="Times New Roman" panose="02020603050405020304" charset="0"/>
              <a:ea typeface="华文新魏" panose="02010800040101010101" pitchFamily="2" charset="-122"/>
              <a:cs typeface="Times New Roman" panose="02020603050405020304" charset="0"/>
            </a:endParaRPr>
          </a:p>
          <a:p>
            <a:pPr>
              <a:buClr>
                <a:srgbClr val="5FB6F1"/>
              </a:buClr>
              <a:buFont typeface="Wingdings" panose="05000000000000000000" pitchFamily="2" charset="2"/>
              <a:buNone/>
              <a:defRPr/>
            </a:pPr>
            <a:endParaRPr lang="en-US" altLang="zh-CN" sz="2400" baseline="-25000" dirty="0">
              <a:solidFill>
                <a:srgbClr val="FF0000"/>
              </a:solidFill>
              <a:effectLst>
                <a:outerShdw blurRad="38100" dist="38100" dir="2700000" algn="tl">
                  <a:srgbClr val="000000">
                    <a:alpha val="43137"/>
                  </a:srgbClr>
                </a:outerShdw>
              </a:effectLst>
              <a:latin typeface="Times New Roman" panose="02020603050405020304" charset="0"/>
              <a:ea typeface="华文新魏" panose="02010800040101010101" pitchFamily="2" charset="-122"/>
              <a:cs typeface="Times New Roman" panose="02020603050405020304" charset="0"/>
            </a:endParaRPr>
          </a:p>
          <a:p>
            <a:pPr>
              <a:buClr>
                <a:srgbClr val="5FB6F1"/>
              </a:buClr>
              <a:buFont typeface="Wingdings" panose="05000000000000000000" pitchFamily="2" charset="2"/>
              <a:buNone/>
              <a:defRPr/>
            </a:pPr>
            <a:endParaRPr lang="en-US" altLang="zh-CN" sz="2400" baseline="-25000" dirty="0">
              <a:solidFill>
                <a:srgbClr val="FF0000"/>
              </a:solidFill>
              <a:effectLst>
                <a:outerShdw blurRad="38100" dist="38100" dir="2700000" algn="tl">
                  <a:srgbClr val="000000">
                    <a:alpha val="43137"/>
                  </a:srgbClr>
                </a:outerShdw>
              </a:effectLst>
              <a:latin typeface="Times New Roman" panose="02020603050405020304" charset="0"/>
              <a:ea typeface="华文新魏" panose="02010800040101010101" pitchFamily="2" charset="-122"/>
              <a:cs typeface="Times New Roman" panose="02020603050405020304" charset="0"/>
            </a:endParaRPr>
          </a:p>
          <a:p>
            <a:pPr>
              <a:buClr>
                <a:srgbClr val="5FB6F1"/>
              </a:buClr>
              <a:buFont typeface="Wingdings" panose="05000000000000000000" pitchFamily="2" charset="2"/>
              <a:buNone/>
              <a:defRPr/>
            </a:pPr>
            <a:endParaRPr lang="en-US" altLang="zh-CN" sz="2400" baseline="-25000" dirty="0">
              <a:solidFill>
                <a:srgbClr val="FF0000"/>
              </a:solidFill>
              <a:effectLst>
                <a:outerShdw blurRad="38100" dist="38100" dir="2700000" algn="tl">
                  <a:srgbClr val="000000">
                    <a:alpha val="43137"/>
                  </a:srgbClr>
                </a:outerShdw>
              </a:effectLst>
              <a:latin typeface="Times New Roman" panose="02020603050405020304" charset="0"/>
              <a:ea typeface="华文新魏" panose="02010800040101010101" pitchFamily="2" charset="-122"/>
              <a:cs typeface="Times New Roman" panose="02020603050405020304" charset="0"/>
            </a:endParaRPr>
          </a:p>
        </p:txBody>
      </p:sp>
      <p:sp>
        <p:nvSpPr>
          <p:cNvPr id="23" name="矩形 22"/>
          <p:cNvSpPr>
            <a:spLocks noChangeArrowheads="1"/>
          </p:cNvSpPr>
          <p:nvPr/>
        </p:nvSpPr>
        <p:spPr bwMode="auto">
          <a:xfrm>
            <a:off x="1600201" y="1641476"/>
            <a:ext cx="4522787"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92075"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lvl="2" eaLnBrk="1" hangingPunct="1">
              <a:spcBef>
                <a:spcPct val="0"/>
              </a:spcBef>
              <a:buClr>
                <a:srgbClr val="5FB6F1"/>
              </a:buClr>
              <a:buFont typeface="Wingdings" panose="05000000000000000000" pitchFamily="2" charset="2"/>
              <a:buNone/>
            </a:pPr>
            <a:r>
              <a:rPr lang="en-US" altLang="zh-CN" dirty="0">
                <a:solidFill>
                  <a:srgbClr val="000000"/>
                </a:solidFill>
                <a:latin typeface="Times New Roman" panose="02020603050405020304" charset="0"/>
                <a:cs typeface="Times New Roman" panose="02020603050405020304" charset="0"/>
              </a:rPr>
              <a:t>I</a:t>
            </a:r>
            <a:r>
              <a:rPr lang="en-US" altLang="zh-CN" baseline="-25000" dirty="0">
                <a:solidFill>
                  <a:srgbClr val="000000"/>
                </a:solidFill>
                <a:latin typeface="Times New Roman" panose="02020603050405020304" charset="0"/>
                <a:cs typeface="Times New Roman" panose="02020603050405020304" charset="0"/>
              </a:rPr>
              <a:t>0</a:t>
            </a:r>
            <a:r>
              <a:rPr lang="en-US" altLang="zh-CN" dirty="0">
                <a:solidFill>
                  <a:srgbClr val="000000"/>
                </a:solidFill>
                <a:latin typeface="Times New Roman" panose="02020603050405020304" charset="0"/>
                <a:cs typeface="Times New Roman" panose="02020603050405020304" charset="0"/>
              </a:rPr>
              <a:t>={S′</a:t>
            </a:r>
            <a:r>
              <a:rPr lang="zh-CN" altLang="en-US" dirty="0">
                <a:solidFill>
                  <a:srgbClr val="000000"/>
                </a:solidFill>
                <a:latin typeface="Times New Roman" panose="02020603050405020304" charset="0"/>
                <a:cs typeface="Times New Roman" panose="02020603050405020304" charset="0"/>
              </a:rPr>
              <a:t>→</a:t>
            </a:r>
            <a:r>
              <a:rPr lang="en-US" altLang="zh-CN" dirty="0">
                <a:solidFill>
                  <a:srgbClr val="000000"/>
                </a:solidFill>
                <a:latin typeface="Times New Roman" panose="02020603050405020304" charset="0"/>
                <a:cs typeface="Times New Roman" panose="02020603050405020304" charset="0"/>
                <a:sym typeface="Symbol" panose="05050102010706020507" pitchFamily="18" charset="2"/>
              </a:rPr>
              <a:t> </a:t>
            </a:r>
            <a:r>
              <a:rPr lang="en-US" altLang="zh-CN" dirty="0">
                <a:solidFill>
                  <a:srgbClr val="000000"/>
                </a:solidFill>
                <a:latin typeface="Times New Roman" panose="02020603050405020304" charset="0"/>
                <a:cs typeface="Times New Roman" panose="02020603050405020304" charset="0"/>
              </a:rPr>
              <a:t>S, S→</a:t>
            </a:r>
            <a:r>
              <a:rPr lang="en-US" altLang="zh-CN" dirty="0">
                <a:solidFill>
                  <a:srgbClr val="000000"/>
                </a:solidFill>
                <a:latin typeface="Times New Roman" panose="02020603050405020304" charset="0"/>
                <a:cs typeface="Times New Roman" panose="02020603050405020304" charset="0"/>
                <a:sym typeface="Symbol" panose="05050102010706020507" pitchFamily="18" charset="2"/>
              </a:rPr>
              <a:t> </a:t>
            </a:r>
            <a:r>
              <a:rPr lang="en-US" altLang="zh-CN" dirty="0" err="1">
                <a:solidFill>
                  <a:srgbClr val="000000"/>
                </a:solidFill>
                <a:latin typeface="Times New Roman" panose="02020603050405020304" charset="0"/>
                <a:cs typeface="Times New Roman" panose="02020603050405020304" charset="0"/>
                <a:sym typeface="Symbol" panose="05050102010706020507" pitchFamily="18" charset="2"/>
              </a:rPr>
              <a:t>aA</a:t>
            </a:r>
            <a:r>
              <a:rPr lang="en-US" altLang="zh-CN" dirty="0">
                <a:solidFill>
                  <a:srgbClr val="000000"/>
                </a:solidFill>
                <a:latin typeface="Times New Roman" panose="02020603050405020304" charset="0"/>
                <a:cs typeface="Times New Roman" panose="02020603050405020304" charset="0"/>
                <a:sym typeface="Symbol" panose="05050102010706020507" pitchFamily="18" charset="2"/>
              </a:rPr>
              <a:t>, </a:t>
            </a:r>
            <a:r>
              <a:rPr lang="en-US" altLang="zh-CN" dirty="0">
                <a:solidFill>
                  <a:srgbClr val="000000"/>
                </a:solidFill>
                <a:latin typeface="Times New Roman" panose="02020603050405020304" charset="0"/>
                <a:cs typeface="Times New Roman" panose="02020603050405020304" charset="0"/>
              </a:rPr>
              <a:t>S→</a:t>
            </a:r>
            <a:r>
              <a:rPr lang="en-US" altLang="zh-CN" dirty="0">
                <a:solidFill>
                  <a:srgbClr val="000000"/>
                </a:solidFill>
                <a:latin typeface="Times New Roman" panose="02020603050405020304" charset="0"/>
                <a:cs typeface="Times New Roman" panose="02020603050405020304" charset="0"/>
                <a:sym typeface="Symbol" panose="05050102010706020507" pitchFamily="18" charset="2"/>
              </a:rPr>
              <a:t> </a:t>
            </a:r>
            <a:r>
              <a:rPr lang="en-US" altLang="zh-CN" dirty="0" err="1">
                <a:solidFill>
                  <a:srgbClr val="000000"/>
                </a:solidFill>
                <a:latin typeface="Times New Roman" panose="02020603050405020304" charset="0"/>
                <a:cs typeface="Times New Roman" panose="02020603050405020304" charset="0"/>
                <a:sym typeface="Symbol" panose="05050102010706020507" pitchFamily="18" charset="2"/>
              </a:rPr>
              <a:t>bB</a:t>
            </a:r>
            <a:r>
              <a:rPr lang="en-US" altLang="zh-CN" dirty="0">
                <a:solidFill>
                  <a:srgbClr val="000000"/>
                </a:solidFill>
                <a:latin typeface="Times New Roman" panose="02020603050405020304" charset="0"/>
                <a:cs typeface="Times New Roman" panose="02020603050405020304" charset="0"/>
                <a:sym typeface="Symbol" panose="05050102010706020507" pitchFamily="18" charset="2"/>
              </a:rPr>
              <a:t>  </a:t>
            </a:r>
            <a:r>
              <a:rPr lang="en-US" altLang="zh-CN" dirty="0">
                <a:solidFill>
                  <a:srgbClr val="000000"/>
                </a:solidFill>
                <a:latin typeface="Times New Roman" panose="02020603050405020304" charset="0"/>
                <a:cs typeface="Times New Roman" panose="02020603050405020304" charset="0"/>
              </a:rPr>
              <a:t>}</a:t>
            </a:r>
            <a:endParaRPr lang="en-US" altLang="zh-CN" dirty="0">
              <a:solidFill>
                <a:srgbClr val="000000"/>
              </a:solidFill>
              <a:latin typeface="Times New Roman" panose="02020603050405020304" charset="0"/>
              <a:cs typeface="Times New Roman" panose="02020603050405020304" charset="0"/>
            </a:endParaRPr>
          </a:p>
          <a:p>
            <a:pPr lvl="2" eaLnBrk="1" hangingPunct="1">
              <a:spcBef>
                <a:spcPct val="0"/>
              </a:spcBef>
              <a:buClr>
                <a:srgbClr val="5FB6F1"/>
              </a:buClr>
              <a:buFont typeface="Wingdings" panose="05000000000000000000" pitchFamily="2" charset="2"/>
              <a:buNone/>
            </a:pPr>
            <a:r>
              <a:rPr lang="en-US" altLang="zh-CN" dirty="0">
                <a:solidFill>
                  <a:srgbClr val="000000"/>
                </a:solidFill>
                <a:latin typeface="Times New Roman" panose="02020603050405020304" charset="0"/>
                <a:cs typeface="Times New Roman" panose="02020603050405020304" charset="0"/>
              </a:rPr>
              <a:t>I</a:t>
            </a:r>
            <a:r>
              <a:rPr lang="en-US" altLang="zh-CN" baseline="-25000" dirty="0">
                <a:solidFill>
                  <a:srgbClr val="000000"/>
                </a:solidFill>
                <a:latin typeface="Times New Roman" panose="02020603050405020304" charset="0"/>
                <a:cs typeface="Times New Roman" panose="02020603050405020304" charset="0"/>
              </a:rPr>
              <a:t>1</a:t>
            </a:r>
            <a:r>
              <a:rPr lang="en-US" altLang="zh-CN" dirty="0">
                <a:solidFill>
                  <a:srgbClr val="000000"/>
                </a:solidFill>
                <a:latin typeface="Times New Roman" panose="02020603050405020304" charset="0"/>
                <a:cs typeface="Times New Roman" panose="02020603050405020304" charset="0"/>
              </a:rPr>
              <a:t>={S′</a:t>
            </a:r>
            <a:r>
              <a:rPr lang="zh-CN" altLang="en-US" dirty="0">
                <a:solidFill>
                  <a:srgbClr val="000000"/>
                </a:solidFill>
                <a:latin typeface="Times New Roman" panose="02020603050405020304" charset="0"/>
                <a:cs typeface="Times New Roman" panose="02020603050405020304" charset="0"/>
              </a:rPr>
              <a:t>→</a:t>
            </a:r>
            <a:r>
              <a:rPr lang="en-US" altLang="zh-CN" dirty="0">
                <a:solidFill>
                  <a:srgbClr val="000000"/>
                </a:solidFill>
                <a:latin typeface="Times New Roman" panose="02020603050405020304" charset="0"/>
                <a:cs typeface="Times New Roman" panose="02020603050405020304" charset="0"/>
                <a:sym typeface="Symbol" panose="05050102010706020507" pitchFamily="18" charset="2"/>
              </a:rPr>
              <a:t> </a:t>
            </a:r>
            <a:r>
              <a:rPr lang="en-US" altLang="zh-CN" dirty="0">
                <a:solidFill>
                  <a:srgbClr val="000000"/>
                </a:solidFill>
                <a:latin typeface="Times New Roman" panose="02020603050405020304" charset="0"/>
                <a:cs typeface="Times New Roman" panose="02020603050405020304" charset="0"/>
              </a:rPr>
              <a:t>S</a:t>
            </a:r>
            <a:r>
              <a:rPr lang="en-US" altLang="zh-CN" dirty="0">
                <a:solidFill>
                  <a:srgbClr val="000000"/>
                </a:solidFill>
                <a:latin typeface="Times New Roman" panose="02020603050405020304" charset="0"/>
                <a:cs typeface="Times New Roman" panose="02020603050405020304" charset="0"/>
                <a:sym typeface="Symbol" panose="05050102010706020507" pitchFamily="18" charset="2"/>
              </a:rPr>
              <a:t></a:t>
            </a:r>
            <a:r>
              <a:rPr lang="en-US" altLang="zh-CN" dirty="0">
                <a:solidFill>
                  <a:srgbClr val="000000"/>
                </a:solidFill>
                <a:latin typeface="Times New Roman" panose="02020603050405020304" charset="0"/>
                <a:cs typeface="Times New Roman" panose="02020603050405020304" charset="0"/>
              </a:rPr>
              <a:t>}</a:t>
            </a:r>
            <a:endParaRPr lang="en-US" altLang="zh-CN" dirty="0">
              <a:solidFill>
                <a:srgbClr val="000000"/>
              </a:solidFill>
              <a:latin typeface="Times New Roman" panose="02020603050405020304" charset="0"/>
              <a:cs typeface="Times New Roman" panose="02020603050405020304" charset="0"/>
            </a:endParaRPr>
          </a:p>
          <a:p>
            <a:pPr lvl="2" eaLnBrk="1" hangingPunct="1">
              <a:spcBef>
                <a:spcPct val="0"/>
              </a:spcBef>
              <a:buClr>
                <a:srgbClr val="5FB6F1"/>
              </a:buClr>
              <a:buFont typeface="Wingdings" panose="05000000000000000000" pitchFamily="2" charset="2"/>
              <a:buNone/>
            </a:pPr>
            <a:r>
              <a:rPr lang="en-US" altLang="zh-CN" dirty="0">
                <a:solidFill>
                  <a:srgbClr val="000000"/>
                </a:solidFill>
                <a:latin typeface="Times New Roman" panose="02020603050405020304" charset="0"/>
                <a:cs typeface="Times New Roman" panose="02020603050405020304" charset="0"/>
              </a:rPr>
              <a:t>I</a:t>
            </a:r>
            <a:r>
              <a:rPr lang="en-US" altLang="zh-CN" baseline="-25000" dirty="0">
                <a:solidFill>
                  <a:srgbClr val="000000"/>
                </a:solidFill>
                <a:latin typeface="Times New Roman" panose="02020603050405020304" charset="0"/>
                <a:cs typeface="Times New Roman" panose="02020603050405020304" charset="0"/>
              </a:rPr>
              <a:t>2</a:t>
            </a:r>
            <a:r>
              <a:rPr lang="en-US" altLang="zh-CN" dirty="0">
                <a:solidFill>
                  <a:srgbClr val="000000"/>
                </a:solidFill>
                <a:latin typeface="Times New Roman" panose="02020603050405020304" charset="0"/>
                <a:cs typeface="Times New Roman" panose="02020603050405020304" charset="0"/>
              </a:rPr>
              <a:t>={S</a:t>
            </a:r>
            <a:r>
              <a:rPr lang="zh-CN" altLang="en-US" dirty="0">
                <a:solidFill>
                  <a:srgbClr val="000000"/>
                </a:solidFill>
                <a:latin typeface="Times New Roman" panose="02020603050405020304" charset="0"/>
                <a:cs typeface="Times New Roman" panose="02020603050405020304" charset="0"/>
              </a:rPr>
              <a:t>→</a:t>
            </a:r>
            <a:r>
              <a:rPr lang="en-US" altLang="zh-CN" dirty="0">
                <a:solidFill>
                  <a:srgbClr val="000000"/>
                </a:solidFill>
                <a:latin typeface="Times New Roman" panose="02020603050405020304" charset="0"/>
                <a:cs typeface="Times New Roman" panose="02020603050405020304" charset="0"/>
                <a:sym typeface="Symbol" panose="05050102010706020507" pitchFamily="18" charset="2"/>
              </a:rPr>
              <a:t> </a:t>
            </a:r>
            <a:r>
              <a:rPr lang="en-US" altLang="zh-CN" dirty="0" err="1">
                <a:solidFill>
                  <a:srgbClr val="000000"/>
                </a:solidFill>
                <a:latin typeface="Times New Roman" panose="02020603050405020304" charset="0"/>
                <a:cs typeface="Times New Roman" panose="02020603050405020304" charset="0"/>
              </a:rPr>
              <a:t>a</a:t>
            </a:r>
            <a:r>
              <a:rPr lang="en-US" altLang="zh-CN" dirty="0" err="1">
                <a:solidFill>
                  <a:srgbClr val="000000"/>
                </a:solidFill>
                <a:latin typeface="Times New Roman" panose="02020603050405020304" charset="0"/>
                <a:cs typeface="Times New Roman" panose="02020603050405020304" charset="0"/>
                <a:sym typeface="Symbol" panose="05050102010706020507" pitchFamily="18" charset="2"/>
              </a:rPr>
              <a:t>A</a:t>
            </a:r>
            <a:r>
              <a:rPr lang="en-US" altLang="zh-CN" dirty="0">
                <a:solidFill>
                  <a:srgbClr val="000000"/>
                </a:solidFill>
                <a:latin typeface="Times New Roman" panose="02020603050405020304" charset="0"/>
                <a:cs typeface="Times New Roman" panose="02020603050405020304" charset="0"/>
                <a:sym typeface="Symbol" panose="05050102010706020507" pitchFamily="18" charset="2"/>
              </a:rPr>
              <a:t>, </a:t>
            </a:r>
            <a:r>
              <a:rPr lang="en-US" altLang="zh-CN" dirty="0">
                <a:solidFill>
                  <a:srgbClr val="000000"/>
                </a:solidFill>
                <a:latin typeface="Times New Roman" panose="02020603050405020304" charset="0"/>
                <a:cs typeface="Times New Roman" panose="02020603050405020304" charset="0"/>
              </a:rPr>
              <a:t>A</a:t>
            </a:r>
            <a:r>
              <a:rPr lang="zh-CN" altLang="en-US" dirty="0">
                <a:solidFill>
                  <a:srgbClr val="000000"/>
                </a:solidFill>
                <a:latin typeface="Times New Roman" panose="02020603050405020304" charset="0"/>
                <a:cs typeface="Times New Roman" panose="02020603050405020304" charset="0"/>
              </a:rPr>
              <a:t>→</a:t>
            </a:r>
            <a:r>
              <a:rPr lang="en-US" altLang="zh-CN" dirty="0">
                <a:solidFill>
                  <a:srgbClr val="000000"/>
                </a:solidFill>
                <a:latin typeface="Times New Roman" panose="02020603050405020304" charset="0"/>
                <a:cs typeface="Times New Roman" panose="02020603050405020304" charset="0"/>
                <a:sym typeface="Symbol" panose="05050102010706020507" pitchFamily="18" charset="2"/>
              </a:rPr>
              <a:t> </a:t>
            </a:r>
            <a:r>
              <a:rPr lang="en-US" altLang="zh-CN" dirty="0" err="1">
                <a:solidFill>
                  <a:srgbClr val="000000"/>
                </a:solidFill>
                <a:latin typeface="Times New Roman" panose="02020603050405020304" charset="0"/>
                <a:cs typeface="Times New Roman" panose="02020603050405020304" charset="0"/>
              </a:rPr>
              <a:t>cA</a:t>
            </a:r>
            <a:r>
              <a:rPr lang="en-US" altLang="zh-CN" dirty="0">
                <a:solidFill>
                  <a:srgbClr val="000000"/>
                </a:solidFill>
                <a:latin typeface="Times New Roman" panose="02020603050405020304" charset="0"/>
                <a:cs typeface="Times New Roman" panose="02020603050405020304" charset="0"/>
              </a:rPr>
              <a:t>, A</a:t>
            </a:r>
            <a:r>
              <a:rPr lang="zh-CN" altLang="en-US" dirty="0">
                <a:solidFill>
                  <a:srgbClr val="000000"/>
                </a:solidFill>
                <a:latin typeface="Times New Roman" panose="02020603050405020304" charset="0"/>
                <a:cs typeface="Times New Roman" panose="02020603050405020304" charset="0"/>
              </a:rPr>
              <a:t>→</a:t>
            </a:r>
            <a:r>
              <a:rPr lang="en-US" altLang="zh-CN" dirty="0">
                <a:solidFill>
                  <a:srgbClr val="000000"/>
                </a:solidFill>
                <a:latin typeface="Times New Roman" panose="02020603050405020304" charset="0"/>
                <a:cs typeface="Times New Roman" panose="02020603050405020304" charset="0"/>
                <a:sym typeface="Symbol" panose="05050102010706020507" pitchFamily="18" charset="2"/>
              </a:rPr>
              <a:t>d</a:t>
            </a:r>
            <a:r>
              <a:rPr lang="en-US" altLang="zh-CN" dirty="0">
                <a:solidFill>
                  <a:srgbClr val="000000"/>
                </a:solidFill>
                <a:latin typeface="Times New Roman" panose="02020603050405020304" charset="0"/>
                <a:cs typeface="Times New Roman" panose="02020603050405020304" charset="0"/>
              </a:rPr>
              <a:t>}</a:t>
            </a:r>
            <a:endParaRPr lang="en-US" altLang="zh-CN" dirty="0">
              <a:solidFill>
                <a:srgbClr val="000000"/>
              </a:solidFill>
              <a:latin typeface="Times New Roman" panose="02020603050405020304" charset="0"/>
              <a:cs typeface="Times New Roman" panose="02020603050405020304" charset="0"/>
            </a:endParaRPr>
          </a:p>
          <a:p>
            <a:pPr lvl="2" eaLnBrk="1" hangingPunct="1">
              <a:spcBef>
                <a:spcPct val="0"/>
              </a:spcBef>
              <a:buClr>
                <a:srgbClr val="5FB6F1"/>
              </a:buClr>
              <a:buFont typeface="Wingdings" panose="05000000000000000000" pitchFamily="2" charset="2"/>
              <a:buNone/>
            </a:pPr>
            <a:r>
              <a:rPr lang="en-US" altLang="zh-CN" dirty="0">
                <a:solidFill>
                  <a:srgbClr val="000000"/>
                </a:solidFill>
                <a:latin typeface="Times New Roman" panose="02020603050405020304" charset="0"/>
                <a:cs typeface="Times New Roman" panose="02020603050405020304" charset="0"/>
              </a:rPr>
              <a:t>I</a:t>
            </a:r>
            <a:r>
              <a:rPr lang="en-US" altLang="zh-CN" baseline="-25000" dirty="0">
                <a:solidFill>
                  <a:srgbClr val="000000"/>
                </a:solidFill>
                <a:latin typeface="Times New Roman" panose="02020603050405020304" charset="0"/>
                <a:cs typeface="Times New Roman" panose="02020603050405020304" charset="0"/>
              </a:rPr>
              <a:t>3</a:t>
            </a:r>
            <a:r>
              <a:rPr lang="en-US" altLang="zh-CN" dirty="0">
                <a:solidFill>
                  <a:srgbClr val="000000"/>
                </a:solidFill>
                <a:latin typeface="Times New Roman" panose="02020603050405020304" charset="0"/>
                <a:cs typeface="Times New Roman" panose="02020603050405020304" charset="0"/>
              </a:rPr>
              <a:t>={S</a:t>
            </a:r>
            <a:r>
              <a:rPr lang="zh-CN" altLang="en-US" dirty="0">
                <a:solidFill>
                  <a:srgbClr val="000000"/>
                </a:solidFill>
                <a:latin typeface="Times New Roman" panose="02020603050405020304" charset="0"/>
                <a:cs typeface="Times New Roman" panose="02020603050405020304" charset="0"/>
              </a:rPr>
              <a:t>→</a:t>
            </a:r>
            <a:r>
              <a:rPr lang="en-US" altLang="zh-CN" dirty="0">
                <a:solidFill>
                  <a:srgbClr val="000000"/>
                </a:solidFill>
                <a:latin typeface="Times New Roman" panose="02020603050405020304" charset="0"/>
                <a:cs typeface="Times New Roman" panose="02020603050405020304" charset="0"/>
                <a:sym typeface="Symbol" panose="05050102010706020507" pitchFamily="18" charset="2"/>
              </a:rPr>
              <a:t> </a:t>
            </a:r>
            <a:r>
              <a:rPr lang="en-US" altLang="zh-CN" dirty="0" err="1">
                <a:solidFill>
                  <a:srgbClr val="000000"/>
                </a:solidFill>
                <a:latin typeface="Times New Roman" panose="02020603050405020304" charset="0"/>
                <a:cs typeface="Times New Roman" panose="02020603050405020304" charset="0"/>
                <a:sym typeface="Symbol" panose="05050102010706020507" pitchFamily="18" charset="2"/>
              </a:rPr>
              <a:t>bB</a:t>
            </a:r>
            <a:r>
              <a:rPr lang="en-US" altLang="zh-CN" dirty="0">
                <a:solidFill>
                  <a:srgbClr val="000000"/>
                </a:solidFill>
                <a:latin typeface="Times New Roman" panose="02020603050405020304" charset="0"/>
                <a:cs typeface="Times New Roman" panose="02020603050405020304" charset="0"/>
                <a:sym typeface="Symbol" panose="05050102010706020507" pitchFamily="18" charset="2"/>
              </a:rPr>
              <a:t>, B</a:t>
            </a:r>
            <a:r>
              <a:rPr lang="zh-CN" altLang="en-US" dirty="0">
                <a:solidFill>
                  <a:srgbClr val="000000"/>
                </a:solidFill>
                <a:latin typeface="Times New Roman" panose="02020603050405020304" charset="0"/>
                <a:cs typeface="Times New Roman" panose="02020603050405020304" charset="0"/>
              </a:rPr>
              <a:t>→</a:t>
            </a:r>
            <a:r>
              <a:rPr lang="en-US" altLang="zh-CN" dirty="0">
                <a:solidFill>
                  <a:srgbClr val="000000"/>
                </a:solidFill>
                <a:latin typeface="Times New Roman" panose="02020603050405020304" charset="0"/>
                <a:cs typeface="Times New Roman" panose="02020603050405020304" charset="0"/>
                <a:sym typeface="Symbol" panose="05050102010706020507" pitchFamily="18" charset="2"/>
              </a:rPr>
              <a:t> </a:t>
            </a:r>
            <a:r>
              <a:rPr lang="en-US" altLang="zh-CN" dirty="0" err="1">
                <a:solidFill>
                  <a:srgbClr val="000000"/>
                </a:solidFill>
                <a:latin typeface="Times New Roman" panose="02020603050405020304" charset="0"/>
                <a:cs typeface="Times New Roman" panose="02020603050405020304" charset="0"/>
              </a:rPr>
              <a:t>cB</a:t>
            </a:r>
            <a:r>
              <a:rPr lang="en-US" altLang="zh-CN" dirty="0">
                <a:solidFill>
                  <a:srgbClr val="000000"/>
                </a:solidFill>
                <a:latin typeface="Times New Roman" panose="02020603050405020304" charset="0"/>
                <a:cs typeface="Times New Roman" panose="02020603050405020304" charset="0"/>
              </a:rPr>
              <a:t>, </a:t>
            </a:r>
            <a:r>
              <a:rPr lang="en-US" altLang="zh-CN" sz="2800" dirty="0">
                <a:solidFill>
                  <a:srgbClr val="000000"/>
                </a:solidFill>
                <a:latin typeface="Times New Roman" panose="02020603050405020304" charset="0"/>
                <a:cs typeface="Times New Roman" panose="02020603050405020304" charset="0"/>
              </a:rPr>
              <a:t>B</a:t>
            </a:r>
            <a:r>
              <a:rPr lang="zh-CN" altLang="en-US" sz="2800" dirty="0">
                <a:solidFill>
                  <a:srgbClr val="000000"/>
                </a:solidFill>
                <a:latin typeface="Times New Roman" panose="02020603050405020304" charset="0"/>
                <a:cs typeface="Times New Roman" panose="02020603050405020304" charset="0"/>
              </a:rPr>
              <a:t>→</a:t>
            </a:r>
            <a:r>
              <a:rPr lang="en-US" altLang="zh-CN" sz="2800" dirty="0">
                <a:solidFill>
                  <a:srgbClr val="000000"/>
                </a:solidFill>
                <a:latin typeface="Times New Roman" panose="02020603050405020304" charset="0"/>
                <a:cs typeface="Times New Roman" panose="02020603050405020304" charset="0"/>
                <a:sym typeface="Symbol" panose="05050102010706020507" pitchFamily="18" charset="2"/>
              </a:rPr>
              <a:t>d</a:t>
            </a:r>
            <a:r>
              <a:rPr lang="en-US" altLang="zh-CN" sz="2800" dirty="0">
                <a:solidFill>
                  <a:srgbClr val="000000"/>
                </a:solidFill>
                <a:latin typeface="Times New Roman" panose="02020603050405020304" charset="0"/>
                <a:cs typeface="Times New Roman" panose="02020603050405020304" charset="0"/>
              </a:rPr>
              <a:t>}</a:t>
            </a:r>
            <a:endParaRPr lang="en-US" altLang="zh-CN" dirty="0">
              <a:solidFill>
                <a:srgbClr val="000000"/>
              </a:solidFill>
              <a:latin typeface="Times New Roman" panose="02020603050405020304" charset="0"/>
              <a:cs typeface="Times New Roman" panose="02020603050405020304" charset="0"/>
            </a:endParaRPr>
          </a:p>
        </p:txBody>
      </p:sp>
      <p:sp>
        <p:nvSpPr>
          <p:cNvPr id="24" name="矩形 23"/>
          <p:cNvSpPr>
            <a:spLocks noChangeArrowheads="1"/>
          </p:cNvSpPr>
          <p:nvPr/>
        </p:nvSpPr>
        <p:spPr bwMode="auto">
          <a:xfrm>
            <a:off x="8015287" y="4581526"/>
            <a:ext cx="34115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marL="0" lvl="2" eaLnBrk="1" hangingPunct="1">
              <a:spcBef>
                <a:spcPct val="0"/>
              </a:spcBef>
              <a:buClr>
                <a:srgbClr val="5FB6F1"/>
              </a:buClr>
              <a:buNone/>
            </a:pPr>
            <a:r>
              <a:rPr lang="en-US" altLang="zh-CN" dirty="0">
                <a:solidFill>
                  <a:srgbClr val="FF0000"/>
                </a:solidFill>
                <a:latin typeface="Times New Roman" panose="02020603050405020304" charset="0"/>
                <a:cs typeface="Times New Roman" panose="02020603050405020304" charset="0"/>
              </a:rPr>
              <a:t>C={I</a:t>
            </a:r>
            <a:r>
              <a:rPr lang="en-US" altLang="zh-CN" baseline="-25000" dirty="0">
                <a:solidFill>
                  <a:srgbClr val="FF0000"/>
                </a:solidFill>
                <a:latin typeface="Times New Roman" panose="02020603050405020304" charset="0"/>
                <a:cs typeface="Times New Roman" panose="02020603050405020304" charset="0"/>
              </a:rPr>
              <a:t>0</a:t>
            </a:r>
            <a:r>
              <a:rPr lang="en-US" altLang="zh-CN" dirty="0">
                <a:solidFill>
                  <a:srgbClr val="FF0000"/>
                </a:solidFill>
                <a:latin typeface="Times New Roman" panose="02020603050405020304" charset="0"/>
                <a:cs typeface="Times New Roman" panose="02020603050405020304" charset="0"/>
              </a:rPr>
              <a:t>, I</a:t>
            </a:r>
            <a:r>
              <a:rPr lang="en-US" altLang="zh-CN" baseline="-25000" dirty="0">
                <a:solidFill>
                  <a:srgbClr val="FF0000"/>
                </a:solidFill>
                <a:latin typeface="Times New Roman" panose="02020603050405020304" charset="0"/>
                <a:cs typeface="Times New Roman" panose="02020603050405020304" charset="0"/>
              </a:rPr>
              <a:t>1</a:t>
            </a:r>
            <a:r>
              <a:rPr lang="en-US" altLang="zh-CN" dirty="0">
                <a:solidFill>
                  <a:srgbClr val="FF0000"/>
                </a:solidFill>
                <a:latin typeface="Times New Roman" panose="02020603050405020304" charset="0"/>
                <a:cs typeface="Times New Roman" panose="02020603050405020304" charset="0"/>
              </a:rPr>
              <a:t>, I</a:t>
            </a:r>
            <a:r>
              <a:rPr lang="en-US" altLang="zh-CN" baseline="-25000" dirty="0">
                <a:solidFill>
                  <a:srgbClr val="FF0000"/>
                </a:solidFill>
                <a:latin typeface="Times New Roman" panose="02020603050405020304" charset="0"/>
                <a:cs typeface="Times New Roman" panose="02020603050405020304" charset="0"/>
              </a:rPr>
              <a:t>2</a:t>
            </a:r>
            <a:r>
              <a:rPr lang="en-US" altLang="zh-CN" dirty="0">
                <a:solidFill>
                  <a:srgbClr val="FF0000"/>
                </a:solidFill>
                <a:latin typeface="Times New Roman" panose="02020603050405020304" charset="0"/>
                <a:cs typeface="Times New Roman" panose="02020603050405020304" charset="0"/>
              </a:rPr>
              <a:t>, I</a:t>
            </a:r>
            <a:r>
              <a:rPr lang="en-US" altLang="zh-CN" baseline="-25000" dirty="0">
                <a:solidFill>
                  <a:srgbClr val="FF0000"/>
                </a:solidFill>
                <a:latin typeface="Times New Roman" panose="02020603050405020304" charset="0"/>
                <a:cs typeface="Times New Roman" panose="02020603050405020304" charset="0"/>
              </a:rPr>
              <a:t>3</a:t>
            </a:r>
            <a:r>
              <a:rPr lang="en-US" altLang="zh-CN" dirty="0">
                <a:solidFill>
                  <a:srgbClr val="000000"/>
                </a:solidFill>
                <a:latin typeface="Times New Roman" panose="02020603050405020304" charset="0"/>
                <a:cs typeface="Times New Roman" panose="02020603050405020304" charset="0"/>
              </a:rPr>
              <a:t>, I</a:t>
            </a:r>
            <a:r>
              <a:rPr lang="en-US" altLang="zh-CN" baseline="-25000" dirty="0">
                <a:solidFill>
                  <a:srgbClr val="000000"/>
                </a:solidFill>
                <a:latin typeface="Times New Roman" panose="02020603050405020304" charset="0"/>
                <a:cs typeface="Times New Roman" panose="02020603050405020304" charset="0"/>
              </a:rPr>
              <a:t>6</a:t>
            </a:r>
            <a:r>
              <a:rPr lang="en-US" altLang="zh-CN" dirty="0">
                <a:solidFill>
                  <a:srgbClr val="000000"/>
                </a:solidFill>
                <a:latin typeface="Times New Roman" panose="02020603050405020304" charset="0"/>
                <a:cs typeface="Times New Roman" panose="02020603050405020304" charset="0"/>
              </a:rPr>
              <a:t>, I</a:t>
            </a:r>
            <a:r>
              <a:rPr lang="en-US" altLang="zh-CN" baseline="-25000" dirty="0">
                <a:solidFill>
                  <a:srgbClr val="000000"/>
                </a:solidFill>
                <a:latin typeface="Times New Roman" panose="02020603050405020304" charset="0"/>
                <a:cs typeface="Times New Roman" panose="02020603050405020304" charset="0"/>
              </a:rPr>
              <a:t>4</a:t>
            </a:r>
            <a:r>
              <a:rPr lang="en-US" altLang="zh-CN" dirty="0">
                <a:solidFill>
                  <a:srgbClr val="000000"/>
                </a:solidFill>
                <a:latin typeface="Times New Roman" panose="02020603050405020304" charset="0"/>
                <a:cs typeface="Times New Roman" panose="02020603050405020304" charset="0"/>
              </a:rPr>
              <a:t>, I</a:t>
            </a:r>
            <a:r>
              <a:rPr lang="en-US" altLang="zh-CN" baseline="-25000" dirty="0">
                <a:solidFill>
                  <a:srgbClr val="000000"/>
                </a:solidFill>
                <a:latin typeface="Times New Roman" panose="02020603050405020304" charset="0"/>
                <a:cs typeface="Times New Roman" panose="02020603050405020304" charset="0"/>
              </a:rPr>
              <a:t>10</a:t>
            </a:r>
            <a:r>
              <a:rPr lang="en-US" altLang="zh-CN" dirty="0">
                <a:solidFill>
                  <a:srgbClr val="FF0000"/>
                </a:solidFill>
                <a:latin typeface="Times New Roman" panose="02020603050405020304" charset="0"/>
                <a:cs typeface="Times New Roman" panose="02020603050405020304" charset="0"/>
              </a:rPr>
              <a:t>}</a:t>
            </a:r>
            <a:endParaRPr lang="en-US" altLang="zh-CN" dirty="0">
              <a:solidFill>
                <a:srgbClr val="FF0000"/>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0" y="838200"/>
            <a:ext cx="6096000" cy="533400"/>
          </a:xfrm>
        </p:spPr>
        <p:txBody>
          <a:bodyPr/>
          <a:lstStyle/>
          <a:p>
            <a:r>
              <a:rPr lang="zh-CN" altLang="en-US" sz="3200" dirty="0">
                <a:sym typeface="+mn-ea"/>
              </a:rPr>
              <a:t>规范</a:t>
            </a:r>
            <a:r>
              <a:rPr lang="en-US" altLang="zh-CN" sz="3200" dirty="0">
                <a:latin typeface="Times New Roman" panose="02020603050405020304" charset="0"/>
                <a:ea typeface="华文新魏" panose="02010800040101010101" pitchFamily="2" charset="-122"/>
                <a:cs typeface="Times New Roman" panose="02020603050405020304" charset="0"/>
              </a:rPr>
              <a:t>LR(0)</a:t>
            </a:r>
            <a:r>
              <a:rPr lang="zh-CN" altLang="en-US" sz="3200" dirty="0">
                <a:latin typeface="Times New Roman" panose="02020603050405020304" charset="0"/>
                <a:ea typeface="华文新魏" panose="02010800040101010101" pitchFamily="2" charset="-122"/>
                <a:cs typeface="Times New Roman" panose="02020603050405020304" charset="0"/>
              </a:rPr>
              <a:t>项目集族记为</a:t>
            </a:r>
            <a:r>
              <a:rPr lang="en-US" altLang="zh-CN" sz="3200" dirty="0">
                <a:latin typeface="Times New Roman" panose="02020603050405020304" charset="0"/>
                <a:ea typeface="华文新魏" panose="02010800040101010101" pitchFamily="2" charset="-122"/>
                <a:cs typeface="Times New Roman" panose="02020603050405020304" charset="0"/>
              </a:rPr>
              <a:t>C</a:t>
            </a:r>
            <a:endParaRPr lang="zh-CN" altLang="en-US" sz="3200" dirty="0">
              <a:latin typeface="Times New Roman" panose="02020603050405020304" charset="0"/>
              <a:ea typeface="华文新魏" panose="02010800040101010101" pitchFamily="2" charset="-122"/>
              <a:cs typeface="Times New Roman" panose="02020603050405020304" charset="0"/>
            </a:endParaRPr>
          </a:p>
        </p:txBody>
      </p:sp>
      <p:sp>
        <p:nvSpPr>
          <p:cNvPr id="2" name="标题 1"/>
          <p:cNvSpPr>
            <a:spLocks noGrp="1"/>
          </p:cNvSpPr>
          <p:nvPr>
            <p:ph type="title" idx="4294967295"/>
          </p:nvPr>
        </p:nvSpPr>
        <p:spPr>
          <a:xfrm>
            <a:off x="0" y="0"/>
            <a:ext cx="7467600" cy="685800"/>
          </a:xfrm>
        </p:spPr>
        <p:txBody>
          <a:bodyPr>
            <a:scene3d>
              <a:camera prst="orthographicFront"/>
              <a:lightRig rig="threePt" dir="t"/>
            </a:scene3d>
          </a:bodyPr>
          <a:lstStyle/>
          <a:p>
            <a:r>
              <a:rPr lang="zh-CN" altLang="en-US" sz="32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例子</a:t>
            </a:r>
            <a:r>
              <a:rPr lang="en-US" altLang="zh-CN" sz="32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a:t>
            </a:r>
            <a:r>
              <a:rPr lang="zh-CN" altLang="en-US" sz="32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求</a:t>
            </a:r>
            <a:r>
              <a:rPr lang="zh-CN" sz="32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规范的</a:t>
            </a:r>
            <a:r>
              <a:rPr lang="en-US" altLang="zh-CN" sz="32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LR(0)</a:t>
            </a:r>
            <a:r>
              <a:rPr lang="zh-CN" altLang="en-US" sz="32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项目集族</a:t>
            </a:r>
            <a:endParaRPr lang="zh-CN" altLang="en-US" sz="32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
        <p:nvSpPr>
          <p:cNvPr id="4" name="灯片编号占位符 3"/>
          <p:cNvSpPr>
            <a:spLocks noGrp="1"/>
          </p:cNvSpPr>
          <p:nvPr>
            <p:ph type="sldNum" sz="quarter" idx="4294967295"/>
          </p:nvPr>
        </p:nvSpPr>
        <p:spPr>
          <a:xfrm>
            <a:off x="0" y="6273800"/>
            <a:ext cx="1981200" cy="457200"/>
          </a:xfrm>
        </p:spPr>
        <p:txBody>
          <a:bodyPr/>
          <a:lstStyle/>
          <a:p>
            <a:fld id="{91F816EA-24CC-2048-859A-C5EA9F275392}" type="slidenum">
              <a:rPr lang="en-US" smtClean="0"/>
            </a:fld>
            <a:endParaRPr lang="en-US" dirty="0"/>
          </a:p>
        </p:txBody>
      </p:sp>
      <p:sp>
        <p:nvSpPr>
          <p:cNvPr id="5" name="内容占位符 2"/>
          <p:cNvSpPr txBox="1"/>
          <p:nvPr/>
        </p:nvSpPr>
        <p:spPr bwMode="auto">
          <a:xfrm>
            <a:off x="8372475" y="417512"/>
            <a:ext cx="1722438" cy="3600450"/>
          </a:xfrm>
          <a:prstGeom prst="rect">
            <a:avLst/>
          </a:prstGeom>
          <a:solidFill>
            <a:schemeClr val="bg2">
              <a:lumMod val="20000"/>
              <a:lumOff val="80000"/>
            </a:schemeClr>
          </a:solidFill>
          <a:ln>
            <a:noFill/>
          </a:ln>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buFont typeface="Wingdings" panose="05000000000000000000" pitchFamily="2" charset="2"/>
              <a:buNone/>
            </a:pPr>
            <a:r>
              <a:rPr lang="en-US" altLang="zh-CN" sz="2400" dirty="0">
                <a:latin typeface="Times New Roman" panose="02020603050405020304" charset="0"/>
                <a:cs typeface="Times New Roman" panose="02020603050405020304" charset="0"/>
              </a:rPr>
              <a:t>[0] S′</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a:latin typeface="Times New Roman" panose="02020603050405020304" charset="0"/>
                <a:cs typeface="Times New Roman" panose="02020603050405020304" charset="0"/>
              </a:rPr>
              <a:t>S</a:t>
            </a:r>
            <a:endParaRPr lang="en-US" altLang="zh-CN" sz="2400" dirty="0">
              <a:latin typeface="Times New Roman" panose="02020603050405020304" charset="0"/>
              <a:cs typeface="Times New Roman" panose="02020603050405020304" charset="0"/>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rPr>
              <a:t>[1] S′</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 S</a:t>
            </a:r>
            <a:endParaRPr lang="en-US" altLang="zh-CN" sz="2400" dirty="0">
              <a:latin typeface="Times New Roman" panose="02020603050405020304" charset="0"/>
              <a:cs typeface="Times New Roman" panose="02020603050405020304" charset="0"/>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rPr>
              <a:t>[2] S→</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aA</a:t>
            </a:r>
            <a:endParaRPr lang="en-US" altLang="zh-CN" sz="2400" dirty="0">
              <a:latin typeface="Times New Roman" panose="02020603050405020304" charset="0"/>
              <a:cs typeface="Times New Roman" panose="02020603050405020304" charset="0"/>
              <a:sym typeface="Symbol" panose="05050102010706020507" pitchFamily="18" charset="2"/>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sym typeface="Symbol" panose="05050102010706020507" pitchFamily="18" charset="2"/>
              </a:rPr>
              <a:t>[3] S</a:t>
            </a:r>
            <a:r>
              <a:rPr lang="zh-CN" altLang="en-US"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aA</a:t>
            </a:r>
            <a:endParaRPr lang="en-US" altLang="zh-CN" sz="2400" dirty="0">
              <a:latin typeface="Times New Roman" panose="02020603050405020304" charset="0"/>
              <a:cs typeface="Times New Roman" panose="02020603050405020304" charset="0"/>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rPr>
              <a:t>[4] S</a:t>
            </a:r>
            <a:r>
              <a:rPr lang="zh-CN" altLang="en-US" sz="2400" dirty="0">
                <a:latin typeface="Times New Roman" panose="02020603050405020304" charset="0"/>
                <a:cs typeface="Times New Roman" panose="02020603050405020304" charset="0"/>
              </a:rPr>
              <a:t>→</a:t>
            </a:r>
            <a:r>
              <a:rPr lang="en-US" altLang="zh-CN" sz="2400" dirty="0" err="1">
                <a:latin typeface="Times New Roman" panose="02020603050405020304" charset="0"/>
                <a:cs typeface="Times New Roman" panose="02020603050405020304" charset="0"/>
              </a:rPr>
              <a:t>aA</a:t>
            </a:r>
            <a:r>
              <a:rPr lang="en-US" altLang="zh-CN" sz="2400" dirty="0">
                <a:latin typeface="Times New Roman" panose="02020603050405020304" charset="0"/>
                <a:cs typeface="Times New Roman" panose="02020603050405020304" charset="0"/>
                <a:sym typeface="Symbol" panose="05050102010706020507" pitchFamily="18" charset="2"/>
              </a:rPr>
              <a:t></a:t>
            </a:r>
            <a:endParaRPr lang="en-US" altLang="zh-CN" sz="2400" dirty="0">
              <a:latin typeface="Times New Roman" panose="02020603050405020304" charset="0"/>
              <a:cs typeface="Times New Roman" panose="02020603050405020304" charset="0"/>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rPr>
              <a:t>[5] S→</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bB</a:t>
            </a:r>
            <a:endParaRPr lang="en-US" altLang="zh-CN" sz="2400" dirty="0">
              <a:latin typeface="Times New Roman" panose="02020603050405020304" charset="0"/>
              <a:cs typeface="Times New Roman" panose="02020603050405020304" charset="0"/>
              <a:sym typeface="Symbol" panose="05050102010706020507" pitchFamily="18" charset="2"/>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sym typeface="Symbol" panose="05050102010706020507" pitchFamily="18" charset="2"/>
              </a:rPr>
              <a:t>[6] S</a:t>
            </a:r>
            <a:r>
              <a:rPr lang="zh-CN" altLang="en-US"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bB</a:t>
            </a:r>
            <a:endParaRPr lang="en-US" altLang="zh-CN" sz="2400" dirty="0">
              <a:latin typeface="Times New Roman" panose="02020603050405020304" charset="0"/>
              <a:cs typeface="Times New Roman" panose="02020603050405020304" charset="0"/>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rPr>
              <a:t>[7] S</a:t>
            </a:r>
            <a:r>
              <a:rPr lang="zh-CN" altLang="en-US" sz="2400" dirty="0">
                <a:latin typeface="Times New Roman" panose="02020603050405020304" charset="0"/>
                <a:cs typeface="Times New Roman" panose="02020603050405020304" charset="0"/>
              </a:rPr>
              <a:t>→</a:t>
            </a:r>
            <a:r>
              <a:rPr lang="en-US" altLang="zh-CN" sz="2400" dirty="0" err="1">
                <a:latin typeface="Times New Roman" panose="02020603050405020304" charset="0"/>
                <a:cs typeface="Times New Roman" panose="02020603050405020304" charset="0"/>
              </a:rPr>
              <a:t>bB</a:t>
            </a:r>
            <a:r>
              <a:rPr lang="en-US" altLang="zh-CN" sz="2400" dirty="0">
                <a:latin typeface="Times New Roman" panose="02020603050405020304" charset="0"/>
                <a:cs typeface="Times New Roman" panose="02020603050405020304" charset="0"/>
                <a:sym typeface="Symbol" panose="05050102010706020507" pitchFamily="18" charset="2"/>
              </a:rPr>
              <a:t></a:t>
            </a:r>
            <a:endParaRPr lang="zh-CN" altLang="en-US" sz="2400" dirty="0">
              <a:latin typeface="Times New Roman" panose="02020603050405020304" charset="0"/>
              <a:cs typeface="Times New Roman" panose="02020603050405020304" charset="0"/>
            </a:endParaRPr>
          </a:p>
        </p:txBody>
      </p:sp>
      <p:sp>
        <p:nvSpPr>
          <p:cNvPr id="6" name="矩形 5"/>
          <p:cNvSpPr>
            <a:spLocks noChangeArrowheads="1"/>
          </p:cNvSpPr>
          <p:nvPr/>
        </p:nvSpPr>
        <p:spPr bwMode="auto">
          <a:xfrm>
            <a:off x="10058400" y="381001"/>
            <a:ext cx="1981200" cy="1938337"/>
          </a:xfrm>
          <a:prstGeom prst="rect">
            <a:avLst/>
          </a:prstGeom>
          <a:solidFill>
            <a:schemeClr val="bg2">
              <a:lumMod val="20000"/>
              <a:lumOff val="80000"/>
            </a:schemeClr>
          </a:solidFill>
          <a:ln>
            <a:noFill/>
          </a:ln>
        </p:spPr>
        <p:txBody>
          <a:bodyPr>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[8] A</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rPr>
              <a:t>cA</a:t>
            </a:r>
            <a:endParaRPr lang="en-US" altLang="zh-CN" sz="2400" dirty="0">
              <a:latin typeface="Times New Roman" panose="02020603050405020304" charset="0"/>
              <a:cs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[9] A→</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cA</a:t>
            </a:r>
            <a:endParaRPr lang="en-US" altLang="zh-CN" sz="2400" dirty="0">
              <a:latin typeface="Times New Roman" panose="02020603050405020304" charset="0"/>
              <a:cs typeface="Times New Roman" panose="02020603050405020304" charset="0"/>
              <a:sym typeface="Symbol" panose="05050102010706020507" pitchFamily="18" charset="2"/>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sym typeface="Symbol" panose="05050102010706020507" pitchFamily="18" charset="2"/>
              </a:rPr>
              <a:t>[10] A</a:t>
            </a:r>
            <a:r>
              <a:rPr lang="zh-CN" altLang="en-US"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cA</a:t>
            </a:r>
            <a:r>
              <a:rPr lang="en-US" altLang="zh-CN" sz="2400" dirty="0">
                <a:latin typeface="Times New Roman" panose="02020603050405020304" charset="0"/>
                <a:cs typeface="Times New Roman" panose="02020603050405020304" charset="0"/>
                <a:sym typeface="Symbol" panose="05050102010706020507" pitchFamily="18" charset="2"/>
              </a:rPr>
              <a:t></a:t>
            </a:r>
            <a:endParaRPr lang="en-US" altLang="zh-CN" sz="2400" dirty="0">
              <a:latin typeface="Times New Roman" panose="02020603050405020304" charset="0"/>
              <a:cs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[11] A</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d</a:t>
            </a:r>
            <a:endParaRPr lang="en-US" altLang="zh-CN" sz="2400" dirty="0">
              <a:latin typeface="Times New Roman" panose="02020603050405020304" charset="0"/>
              <a:cs typeface="Times New Roman" panose="02020603050405020304" charset="0"/>
              <a:sym typeface="Symbol" panose="05050102010706020507" pitchFamily="18" charset="2"/>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[12]A</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rPr>
              <a:t>d</a:t>
            </a:r>
            <a:r>
              <a:rPr lang="en-US" altLang="zh-CN" sz="2400" dirty="0">
                <a:latin typeface="Times New Roman" panose="02020603050405020304" charset="0"/>
                <a:cs typeface="Times New Roman" panose="02020603050405020304" charset="0"/>
                <a:sym typeface="Symbol" panose="05050102010706020507" pitchFamily="18" charset="2"/>
              </a:rPr>
              <a:t></a:t>
            </a:r>
            <a:endParaRPr lang="en-US" altLang="zh-CN" sz="2400" dirty="0">
              <a:latin typeface="Times New Roman" panose="02020603050405020304" charset="0"/>
              <a:cs typeface="Times New Roman" panose="02020603050405020304" charset="0"/>
            </a:endParaRPr>
          </a:p>
        </p:txBody>
      </p:sp>
      <p:sp>
        <p:nvSpPr>
          <p:cNvPr id="7" name="矩形 6"/>
          <p:cNvSpPr>
            <a:spLocks noChangeArrowheads="1"/>
          </p:cNvSpPr>
          <p:nvPr/>
        </p:nvSpPr>
        <p:spPr bwMode="auto">
          <a:xfrm>
            <a:off x="10059988" y="2220913"/>
            <a:ext cx="1979612" cy="1939925"/>
          </a:xfrm>
          <a:prstGeom prst="rect">
            <a:avLst/>
          </a:prstGeom>
          <a:solidFill>
            <a:schemeClr val="bg2">
              <a:lumMod val="20000"/>
              <a:lumOff val="80000"/>
            </a:schemeClr>
          </a:solidFill>
          <a:ln>
            <a:noFill/>
          </a:ln>
        </p:spPr>
        <p:txBody>
          <a:bodyPr>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[13] B</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rPr>
              <a:t>cB</a:t>
            </a:r>
            <a:endParaRPr lang="en-US" altLang="zh-CN" sz="2400" dirty="0">
              <a:latin typeface="Times New Roman" panose="02020603050405020304" charset="0"/>
              <a:cs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[14] B→</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cB</a:t>
            </a:r>
            <a:endParaRPr lang="en-US" altLang="zh-CN" sz="2400" dirty="0">
              <a:latin typeface="Times New Roman" panose="02020603050405020304" charset="0"/>
              <a:cs typeface="Times New Roman" panose="02020603050405020304" charset="0"/>
              <a:sym typeface="Symbol" panose="05050102010706020507" pitchFamily="18" charset="2"/>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sym typeface="Symbol" panose="05050102010706020507" pitchFamily="18" charset="2"/>
              </a:rPr>
              <a:t>[15] B</a:t>
            </a:r>
            <a:r>
              <a:rPr lang="zh-CN" altLang="en-US"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cB</a:t>
            </a:r>
            <a:r>
              <a:rPr lang="en-US" altLang="zh-CN" sz="2400" dirty="0">
                <a:latin typeface="Times New Roman" panose="02020603050405020304" charset="0"/>
                <a:cs typeface="Times New Roman" panose="02020603050405020304" charset="0"/>
                <a:sym typeface="Symbol" panose="05050102010706020507" pitchFamily="18" charset="2"/>
              </a:rPr>
              <a:t></a:t>
            </a:r>
            <a:endParaRPr lang="en-US" altLang="zh-CN" sz="2400" dirty="0">
              <a:latin typeface="Times New Roman" panose="02020603050405020304" charset="0"/>
              <a:cs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[16] B</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d</a:t>
            </a:r>
            <a:endParaRPr lang="en-US" altLang="zh-CN" sz="2400" dirty="0">
              <a:latin typeface="Times New Roman" panose="02020603050405020304" charset="0"/>
              <a:cs typeface="Times New Roman" panose="02020603050405020304" charset="0"/>
              <a:sym typeface="Symbol" panose="05050102010706020507" pitchFamily="18" charset="2"/>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[17] B</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rPr>
              <a:t>d</a:t>
            </a:r>
            <a:r>
              <a:rPr lang="en-US" altLang="zh-CN" sz="2400" dirty="0">
                <a:latin typeface="Times New Roman" panose="02020603050405020304" charset="0"/>
                <a:cs typeface="Times New Roman" panose="02020603050405020304" charset="0"/>
                <a:sym typeface="Symbol" panose="05050102010706020507" pitchFamily="18" charset="2"/>
              </a:rPr>
              <a:t></a:t>
            </a:r>
            <a:endParaRPr lang="en-US" altLang="zh-CN" sz="2400" dirty="0">
              <a:latin typeface="Times New Roman" panose="02020603050405020304" charset="0"/>
              <a:cs typeface="Times New Roman" panose="02020603050405020304" charset="0"/>
            </a:endParaRPr>
          </a:p>
        </p:txBody>
      </p:sp>
      <p:sp>
        <p:nvSpPr>
          <p:cNvPr id="8" name="文本框 7"/>
          <p:cNvSpPr txBox="1"/>
          <p:nvPr/>
        </p:nvSpPr>
        <p:spPr>
          <a:xfrm>
            <a:off x="5698490" y="105410"/>
            <a:ext cx="2540000" cy="1568450"/>
          </a:xfrm>
          <a:prstGeom prst="rect">
            <a:avLst/>
          </a:prstGeom>
          <a:noFill/>
        </p:spPr>
        <p:txBody>
          <a:bodyPr wrap="square" rtlCol="0" anchor="t">
            <a:spAutoFit/>
          </a:bodyPr>
          <a:p>
            <a:pPr marL="914400" lvl="2" indent="0">
              <a:buNone/>
            </a:pPr>
            <a:r>
              <a:rPr lang="en-US" altLang="zh-CN" sz="2400" dirty="0">
                <a:latin typeface="Times New Roman" panose="02020603050405020304" charset="0"/>
                <a:cs typeface="Times New Roman" panose="02020603050405020304" charset="0"/>
                <a:sym typeface="+mn-ea"/>
              </a:rPr>
              <a:t>S′→S</a:t>
            </a:r>
            <a:endParaRPr lang="en-US" altLang="zh-CN" sz="2400" dirty="0">
              <a:latin typeface="Times New Roman" panose="02020603050405020304" charset="0"/>
              <a:cs typeface="Times New Roman" panose="02020603050405020304" charset="0"/>
            </a:endParaRPr>
          </a:p>
          <a:p>
            <a:pPr marL="914400" lvl="2" indent="0">
              <a:buNone/>
            </a:pPr>
            <a:r>
              <a:rPr lang="en-US" altLang="zh-CN" sz="2400" dirty="0" err="1">
                <a:latin typeface="Times New Roman" panose="02020603050405020304" charset="0"/>
                <a:cs typeface="Times New Roman" panose="02020603050405020304" charset="0"/>
                <a:sym typeface="+mn-ea"/>
              </a:rPr>
              <a:t>S→aA|bB</a:t>
            </a:r>
            <a:endParaRPr lang="en-US" altLang="zh-CN" sz="2400" dirty="0">
              <a:latin typeface="Times New Roman" panose="02020603050405020304" charset="0"/>
              <a:cs typeface="Times New Roman" panose="02020603050405020304" charset="0"/>
            </a:endParaRPr>
          </a:p>
          <a:p>
            <a:pPr marL="914400" lvl="2" indent="0">
              <a:buNone/>
            </a:pPr>
            <a:r>
              <a:rPr lang="en-US" altLang="zh-CN" sz="2400" dirty="0" err="1">
                <a:latin typeface="Times New Roman" panose="02020603050405020304" charset="0"/>
                <a:cs typeface="Times New Roman" panose="02020603050405020304" charset="0"/>
                <a:sym typeface="+mn-ea"/>
              </a:rPr>
              <a:t>A→cA|d</a:t>
            </a:r>
            <a:endParaRPr lang="en-US" altLang="zh-CN" sz="2400" dirty="0">
              <a:latin typeface="Times New Roman" panose="02020603050405020304" charset="0"/>
              <a:cs typeface="Times New Roman" panose="02020603050405020304" charset="0"/>
            </a:endParaRPr>
          </a:p>
          <a:p>
            <a:pPr marL="914400" lvl="2" indent="0">
              <a:buNone/>
            </a:pPr>
            <a:r>
              <a:rPr lang="en-US" altLang="zh-CN" sz="2400" dirty="0" err="1">
                <a:latin typeface="Times New Roman" panose="02020603050405020304" charset="0"/>
                <a:cs typeface="Times New Roman" panose="02020603050405020304" charset="0"/>
                <a:sym typeface="+mn-ea"/>
              </a:rPr>
              <a:t>B→cB|d</a:t>
            </a:r>
            <a:endParaRPr lang="zh-CN" altLang="en-US" sz="2400" dirty="0">
              <a:latin typeface="+mn-lt"/>
            </a:endParaRPr>
          </a:p>
        </p:txBody>
      </p:sp>
      <p:sp>
        <p:nvSpPr>
          <p:cNvPr id="21" name="TextBox 20"/>
          <p:cNvSpPr txBox="1"/>
          <p:nvPr/>
        </p:nvSpPr>
        <p:spPr>
          <a:xfrm>
            <a:off x="1658938" y="3559176"/>
            <a:ext cx="5419725" cy="3026410"/>
          </a:xfrm>
          <a:prstGeom prst="rect">
            <a:avLst/>
          </a:prstGeom>
          <a:noFill/>
        </p:spPr>
        <p:txBody>
          <a:bodyPr>
            <a:spAutoFit/>
          </a:bodyPr>
          <a:lstStyle/>
          <a:p>
            <a:pPr>
              <a:buClr>
                <a:srgbClr val="5FB6F1"/>
              </a:buClr>
              <a:buFont typeface="Wingdings" panose="05000000000000000000" pitchFamily="2" charset="2"/>
              <a:buNone/>
              <a:defRPr/>
            </a:pPr>
            <a:r>
              <a:rPr lang="zh-CN" altLang="en-US" sz="2400" dirty="0">
                <a:solidFill>
                  <a:srgbClr val="000000"/>
                </a:solidFill>
                <a:latin typeface="Times New Roman" panose="02020603050405020304" charset="0"/>
                <a:ea typeface="华文新魏" panose="02010800040101010101" pitchFamily="2" charset="-122"/>
                <a:cs typeface="Times New Roman" panose="02020603050405020304" charset="0"/>
              </a:rPr>
              <a:t>第二步，求解</a:t>
            </a:r>
            <a:r>
              <a:rPr lang="en-US" altLang="zh-CN" sz="2400" dirty="0">
                <a:solidFill>
                  <a:srgbClr val="000000"/>
                </a:solidFill>
                <a:latin typeface="Times New Roman" panose="02020603050405020304" charset="0"/>
                <a:ea typeface="华文新魏" panose="02010800040101010101" pitchFamily="2" charset="-122"/>
                <a:cs typeface="Times New Roman" panose="02020603050405020304" charset="0"/>
              </a:rPr>
              <a:t>C</a:t>
            </a:r>
            <a:r>
              <a:rPr lang="zh-CN" altLang="en-US" sz="2400" dirty="0">
                <a:solidFill>
                  <a:srgbClr val="000000"/>
                </a:solidFill>
                <a:latin typeface="Times New Roman" panose="02020603050405020304" charset="0"/>
                <a:ea typeface="华文新魏" panose="02010800040101010101" pitchFamily="2" charset="-122"/>
                <a:cs typeface="Times New Roman" panose="02020603050405020304" charset="0"/>
              </a:rPr>
              <a:t>中每个项目集的转移项目集</a:t>
            </a:r>
            <a:r>
              <a:rPr lang="en-US" altLang="zh-CN" sz="2400" dirty="0">
                <a:solidFill>
                  <a:srgbClr val="000000"/>
                </a:solidFill>
                <a:latin typeface="Times New Roman" panose="02020603050405020304" charset="0"/>
                <a:ea typeface="华文新魏" panose="02010800040101010101" pitchFamily="2" charset="-122"/>
                <a:cs typeface="Times New Roman" panose="02020603050405020304" charset="0"/>
              </a:rPr>
              <a:t>:  </a:t>
            </a:r>
            <a:r>
              <a:rPr lang="zh-CN" altLang="en-US" sz="2400" dirty="0">
                <a:solidFill>
                  <a:srgbClr val="000000"/>
                </a:solidFill>
                <a:latin typeface="Times New Roman" panose="02020603050405020304" charset="0"/>
                <a:ea typeface="华文新魏" panose="02010800040101010101" pitchFamily="2" charset="-122"/>
                <a:cs typeface="Times New Roman" panose="02020603050405020304" charset="0"/>
              </a:rPr>
              <a:t>针对</a:t>
            </a:r>
            <a:r>
              <a:rPr lang="en-US" altLang="zh-CN" sz="2400" dirty="0">
                <a:solidFill>
                  <a:srgbClr val="FF0000"/>
                </a:solidFill>
                <a:effectLst>
                  <a:outerShdw blurRad="38100" dist="38100" dir="2700000" algn="tl">
                    <a:srgbClr val="000000">
                      <a:alpha val="43137"/>
                    </a:srgbClr>
                  </a:outerShdw>
                </a:effectLst>
                <a:latin typeface="Times New Roman" panose="02020603050405020304" charset="0"/>
                <a:ea typeface="华文新魏" panose="02010800040101010101" pitchFamily="2" charset="-122"/>
                <a:cs typeface="Times New Roman" panose="02020603050405020304" charset="0"/>
              </a:rPr>
              <a:t>I</a:t>
            </a:r>
            <a:r>
              <a:rPr lang="en-US" altLang="zh-CN" sz="2400" baseline="-25000" dirty="0">
                <a:solidFill>
                  <a:srgbClr val="FF0000"/>
                </a:solidFill>
                <a:effectLst>
                  <a:outerShdw blurRad="38100" dist="38100" dir="2700000" algn="tl">
                    <a:srgbClr val="000000">
                      <a:alpha val="43137"/>
                    </a:srgbClr>
                  </a:outerShdw>
                </a:effectLst>
                <a:latin typeface="Times New Roman" panose="02020603050405020304" charset="0"/>
                <a:ea typeface="华文新魏" panose="02010800040101010101" pitchFamily="2" charset="-122"/>
                <a:cs typeface="Times New Roman" panose="02020603050405020304" charset="0"/>
              </a:rPr>
              <a:t>3</a:t>
            </a:r>
            <a:endParaRPr lang="en-US" altLang="zh-CN" sz="2400" baseline="-25000" dirty="0">
              <a:solidFill>
                <a:srgbClr val="FF0000"/>
              </a:solidFill>
              <a:effectLst>
                <a:outerShdw blurRad="38100" dist="38100" dir="2700000" algn="tl">
                  <a:srgbClr val="000000">
                    <a:alpha val="43137"/>
                  </a:srgbClr>
                </a:outerShdw>
              </a:effectLst>
              <a:latin typeface="Times New Roman" panose="02020603050405020304" charset="0"/>
              <a:ea typeface="华文新魏" panose="02010800040101010101" pitchFamily="2" charset="-122"/>
              <a:cs typeface="Times New Roman" panose="02020603050405020304" charset="0"/>
            </a:endParaRPr>
          </a:p>
          <a:p>
            <a:pPr>
              <a:defRPr/>
            </a:pPr>
            <a:r>
              <a:rPr lang="en-US" altLang="zh-CN" sz="2400" dirty="0">
                <a:latin typeface="Times New Roman" panose="02020603050405020304" charset="0"/>
                <a:cs typeface="Times New Roman" panose="02020603050405020304" charset="0"/>
                <a:sym typeface="+mn-ea"/>
              </a:rPr>
              <a:t>I</a:t>
            </a:r>
            <a:r>
              <a:rPr lang="en-US" altLang="zh-CN" sz="2400" baseline="-25000" dirty="0">
                <a:latin typeface="Times New Roman" panose="02020603050405020304" charset="0"/>
                <a:cs typeface="Times New Roman" panose="02020603050405020304" charset="0"/>
                <a:sym typeface="+mn-ea"/>
              </a:rPr>
              <a:t>7</a:t>
            </a:r>
            <a:r>
              <a:rPr lang="en-US" altLang="zh-CN" sz="2400" dirty="0">
                <a:latin typeface="Times New Roman" panose="02020603050405020304" charset="0"/>
                <a:cs typeface="Times New Roman" panose="02020603050405020304" charset="0"/>
                <a:sym typeface="+mn-ea"/>
              </a:rPr>
              <a:t>=go(I</a:t>
            </a:r>
            <a:r>
              <a:rPr lang="en-US" altLang="zh-CN" sz="2400" baseline="-25000" dirty="0">
                <a:latin typeface="Times New Roman" panose="02020603050405020304" charset="0"/>
                <a:cs typeface="Times New Roman" panose="02020603050405020304" charset="0"/>
                <a:sym typeface="+mn-ea"/>
              </a:rPr>
              <a:t>3</a:t>
            </a:r>
            <a:r>
              <a:rPr lang="en-US" altLang="zh-CN" sz="2400" dirty="0">
                <a:latin typeface="Times New Roman" panose="02020603050405020304" charset="0"/>
                <a:cs typeface="Times New Roman" panose="02020603050405020304" charset="0"/>
                <a:sym typeface="+mn-ea"/>
              </a:rPr>
              <a:t>, B)=closure(S</a:t>
            </a:r>
            <a:r>
              <a:rPr lang="zh-CN" altLang="en-US" sz="2400" dirty="0">
                <a:latin typeface="Times New Roman" panose="02020603050405020304" charset="0"/>
                <a:cs typeface="Times New Roman" panose="02020603050405020304" charset="0"/>
                <a:sym typeface="+mn-ea"/>
              </a:rPr>
              <a:t>→</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bB</a:t>
            </a:r>
            <a:r>
              <a:rPr lang="en-US" altLang="zh-CN" sz="2400" dirty="0">
                <a:latin typeface="Times New Roman" panose="02020603050405020304" charset="0"/>
                <a:cs typeface="Times New Roman" panose="02020603050405020304" charset="0"/>
                <a:sym typeface="Symbol" panose="05050102010706020507" pitchFamily="18" charset="2"/>
              </a:rPr>
              <a:t></a:t>
            </a:r>
            <a:r>
              <a:rPr lang="en-US" altLang="zh-CN" sz="2400" dirty="0">
                <a:latin typeface="Times New Roman" panose="02020603050405020304" charset="0"/>
                <a:cs typeface="Times New Roman" panose="02020603050405020304" charset="0"/>
                <a:sym typeface="+mn-ea"/>
              </a:rPr>
              <a:t>) ={S</a:t>
            </a:r>
            <a:r>
              <a:rPr lang="zh-CN" altLang="en-US" sz="2400" dirty="0">
                <a:latin typeface="Times New Roman" panose="02020603050405020304" charset="0"/>
                <a:cs typeface="Times New Roman" panose="02020603050405020304" charset="0"/>
                <a:sym typeface="+mn-ea"/>
              </a:rPr>
              <a:t>→</a:t>
            </a:r>
            <a:r>
              <a:rPr lang="en-US" altLang="zh-CN" sz="2400" dirty="0" err="1">
                <a:latin typeface="Times New Roman" panose="02020603050405020304" charset="0"/>
                <a:cs typeface="Times New Roman" panose="02020603050405020304" charset="0"/>
                <a:sym typeface="Symbol" panose="05050102010706020507" pitchFamily="18" charset="2"/>
              </a:rPr>
              <a:t>bB</a:t>
            </a:r>
            <a:r>
              <a:rPr lang="en-US" altLang="zh-CN" sz="2400" dirty="0">
                <a:latin typeface="Times New Roman" panose="02020603050405020304" charset="0"/>
                <a:cs typeface="Times New Roman" panose="02020603050405020304" charset="0"/>
                <a:sym typeface="Symbol" panose="05050102010706020507" pitchFamily="18" charset="2"/>
              </a:rPr>
              <a:t></a:t>
            </a:r>
            <a:r>
              <a:rPr lang="en-US" altLang="zh-CN"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endParaRPr>
          </a:p>
          <a:p>
            <a:pPr>
              <a:defRPr/>
            </a:pPr>
            <a:r>
              <a:rPr lang="en-US" altLang="zh-CN" sz="2400" dirty="0">
                <a:latin typeface="Times New Roman" panose="02020603050405020304" charset="0"/>
                <a:cs typeface="Times New Roman" panose="02020603050405020304" charset="0"/>
                <a:sym typeface="+mn-ea"/>
              </a:rPr>
              <a:t>I</a:t>
            </a:r>
            <a:r>
              <a:rPr lang="en-US" altLang="zh-CN" sz="2400" baseline="-25000" dirty="0">
                <a:latin typeface="Times New Roman" panose="02020603050405020304" charset="0"/>
                <a:cs typeface="Times New Roman" panose="02020603050405020304" charset="0"/>
                <a:sym typeface="+mn-ea"/>
              </a:rPr>
              <a:t>5</a:t>
            </a:r>
            <a:r>
              <a:rPr lang="en-US" altLang="zh-CN" sz="2400" dirty="0">
                <a:latin typeface="Times New Roman" panose="02020603050405020304" charset="0"/>
                <a:cs typeface="Times New Roman" panose="02020603050405020304" charset="0"/>
                <a:sym typeface="+mn-ea"/>
              </a:rPr>
              <a:t>=go(I</a:t>
            </a:r>
            <a:r>
              <a:rPr lang="en-US" altLang="zh-CN" sz="2400" baseline="-25000" dirty="0">
                <a:latin typeface="Times New Roman" panose="02020603050405020304" charset="0"/>
                <a:cs typeface="Times New Roman" panose="02020603050405020304" charset="0"/>
                <a:sym typeface="+mn-ea"/>
              </a:rPr>
              <a:t>3</a:t>
            </a:r>
            <a:r>
              <a:rPr lang="en-US" altLang="zh-CN" sz="2400" dirty="0">
                <a:latin typeface="Times New Roman" panose="02020603050405020304" charset="0"/>
                <a:cs typeface="Times New Roman" panose="02020603050405020304" charset="0"/>
                <a:sym typeface="+mn-ea"/>
              </a:rPr>
              <a:t>, c)=closure(B</a:t>
            </a:r>
            <a:r>
              <a:rPr lang="zh-CN" altLang="en-US" sz="2400" dirty="0">
                <a:latin typeface="Times New Roman" panose="02020603050405020304" charset="0"/>
                <a:cs typeface="Times New Roman" panose="02020603050405020304" charset="0"/>
                <a:sym typeface="+mn-ea"/>
              </a:rPr>
              <a:t>→</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cB</a:t>
            </a:r>
            <a:r>
              <a:rPr lang="en-US" altLang="zh-CN" sz="2400" dirty="0">
                <a:latin typeface="Times New Roman" panose="02020603050405020304" charset="0"/>
                <a:cs typeface="Times New Roman" panose="02020603050405020304" charset="0"/>
                <a:sym typeface="+mn-ea"/>
              </a:rPr>
              <a:t>) </a:t>
            </a:r>
            <a:endParaRPr lang="en-US" altLang="zh-CN" sz="2400" dirty="0">
              <a:latin typeface="Times New Roman" panose="02020603050405020304" charset="0"/>
              <a:cs typeface="Times New Roman" panose="02020603050405020304" charset="0"/>
            </a:endParaRPr>
          </a:p>
          <a:p>
            <a:pPr>
              <a:defRPr/>
            </a:pPr>
            <a:r>
              <a:rPr lang="en-US" altLang="zh-CN" sz="2400" dirty="0">
                <a:latin typeface="Times New Roman" panose="02020603050405020304" charset="0"/>
                <a:cs typeface="Times New Roman" panose="02020603050405020304" charset="0"/>
                <a:sym typeface="+mn-ea"/>
              </a:rPr>
              <a:t>                   ={B</a:t>
            </a:r>
            <a:r>
              <a:rPr lang="zh-CN" altLang="en-US" sz="2400" dirty="0">
                <a:latin typeface="Times New Roman" panose="02020603050405020304" charset="0"/>
                <a:cs typeface="Times New Roman" panose="02020603050405020304" charset="0"/>
                <a:sym typeface="+mn-ea"/>
              </a:rPr>
              <a:t>→</a:t>
            </a:r>
            <a:r>
              <a:rPr lang="en-US" altLang="zh-CN" sz="2400" dirty="0" err="1">
                <a:latin typeface="Times New Roman" panose="02020603050405020304" charset="0"/>
                <a:cs typeface="Times New Roman" panose="02020603050405020304" charset="0"/>
                <a:sym typeface="Symbol" panose="05050102010706020507" pitchFamily="18" charset="2"/>
              </a:rPr>
              <a:t>cB</a:t>
            </a:r>
            <a:r>
              <a:rPr lang="en-US" altLang="zh-CN" sz="2400" dirty="0">
                <a:latin typeface="Times New Roman" panose="02020603050405020304" charset="0"/>
                <a:cs typeface="Times New Roman" panose="02020603050405020304" charset="0"/>
                <a:sym typeface="Symbol" panose="05050102010706020507" pitchFamily="18" charset="2"/>
              </a:rPr>
              <a:t>, B</a:t>
            </a:r>
            <a:r>
              <a:rPr lang="zh-CN" altLang="en-US" sz="2400" dirty="0">
                <a:latin typeface="Times New Roman" panose="02020603050405020304" charset="0"/>
                <a:cs typeface="Times New Roman" panose="02020603050405020304" charset="0"/>
                <a:sym typeface="+mn-ea"/>
              </a:rPr>
              <a:t>→</a:t>
            </a:r>
            <a:r>
              <a:rPr lang="en-US" altLang="zh-CN" sz="2400" dirty="0">
                <a:latin typeface="Times New Roman" panose="02020603050405020304" charset="0"/>
                <a:cs typeface="Times New Roman" panose="02020603050405020304" charset="0"/>
                <a:sym typeface="Symbol" panose="05050102010706020507" pitchFamily="18" charset="2"/>
              </a:rPr>
              <a:t></a:t>
            </a:r>
            <a:r>
              <a:rPr lang="en-US" altLang="zh-CN" sz="2400" dirty="0" err="1">
                <a:latin typeface="Times New Roman" panose="02020603050405020304" charset="0"/>
                <a:cs typeface="Times New Roman" panose="02020603050405020304" charset="0"/>
                <a:sym typeface="+mn-ea"/>
              </a:rPr>
              <a:t>cB</a:t>
            </a:r>
            <a:r>
              <a:rPr lang="en-US" altLang="zh-CN" sz="2400" dirty="0">
                <a:latin typeface="Times New Roman" panose="02020603050405020304" charset="0"/>
                <a:cs typeface="Times New Roman" panose="02020603050405020304" charset="0"/>
                <a:sym typeface="+mn-ea"/>
              </a:rPr>
              <a:t>, B</a:t>
            </a:r>
            <a:r>
              <a:rPr lang="zh-CN" altLang="en-US" sz="2400" dirty="0">
                <a:latin typeface="Times New Roman" panose="02020603050405020304" charset="0"/>
                <a:cs typeface="Times New Roman" panose="02020603050405020304" charset="0"/>
                <a:sym typeface="+mn-ea"/>
              </a:rPr>
              <a:t>→</a:t>
            </a:r>
            <a:r>
              <a:rPr lang="en-US" altLang="zh-CN" sz="2400" dirty="0">
                <a:latin typeface="Times New Roman" panose="02020603050405020304" charset="0"/>
                <a:cs typeface="Times New Roman" panose="02020603050405020304" charset="0"/>
                <a:sym typeface="Symbol" panose="05050102010706020507" pitchFamily="18" charset="2"/>
              </a:rPr>
              <a:t>d</a:t>
            </a:r>
            <a:r>
              <a:rPr lang="en-US" altLang="zh-CN"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endParaRPr>
          </a:p>
          <a:p>
            <a:pPr>
              <a:defRPr/>
            </a:pPr>
            <a:r>
              <a:rPr lang="en-US" altLang="zh-CN" sz="2400" dirty="0">
                <a:latin typeface="Times New Roman" panose="02020603050405020304" charset="0"/>
                <a:cs typeface="Times New Roman" panose="02020603050405020304" charset="0"/>
                <a:sym typeface="+mn-ea"/>
              </a:rPr>
              <a:t>I</a:t>
            </a:r>
            <a:r>
              <a:rPr lang="en-US" altLang="zh-CN" sz="2400" baseline="-25000" dirty="0">
                <a:latin typeface="Times New Roman" panose="02020603050405020304" charset="0"/>
                <a:cs typeface="Times New Roman" panose="02020603050405020304" charset="0"/>
                <a:sym typeface="+mn-ea"/>
              </a:rPr>
              <a:t>11</a:t>
            </a:r>
            <a:r>
              <a:rPr lang="en-US" altLang="zh-CN" sz="2400" dirty="0">
                <a:latin typeface="Times New Roman" panose="02020603050405020304" charset="0"/>
                <a:cs typeface="Times New Roman" panose="02020603050405020304" charset="0"/>
                <a:sym typeface="+mn-ea"/>
              </a:rPr>
              <a:t>=go(I</a:t>
            </a:r>
            <a:r>
              <a:rPr lang="en-US" altLang="zh-CN" sz="2400" baseline="-25000" dirty="0">
                <a:latin typeface="Times New Roman" panose="02020603050405020304" charset="0"/>
                <a:cs typeface="Times New Roman" panose="02020603050405020304" charset="0"/>
                <a:sym typeface="+mn-ea"/>
              </a:rPr>
              <a:t>3</a:t>
            </a:r>
            <a:r>
              <a:rPr lang="en-US" altLang="zh-CN" sz="2400" dirty="0">
                <a:latin typeface="Times New Roman" panose="02020603050405020304" charset="0"/>
                <a:cs typeface="Times New Roman" panose="02020603050405020304" charset="0"/>
                <a:sym typeface="+mn-ea"/>
              </a:rPr>
              <a:t>, d)=closure(B</a:t>
            </a:r>
            <a:r>
              <a:rPr lang="zh-CN" altLang="en-US" sz="2400" dirty="0">
                <a:latin typeface="Times New Roman" panose="02020603050405020304" charset="0"/>
                <a:cs typeface="Times New Roman" panose="02020603050405020304" charset="0"/>
                <a:sym typeface="+mn-ea"/>
              </a:rPr>
              <a:t>→</a:t>
            </a:r>
            <a:r>
              <a:rPr lang="en-US" altLang="zh-CN" sz="2400" dirty="0">
                <a:latin typeface="Times New Roman" panose="02020603050405020304" charset="0"/>
                <a:cs typeface="Times New Roman" panose="02020603050405020304" charset="0"/>
                <a:sym typeface="Symbol" panose="05050102010706020507" pitchFamily="18" charset="2"/>
              </a:rPr>
              <a:t>d</a:t>
            </a:r>
            <a:r>
              <a:rPr lang="en-US" altLang="zh-CN" sz="2400" dirty="0">
                <a:latin typeface="Times New Roman" panose="02020603050405020304" charset="0"/>
                <a:cs typeface="Times New Roman" panose="02020603050405020304" charset="0"/>
                <a:sym typeface="+mn-ea"/>
              </a:rPr>
              <a:t>) ={B</a:t>
            </a:r>
            <a:r>
              <a:rPr lang="zh-CN" altLang="en-US" sz="2400" dirty="0">
                <a:latin typeface="Times New Roman" panose="02020603050405020304" charset="0"/>
                <a:cs typeface="Times New Roman" panose="02020603050405020304" charset="0"/>
                <a:sym typeface="+mn-ea"/>
              </a:rPr>
              <a:t>→</a:t>
            </a:r>
            <a:r>
              <a:rPr lang="en-US" altLang="zh-CN" sz="2400" dirty="0">
                <a:latin typeface="Times New Roman" panose="02020603050405020304" charset="0"/>
                <a:cs typeface="Times New Roman" panose="02020603050405020304" charset="0"/>
                <a:sym typeface="+mn-ea"/>
              </a:rPr>
              <a:t>d</a:t>
            </a:r>
            <a:r>
              <a:rPr lang="en-US" altLang="zh-CN" sz="2400" dirty="0">
                <a:latin typeface="Times New Roman" panose="02020603050405020304" charset="0"/>
                <a:cs typeface="Times New Roman" panose="02020603050405020304" charset="0"/>
                <a:sym typeface="Symbol" panose="05050102010706020507" pitchFamily="18" charset="2"/>
              </a:rPr>
              <a:t></a:t>
            </a:r>
            <a:r>
              <a:rPr lang="en-US" altLang="zh-CN" sz="2400" dirty="0">
                <a:latin typeface="Times New Roman" panose="02020603050405020304" charset="0"/>
                <a:cs typeface="Times New Roman" panose="02020603050405020304" charset="0"/>
                <a:sym typeface="+mn-ea"/>
              </a:rPr>
              <a:t>}</a:t>
            </a:r>
            <a:endParaRPr lang="en-US" altLang="zh-CN" sz="2400" dirty="0">
              <a:latin typeface="Times New Roman" panose="02020603050405020304" charset="0"/>
              <a:cs typeface="Times New Roman" panose="02020603050405020304" charset="0"/>
            </a:endParaRPr>
          </a:p>
          <a:p>
            <a:pPr>
              <a:buClr>
                <a:srgbClr val="5FB6F1"/>
              </a:buClr>
              <a:buFont typeface="Wingdings" panose="05000000000000000000" pitchFamily="2" charset="2"/>
              <a:buNone/>
              <a:defRPr/>
            </a:pPr>
            <a:endParaRPr lang="en-US" altLang="zh-CN" sz="2400" baseline="-25000" dirty="0">
              <a:solidFill>
                <a:srgbClr val="FF0000"/>
              </a:solidFill>
              <a:effectLst>
                <a:outerShdw blurRad="38100" dist="38100" dir="2700000" algn="tl">
                  <a:srgbClr val="000000">
                    <a:alpha val="43137"/>
                  </a:srgbClr>
                </a:outerShdw>
              </a:effectLst>
              <a:latin typeface="Times New Roman" panose="02020603050405020304" charset="0"/>
              <a:ea typeface="华文新魏" panose="02010800040101010101" pitchFamily="2" charset="-122"/>
              <a:cs typeface="Times New Roman" panose="02020603050405020304" charset="0"/>
            </a:endParaRPr>
          </a:p>
          <a:p>
            <a:pPr>
              <a:buClr>
                <a:srgbClr val="5FB6F1"/>
              </a:buClr>
              <a:buFont typeface="Wingdings" panose="05000000000000000000" pitchFamily="2" charset="2"/>
              <a:buNone/>
              <a:defRPr/>
            </a:pPr>
            <a:endParaRPr lang="en-US" altLang="zh-CN" sz="2400" baseline="-25000" dirty="0">
              <a:solidFill>
                <a:srgbClr val="FF0000"/>
              </a:solidFill>
              <a:effectLst>
                <a:outerShdw blurRad="38100" dist="38100" dir="2700000" algn="tl">
                  <a:srgbClr val="000000">
                    <a:alpha val="43137"/>
                  </a:srgbClr>
                </a:outerShdw>
              </a:effectLst>
              <a:latin typeface="Times New Roman" panose="02020603050405020304" charset="0"/>
              <a:ea typeface="华文新魏" panose="02010800040101010101" pitchFamily="2" charset="-122"/>
              <a:cs typeface="Times New Roman" panose="02020603050405020304" charset="0"/>
            </a:endParaRPr>
          </a:p>
          <a:p>
            <a:pPr>
              <a:buClr>
                <a:srgbClr val="5FB6F1"/>
              </a:buClr>
              <a:buFont typeface="Wingdings" panose="05000000000000000000" pitchFamily="2" charset="2"/>
              <a:buNone/>
              <a:defRPr/>
            </a:pPr>
            <a:endParaRPr lang="en-US" altLang="zh-CN" sz="2400" baseline="-25000" dirty="0">
              <a:solidFill>
                <a:srgbClr val="FF0000"/>
              </a:solidFill>
              <a:effectLst>
                <a:outerShdw blurRad="38100" dist="38100" dir="2700000" algn="tl">
                  <a:srgbClr val="000000">
                    <a:alpha val="43137"/>
                  </a:srgbClr>
                </a:outerShdw>
              </a:effectLst>
              <a:latin typeface="Times New Roman" panose="02020603050405020304" charset="0"/>
              <a:ea typeface="华文新魏" panose="02010800040101010101" pitchFamily="2" charset="-122"/>
              <a:cs typeface="Times New Roman" panose="02020603050405020304" charset="0"/>
            </a:endParaRPr>
          </a:p>
        </p:txBody>
      </p:sp>
      <p:sp>
        <p:nvSpPr>
          <p:cNvPr id="23" name="矩形 22"/>
          <p:cNvSpPr>
            <a:spLocks noChangeArrowheads="1"/>
          </p:cNvSpPr>
          <p:nvPr/>
        </p:nvSpPr>
        <p:spPr bwMode="auto">
          <a:xfrm>
            <a:off x="1600201" y="1641476"/>
            <a:ext cx="4522787"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92075"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lvl="2" eaLnBrk="1" hangingPunct="1">
              <a:spcBef>
                <a:spcPct val="0"/>
              </a:spcBef>
              <a:buClr>
                <a:srgbClr val="5FB6F1"/>
              </a:buClr>
              <a:buFont typeface="Wingdings" panose="05000000000000000000" pitchFamily="2" charset="2"/>
              <a:buNone/>
            </a:pPr>
            <a:r>
              <a:rPr lang="en-US" altLang="zh-CN" dirty="0">
                <a:solidFill>
                  <a:srgbClr val="000000"/>
                </a:solidFill>
                <a:latin typeface="Times New Roman" panose="02020603050405020304" charset="0"/>
                <a:cs typeface="Times New Roman" panose="02020603050405020304" charset="0"/>
              </a:rPr>
              <a:t>I</a:t>
            </a:r>
            <a:r>
              <a:rPr lang="en-US" altLang="zh-CN" baseline="-25000" dirty="0">
                <a:solidFill>
                  <a:srgbClr val="000000"/>
                </a:solidFill>
                <a:latin typeface="Times New Roman" panose="02020603050405020304" charset="0"/>
                <a:cs typeface="Times New Roman" panose="02020603050405020304" charset="0"/>
              </a:rPr>
              <a:t>0</a:t>
            </a:r>
            <a:r>
              <a:rPr lang="en-US" altLang="zh-CN" dirty="0">
                <a:solidFill>
                  <a:srgbClr val="000000"/>
                </a:solidFill>
                <a:latin typeface="Times New Roman" panose="02020603050405020304" charset="0"/>
                <a:cs typeface="Times New Roman" panose="02020603050405020304" charset="0"/>
              </a:rPr>
              <a:t>={S′</a:t>
            </a:r>
            <a:r>
              <a:rPr lang="zh-CN" altLang="en-US" dirty="0">
                <a:solidFill>
                  <a:srgbClr val="000000"/>
                </a:solidFill>
                <a:latin typeface="Times New Roman" panose="02020603050405020304" charset="0"/>
                <a:cs typeface="Times New Roman" panose="02020603050405020304" charset="0"/>
              </a:rPr>
              <a:t>→</a:t>
            </a:r>
            <a:r>
              <a:rPr lang="en-US" altLang="zh-CN" dirty="0">
                <a:solidFill>
                  <a:srgbClr val="000000"/>
                </a:solidFill>
                <a:latin typeface="Times New Roman" panose="02020603050405020304" charset="0"/>
                <a:cs typeface="Times New Roman" panose="02020603050405020304" charset="0"/>
                <a:sym typeface="Symbol" panose="05050102010706020507" pitchFamily="18" charset="2"/>
              </a:rPr>
              <a:t> </a:t>
            </a:r>
            <a:r>
              <a:rPr lang="en-US" altLang="zh-CN" dirty="0">
                <a:solidFill>
                  <a:srgbClr val="000000"/>
                </a:solidFill>
                <a:latin typeface="Times New Roman" panose="02020603050405020304" charset="0"/>
                <a:cs typeface="Times New Roman" panose="02020603050405020304" charset="0"/>
              </a:rPr>
              <a:t>S, S→</a:t>
            </a:r>
            <a:r>
              <a:rPr lang="en-US" altLang="zh-CN" dirty="0">
                <a:solidFill>
                  <a:srgbClr val="000000"/>
                </a:solidFill>
                <a:latin typeface="Times New Roman" panose="02020603050405020304" charset="0"/>
                <a:cs typeface="Times New Roman" panose="02020603050405020304" charset="0"/>
                <a:sym typeface="Symbol" panose="05050102010706020507" pitchFamily="18" charset="2"/>
              </a:rPr>
              <a:t> </a:t>
            </a:r>
            <a:r>
              <a:rPr lang="en-US" altLang="zh-CN" dirty="0" err="1">
                <a:solidFill>
                  <a:srgbClr val="000000"/>
                </a:solidFill>
                <a:latin typeface="Times New Roman" panose="02020603050405020304" charset="0"/>
                <a:cs typeface="Times New Roman" panose="02020603050405020304" charset="0"/>
                <a:sym typeface="Symbol" panose="05050102010706020507" pitchFamily="18" charset="2"/>
              </a:rPr>
              <a:t>aA</a:t>
            </a:r>
            <a:r>
              <a:rPr lang="en-US" altLang="zh-CN" dirty="0">
                <a:solidFill>
                  <a:srgbClr val="000000"/>
                </a:solidFill>
                <a:latin typeface="Times New Roman" panose="02020603050405020304" charset="0"/>
                <a:cs typeface="Times New Roman" panose="02020603050405020304" charset="0"/>
                <a:sym typeface="Symbol" panose="05050102010706020507" pitchFamily="18" charset="2"/>
              </a:rPr>
              <a:t>, </a:t>
            </a:r>
            <a:r>
              <a:rPr lang="en-US" altLang="zh-CN" dirty="0">
                <a:solidFill>
                  <a:srgbClr val="000000"/>
                </a:solidFill>
                <a:latin typeface="Times New Roman" panose="02020603050405020304" charset="0"/>
                <a:cs typeface="Times New Roman" panose="02020603050405020304" charset="0"/>
              </a:rPr>
              <a:t>S→</a:t>
            </a:r>
            <a:r>
              <a:rPr lang="en-US" altLang="zh-CN" dirty="0">
                <a:solidFill>
                  <a:srgbClr val="000000"/>
                </a:solidFill>
                <a:latin typeface="Times New Roman" panose="02020603050405020304" charset="0"/>
                <a:cs typeface="Times New Roman" panose="02020603050405020304" charset="0"/>
                <a:sym typeface="Symbol" panose="05050102010706020507" pitchFamily="18" charset="2"/>
              </a:rPr>
              <a:t> </a:t>
            </a:r>
            <a:r>
              <a:rPr lang="en-US" altLang="zh-CN" dirty="0" err="1">
                <a:solidFill>
                  <a:srgbClr val="000000"/>
                </a:solidFill>
                <a:latin typeface="Times New Roman" panose="02020603050405020304" charset="0"/>
                <a:cs typeface="Times New Roman" panose="02020603050405020304" charset="0"/>
                <a:sym typeface="Symbol" panose="05050102010706020507" pitchFamily="18" charset="2"/>
              </a:rPr>
              <a:t>bB</a:t>
            </a:r>
            <a:r>
              <a:rPr lang="en-US" altLang="zh-CN" dirty="0">
                <a:solidFill>
                  <a:srgbClr val="000000"/>
                </a:solidFill>
                <a:latin typeface="Times New Roman" panose="02020603050405020304" charset="0"/>
                <a:cs typeface="Times New Roman" panose="02020603050405020304" charset="0"/>
                <a:sym typeface="Symbol" panose="05050102010706020507" pitchFamily="18" charset="2"/>
              </a:rPr>
              <a:t>  </a:t>
            </a:r>
            <a:r>
              <a:rPr lang="en-US" altLang="zh-CN" dirty="0">
                <a:solidFill>
                  <a:srgbClr val="000000"/>
                </a:solidFill>
                <a:latin typeface="Times New Roman" panose="02020603050405020304" charset="0"/>
                <a:cs typeface="Times New Roman" panose="02020603050405020304" charset="0"/>
              </a:rPr>
              <a:t>}</a:t>
            </a:r>
            <a:endParaRPr lang="en-US" altLang="zh-CN" dirty="0">
              <a:solidFill>
                <a:srgbClr val="000000"/>
              </a:solidFill>
              <a:latin typeface="Times New Roman" panose="02020603050405020304" charset="0"/>
              <a:cs typeface="Times New Roman" panose="02020603050405020304" charset="0"/>
            </a:endParaRPr>
          </a:p>
          <a:p>
            <a:pPr lvl="2" eaLnBrk="1" hangingPunct="1">
              <a:spcBef>
                <a:spcPct val="0"/>
              </a:spcBef>
              <a:buClr>
                <a:srgbClr val="5FB6F1"/>
              </a:buClr>
              <a:buFont typeface="Wingdings" panose="05000000000000000000" pitchFamily="2" charset="2"/>
              <a:buNone/>
            </a:pPr>
            <a:r>
              <a:rPr lang="en-US" altLang="zh-CN" dirty="0">
                <a:solidFill>
                  <a:srgbClr val="000000"/>
                </a:solidFill>
                <a:latin typeface="Times New Roman" panose="02020603050405020304" charset="0"/>
                <a:cs typeface="Times New Roman" panose="02020603050405020304" charset="0"/>
              </a:rPr>
              <a:t>I</a:t>
            </a:r>
            <a:r>
              <a:rPr lang="en-US" altLang="zh-CN" baseline="-25000" dirty="0">
                <a:solidFill>
                  <a:srgbClr val="000000"/>
                </a:solidFill>
                <a:latin typeface="Times New Roman" panose="02020603050405020304" charset="0"/>
                <a:cs typeface="Times New Roman" panose="02020603050405020304" charset="0"/>
              </a:rPr>
              <a:t>1</a:t>
            </a:r>
            <a:r>
              <a:rPr lang="en-US" altLang="zh-CN" dirty="0">
                <a:solidFill>
                  <a:srgbClr val="000000"/>
                </a:solidFill>
                <a:latin typeface="Times New Roman" panose="02020603050405020304" charset="0"/>
                <a:cs typeface="Times New Roman" panose="02020603050405020304" charset="0"/>
              </a:rPr>
              <a:t>={S′</a:t>
            </a:r>
            <a:r>
              <a:rPr lang="zh-CN" altLang="en-US" dirty="0">
                <a:solidFill>
                  <a:srgbClr val="000000"/>
                </a:solidFill>
                <a:latin typeface="Times New Roman" panose="02020603050405020304" charset="0"/>
                <a:cs typeface="Times New Roman" panose="02020603050405020304" charset="0"/>
              </a:rPr>
              <a:t>→</a:t>
            </a:r>
            <a:r>
              <a:rPr lang="en-US" altLang="zh-CN" dirty="0">
                <a:solidFill>
                  <a:srgbClr val="000000"/>
                </a:solidFill>
                <a:latin typeface="Times New Roman" panose="02020603050405020304" charset="0"/>
                <a:cs typeface="Times New Roman" panose="02020603050405020304" charset="0"/>
                <a:sym typeface="Symbol" panose="05050102010706020507" pitchFamily="18" charset="2"/>
              </a:rPr>
              <a:t> </a:t>
            </a:r>
            <a:r>
              <a:rPr lang="en-US" altLang="zh-CN" dirty="0">
                <a:solidFill>
                  <a:srgbClr val="000000"/>
                </a:solidFill>
                <a:latin typeface="Times New Roman" panose="02020603050405020304" charset="0"/>
                <a:cs typeface="Times New Roman" panose="02020603050405020304" charset="0"/>
              </a:rPr>
              <a:t>S</a:t>
            </a:r>
            <a:r>
              <a:rPr lang="en-US" altLang="zh-CN" dirty="0">
                <a:solidFill>
                  <a:srgbClr val="000000"/>
                </a:solidFill>
                <a:latin typeface="Times New Roman" panose="02020603050405020304" charset="0"/>
                <a:cs typeface="Times New Roman" panose="02020603050405020304" charset="0"/>
                <a:sym typeface="Symbol" panose="05050102010706020507" pitchFamily="18" charset="2"/>
              </a:rPr>
              <a:t></a:t>
            </a:r>
            <a:r>
              <a:rPr lang="en-US" altLang="zh-CN" dirty="0">
                <a:solidFill>
                  <a:srgbClr val="000000"/>
                </a:solidFill>
                <a:latin typeface="Times New Roman" panose="02020603050405020304" charset="0"/>
                <a:cs typeface="Times New Roman" panose="02020603050405020304" charset="0"/>
              </a:rPr>
              <a:t>}</a:t>
            </a:r>
            <a:endParaRPr lang="en-US" altLang="zh-CN" dirty="0">
              <a:solidFill>
                <a:srgbClr val="000000"/>
              </a:solidFill>
              <a:latin typeface="Times New Roman" panose="02020603050405020304" charset="0"/>
              <a:cs typeface="Times New Roman" panose="02020603050405020304" charset="0"/>
            </a:endParaRPr>
          </a:p>
          <a:p>
            <a:pPr lvl="2" eaLnBrk="1" hangingPunct="1">
              <a:spcBef>
                <a:spcPct val="0"/>
              </a:spcBef>
              <a:buClr>
                <a:srgbClr val="5FB6F1"/>
              </a:buClr>
              <a:buFont typeface="Wingdings" panose="05000000000000000000" pitchFamily="2" charset="2"/>
              <a:buNone/>
            </a:pPr>
            <a:r>
              <a:rPr lang="en-US" altLang="zh-CN" dirty="0">
                <a:solidFill>
                  <a:srgbClr val="000000"/>
                </a:solidFill>
                <a:latin typeface="Times New Roman" panose="02020603050405020304" charset="0"/>
                <a:cs typeface="Times New Roman" panose="02020603050405020304" charset="0"/>
              </a:rPr>
              <a:t>I</a:t>
            </a:r>
            <a:r>
              <a:rPr lang="en-US" altLang="zh-CN" baseline="-25000" dirty="0">
                <a:solidFill>
                  <a:srgbClr val="000000"/>
                </a:solidFill>
                <a:latin typeface="Times New Roman" panose="02020603050405020304" charset="0"/>
                <a:cs typeface="Times New Roman" panose="02020603050405020304" charset="0"/>
              </a:rPr>
              <a:t>2</a:t>
            </a:r>
            <a:r>
              <a:rPr lang="en-US" altLang="zh-CN" dirty="0">
                <a:solidFill>
                  <a:srgbClr val="000000"/>
                </a:solidFill>
                <a:latin typeface="Times New Roman" panose="02020603050405020304" charset="0"/>
                <a:cs typeface="Times New Roman" panose="02020603050405020304" charset="0"/>
              </a:rPr>
              <a:t>={S</a:t>
            </a:r>
            <a:r>
              <a:rPr lang="zh-CN" altLang="en-US" dirty="0">
                <a:solidFill>
                  <a:srgbClr val="000000"/>
                </a:solidFill>
                <a:latin typeface="Times New Roman" panose="02020603050405020304" charset="0"/>
                <a:cs typeface="Times New Roman" panose="02020603050405020304" charset="0"/>
              </a:rPr>
              <a:t>→</a:t>
            </a:r>
            <a:r>
              <a:rPr lang="en-US" altLang="zh-CN" dirty="0">
                <a:solidFill>
                  <a:srgbClr val="000000"/>
                </a:solidFill>
                <a:latin typeface="Times New Roman" panose="02020603050405020304" charset="0"/>
                <a:cs typeface="Times New Roman" panose="02020603050405020304" charset="0"/>
                <a:sym typeface="Symbol" panose="05050102010706020507" pitchFamily="18" charset="2"/>
              </a:rPr>
              <a:t> </a:t>
            </a:r>
            <a:r>
              <a:rPr lang="en-US" altLang="zh-CN" dirty="0" err="1">
                <a:solidFill>
                  <a:srgbClr val="000000"/>
                </a:solidFill>
                <a:latin typeface="Times New Roman" panose="02020603050405020304" charset="0"/>
                <a:cs typeface="Times New Roman" panose="02020603050405020304" charset="0"/>
              </a:rPr>
              <a:t>a</a:t>
            </a:r>
            <a:r>
              <a:rPr lang="en-US" altLang="zh-CN" dirty="0" err="1">
                <a:solidFill>
                  <a:srgbClr val="000000"/>
                </a:solidFill>
                <a:latin typeface="Times New Roman" panose="02020603050405020304" charset="0"/>
                <a:cs typeface="Times New Roman" panose="02020603050405020304" charset="0"/>
                <a:sym typeface="Symbol" panose="05050102010706020507" pitchFamily="18" charset="2"/>
              </a:rPr>
              <a:t>A</a:t>
            </a:r>
            <a:r>
              <a:rPr lang="en-US" altLang="zh-CN" dirty="0">
                <a:solidFill>
                  <a:srgbClr val="000000"/>
                </a:solidFill>
                <a:latin typeface="Times New Roman" panose="02020603050405020304" charset="0"/>
                <a:cs typeface="Times New Roman" panose="02020603050405020304" charset="0"/>
                <a:sym typeface="Symbol" panose="05050102010706020507" pitchFamily="18" charset="2"/>
              </a:rPr>
              <a:t>, </a:t>
            </a:r>
            <a:r>
              <a:rPr lang="en-US" altLang="zh-CN" dirty="0">
                <a:solidFill>
                  <a:srgbClr val="000000"/>
                </a:solidFill>
                <a:latin typeface="Times New Roman" panose="02020603050405020304" charset="0"/>
                <a:cs typeface="Times New Roman" panose="02020603050405020304" charset="0"/>
              </a:rPr>
              <a:t>A</a:t>
            </a:r>
            <a:r>
              <a:rPr lang="zh-CN" altLang="en-US" dirty="0">
                <a:solidFill>
                  <a:srgbClr val="000000"/>
                </a:solidFill>
                <a:latin typeface="Times New Roman" panose="02020603050405020304" charset="0"/>
                <a:cs typeface="Times New Roman" panose="02020603050405020304" charset="0"/>
              </a:rPr>
              <a:t>→</a:t>
            </a:r>
            <a:r>
              <a:rPr lang="en-US" altLang="zh-CN" dirty="0">
                <a:solidFill>
                  <a:srgbClr val="000000"/>
                </a:solidFill>
                <a:latin typeface="Times New Roman" panose="02020603050405020304" charset="0"/>
                <a:cs typeface="Times New Roman" panose="02020603050405020304" charset="0"/>
                <a:sym typeface="Symbol" panose="05050102010706020507" pitchFamily="18" charset="2"/>
              </a:rPr>
              <a:t> </a:t>
            </a:r>
            <a:r>
              <a:rPr lang="en-US" altLang="zh-CN" dirty="0" err="1">
                <a:solidFill>
                  <a:srgbClr val="000000"/>
                </a:solidFill>
                <a:latin typeface="Times New Roman" panose="02020603050405020304" charset="0"/>
                <a:cs typeface="Times New Roman" panose="02020603050405020304" charset="0"/>
              </a:rPr>
              <a:t>cA</a:t>
            </a:r>
            <a:r>
              <a:rPr lang="en-US" altLang="zh-CN" dirty="0">
                <a:solidFill>
                  <a:srgbClr val="000000"/>
                </a:solidFill>
                <a:latin typeface="Times New Roman" panose="02020603050405020304" charset="0"/>
                <a:cs typeface="Times New Roman" panose="02020603050405020304" charset="0"/>
              </a:rPr>
              <a:t>, A</a:t>
            </a:r>
            <a:r>
              <a:rPr lang="zh-CN" altLang="en-US" dirty="0">
                <a:solidFill>
                  <a:srgbClr val="000000"/>
                </a:solidFill>
                <a:latin typeface="Times New Roman" panose="02020603050405020304" charset="0"/>
                <a:cs typeface="Times New Roman" panose="02020603050405020304" charset="0"/>
              </a:rPr>
              <a:t>→</a:t>
            </a:r>
            <a:r>
              <a:rPr lang="en-US" altLang="zh-CN" dirty="0">
                <a:solidFill>
                  <a:srgbClr val="000000"/>
                </a:solidFill>
                <a:latin typeface="Times New Roman" panose="02020603050405020304" charset="0"/>
                <a:cs typeface="Times New Roman" panose="02020603050405020304" charset="0"/>
                <a:sym typeface="Symbol" panose="05050102010706020507" pitchFamily="18" charset="2"/>
              </a:rPr>
              <a:t>d</a:t>
            </a:r>
            <a:r>
              <a:rPr lang="en-US" altLang="zh-CN" dirty="0">
                <a:solidFill>
                  <a:srgbClr val="000000"/>
                </a:solidFill>
                <a:latin typeface="Times New Roman" panose="02020603050405020304" charset="0"/>
                <a:cs typeface="Times New Roman" panose="02020603050405020304" charset="0"/>
              </a:rPr>
              <a:t>}</a:t>
            </a:r>
            <a:endParaRPr lang="en-US" altLang="zh-CN" dirty="0">
              <a:solidFill>
                <a:srgbClr val="000000"/>
              </a:solidFill>
              <a:latin typeface="Times New Roman" panose="02020603050405020304" charset="0"/>
              <a:cs typeface="Times New Roman" panose="02020603050405020304" charset="0"/>
            </a:endParaRPr>
          </a:p>
          <a:p>
            <a:pPr lvl="2" eaLnBrk="1" hangingPunct="1">
              <a:spcBef>
                <a:spcPct val="0"/>
              </a:spcBef>
              <a:buClr>
                <a:srgbClr val="5FB6F1"/>
              </a:buClr>
              <a:buFont typeface="Wingdings" panose="05000000000000000000" pitchFamily="2" charset="2"/>
              <a:buNone/>
            </a:pPr>
            <a:r>
              <a:rPr lang="en-US" altLang="zh-CN" dirty="0">
                <a:solidFill>
                  <a:srgbClr val="000000"/>
                </a:solidFill>
                <a:latin typeface="Times New Roman" panose="02020603050405020304" charset="0"/>
                <a:cs typeface="Times New Roman" panose="02020603050405020304" charset="0"/>
              </a:rPr>
              <a:t>I</a:t>
            </a:r>
            <a:r>
              <a:rPr lang="en-US" altLang="zh-CN" baseline="-25000" dirty="0">
                <a:solidFill>
                  <a:srgbClr val="000000"/>
                </a:solidFill>
                <a:latin typeface="Times New Roman" panose="02020603050405020304" charset="0"/>
                <a:cs typeface="Times New Roman" panose="02020603050405020304" charset="0"/>
              </a:rPr>
              <a:t>3</a:t>
            </a:r>
            <a:r>
              <a:rPr lang="en-US" altLang="zh-CN" dirty="0">
                <a:solidFill>
                  <a:srgbClr val="000000"/>
                </a:solidFill>
                <a:latin typeface="Times New Roman" panose="02020603050405020304" charset="0"/>
                <a:cs typeface="Times New Roman" panose="02020603050405020304" charset="0"/>
              </a:rPr>
              <a:t>={S</a:t>
            </a:r>
            <a:r>
              <a:rPr lang="zh-CN" altLang="en-US" dirty="0">
                <a:solidFill>
                  <a:srgbClr val="000000"/>
                </a:solidFill>
                <a:latin typeface="Times New Roman" panose="02020603050405020304" charset="0"/>
                <a:cs typeface="Times New Roman" panose="02020603050405020304" charset="0"/>
              </a:rPr>
              <a:t>→</a:t>
            </a:r>
            <a:r>
              <a:rPr lang="en-US" altLang="zh-CN" dirty="0">
                <a:solidFill>
                  <a:srgbClr val="000000"/>
                </a:solidFill>
                <a:latin typeface="Times New Roman" panose="02020603050405020304" charset="0"/>
                <a:cs typeface="Times New Roman" panose="02020603050405020304" charset="0"/>
                <a:sym typeface="Symbol" panose="05050102010706020507" pitchFamily="18" charset="2"/>
              </a:rPr>
              <a:t> </a:t>
            </a:r>
            <a:r>
              <a:rPr lang="en-US" altLang="zh-CN" dirty="0" err="1">
                <a:solidFill>
                  <a:srgbClr val="000000"/>
                </a:solidFill>
                <a:latin typeface="Times New Roman" panose="02020603050405020304" charset="0"/>
                <a:cs typeface="Times New Roman" panose="02020603050405020304" charset="0"/>
                <a:sym typeface="Symbol" panose="05050102010706020507" pitchFamily="18" charset="2"/>
              </a:rPr>
              <a:t>bB</a:t>
            </a:r>
            <a:r>
              <a:rPr lang="en-US" altLang="zh-CN" dirty="0">
                <a:solidFill>
                  <a:srgbClr val="000000"/>
                </a:solidFill>
                <a:latin typeface="Times New Roman" panose="02020603050405020304" charset="0"/>
                <a:cs typeface="Times New Roman" panose="02020603050405020304" charset="0"/>
                <a:sym typeface="Symbol" panose="05050102010706020507" pitchFamily="18" charset="2"/>
              </a:rPr>
              <a:t>, B</a:t>
            </a:r>
            <a:r>
              <a:rPr lang="zh-CN" altLang="en-US" dirty="0">
                <a:solidFill>
                  <a:srgbClr val="000000"/>
                </a:solidFill>
                <a:latin typeface="Times New Roman" panose="02020603050405020304" charset="0"/>
                <a:cs typeface="Times New Roman" panose="02020603050405020304" charset="0"/>
              </a:rPr>
              <a:t>→</a:t>
            </a:r>
            <a:r>
              <a:rPr lang="en-US" altLang="zh-CN" dirty="0">
                <a:solidFill>
                  <a:srgbClr val="000000"/>
                </a:solidFill>
                <a:latin typeface="Times New Roman" panose="02020603050405020304" charset="0"/>
                <a:cs typeface="Times New Roman" panose="02020603050405020304" charset="0"/>
                <a:sym typeface="Symbol" panose="05050102010706020507" pitchFamily="18" charset="2"/>
              </a:rPr>
              <a:t> </a:t>
            </a:r>
            <a:r>
              <a:rPr lang="en-US" altLang="zh-CN" dirty="0" err="1">
                <a:solidFill>
                  <a:srgbClr val="000000"/>
                </a:solidFill>
                <a:latin typeface="Times New Roman" panose="02020603050405020304" charset="0"/>
                <a:cs typeface="Times New Roman" panose="02020603050405020304" charset="0"/>
              </a:rPr>
              <a:t>cB</a:t>
            </a:r>
            <a:r>
              <a:rPr lang="en-US" altLang="zh-CN" dirty="0">
                <a:solidFill>
                  <a:srgbClr val="000000"/>
                </a:solidFill>
                <a:latin typeface="Times New Roman" panose="02020603050405020304" charset="0"/>
                <a:cs typeface="Times New Roman" panose="02020603050405020304" charset="0"/>
              </a:rPr>
              <a:t>, </a:t>
            </a:r>
            <a:r>
              <a:rPr lang="en-US" altLang="zh-CN" sz="2800" dirty="0">
                <a:solidFill>
                  <a:srgbClr val="000000"/>
                </a:solidFill>
                <a:latin typeface="Times New Roman" panose="02020603050405020304" charset="0"/>
                <a:cs typeface="Times New Roman" panose="02020603050405020304" charset="0"/>
              </a:rPr>
              <a:t>B</a:t>
            </a:r>
            <a:r>
              <a:rPr lang="zh-CN" altLang="en-US" sz="2800" dirty="0">
                <a:solidFill>
                  <a:srgbClr val="000000"/>
                </a:solidFill>
                <a:latin typeface="Times New Roman" panose="02020603050405020304" charset="0"/>
                <a:cs typeface="Times New Roman" panose="02020603050405020304" charset="0"/>
              </a:rPr>
              <a:t>→</a:t>
            </a:r>
            <a:r>
              <a:rPr lang="en-US" altLang="zh-CN" sz="2800" dirty="0">
                <a:solidFill>
                  <a:srgbClr val="000000"/>
                </a:solidFill>
                <a:latin typeface="Times New Roman" panose="02020603050405020304" charset="0"/>
                <a:cs typeface="Times New Roman" panose="02020603050405020304" charset="0"/>
                <a:sym typeface="Symbol" panose="05050102010706020507" pitchFamily="18" charset="2"/>
              </a:rPr>
              <a:t>d</a:t>
            </a:r>
            <a:r>
              <a:rPr lang="en-US" altLang="zh-CN" sz="2800" dirty="0">
                <a:solidFill>
                  <a:srgbClr val="000000"/>
                </a:solidFill>
                <a:latin typeface="Times New Roman" panose="02020603050405020304" charset="0"/>
                <a:cs typeface="Times New Roman" panose="02020603050405020304" charset="0"/>
              </a:rPr>
              <a:t>}</a:t>
            </a:r>
            <a:endParaRPr lang="en-US" altLang="zh-CN" dirty="0">
              <a:solidFill>
                <a:srgbClr val="000000"/>
              </a:solidFill>
              <a:latin typeface="Times New Roman" panose="02020603050405020304" charset="0"/>
              <a:cs typeface="Times New Roman" panose="02020603050405020304" charset="0"/>
            </a:endParaRPr>
          </a:p>
        </p:txBody>
      </p:sp>
      <p:sp>
        <p:nvSpPr>
          <p:cNvPr id="9" name="矩形 8"/>
          <p:cNvSpPr>
            <a:spLocks noChangeArrowheads="1"/>
          </p:cNvSpPr>
          <p:nvPr/>
        </p:nvSpPr>
        <p:spPr bwMode="auto">
          <a:xfrm>
            <a:off x="7862887" y="4724401"/>
            <a:ext cx="340349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marL="0" lvl="2" eaLnBrk="1" hangingPunct="1">
              <a:spcBef>
                <a:spcPct val="0"/>
              </a:spcBef>
              <a:buClr>
                <a:srgbClr val="5FB6F1"/>
              </a:buClr>
              <a:buNone/>
            </a:pPr>
            <a:r>
              <a:rPr lang="en-US" altLang="zh-CN" dirty="0">
                <a:solidFill>
                  <a:srgbClr val="FF0000"/>
                </a:solidFill>
                <a:latin typeface="Times New Roman" panose="02020603050405020304" charset="0"/>
                <a:cs typeface="Times New Roman" panose="02020603050405020304" charset="0"/>
              </a:rPr>
              <a:t>C={I</a:t>
            </a:r>
            <a:r>
              <a:rPr lang="en-US" altLang="zh-CN" baseline="-25000" dirty="0">
                <a:solidFill>
                  <a:srgbClr val="FF0000"/>
                </a:solidFill>
                <a:latin typeface="Times New Roman" panose="02020603050405020304" charset="0"/>
                <a:cs typeface="Times New Roman" panose="02020603050405020304" charset="0"/>
              </a:rPr>
              <a:t>0</a:t>
            </a:r>
            <a:r>
              <a:rPr lang="en-US" altLang="zh-CN" dirty="0">
                <a:solidFill>
                  <a:srgbClr val="FF0000"/>
                </a:solidFill>
                <a:latin typeface="Times New Roman" panose="02020603050405020304" charset="0"/>
                <a:cs typeface="Times New Roman" panose="02020603050405020304" charset="0"/>
              </a:rPr>
              <a:t>, I</a:t>
            </a:r>
            <a:r>
              <a:rPr lang="en-US" altLang="zh-CN" baseline="-25000" dirty="0">
                <a:solidFill>
                  <a:srgbClr val="FF0000"/>
                </a:solidFill>
                <a:latin typeface="Times New Roman" panose="02020603050405020304" charset="0"/>
                <a:cs typeface="Times New Roman" panose="02020603050405020304" charset="0"/>
              </a:rPr>
              <a:t>1</a:t>
            </a:r>
            <a:r>
              <a:rPr lang="en-US" altLang="zh-CN" dirty="0">
                <a:solidFill>
                  <a:srgbClr val="FF0000"/>
                </a:solidFill>
                <a:latin typeface="Times New Roman" panose="02020603050405020304" charset="0"/>
                <a:cs typeface="Times New Roman" panose="02020603050405020304" charset="0"/>
              </a:rPr>
              <a:t>, I</a:t>
            </a:r>
            <a:r>
              <a:rPr lang="en-US" altLang="zh-CN" baseline="-25000" dirty="0">
                <a:solidFill>
                  <a:srgbClr val="FF0000"/>
                </a:solidFill>
                <a:latin typeface="Times New Roman" panose="02020603050405020304" charset="0"/>
                <a:cs typeface="Times New Roman" panose="02020603050405020304" charset="0"/>
              </a:rPr>
              <a:t>2</a:t>
            </a:r>
            <a:r>
              <a:rPr lang="en-US" altLang="zh-CN" dirty="0">
                <a:solidFill>
                  <a:srgbClr val="FF0000"/>
                </a:solidFill>
                <a:latin typeface="Times New Roman" panose="02020603050405020304" charset="0"/>
                <a:cs typeface="Times New Roman" panose="02020603050405020304" charset="0"/>
              </a:rPr>
              <a:t>, I</a:t>
            </a:r>
            <a:r>
              <a:rPr lang="en-US" altLang="zh-CN" baseline="-25000" dirty="0">
                <a:solidFill>
                  <a:srgbClr val="FF0000"/>
                </a:solidFill>
                <a:latin typeface="Times New Roman" panose="02020603050405020304" charset="0"/>
                <a:cs typeface="Times New Roman" panose="02020603050405020304" charset="0"/>
              </a:rPr>
              <a:t>3</a:t>
            </a:r>
            <a:r>
              <a:rPr lang="en-US" altLang="zh-CN" dirty="0">
                <a:solidFill>
                  <a:srgbClr val="FF0000"/>
                </a:solidFill>
                <a:latin typeface="Times New Roman" panose="02020603050405020304" charset="0"/>
                <a:cs typeface="Times New Roman" panose="02020603050405020304" charset="0"/>
              </a:rPr>
              <a:t>, I</a:t>
            </a:r>
            <a:r>
              <a:rPr lang="en-US" altLang="zh-CN" baseline="-25000" dirty="0">
                <a:solidFill>
                  <a:srgbClr val="FF0000"/>
                </a:solidFill>
                <a:latin typeface="Times New Roman" panose="02020603050405020304" charset="0"/>
                <a:cs typeface="Times New Roman" panose="02020603050405020304" charset="0"/>
              </a:rPr>
              <a:t>6</a:t>
            </a:r>
            <a:r>
              <a:rPr lang="en-US" altLang="zh-CN" dirty="0">
                <a:solidFill>
                  <a:srgbClr val="FF0000"/>
                </a:solidFill>
                <a:latin typeface="Times New Roman" panose="02020603050405020304" charset="0"/>
                <a:cs typeface="Times New Roman" panose="02020603050405020304" charset="0"/>
              </a:rPr>
              <a:t>, I</a:t>
            </a:r>
            <a:r>
              <a:rPr lang="en-US" altLang="zh-CN" baseline="-25000" dirty="0">
                <a:solidFill>
                  <a:srgbClr val="FF0000"/>
                </a:solidFill>
                <a:latin typeface="Times New Roman" panose="02020603050405020304" charset="0"/>
                <a:cs typeface="Times New Roman" panose="02020603050405020304" charset="0"/>
              </a:rPr>
              <a:t>4</a:t>
            </a:r>
            <a:r>
              <a:rPr lang="en-US" altLang="zh-CN" dirty="0">
                <a:solidFill>
                  <a:srgbClr val="FF0000"/>
                </a:solidFill>
                <a:latin typeface="Times New Roman" panose="02020603050405020304" charset="0"/>
                <a:cs typeface="Times New Roman" panose="02020603050405020304" charset="0"/>
              </a:rPr>
              <a:t>, I</a:t>
            </a:r>
            <a:r>
              <a:rPr lang="en-US" altLang="zh-CN" baseline="-25000" dirty="0">
                <a:solidFill>
                  <a:srgbClr val="FF0000"/>
                </a:solidFill>
                <a:latin typeface="Times New Roman" panose="02020603050405020304" charset="0"/>
                <a:cs typeface="Times New Roman" panose="02020603050405020304" charset="0"/>
              </a:rPr>
              <a:t>10</a:t>
            </a:r>
            <a:r>
              <a:rPr lang="en-US" altLang="zh-CN" dirty="0">
                <a:solidFill>
                  <a:srgbClr val="FF0000"/>
                </a:solidFill>
                <a:latin typeface="Times New Roman" panose="02020603050405020304" charset="0"/>
                <a:cs typeface="Times New Roman" panose="02020603050405020304" charset="0"/>
              </a:rPr>
              <a:t> , </a:t>
            </a:r>
            <a:endParaRPr lang="en-US" altLang="zh-CN" dirty="0">
              <a:solidFill>
                <a:srgbClr val="FF0000"/>
              </a:solidFill>
              <a:latin typeface="Times New Roman" panose="02020603050405020304" charset="0"/>
              <a:cs typeface="Times New Roman" panose="02020603050405020304" charset="0"/>
            </a:endParaRPr>
          </a:p>
          <a:p>
            <a:pPr marL="0" lvl="2" eaLnBrk="1" hangingPunct="1">
              <a:spcBef>
                <a:spcPct val="0"/>
              </a:spcBef>
              <a:buClr>
                <a:srgbClr val="5FB6F1"/>
              </a:buClr>
              <a:buNone/>
            </a:pPr>
            <a:r>
              <a:rPr lang="en-US" altLang="zh-CN" dirty="0">
                <a:latin typeface="Times New Roman" panose="02020603050405020304" charset="0"/>
                <a:cs typeface="Times New Roman" panose="02020603050405020304" charset="0"/>
              </a:rPr>
              <a:t>           I</a:t>
            </a:r>
            <a:r>
              <a:rPr lang="en-US" altLang="zh-CN" baseline="-25000" dirty="0">
                <a:latin typeface="Times New Roman" panose="02020603050405020304" charset="0"/>
                <a:cs typeface="Times New Roman" panose="02020603050405020304" charset="0"/>
              </a:rPr>
              <a:t>7</a:t>
            </a:r>
            <a:r>
              <a:rPr lang="en-US" altLang="zh-CN" dirty="0">
                <a:latin typeface="Times New Roman" panose="02020603050405020304" charset="0"/>
                <a:cs typeface="Times New Roman" panose="02020603050405020304" charset="0"/>
              </a:rPr>
              <a:t>, I</a:t>
            </a:r>
            <a:r>
              <a:rPr lang="en-US" altLang="zh-CN" baseline="-25000" dirty="0">
                <a:latin typeface="Times New Roman" panose="02020603050405020304" charset="0"/>
                <a:cs typeface="Times New Roman" panose="02020603050405020304" charset="0"/>
              </a:rPr>
              <a:t>5</a:t>
            </a:r>
            <a:r>
              <a:rPr lang="en-US" altLang="zh-CN" dirty="0">
                <a:latin typeface="Times New Roman" panose="02020603050405020304" charset="0"/>
                <a:cs typeface="Times New Roman" panose="02020603050405020304" charset="0"/>
              </a:rPr>
              <a:t>, I</a:t>
            </a:r>
            <a:r>
              <a:rPr lang="en-US" altLang="zh-CN" baseline="-25000" dirty="0">
                <a:latin typeface="Times New Roman" panose="02020603050405020304" charset="0"/>
                <a:cs typeface="Times New Roman" panose="02020603050405020304" charset="0"/>
              </a:rPr>
              <a:t>11</a:t>
            </a:r>
            <a:r>
              <a:rPr lang="en-US" altLang="zh-CN" dirty="0">
                <a:solidFill>
                  <a:srgbClr val="FF0000"/>
                </a:solidFill>
                <a:latin typeface="Times New Roman" panose="02020603050405020304" charset="0"/>
                <a:cs typeface="Times New Roman" panose="02020603050405020304" charset="0"/>
              </a:rPr>
              <a:t>}</a:t>
            </a:r>
            <a:endParaRPr lang="en-US" altLang="zh-CN" dirty="0">
              <a:solidFill>
                <a:srgbClr val="FF0000"/>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0" y="838200"/>
            <a:ext cx="6096000" cy="533400"/>
          </a:xfrm>
        </p:spPr>
        <p:txBody>
          <a:bodyPr/>
          <a:lstStyle/>
          <a:p>
            <a:r>
              <a:rPr lang="zh-CN" altLang="en-US" sz="3200" dirty="0">
                <a:sym typeface="+mn-ea"/>
              </a:rPr>
              <a:t>规范</a:t>
            </a:r>
            <a:r>
              <a:rPr lang="en-US" altLang="zh-CN" sz="3200" dirty="0">
                <a:latin typeface="Times New Roman" panose="02020603050405020304" charset="0"/>
                <a:ea typeface="华文新魏" panose="02010800040101010101" pitchFamily="2" charset="-122"/>
                <a:cs typeface="Times New Roman" panose="02020603050405020304" charset="0"/>
              </a:rPr>
              <a:t>LR(0)</a:t>
            </a:r>
            <a:r>
              <a:rPr lang="zh-CN" altLang="en-US" sz="3200" dirty="0">
                <a:latin typeface="Times New Roman" panose="02020603050405020304" charset="0"/>
                <a:ea typeface="华文新魏" panose="02010800040101010101" pitchFamily="2" charset="-122"/>
                <a:cs typeface="Times New Roman" panose="02020603050405020304" charset="0"/>
              </a:rPr>
              <a:t>项目集族记为</a:t>
            </a:r>
            <a:r>
              <a:rPr lang="en-US" altLang="zh-CN" sz="3200" dirty="0">
                <a:latin typeface="Times New Roman" panose="02020603050405020304" charset="0"/>
                <a:ea typeface="华文新魏" panose="02010800040101010101" pitchFamily="2" charset="-122"/>
                <a:cs typeface="Times New Roman" panose="02020603050405020304" charset="0"/>
              </a:rPr>
              <a:t>C</a:t>
            </a:r>
            <a:endParaRPr lang="zh-CN" altLang="en-US" sz="3200" dirty="0">
              <a:latin typeface="Times New Roman" panose="02020603050405020304" charset="0"/>
              <a:ea typeface="华文新魏" panose="02010800040101010101" pitchFamily="2" charset="-122"/>
              <a:cs typeface="Times New Roman" panose="02020603050405020304" charset="0"/>
            </a:endParaRPr>
          </a:p>
        </p:txBody>
      </p:sp>
      <p:sp>
        <p:nvSpPr>
          <p:cNvPr id="2" name="标题 1"/>
          <p:cNvSpPr>
            <a:spLocks noGrp="1"/>
          </p:cNvSpPr>
          <p:nvPr>
            <p:ph type="title" idx="4294967295"/>
          </p:nvPr>
        </p:nvSpPr>
        <p:spPr>
          <a:xfrm>
            <a:off x="0" y="0"/>
            <a:ext cx="7467600" cy="685800"/>
          </a:xfrm>
        </p:spPr>
        <p:txBody>
          <a:bodyPr>
            <a:scene3d>
              <a:camera prst="orthographicFront"/>
              <a:lightRig rig="threePt" dir="t"/>
            </a:scene3d>
          </a:bodyPr>
          <a:lstStyle/>
          <a:p>
            <a:r>
              <a:rPr lang="zh-CN" altLang="en-US" sz="32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例子</a:t>
            </a:r>
            <a:r>
              <a:rPr lang="en-US" altLang="zh-CN" sz="32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a:t>
            </a:r>
            <a:r>
              <a:rPr lang="zh-CN" altLang="en-US" sz="32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求</a:t>
            </a:r>
            <a:r>
              <a:rPr lang="zh-CN" sz="32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规范的</a:t>
            </a:r>
            <a:r>
              <a:rPr lang="en-US" altLang="zh-CN" sz="32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LR(0)</a:t>
            </a:r>
            <a:r>
              <a:rPr lang="zh-CN" altLang="en-US" sz="32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项目集族</a:t>
            </a:r>
            <a:endParaRPr lang="zh-CN" altLang="en-US" sz="32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
        <p:nvSpPr>
          <p:cNvPr id="4" name="灯片编号占位符 3"/>
          <p:cNvSpPr>
            <a:spLocks noGrp="1"/>
          </p:cNvSpPr>
          <p:nvPr>
            <p:ph type="sldNum" sz="quarter" idx="4294967295"/>
          </p:nvPr>
        </p:nvSpPr>
        <p:spPr>
          <a:xfrm>
            <a:off x="0" y="6273800"/>
            <a:ext cx="1981200" cy="457200"/>
          </a:xfrm>
        </p:spPr>
        <p:txBody>
          <a:bodyPr/>
          <a:lstStyle/>
          <a:p>
            <a:fld id="{91F816EA-24CC-2048-859A-C5EA9F275392}" type="slidenum">
              <a:rPr lang="en-US" smtClean="0"/>
            </a:fld>
            <a:endParaRPr lang="en-US" dirty="0"/>
          </a:p>
        </p:txBody>
      </p:sp>
      <p:sp>
        <p:nvSpPr>
          <p:cNvPr id="5" name="内容占位符 2"/>
          <p:cNvSpPr txBox="1"/>
          <p:nvPr/>
        </p:nvSpPr>
        <p:spPr bwMode="auto">
          <a:xfrm>
            <a:off x="8372475" y="417512"/>
            <a:ext cx="1722438" cy="3600450"/>
          </a:xfrm>
          <a:prstGeom prst="rect">
            <a:avLst/>
          </a:prstGeom>
          <a:solidFill>
            <a:schemeClr val="bg2">
              <a:lumMod val="20000"/>
              <a:lumOff val="80000"/>
            </a:schemeClr>
          </a:solidFill>
          <a:ln>
            <a:noFill/>
          </a:ln>
        </p:spPr>
        <p:txBody>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buFont typeface="Wingdings" panose="05000000000000000000" pitchFamily="2" charset="2"/>
              <a:buNone/>
            </a:pPr>
            <a:r>
              <a:rPr lang="en-US" altLang="zh-CN" sz="2400" dirty="0">
                <a:latin typeface="Times New Roman" panose="02020603050405020304" charset="0"/>
                <a:cs typeface="Times New Roman" panose="02020603050405020304" charset="0"/>
              </a:rPr>
              <a:t>[0] S′</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a:latin typeface="Times New Roman" panose="02020603050405020304" charset="0"/>
                <a:cs typeface="Times New Roman" panose="02020603050405020304" charset="0"/>
              </a:rPr>
              <a:t>S</a:t>
            </a:r>
            <a:endParaRPr lang="en-US" altLang="zh-CN" sz="2400" dirty="0">
              <a:latin typeface="Times New Roman" panose="02020603050405020304" charset="0"/>
              <a:cs typeface="Times New Roman" panose="02020603050405020304" charset="0"/>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rPr>
              <a:t>[1] S′</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 S</a:t>
            </a:r>
            <a:endParaRPr lang="en-US" altLang="zh-CN" sz="2400" dirty="0">
              <a:latin typeface="Times New Roman" panose="02020603050405020304" charset="0"/>
              <a:cs typeface="Times New Roman" panose="02020603050405020304" charset="0"/>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rPr>
              <a:t>[2] S→</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aA</a:t>
            </a:r>
            <a:endParaRPr lang="en-US" altLang="zh-CN" sz="2400" dirty="0">
              <a:latin typeface="Times New Roman" panose="02020603050405020304" charset="0"/>
              <a:cs typeface="Times New Roman" panose="02020603050405020304" charset="0"/>
              <a:sym typeface="Symbol" panose="05050102010706020507" pitchFamily="18" charset="2"/>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sym typeface="Symbol" panose="05050102010706020507" pitchFamily="18" charset="2"/>
              </a:rPr>
              <a:t>[3] S</a:t>
            </a:r>
            <a:r>
              <a:rPr lang="zh-CN" altLang="en-US"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aA</a:t>
            </a:r>
            <a:endParaRPr lang="en-US" altLang="zh-CN" sz="2400" dirty="0">
              <a:latin typeface="Times New Roman" panose="02020603050405020304" charset="0"/>
              <a:cs typeface="Times New Roman" panose="02020603050405020304" charset="0"/>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rPr>
              <a:t>[4] S</a:t>
            </a:r>
            <a:r>
              <a:rPr lang="zh-CN" altLang="en-US" sz="2400" dirty="0">
                <a:latin typeface="Times New Roman" panose="02020603050405020304" charset="0"/>
                <a:cs typeface="Times New Roman" panose="02020603050405020304" charset="0"/>
              </a:rPr>
              <a:t>→</a:t>
            </a:r>
            <a:r>
              <a:rPr lang="en-US" altLang="zh-CN" sz="2400" dirty="0" err="1">
                <a:latin typeface="Times New Roman" panose="02020603050405020304" charset="0"/>
                <a:cs typeface="Times New Roman" panose="02020603050405020304" charset="0"/>
              </a:rPr>
              <a:t>aA</a:t>
            </a:r>
            <a:r>
              <a:rPr lang="en-US" altLang="zh-CN" sz="2400" dirty="0">
                <a:latin typeface="Times New Roman" panose="02020603050405020304" charset="0"/>
                <a:cs typeface="Times New Roman" panose="02020603050405020304" charset="0"/>
                <a:sym typeface="Symbol" panose="05050102010706020507" pitchFamily="18" charset="2"/>
              </a:rPr>
              <a:t></a:t>
            </a:r>
            <a:endParaRPr lang="en-US" altLang="zh-CN" sz="2400" dirty="0">
              <a:latin typeface="Times New Roman" panose="02020603050405020304" charset="0"/>
              <a:cs typeface="Times New Roman" panose="02020603050405020304" charset="0"/>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rPr>
              <a:t>[5] S→</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bB</a:t>
            </a:r>
            <a:endParaRPr lang="en-US" altLang="zh-CN" sz="2400" dirty="0">
              <a:latin typeface="Times New Roman" panose="02020603050405020304" charset="0"/>
              <a:cs typeface="Times New Roman" panose="02020603050405020304" charset="0"/>
              <a:sym typeface="Symbol" panose="05050102010706020507" pitchFamily="18" charset="2"/>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sym typeface="Symbol" panose="05050102010706020507" pitchFamily="18" charset="2"/>
              </a:rPr>
              <a:t>[6] S</a:t>
            </a:r>
            <a:r>
              <a:rPr lang="zh-CN" altLang="en-US"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bB</a:t>
            </a:r>
            <a:endParaRPr lang="en-US" altLang="zh-CN" sz="2400" dirty="0">
              <a:latin typeface="Times New Roman" panose="02020603050405020304" charset="0"/>
              <a:cs typeface="Times New Roman" panose="02020603050405020304" charset="0"/>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rPr>
              <a:t>[7] S</a:t>
            </a:r>
            <a:r>
              <a:rPr lang="zh-CN" altLang="en-US" sz="2400" dirty="0">
                <a:latin typeface="Times New Roman" panose="02020603050405020304" charset="0"/>
                <a:cs typeface="Times New Roman" panose="02020603050405020304" charset="0"/>
              </a:rPr>
              <a:t>→</a:t>
            </a:r>
            <a:r>
              <a:rPr lang="en-US" altLang="zh-CN" sz="2400" dirty="0" err="1">
                <a:latin typeface="Times New Roman" panose="02020603050405020304" charset="0"/>
                <a:cs typeface="Times New Roman" panose="02020603050405020304" charset="0"/>
              </a:rPr>
              <a:t>bB</a:t>
            </a:r>
            <a:r>
              <a:rPr lang="en-US" altLang="zh-CN" sz="2400" dirty="0">
                <a:latin typeface="Times New Roman" panose="02020603050405020304" charset="0"/>
                <a:cs typeface="Times New Roman" panose="02020603050405020304" charset="0"/>
                <a:sym typeface="Symbol" panose="05050102010706020507" pitchFamily="18" charset="2"/>
              </a:rPr>
              <a:t></a:t>
            </a:r>
            <a:endParaRPr lang="zh-CN" altLang="en-US" sz="2400" dirty="0">
              <a:latin typeface="Times New Roman" panose="02020603050405020304" charset="0"/>
              <a:cs typeface="Times New Roman" panose="02020603050405020304" charset="0"/>
            </a:endParaRPr>
          </a:p>
        </p:txBody>
      </p:sp>
      <p:sp>
        <p:nvSpPr>
          <p:cNvPr id="6" name="矩形 5"/>
          <p:cNvSpPr>
            <a:spLocks noChangeArrowheads="1"/>
          </p:cNvSpPr>
          <p:nvPr/>
        </p:nvSpPr>
        <p:spPr bwMode="auto">
          <a:xfrm>
            <a:off x="10058400" y="381001"/>
            <a:ext cx="1981200" cy="1938337"/>
          </a:xfrm>
          <a:prstGeom prst="rect">
            <a:avLst/>
          </a:prstGeom>
          <a:solidFill>
            <a:schemeClr val="bg2">
              <a:lumMod val="20000"/>
              <a:lumOff val="80000"/>
            </a:schemeClr>
          </a:solidFill>
          <a:ln>
            <a:noFill/>
          </a:ln>
        </p:spPr>
        <p:txBody>
          <a:bodyPr>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[8] A</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rPr>
              <a:t>cA</a:t>
            </a:r>
            <a:endParaRPr lang="en-US" altLang="zh-CN" sz="2400" dirty="0">
              <a:latin typeface="Times New Roman" panose="02020603050405020304" charset="0"/>
              <a:cs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[9] A→</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cA</a:t>
            </a:r>
            <a:endParaRPr lang="en-US" altLang="zh-CN" sz="2400" dirty="0">
              <a:latin typeface="Times New Roman" panose="02020603050405020304" charset="0"/>
              <a:cs typeface="Times New Roman" panose="02020603050405020304" charset="0"/>
              <a:sym typeface="Symbol" panose="05050102010706020507" pitchFamily="18" charset="2"/>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sym typeface="Symbol" panose="05050102010706020507" pitchFamily="18" charset="2"/>
              </a:rPr>
              <a:t>[10] A</a:t>
            </a:r>
            <a:r>
              <a:rPr lang="zh-CN" altLang="en-US"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cA</a:t>
            </a:r>
            <a:r>
              <a:rPr lang="en-US" altLang="zh-CN" sz="2400" dirty="0">
                <a:latin typeface="Times New Roman" panose="02020603050405020304" charset="0"/>
                <a:cs typeface="Times New Roman" panose="02020603050405020304" charset="0"/>
                <a:sym typeface="Symbol" panose="05050102010706020507" pitchFamily="18" charset="2"/>
              </a:rPr>
              <a:t></a:t>
            </a:r>
            <a:endParaRPr lang="en-US" altLang="zh-CN" sz="2400" dirty="0">
              <a:latin typeface="Times New Roman" panose="02020603050405020304" charset="0"/>
              <a:cs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[11] A</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d</a:t>
            </a:r>
            <a:endParaRPr lang="en-US" altLang="zh-CN" sz="2400" dirty="0">
              <a:latin typeface="Times New Roman" panose="02020603050405020304" charset="0"/>
              <a:cs typeface="Times New Roman" panose="02020603050405020304" charset="0"/>
              <a:sym typeface="Symbol" panose="05050102010706020507" pitchFamily="18" charset="2"/>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[12]A</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rPr>
              <a:t>d</a:t>
            </a:r>
            <a:r>
              <a:rPr lang="en-US" altLang="zh-CN" sz="2400" dirty="0">
                <a:latin typeface="Times New Roman" panose="02020603050405020304" charset="0"/>
                <a:cs typeface="Times New Roman" panose="02020603050405020304" charset="0"/>
                <a:sym typeface="Symbol" panose="05050102010706020507" pitchFamily="18" charset="2"/>
              </a:rPr>
              <a:t></a:t>
            </a:r>
            <a:endParaRPr lang="en-US" altLang="zh-CN" sz="2400" dirty="0">
              <a:latin typeface="Times New Roman" panose="02020603050405020304" charset="0"/>
              <a:cs typeface="Times New Roman" panose="02020603050405020304" charset="0"/>
            </a:endParaRPr>
          </a:p>
        </p:txBody>
      </p:sp>
      <p:sp>
        <p:nvSpPr>
          <p:cNvPr id="7" name="矩形 6"/>
          <p:cNvSpPr>
            <a:spLocks noChangeArrowheads="1"/>
          </p:cNvSpPr>
          <p:nvPr/>
        </p:nvSpPr>
        <p:spPr bwMode="auto">
          <a:xfrm>
            <a:off x="10059988" y="2220913"/>
            <a:ext cx="1979612" cy="1939925"/>
          </a:xfrm>
          <a:prstGeom prst="rect">
            <a:avLst/>
          </a:prstGeom>
          <a:solidFill>
            <a:schemeClr val="bg2">
              <a:lumMod val="20000"/>
              <a:lumOff val="80000"/>
            </a:schemeClr>
          </a:solidFill>
          <a:ln>
            <a:noFill/>
          </a:ln>
        </p:spPr>
        <p:txBody>
          <a:bodyPr>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[13] B</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rPr>
              <a:t>cB</a:t>
            </a:r>
            <a:endParaRPr lang="en-US" altLang="zh-CN" sz="2400" dirty="0">
              <a:latin typeface="Times New Roman" panose="02020603050405020304" charset="0"/>
              <a:cs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[14] B→</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cB</a:t>
            </a:r>
            <a:endParaRPr lang="en-US" altLang="zh-CN" sz="2400" dirty="0">
              <a:latin typeface="Times New Roman" panose="02020603050405020304" charset="0"/>
              <a:cs typeface="Times New Roman" panose="02020603050405020304" charset="0"/>
              <a:sym typeface="Symbol" panose="05050102010706020507" pitchFamily="18" charset="2"/>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sym typeface="Symbol" panose="05050102010706020507" pitchFamily="18" charset="2"/>
              </a:rPr>
              <a:t>[15] B</a:t>
            </a:r>
            <a:r>
              <a:rPr lang="zh-CN" altLang="en-US" sz="2400" dirty="0">
                <a:latin typeface="Times New Roman" panose="02020603050405020304" charset="0"/>
                <a:cs typeface="Times New Roman" panose="02020603050405020304" charset="0"/>
                <a:sym typeface="Symbol" panose="05050102010706020507" pitchFamily="18" charset="2"/>
              </a:rPr>
              <a:t>→ </a:t>
            </a:r>
            <a:r>
              <a:rPr lang="en-US" altLang="zh-CN" sz="2400" dirty="0" err="1">
                <a:latin typeface="Times New Roman" panose="02020603050405020304" charset="0"/>
                <a:cs typeface="Times New Roman" panose="02020603050405020304" charset="0"/>
                <a:sym typeface="Symbol" panose="05050102010706020507" pitchFamily="18" charset="2"/>
              </a:rPr>
              <a:t>cB</a:t>
            </a:r>
            <a:r>
              <a:rPr lang="en-US" altLang="zh-CN" sz="2400" dirty="0">
                <a:latin typeface="Times New Roman" panose="02020603050405020304" charset="0"/>
                <a:cs typeface="Times New Roman" panose="02020603050405020304" charset="0"/>
                <a:sym typeface="Symbol" panose="05050102010706020507" pitchFamily="18" charset="2"/>
              </a:rPr>
              <a:t></a:t>
            </a:r>
            <a:endParaRPr lang="en-US" altLang="zh-CN" sz="2400" dirty="0">
              <a:latin typeface="Times New Roman" panose="02020603050405020304" charset="0"/>
              <a:cs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[16] B</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d</a:t>
            </a:r>
            <a:endParaRPr lang="en-US" altLang="zh-CN" sz="2400" dirty="0">
              <a:latin typeface="Times New Roman" panose="02020603050405020304" charset="0"/>
              <a:cs typeface="Times New Roman" panose="02020603050405020304" charset="0"/>
              <a:sym typeface="Symbol" panose="05050102010706020507" pitchFamily="18" charset="2"/>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[17] B</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rPr>
              <a:t>d</a:t>
            </a:r>
            <a:r>
              <a:rPr lang="en-US" altLang="zh-CN" sz="2400" dirty="0">
                <a:latin typeface="Times New Roman" panose="02020603050405020304" charset="0"/>
                <a:cs typeface="Times New Roman" panose="02020603050405020304" charset="0"/>
                <a:sym typeface="Symbol" panose="05050102010706020507" pitchFamily="18" charset="2"/>
              </a:rPr>
              <a:t></a:t>
            </a:r>
            <a:endParaRPr lang="en-US" altLang="zh-CN" sz="2400" dirty="0">
              <a:latin typeface="Times New Roman" panose="02020603050405020304" charset="0"/>
              <a:cs typeface="Times New Roman" panose="02020603050405020304" charset="0"/>
            </a:endParaRPr>
          </a:p>
        </p:txBody>
      </p:sp>
      <p:sp>
        <p:nvSpPr>
          <p:cNvPr id="8" name="文本框 7"/>
          <p:cNvSpPr txBox="1"/>
          <p:nvPr/>
        </p:nvSpPr>
        <p:spPr>
          <a:xfrm>
            <a:off x="5698490" y="105410"/>
            <a:ext cx="2540000" cy="1568450"/>
          </a:xfrm>
          <a:prstGeom prst="rect">
            <a:avLst/>
          </a:prstGeom>
          <a:noFill/>
        </p:spPr>
        <p:txBody>
          <a:bodyPr wrap="square" rtlCol="0" anchor="t">
            <a:spAutoFit/>
          </a:bodyPr>
          <a:p>
            <a:pPr marL="914400" lvl="2" indent="0">
              <a:buNone/>
            </a:pPr>
            <a:r>
              <a:rPr lang="en-US" altLang="zh-CN" sz="2400" dirty="0">
                <a:latin typeface="Times New Roman" panose="02020603050405020304" charset="0"/>
                <a:cs typeface="Times New Roman" panose="02020603050405020304" charset="0"/>
                <a:sym typeface="+mn-ea"/>
              </a:rPr>
              <a:t>S′→S</a:t>
            </a:r>
            <a:endParaRPr lang="en-US" altLang="zh-CN" sz="2400" dirty="0">
              <a:latin typeface="Times New Roman" panose="02020603050405020304" charset="0"/>
              <a:cs typeface="Times New Roman" panose="02020603050405020304" charset="0"/>
            </a:endParaRPr>
          </a:p>
          <a:p>
            <a:pPr marL="914400" lvl="2" indent="0">
              <a:buNone/>
            </a:pPr>
            <a:r>
              <a:rPr lang="en-US" altLang="zh-CN" sz="2400" dirty="0" err="1">
                <a:latin typeface="Times New Roman" panose="02020603050405020304" charset="0"/>
                <a:cs typeface="Times New Roman" panose="02020603050405020304" charset="0"/>
                <a:sym typeface="+mn-ea"/>
              </a:rPr>
              <a:t>S→aA|bB</a:t>
            </a:r>
            <a:endParaRPr lang="en-US" altLang="zh-CN" sz="2400" dirty="0">
              <a:latin typeface="Times New Roman" panose="02020603050405020304" charset="0"/>
              <a:cs typeface="Times New Roman" panose="02020603050405020304" charset="0"/>
            </a:endParaRPr>
          </a:p>
          <a:p>
            <a:pPr marL="914400" lvl="2" indent="0">
              <a:buNone/>
            </a:pPr>
            <a:r>
              <a:rPr lang="en-US" altLang="zh-CN" sz="2400" dirty="0" err="1">
                <a:latin typeface="Times New Roman" panose="02020603050405020304" charset="0"/>
                <a:cs typeface="Times New Roman" panose="02020603050405020304" charset="0"/>
                <a:sym typeface="+mn-ea"/>
              </a:rPr>
              <a:t>A→cA|d</a:t>
            </a:r>
            <a:endParaRPr lang="en-US" altLang="zh-CN" sz="2400" dirty="0">
              <a:latin typeface="Times New Roman" panose="02020603050405020304" charset="0"/>
              <a:cs typeface="Times New Roman" panose="02020603050405020304" charset="0"/>
            </a:endParaRPr>
          </a:p>
          <a:p>
            <a:pPr marL="914400" lvl="2" indent="0">
              <a:buNone/>
            </a:pPr>
            <a:r>
              <a:rPr lang="en-US" altLang="zh-CN" sz="2400" dirty="0" err="1">
                <a:latin typeface="Times New Roman" panose="02020603050405020304" charset="0"/>
                <a:cs typeface="Times New Roman" panose="02020603050405020304" charset="0"/>
                <a:sym typeface="+mn-ea"/>
              </a:rPr>
              <a:t>B→cB|d</a:t>
            </a:r>
            <a:endParaRPr lang="zh-CN" altLang="en-US" sz="2400" dirty="0">
              <a:latin typeface="+mn-lt"/>
            </a:endParaRPr>
          </a:p>
        </p:txBody>
      </p:sp>
      <p:sp>
        <p:nvSpPr>
          <p:cNvPr id="23" name="矩形 22"/>
          <p:cNvSpPr>
            <a:spLocks noChangeArrowheads="1"/>
          </p:cNvSpPr>
          <p:nvPr/>
        </p:nvSpPr>
        <p:spPr bwMode="auto">
          <a:xfrm>
            <a:off x="786449" y="1673860"/>
            <a:ext cx="4522787"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92075"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lvl="2" eaLnBrk="1" hangingPunct="1">
              <a:spcBef>
                <a:spcPct val="0"/>
              </a:spcBef>
              <a:buClr>
                <a:schemeClr val="hlink"/>
              </a:buClr>
              <a:buFont typeface="Wingdings" panose="05000000000000000000" pitchFamily="2" charset="2"/>
              <a:buNone/>
            </a:pPr>
            <a:r>
              <a:rPr lang="en-US" altLang="zh-CN" dirty="0">
                <a:latin typeface="Times New Roman" panose="02020603050405020304" charset="0"/>
                <a:cs typeface="Times New Roman" panose="02020603050405020304" charset="0"/>
              </a:rPr>
              <a:t>I</a:t>
            </a:r>
            <a:r>
              <a:rPr lang="en-US" altLang="zh-CN" baseline="-25000" dirty="0">
                <a:latin typeface="Times New Roman" panose="02020603050405020304" charset="0"/>
                <a:cs typeface="Times New Roman" panose="02020603050405020304" charset="0"/>
              </a:rPr>
              <a:t>0</a:t>
            </a:r>
            <a:r>
              <a:rPr lang="en-US" altLang="zh-CN" dirty="0">
                <a:latin typeface="Times New Roman" panose="02020603050405020304" charset="0"/>
                <a:cs typeface="Times New Roman" panose="02020603050405020304" charset="0"/>
              </a:rPr>
              <a:t>={S′</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S, S→</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sym typeface="Symbol" panose="05050102010706020507" pitchFamily="18" charset="2"/>
              </a:rPr>
              <a:t>aA</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S→</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sym typeface="Symbol" panose="05050102010706020507" pitchFamily="18" charset="2"/>
              </a:rPr>
              <a:t>bB</a:t>
            </a:r>
            <a:r>
              <a:rPr lang="en-US" altLang="zh-CN" dirty="0">
                <a:latin typeface="Times New Roman" panose="02020603050405020304" charset="0"/>
                <a:cs typeface="Times New Roman" panose="02020603050405020304" charset="0"/>
              </a:rPr>
              <a:t>}</a:t>
            </a:r>
            <a:endParaRPr lang="en-US" altLang="zh-CN" dirty="0">
              <a:latin typeface="Times New Roman" panose="02020603050405020304" charset="0"/>
              <a:cs typeface="Times New Roman" panose="02020603050405020304" charset="0"/>
            </a:endParaRPr>
          </a:p>
          <a:p>
            <a:pPr lvl="2" eaLnBrk="1" hangingPunct="1">
              <a:spcBef>
                <a:spcPct val="0"/>
              </a:spcBef>
              <a:buClr>
                <a:schemeClr val="hlink"/>
              </a:buClr>
              <a:buFont typeface="Wingdings" panose="05000000000000000000" pitchFamily="2" charset="2"/>
              <a:buNone/>
            </a:pPr>
            <a:r>
              <a:rPr lang="en-US" altLang="zh-CN" dirty="0">
                <a:latin typeface="Times New Roman" panose="02020603050405020304" charset="0"/>
                <a:cs typeface="Times New Roman" panose="02020603050405020304" charset="0"/>
              </a:rPr>
              <a:t>I</a:t>
            </a:r>
            <a:r>
              <a:rPr lang="en-US" altLang="zh-CN" baseline="-25000" dirty="0">
                <a:latin typeface="Times New Roman" panose="02020603050405020304" charset="0"/>
                <a:cs typeface="Times New Roman" panose="02020603050405020304" charset="0"/>
              </a:rPr>
              <a:t>1</a:t>
            </a:r>
            <a:r>
              <a:rPr lang="en-US" altLang="zh-CN" dirty="0">
                <a:latin typeface="Times New Roman" panose="02020603050405020304" charset="0"/>
                <a:cs typeface="Times New Roman" panose="02020603050405020304" charset="0"/>
              </a:rPr>
              <a:t>={S′</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S</a:t>
            </a:r>
            <a:r>
              <a:rPr lang="en-US" altLang="zh-CN" dirty="0">
                <a:latin typeface="Times New Roman" panose="02020603050405020304" charset="0"/>
                <a:cs typeface="Times New Roman" panose="02020603050405020304" charset="0"/>
                <a:sym typeface="Symbol" panose="05050102010706020507" pitchFamily="18" charset="2"/>
              </a:rPr>
              <a:t></a:t>
            </a:r>
            <a:r>
              <a:rPr lang="en-US" altLang="zh-CN" dirty="0">
                <a:latin typeface="Times New Roman" panose="02020603050405020304" charset="0"/>
                <a:cs typeface="Times New Roman" panose="02020603050405020304" charset="0"/>
              </a:rPr>
              <a:t>}</a:t>
            </a:r>
            <a:endParaRPr lang="en-US" altLang="zh-CN" dirty="0">
              <a:latin typeface="Times New Roman" panose="02020603050405020304" charset="0"/>
              <a:cs typeface="Times New Roman" panose="02020603050405020304" charset="0"/>
            </a:endParaRPr>
          </a:p>
          <a:p>
            <a:pPr lvl="2" eaLnBrk="1" hangingPunct="1">
              <a:spcBef>
                <a:spcPct val="0"/>
              </a:spcBef>
              <a:buClr>
                <a:schemeClr val="hlink"/>
              </a:buClr>
              <a:buFont typeface="Wingdings" panose="05000000000000000000" pitchFamily="2" charset="2"/>
              <a:buNone/>
            </a:pPr>
            <a:r>
              <a:rPr lang="en-US" altLang="zh-CN" dirty="0">
                <a:latin typeface="Times New Roman" panose="02020603050405020304" charset="0"/>
                <a:cs typeface="Times New Roman" panose="02020603050405020304" charset="0"/>
              </a:rPr>
              <a:t>I</a:t>
            </a:r>
            <a:r>
              <a:rPr lang="en-US" altLang="zh-CN" baseline="-25000" dirty="0">
                <a:latin typeface="Times New Roman" panose="02020603050405020304" charset="0"/>
                <a:cs typeface="Times New Roman" panose="02020603050405020304" charset="0"/>
              </a:rPr>
              <a:t>2</a:t>
            </a:r>
            <a:r>
              <a:rPr lang="en-US" altLang="zh-CN" dirty="0">
                <a:latin typeface="Times New Roman" panose="02020603050405020304" charset="0"/>
                <a:cs typeface="Times New Roman" panose="02020603050405020304" charset="0"/>
              </a:rPr>
              <a:t>={S</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rPr>
              <a:t>a</a:t>
            </a:r>
            <a:r>
              <a:rPr lang="en-US" altLang="zh-CN" dirty="0" err="1">
                <a:latin typeface="Times New Roman" panose="02020603050405020304" charset="0"/>
                <a:cs typeface="Times New Roman" panose="02020603050405020304" charset="0"/>
                <a:sym typeface="Symbol" panose="05050102010706020507" pitchFamily="18" charset="2"/>
              </a:rPr>
              <a:t>A</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A</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rPr>
              <a:t>cA</a:t>
            </a:r>
            <a:r>
              <a:rPr lang="en-US" altLang="zh-CN" dirty="0">
                <a:latin typeface="Times New Roman" panose="02020603050405020304" charset="0"/>
                <a:cs typeface="Times New Roman" panose="02020603050405020304" charset="0"/>
              </a:rPr>
              <a:t>, A</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d</a:t>
            </a:r>
            <a:r>
              <a:rPr lang="en-US" altLang="zh-CN" dirty="0">
                <a:latin typeface="Times New Roman" panose="02020603050405020304" charset="0"/>
                <a:cs typeface="Times New Roman" panose="02020603050405020304" charset="0"/>
              </a:rPr>
              <a:t>}</a:t>
            </a:r>
            <a:endParaRPr lang="en-US" altLang="zh-CN" dirty="0">
              <a:latin typeface="Times New Roman" panose="02020603050405020304" charset="0"/>
              <a:cs typeface="Times New Roman" panose="02020603050405020304" charset="0"/>
            </a:endParaRPr>
          </a:p>
          <a:p>
            <a:pPr lvl="2" eaLnBrk="1" hangingPunct="1">
              <a:spcBef>
                <a:spcPct val="0"/>
              </a:spcBef>
              <a:buClr>
                <a:schemeClr val="hlink"/>
              </a:buClr>
              <a:buFont typeface="Wingdings" panose="05000000000000000000" pitchFamily="2" charset="2"/>
              <a:buNone/>
            </a:pPr>
            <a:r>
              <a:rPr lang="en-US" altLang="zh-CN" dirty="0">
                <a:latin typeface="Times New Roman" panose="02020603050405020304" charset="0"/>
                <a:cs typeface="Times New Roman" panose="02020603050405020304" charset="0"/>
              </a:rPr>
              <a:t>I</a:t>
            </a:r>
            <a:r>
              <a:rPr lang="en-US" altLang="zh-CN" baseline="-25000" dirty="0">
                <a:latin typeface="Times New Roman" panose="02020603050405020304" charset="0"/>
                <a:cs typeface="Times New Roman" panose="02020603050405020304" charset="0"/>
              </a:rPr>
              <a:t>3</a:t>
            </a:r>
            <a:r>
              <a:rPr lang="en-US" altLang="zh-CN" dirty="0">
                <a:latin typeface="Times New Roman" panose="02020603050405020304" charset="0"/>
                <a:cs typeface="Times New Roman" panose="02020603050405020304" charset="0"/>
              </a:rPr>
              <a:t>={S</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sym typeface="Symbol" panose="05050102010706020507" pitchFamily="18" charset="2"/>
              </a:rPr>
              <a:t>bB</a:t>
            </a:r>
            <a:r>
              <a:rPr lang="en-US" altLang="zh-CN" dirty="0">
                <a:latin typeface="Times New Roman" panose="02020603050405020304" charset="0"/>
                <a:cs typeface="Times New Roman" panose="02020603050405020304" charset="0"/>
                <a:sym typeface="Symbol" panose="05050102010706020507" pitchFamily="18" charset="2"/>
              </a:rPr>
              <a:t>, B</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rPr>
              <a:t>cB</a:t>
            </a:r>
            <a:r>
              <a:rPr lang="en-US" altLang="zh-CN" dirty="0">
                <a:latin typeface="Times New Roman" panose="02020603050405020304" charset="0"/>
                <a:cs typeface="Times New Roman" panose="02020603050405020304" charset="0"/>
              </a:rPr>
              <a:t>, B</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d</a:t>
            </a:r>
            <a:r>
              <a:rPr lang="en-US" altLang="zh-CN" dirty="0">
                <a:latin typeface="Times New Roman" panose="02020603050405020304" charset="0"/>
                <a:cs typeface="Times New Roman" panose="02020603050405020304" charset="0"/>
              </a:rPr>
              <a:t>}</a:t>
            </a:r>
            <a:endParaRPr lang="en-US" altLang="zh-CN" dirty="0">
              <a:latin typeface="Times New Roman" panose="02020603050405020304" charset="0"/>
              <a:cs typeface="Times New Roman" panose="02020603050405020304" charset="0"/>
            </a:endParaRPr>
          </a:p>
          <a:p>
            <a:pPr eaLnBrk="1" hangingPunct="1">
              <a:spcBef>
                <a:spcPct val="0"/>
              </a:spcBef>
              <a:buFont typeface="Wingdings" panose="05000000000000000000" pitchFamily="2" charset="2"/>
              <a:buNone/>
            </a:pPr>
            <a:r>
              <a:rPr lang="en-US" altLang="zh-CN" sz="2400" dirty="0">
                <a:solidFill>
                  <a:srgbClr val="FF0000"/>
                </a:solidFill>
                <a:latin typeface="Times New Roman" panose="02020603050405020304" charset="0"/>
                <a:cs typeface="Times New Roman" panose="02020603050405020304" charset="0"/>
              </a:rPr>
              <a:t> I</a:t>
            </a:r>
            <a:r>
              <a:rPr lang="en-US" altLang="zh-CN" sz="2400" baseline="-25000" dirty="0">
                <a:solidFill>
                  <a:srgbClr val="FF0000"/>
                </a:solidFill>
                <a:latin typeface="Times New Roman" panose="02020603050405020304" charset="0"/>
                <a:cs typeface="Times New Roman" panose="02020603050405020304" charset="0"/>
              </a:rPr>
              <a:t>6</a:t>
            </a:r>
            <a:r>
              <a:rPr lang="en-US" altLang="zh-CN" sz="2400" dirty="0">
                <a:solidFill>
                  <a:srgbClr val="FF0000"/>
                </a:solidFill>
                <a:latin typeface="Times New Roman" panose="02020603050405020304" charset="0"/>
                <a:cs typeface="Times New Roman" panose="02020603050405020304" charset="0"/>
              </a:rPr>
              <a:t>={S</a:t>
            </a:r>
            <a:r>
              <a:rPr lang="zh-CN" altLang="en-US" sz="2400" dirty="0">
                <a:solidFill>
                  <a:srgbClr val="FF0000"/>
                </a:solidFill>
                <a:latin typeface="Times New Roman" panose="02020603050405020304" charset="0"/>
                <a:cs typeface="Times New Roman" panose="02020603050405020304" charset="0"/>
              </a:rPr>
              <a:t>→</a:t>
            </a:r>
            <a:r>
              <a:rPr lang="en-US" altLang="zh-CN" sz="2400" dirty="0" err="1">
                <a:solidFill>
                  <a:srgbClr val="FF0000"/>
                </a:solidFill>
                <a:latin typeface="Times New Roman" panose="02020603050405020304" charset="0"/>
                <a:cs typeface="Times New Roman" panose="02020603050405020304" charset="0"/>
                <a:sym typeface="Symbol" panose="05050102010706020507" pitchFamily="18" charset="2"/>
              </a:rPr>
              <a:t>aA</a:t>
            </a:r>
            <a:r>
              <a:rPr lang="en-US" altLang="zh-CN" sz="2400" dirty="0">
                <a:solidFill>
                  <a:srgbClr val="FF0000"/>
                </a:solidFill>
                <a:latin typeface="Times New Roman" panose="02020603050405020304" charset="0"/>
                <a:cs typeface="Times New Roman" panose="02020603050405020304" charset="0"/>
                <a:sym typeface="Symbol" panose="05050102010706020507" pitchFamily="18" charset="2"/>
              </a:rPr>
              <a:t></a:t>
            </a:r>
            <a:r>
              <a:rPr lang="en-US" altLang="zh-CN" sz="2400" dirty="0">
                <a:solidFill>
                  <a:srgbClr val="FF0000"/>
                </a:solidFill>
                <a:latin typeface="Times New Roman" panose="02020603050405020304" charset="0"/>
                <a:cs typeface="Times New Roman" panose="02020603050405020304" charset="0"/>
              </a:rPr>
              <a:t>}</a:t>
            </a:r>
            <a:endParaRPr lang="en-US" altLang="zh-CN" sz="2400" dirty="0">
              <a:solidFill>
                <a:srgbClr val="FF0000"/>
              </a:solidFill>
              <a:latin typeface="Times New Roman" panose="02020603050405020304" charset="0"/>
              <a:cs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 I</a:t>
            </a:r>
            <a:r>
              <a:rPr lang="en-US" altLang="zh-CN" sz="2400" baseline="-25000" dirty="0">
                <a:latin typeface="Times New Roman" panose="02020603050405020304" charset="0"/>
                <a:cs typeface="Times New Roman" panose="02020603050405020304" charset="0"/>
              </a:rPr>
              <a:t>4</a:t>
            </a:r>
            <a:r>
              <a:rPr lang="en-US" altLang="zh-CN" sz="2400" dirty="0">
                <a:latin typeface="Times New Roman" panose="02020603050405020304" charset="0"/>
                <a:cs typeface="Times New Roman" panose="02020603050405020304" charset="0"/>
              </a:rPr>
              <a:t>={A</a:t>
            </a:r>
            <a:r>
              <a:rPr lang="zh-CN" altLang="en-US" sz="2400" dirty="0">
                <a:latin typeface="Times New Roman" panose="02020603050405020304" charset="0"/>
                <a:cs typeface="Times New Roman" panose="02020603050405020304" charset="0"/>
              </a:rPr>
              <a:t>→</a:t>
            </a:r>
            <a:r>
              <a:rPr lang="en-US" altLang="zh-CN" sz="2400" dirty="0" err="1">
                <a:latin typeface="Times New Roman" panose="02020603050405020304" charset="0"/>
                <a:cs typeface="Times New Roman" panose="02020603050405020304" charset="0"/>
                <a:sym typeface="Symbol" panose="05050102010706020507" pitchFamily="18" charset="2"/>
              </a:rPr>
              <a:t>cA</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a:latin typeface="Times New Roman" panose="02020603050405020304" charset="0"/>
                <a:cs typeface="Times New Roman" panose="02020603050405020304" charset="0"/>
              </a:rPr>
              <a:t>A</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a:t>
            </a:r>
            <a:r>
              <a:rPr lang="en-US" altLang="zh-CN" sz="2400" dirty="0" err="1">
                <a:latin typeface="Times New Roman" panose="02020603050405020304" charset="0"/>
                <a:cs typeface="Times New Roman" panose="02020603050405020304" charset="0"/>
              </a:rPr>
              <a:t>cA</a:t>
            </a:r>
            <a:r>
              <a:rPr lang="en-US" altLang="zh-CN" sz="2400" dirty="0">
                <a:latin typeface="Times New Roman" panose="02020603050405020304" charset="0"/>
                <a:cs typeface="Times New Roman" panose="02020603050405020304" charset="0"/>
              </a:rPr>
              <a:t>, A</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d</a:t>
            </a:r>
            <a:r>
              <a:rPr lang="en-US" altLang="zh-CN" sz="2400" dirty="0">
                <a:latin typeface="Times New Roman" panose="02020603050405020304" charset="0"/>
                <a:cs typeface="Times New Roman" panose="02020603050405020304" charset="0"/>
              </a:rPr>
              <a:t>}</a:t>
            </a:r>
            <a:endParaRPr lang="en-US" altLang="zh-CN" sz="2400" dirty="0">
              <a:latin typeface="Times New Roman" panose="02020603050405020304" charset="0"/>
              <a:cs typeface="Times New Roman" panose="02020603050405020304" charset="0"/>
            </a:endParaRPr>
          </a:p>
          <a:p>
            <a:pPr eaLnBrk="1" hangingPunct="1">
              <a:spcBef>
                <a:spcPct val="0"/>
              </a:spcBef>
              <a:buFont typeface="Wingdings" panose="05000000000000000000" pitchFamily="2" charset="2"/>
              <a:buNone/>
            </a:pPr>
            <a:r>
              <a:rPr lang="en-US" altLang="zh-CN" sz="2400" dirty="0">
                <a:solidFill>
                  <a:srgbClr val="FF0000"/>
                </a:solidFill>
                <a:latin typeface="Times New Roman" panose="02020603050405020304" charset="0"/>
                <a:cs typeface="Times New Roman" panose="02020603050405020304" charset="0"/>
              </a:rPr>
              <a:t> I</a:t>
            </a:r>
            <a:r>
              <a:rPr lang="en-US" altLang="zh-CN" sz="2400" baseline="-25000" dirty="0">
                <a:solidFill>
                  <a:srgbClr val="FF0000"/>
                </a:solidFill>
                <a:latin typeface="Times New Roman" panose="02020603050405020304" charset="0"/>
                <a:cs typeface="Times New Roman" panose="02020603050405020304" charset="0"/>
              </a:rPr>
              <a:t>10</a:t>
            </a:r>
            <a:r>
              <a:rPr lang="en-US" altLang="zh-CN" sz="2400" dirty="0">
                <a:solidFill>
                  <a:srgbClr val="FF0000"/>
                </a:solidFill>
                <a:latin typeface="Times New Roman" panose="02020603050405020304" charset="0"/>
                <a:cs typeface="Times New Roman" panose="02020603050405020304" charset="0"/>
              </a:rPr>
              <a:t>={A</a:t>
            </a:r>
            <a:r>
              <a:rPr lang="zh-CN" altLang="en-US" sz="2400" dirty="0">
                <a:solidFill>
                  <a:srgbClr val="FF0000"/>
                </a:solidFill>
                <a:latin typeface="Times New Roman" panose="02020603050405020304" charset="0"/>
                <a:cs typeface="Times New Roman" panose="02020603050405020304" charset="0"/>
              </a:rPr>
              <a:t>→</a:t>
            </a:r>
            <a:r>
              <a:rPr lang="en-US" altLang="zh-CN" sz="2400" dirty="0">
                <a:solidFill>
                  <a:srgbClr val="FF0000"/>
                </a:solidFill>
                <a:latin typeface="Times New Roman" panose="02020603050405020304" charset="0"/>
                <a:cs typeface="Times New Roman" panose="02020603050405020304" charset="0"/>
              </a:rPr>
              <a:t>d</a:t>
            </a:r>
            <a:r>
              <a:rPr lang="en-US" altLang="zh-CN" sz="2400" dirty="0">
                <a:solidFill>
                  <a:srgbClr val="FF0000"/>
                </a:solidFill>
                <a:latin typeface="Times New Roman" panose="02020603050405020304" charset="0"/>
                <a:cs typeface="Times New Roman" panose="02020603050405020304" charset="0"/>
                <a:sym typeface="Symbol" panose="05050102010706020507" pitchFamily="18" charset="2"/>
              </a:rPr>
              <a:t></a:t>
            </a:r>
            <a:r>
              <a:rPr lang="en-US" altLang="zh-CN" sz="2400" dirty="0">
                <a:solidFill>
                  <a:srgbClr val="FF0000"/>
                </a:solidFill>
                <a:latin typeface="Times New Roman" panose="02020603050405020304" charset="0"/>
                <a:cs typeface="Times New Roman" panose="02020603050405020304" charset="0"/>
              </a:rPr>
              <a:t>}</a:t>
            </a:r>
            <a:endParaRPr lang="en-US" altLang="zh-CN" sz="2400" dirty="0">
              <a:solidFill>
                <a:srgbClr val="FF0000"/>
              </a:solidFill>
              <a:latin typeface="Times New Roman" panose="02020603050405020304" charset="0"/>
              <a:cs typeface="Times New Roman" panose="02020603050405020304" charset="0"/>
            </a:endParaRPr>
          </a:p>
          <a:p>
            <a:pPr eaLnBrk="1" hangingPunct="1">
              <a:spcBef>
                <a:spcPct val="0"/>
              </a:spcBef>
              <a:buFont typeface="Wingdings" panose="05000000000000000000" pitchFamily="2" charset="2"/>
              <a:buNone/>
            </a:pPr>
            <a:r>
              <a:rPr lang="en-US" altLang="zh-CN" sz="2400" dirty="0">
                <a:solidFill>
                  <a:srgbClr val="FF0000"/>
                </a:solidFill>
                <a:latin typeface="Times New Roman" panose="02020603050405020304" charset="0"/>
                <a:cs typeface="Times New Roman" panose="02020603050405020304" charset="0"/>
              </a:rPr>
              <a:t> I</a:t>
            </a:r>
            <a:r>
              <a:rPr lang="en-US" altLang="zh-CN" sz="2400" baseline="-25000" dirty="0">
                <a:solidFill>
                  <a:srgbClr val="FF0000"/>
                </a:solidFill>
                <a:latin typeface="Times New Roman" panose="02020603050405020304" charset="0"/>
                <a:cs typeface="Times New Roman" panose="02020603050405020304" charset="0"/>
              </a:rPr>
              <a:t>7</a:t>
            </a:r>
            <a:r>
              <a:rPr lang="en-US" altLang="zh-CN" sz="2400" dirty="0">
                <a:solidFill>
                  <a:srgbClr val="FF0000"/>
                </a:solidFill>
                <a:latin typeface="Times New Roman" panose="02020603050405020304" charset="0"/>
                <a:cs typeface="Times New Roman" panose="02020603050405020304" charset="0"/>
              </a:rPr>
              <a:t>={S</a:t>
            </a:r>
            <a:r>
              <a:rPr lang="zh-CN" altLang="en-US" sz="2400" dirty="0">
                <a:solidFill>
                  <a:srgbClr val="FF0000"/>
                </a:solidFill>
                <a:latin typeface="Times New Roman" panose="02020603050405020304" charset="0"/>
                <a:cs typeface="Times New Roman" panose="02020603050405020304" charset="0"/>
              </a:rPr>
              <a:t>→</a:t>
            </a:r>
            <a:r>
              <a:rPr lang="en-US" altLang="zh-CN" sz="2400" dirty="0" err="1">
                <a:solidFill>
                  <a:srgbClr val="FF0000"/>
                </a:solidFill>
                <a:latin typeface="Times New Roman" panose="02020603050405020304" charset="0"/>
                <a:cs typeface="Times New Roman" panose="02020603050405020304" charset="0"/>
                <a:sym typeface="Symbol" panose="05050102010706020507" pitchFamily="18" charset="2"/>
              </a:rPr>
              <a:t>bB</a:t>
            </a:r>
            <a:r>
              <a:rPr lang="en-US" altLang="zh-CN" sz="2400" dirty="0">
                <a:solidFill>
                  <a:srgbClr val="FF0000"/>
                </a:solidFill>
                <a:latin typeface="Times New Roman" panose="02020603050405020304" charset="0"/>
                <a:cs typeface="Times New Roman" panose="02020603050405020304" charset="0"/>
                <a:sym typeface="Symbol" panose="05050102010706020507" pitchFamily="18" charset="2"/>
              </a:rPr>
              <a:t></a:t>
            </a:r>
            <a:r>
              <a:rPr lang="en-US" altLang="zh-CN" sz="2400" dirty="0">
                <a:solidFill>
                  <a:srgbClr val="FF0000"/>
                </a:solidFill>
                <a:latin typeface="Times New Roman" panose="02020603050405020304" charset="0"/>
                <a:cs typeface="Times New Roman" panose="02020603050405020304" charset="0"/>
              </a:rPr>
              <a:t>}</a:t>
            </a:r>
            <a:endParaRPr lang="en-US" altLang="zh-CN" sz="2400" dirty="0">
              <a:solidFill>
                <a:srgbClr val="FF0000"/>
              </a:solidFill>
              <a:latin typeface="Times New Roman" panose="02020603050405020304" charset="0"/>
              <a:cs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 I</a:t>
            </a:r>
            <a:r>
              <a:rPr lang="en-US" altLang="zh-CN" sz="2400" baseline="-25000" dirty="0">
                <a:latin typeface="Times New Roman" panose="02020603050405020304" charset="0"/>
                <a:cs typeface="Times New Roman" panose="02020603050405020304" charset="0"/>
              </a:rPr>
              <a:t>5</a:t>
            </a:r>
            <a:r>
              <a:rPr lang="en-US" altLang="zh-CN" sz="2400" dirty="0">
                <a:latin typeface="Times New Roman" panose="02020603050405020304" charset="0"/>
                <a:cs typeface="Times New Roman" panose="02020603050405020304" charset="0"/>
              </a:rPr>
              <a:t>={B</a:t>
            </a:r>
            <a:r>
              <a:rPr lang="zh-CN" altLang="en-US" sz="2400" dirty="0">
                <a:latin typeface="Times New Roman" panose="02020603050405020304" charset="0"/>
                <a:cs typeface="Times New Roman" panose="02020603050405020304" charset="0"/>
              </a:rPr>
              <a:t>→</a:t>
            </a:r>
            <a:r>
              <a:rPr lang="en-US" altLang="zh-CN" sz="2400" dirty="0" err="1">
                <a:latin typeface="Times New Roman" panose="02020603050405020304" charset="0"/>
                <a:cs typeface="Times New Roman" panose="02020603050405020304" charset="0"/>
                <a:sym typeface="Symbol" panose="05050102010706020507" pitchFamily="18" charset="2"/>
              </a:rPr>
              <a:t>cB</a:t>
            </a:r>
            <a:r>
              <a:rPr lang="en-US" altLang="zh-CN" sz="2400" dirty="0">
                <a:latin typeface="Times New Roman" panose="02020603050405020304" charset="0"/>
                <a:cs typeface="Times New Roman" panose="02020603050405020304" charset="0"/>
                <a:sym typeface="Symbol" panose="05050102010706020507" pitchFamily="18" charset="2"/>
              </a:rPr>
              <a:t>, B</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a:t>
            </a:r>
            <a:r>
              <a:rPr lang="en-US" altLang="zh-CN" sz="2400" dirty="0" err="1">
                <a:latin typeface="Times New Roman" panose="02020603050405020304" charset="0"/>
                <a:cs typeface="Times New Roman" panose="02020603050405020304" charset="0"/>
              </a:rPr>
              <a:t>cB</a:t>
            </a:r>
            <a:r>
              <a:rPr lang="en-US" altLang="zh-CN" sz="2400" dirty="0">
                <a:latin typeface="Times New Roman" panose="02020603050405020304" charset="0"/>
                <a:cs typeface="Times New Roman" panose="02020603050405020304" charset="0"/>
              </a:rPr>
              <a:t>, B</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d</a:t>
            </a:r>
            <a:r>
              <a:rPr lang="en-US" altLang="zh-CN" sz="2400" dirty="0">
                <a:latin typeface="Times New Roman" panose="02020603050405020304" charset="0"/>
                <a:cs typeface="Times New Roman" panose="02020603050405020304" charset="0"/>
              </a:rPr>
              <a:t>}</a:t>
            </a:r>
            <a:endParaRPr lang="en-US" altLang="zh-CN" sz="2400" dirty="0">
              <a:latin typeface="Times New Roman" panose="02020603050405020304" charset="0"/>
              <a:cs typeface="Times New Roman" panose="02020603050405020304" charset="0"/>
            </a:endParaRPr>
          </a:p>
          <a:p>
            <a:pPr eaLnBrk="1" hangingPunct="1">
              <a:spcBef>
                <a:spcPct val="0"/>
              </a:spcBef>
              <a:buFont typeface="Wingdings" panose="05000000000000000000" pitchFamily="2" charset="2"/>
              <a:buNone/>
            </a:pPr>
            <a:r>
              <a:rPr lang="en-US" altLang="zh-CN" sz="2400" dirty="0">
                <a:solidFill>
                  <a:srgbClr val="FF0000"/>
                </a:solidFill>
                <a:latin typeface="Times New Roman" panose="02020603050405020304" charset="0"/>
                <a:cs typeface="Times New Roman" panose="02020603050405020304" charset="0"/>
              </a:rPr>
              <a:t> I</a:t>
            </a:r>
            <a:r>
              <a:rPr lang="en-US" altLang="zh-CN" sz="2400" baseline="-25000" dirty="0">
                <a:solidFill>
                  <a:srgbClr val="FF0000"/>
                </a:solidFill>
                <a:latin typeface="Times New Roman" panose="02020603050405020304" charset="0"/>
                <a:cs typeface="Times New Roman" panose="02020603050405020304" charset="0"/>
              </a:rPr>
              <a:t>11</a:t>
            </a:r>
            <a:r>
              <a:rPr lang="en-US" altLang="zh-CN" sz="2400" dirty="0">
                <a:solidFill>
                  <a:srgbClr val="FF0000"/>
                </a:solidFill>
                <a:latin typeface="Times New Roman" panose="02020603050405020304" charset="0"/>
                <a:cs typeface="Times New Roman" panose="02020603050405020304" charset="0"/>
              </a:rPr>
              <a:t>={B</a:t>
            </a:r>
            <a:r>
              <a:rPr lang="zh-CN" altLang="en-US" sz="2400" dirty="0">
                <a:solidFill>
                  <a:srgbClr val="FF0000"/>
                </a:solidFill>
                <a:latin typeface="Times New Roman" panose="02020603050405020304" charset="0"/>
                <a:cs typeface="Times New Roman" panose="02020603050405020304" charset="0"/>
              </a:rPr>
              <a:t>→</a:t>
            </a:r>
            <a:r>
              <a:rPr lang="en-US" altLang="zh-CN" sz="2400" dirty="0">
                <a:solidFill>
                  <a:srgbClr val="FF0000"/>
                </a:solidFill>
                <a:latin typeface="Times New Roman" panose="02020603050405020304" charset="0"/>
                <a:cs typeface="Times New Roman" panose="02020603050405020304" charset="0"/>
              </a:rPr>
              <a:t>d</a:t>
            </a:r>
            <a:r>
              <a:rPr lang="en-US" altLang="zh-CN" sz="2400" dirty="0">
                <a:solidFill>
                  <a:srgbClr val="FF0000"/>
                </a:solidFill>
                <a:latin typeface="Times New Roman" panose="02020603050405020304" charset="0"/>
                <a:cs typeface="Times New Roman" panose="02020603050405020304" charset="0"/>
                <a:sym typeface="Symbol" panose="05050102010706020507" pitchFamily="18" charset="2"/>
              </a:rPr>
              <a:t></a:t>
            </a:r>
            <a:r>
              <a:rPr lang="en-US" altLang="zh-CN" sz="2400" dirty="0">
                <a:solidFill>
                  <a:srgbClr val="FF0000"/>
                </a:solidFill>
                <a:latin typeface="Times New Roman" panose="02020603050405020304" charset="0"/>
                <a:cs typeface="Times New Roman" panose="02020603050405020304" charset="0"/>
              </a:rPr>
              <a:t>}</a:t>
            </a:r>
            <a:endParaRPr lang="en-US" altLang="zh-CN" sz="2400" dirty="0">
              <a:solidFill>
                <a:srgbClr val="FF0000"/>
              </a:solidFill>
              <a:latin typeface="Times New Roman" panose="02020603050405020304" charset="0"/>
              <a:cs typeface="Times New Roman" panose="02020603050405020304" charset="0"/>
            </a:endParaRPr>
          </a:p>
        </p:txBody>
      </p:sp>
      <p:sp>
        <p:nvSpPr>
          <p:cNvPr id="14" name="矩形 13"/>
          <p:cNvSpPr>
            <a:spLocks noChangeArrowheads="1"/>
          </p:cNvSpPr>
          <p:nvPr/>
        </p:nvSpPr>
        <p:spPr bwMode="auto">
          <a:xfrm>
            <a:off x="5807711" y="4887914"/>
            <a:ext cx="398057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marL="0" lvl="2" eaLnBrk="1" hangingPunct="1">
              <a:spcBef>
                <a:spcPct val="0"/>
              </a:spcBef>
              <a:buClr>
                <a:srgbClr val="5FB6F1"/>
              </a:buClr>
              <a:buNone/>
            </a:pPr>
            <a:r>
              <a:rPr lang="en-US" altLang="zh-CN" dirty="0">
                <a:solidFill>
                  <a:srgbClr val="FF0000"/>
                </a:solidFill>
                <a:latin typeface="Times New Roman" panose="02020603050405020304" charset="0"/>
                <a:cs typeface="Times New Roman" panose="02020603050405020304" charset="0"/>
              </a:rPr>
              <a:t>I</a:t>
            </a:r>
            <a:r>
              <a:rPr lang="en-US" altLang="zh-CN" baseline="-25000" dirty="0">
                <a:solidFill>
                  <a:srgbClr val="FF0000"/>
                </a:solidFill>
                <a:latin typeface="Times New Roman" panose="02020603050405020304" charset="0"/>
                <a:cs typeface="Times New Roman" panose="02020603050405020304" charset="0"/>
              </a:rPr>
              <a:t>6</a:t>
            </a:r>
            <a:r>
              <a:rPr lang="en-US" altLang="zh-CN" dirty="0">
                <a:solidFill>
                  <a:srgbClr val="FF0000"/>
                </a:solidFill>
                <a:latin typeface="Times New Roman" panose="02020603050405020304" charset="0"/>
                <a:cs typeface="Times New Roman" panose="02020603050405020304" charset="0"/>
              </a:rPr>
              <a:t>, I</a:t>
            </a:r>
            <a:r>
              <a:rPr lang="en-US" altLang="zh-CN" baseline="-25000" dirty="0">
                <a:solidFill>
                  <a:srgbClr val="FF0000"/>
                </a:solidFill>
                <a:latin typeface="Times New Roman" panose="02020603050405020304" charset="0"/>
                <a:cs typeface="Times New Roman" panose="02020603050405020304" charset="0"/>
              </a:rPr>
              <a:t>10</a:t>
            </a:r>
            <a:r>
              <a:rPr lang="en-US" altLang="zh-CN" dirty="0">
                <a:solidFill>
                  <a:srgbClr val="FF0000"/>
                </a:solidFill>
                <a:latin typeface="Times New Roman" panose="02020603050405020304" charset="0"/>
                <a:cs typeface="Times New Roman" panose="02020603050405020304" charset="0"/>
              </a:rPr>
              <a:t>, I</a:t>
            </a:r>
            <a:r>
              <a:rPr lang="en-US" altLang="zh-CN" baseline="-25000" dirty="0">
                <a:solidFill>
                  <a:srgbClr val="FF0000"/>
                </a:solidFill>
                <a:latin typeface="Times New Roman" panose="02020603050405020304" charset="0"/>
                <a:cs typeface="Times New Roman" panose="02020603050405020304" charset="0"/>
              </a:rPr>
              <a:t>7</a:t>
            </a:r>
            <a:r>
              <a:rPr lang="en-US" altLang="zh-CN" dirty="0">
                <a:solidFill>
                  <a:srgbClr val="FF0000"/>
                </a:solidFill>
                <a:latin typeface="Times New Roman" panose="02020603050405020304" charset="0"/>
                <a:cs typeface="Times New Roman" panose="02020603050405020304" charset="0"/>
              </a:rPr>
              <a:t>, I</a:t>
            </a:r>
            <a:r>
              <a:rPr lang="en-US" altLang="zh-CN" baseline="-25000" dirty="0">
                <a:solidFill>
                  <a:srgbClr val="FF0000"/>
                </a:solidFill>
                <a:latin typeface="Times New Roman" panose="02020603050405020304" charset="0"/>
                <a:cs typeface="Times New Roman" panose="02020603050405020304" charset="0"/>
              </a:rPr>
              <a:t>11</a:t>
            </a:r>
            <a:r>
              <a:rPr lang="zh-CN" altLang="en-US" dirty="0">
                <a:solidFill>
                  <a:srgbClr val="FF0000"/>
                </a:solidFill>
                <a:latin typeface="Times New Roman" panose="02020603050405020304" charset="0"/>
                <a:cs typeface="Times New Roman" panose="02020603050405020304" charset="0"/>
              </a:rPr>
              <a:t>没有出发的转移</a:t>
            </a:r>
            <a:endParaRPr lang="en-US" altLang="zh-CN" dirty="0">
              <a:solidFill>
                <a:srgbClr val="FF0000"/>
              </a:solidFill>
              <a:latin typeface="Times New Roman" panose="02020603050405020304" charset="0"/>
              <a:cs typeface="Times New Roman" panose="02020603050405020304" charset="0"/>
            </a:endParaRPr>
          </a:p>
          <a:p>
            <a:pPr marL="0" lvl="2" eaLnBrk="1" hangingPunct="1">
              <a:spcBef>
                <a:spcPct val="0"/>
              </a:spcBef>
              <a:buClr>
                <a:srgbClr val="5FB6F1"/>
              </a:buClr>
              <a:buNone/>
            </a:pPr>
            <a:r>
              <a:rPr lang="zh-CN" altLang="en-US" dirty="0">
                <a:solidFill>
                  <a:srgbClr val="FF0000"/>
                </a:solidFill>
                <a:latin typeface="Times New Roman" panose="02020603050405020304" charset="0"/>
                <a:cs typeface="Times New Roman" panose="02020603050405020304" charset="0"/>
              </a:rPr>
              <a:t>所以，接下去只需考察</a:t>
            </a:r>
            <a:r>
              <a:rPr lang="en-US" altLang="zh-CN" dirty="0">
                <a:solidFill>
                  <a:srgbClr val="FF0000"/>
                </a:solidFill>
                <a:latin typeface="Times New Roman" panose="02020603050405020304" charset="0"/>
                <a:cs typeface="Times New Roman" panose="02020603050405020304" charset="0"/>
              </a:rPr>
              <a:t>I</a:t>
            </a:r>
            <a:r>
              <a:rPr lang="en-US" altLang="zh-CN" baseline="-25000" dirty="0">
                <a:solidFill>
                  <a:srgbClr val="FF0000"/>
                </a:solidFill>
                <a:latin typeface="Times New Roman" panose="02020603050405020304" charset="0"/>
                <a:cs typeface="Times New Roman" panose="02020603050405020304" charset="0"/>
              </a:rPr>
              <a:t>4</a:t>
            </a:r>
            <a:r>
              <a:rPr lang="zh-CN" altLang="en-US" dirty="0">
                <a:solidFill>
                  <a:srgbClr val="FF0000"/>
                </a:solidFill>
                <a:latin typeface="Times New Roman" panose="02020603050405020304" charset="0"/>
                <a:cs typeface="Times New Roman" panose="02020603050405020304" charset="0"/>
              </a:rPr>
              <a:t>和</a:t>
            </a:r>
            <a:r>
              <a:rPr lang="en-US" altLang="zh-CN" dirty="0">
                <a:solidFill>
                  <a:srgbClr val="FF0000"/>
                </a:solidFill>
                <a:latin typeface="Times New Roman" panose="02020603050405020304" charset="0"/>
                <a:cs typeface="Times New Roman" panose="02020603050405020304" charset="0"/>
              </a:rPr>
              <a:t>I</a:t>
            </a:r>
            <a:r>
              <a:rPr lang="en-US" altLang="zh-CN" baseline="-25000" dirty="0">
                <a:solidFill>
                  <a:srgbClr val="FF0000"/>
                </a:solidFill>
                <a:latin typeface="Times New Roman" panose="02020603050405020304" charset="0"/>
                <a:cs typeface="Times New Roman" panose="02020603050405020304" charset="0"/>
              </a:rPr>
              <a:t>5</a:t>
            </a:r>
            <a:endParaRPr lang="en-US" altLang="zh-CN" baseline="-25000" dirty="0">
              <a:solidFill>
                <a:srgbClr val="FF0000"/>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0" y="838200"/>
            <a:ext cx="6096000" cy="533400"/>
          </a:xfrm>
        </p:spPr>
        <p:txBody>
          <a:bodyPr/>
          <a:lstStyle/>
          <a:p>
            <a:r>
              <a:rPr lang="zh-CN" altLang="en-US" sz="3200" dirty="0">
                <a:sym typeface="+mn-ea"/>
              </a:rPr>
              <a:t>规范</a:t>
            </a:r>
            <a:r>
              <a:rPr lang="en-US" altLang="zh-CN" sz="3200" dirty="0">
                <a:latin typeface="Times New Roman" panose="02020603050405020304" charset="0"/>
                <a:ea typeface="华文新魏" panose="02010800040101010101" pitchFamily="2" charset="-122"/>
                <a:cs typeface="Times New Roman" panose="02020603050405020304" charset="0"/>
              </a:rPr>
              <a:t>LR(0)</a:t>
            </a:r>
            <a:r>
              <a:rPr lang="zh-CN" altLang="en-US" sz="3200" dirty="0">
                <a:latin typeface="Times New Roman" panose="02020603050405020304" charset="0"/>
                <a:ea typeface="华文新魏" panose="02010800040101010101" pitchFamily="2" charset="-122"/>
                <a:cs typeface="Times New Roman" panose="02020603050405020304" charset="0"/>
              </a:rPr>
              <a:t>项目集族记为</a:t>
            </a:r>
            <a:r>
              <a:rPr lang="en-US" altLang="zh-CN" sz="3200" dirty="0">
                <a:latin typeface="Times New Roman" panose="02020603050405020304" charset="0"/>
                <a:ea typeface="华文新魏" panose="02010800040101010101" pitchFamily="2" charset="-122"/>
                <a:cs typeface="Times New Roman" panose="02020603050405020304" charset="0"/>
              </a:rPr>
              <a:t>C</a:t>
            </a:r>
            <a:endParaRPr lang="zh-CN" altLang="en-US" sz="3200" dirty="0">
              <a:latin typeface="Times New Roman" panose="02020603050405020304" charset="0"/>
              <a:ea typeface="华文新魏" panose="02010800040101010101" pitchFamily="2" charset="-122"/>
              <a:cs typeface="Times New Roman" panose="02020603050405020304" charset="0"/>
            </a:endParaRPr>
          </a:p>
        </p:txBody>
      </p:sp>
      <p:sp>
        <p:nvSpPr>
          <p:cNvPr id="2" name="标题 1"/>
          <p:cNvSpPr>
            <a:spLocks noGrp="1"/>
          </p:cNvSpPr>
          <p:nvPr>
            <p:ph type="title" idx="4294967295"/>
          </p:nvPr>
        </p:nvSpPr>
        <p:spPr>
          <a:xfrm>
            <a:off x="0" y="0"/>
            <a:ext cx="7467600" cy="685800"/>
          </a:xfrm>
        </p:spPr>
        <p:txBody>
          <a:bodyPr>
            <a:scene3d>
              <a:camera prst="orthographicFront"/>
              <a:lightRig rig="threePt" dir="t"/>
            </a:scene3d>
          </a:bodyPr>
          <a:lstStyle/>
          <a:p>
            <a:r>
              <a:rPr lang="zh-CN" altLang="en-US" sz="32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例子</a:t>
            </a:r>
            <a:r>
              <a:rPr lang="en-US" altLang="zh-CN" sz="32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a:t>
            </a:r>
            <a:r>
              <a:rPr lang="zh-CN" altLang="en-US" sz="32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求</a:t>
            </a:r>
            <a:r>
              <a:rPr lang="zh-CN" sz="32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规范的</a:t>
            </a:r>
            <a:r>
              <a:rPr lang="en-US" altLang="zh-CN" sz="32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LR(0)</a:t>
            </a:r>
            <a:r>
              <a:rPr lang="zh-CN" altLang="en-US" sz="32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项目集族</a:t>
            </a:r>
            <a:endParaRPr lang="zh-CN" altLang="en-US" sz="32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
        <p:nvSpPr>
          <p:cNvPr id="4" name="灯片编号占位符 3"/>
          <p:cNvSpPr>
            <a:spLocks noGrp="1"/>
          </p:cNvSpPr>
          <p:nvPr>
            <p:ph type="sldNum" sz="quarter" idx="4294967295"/>
          </p:nvPr>
        </p:nvSpPr>
        <p:spPr>
          <a:xfrm>
            <a:off x="0" y="6273800"/>
            <a:ext cx="1981200" cy="457200"/>
          </a:xfrm>
        </p:spPr>
        <p:txBody>
          <a:bodyPr/>
          <a:lstStyle/>
          <a:p>
            <a:fld id="{91F816EA-24CC-2048-859A-C5EA9F275392}" type="slidenum">
              <a:rPr lang="en-US" smtClean="0"/>
            </a:fld>
            <a:endParaRPr lang="en-US" dirty="0"/>
          </a:p>
        </p:txBody>
      </p:sp>
      <p:sp>
        <p:nvSpPr>
          <p:cNvPr id="8" name="文本框 7"/>
          <p:cNvSpPr txBox="1"/>
          <p:nvPr/>
        </p:nvSpPr>
        <p:spPr>
          <a:xfrm>
            <a:off x="6689090" y="105410"/>
            <a:ext cx="2540000" cy="1568450"/>
          </a:xfrm>
          <a:prstGeom prst="rect">
            <a:avLst/>
          </a:prstGeom>
          <a:noFill/>
        </p:spPr>
        <p:txBody>
          <a:bodyPr wrap="square" rtlCol="0" anchor="t">
            <a:spAutoFit/>
          </a:bodyPr>
          <a:p>
            <a:pPr marL="914400" lvl="2" indent="0">
              <a:buNone/>
            </a:pPr>
            <a:r>
              <a:rPr lang="en-US" altLang="zh-CN" sz="2400" dirty="0">
                <a:latin typeface="Times New Roman" panose="02020603050405020304" charset="0"/>
                <a:cs typeface="Times New Roman" panose="02020603050405020304" charset="0"/>
                <a:sym typeface="+mn-ea"/>
              </a:rPr>
              <a:t>S′→S</a:t>
            </a:r>
            <a:endParaRPr lang="en-US" altLang="zh-CN" sz="2400" dirty="0">
              <a:latin typeface="Times New Roman" panose="02020603050405020304" charset="0"/>
              <a:cs typeface="Times New Roman" panose="02020603050405020304" charset="0"/>
            </a:endParaRPr>
          </a:p>
          <a:p>
            <a:pPr marL="914400" lvl="2" indent="0">
              <a:buNone/>
            </a:pPr>
            <a:r>
              <a:rPr lang="en-US" altLang="zh-CN" sz="2400" dirty="0" err="1">
                <a:latin typeface="Times New Roman" panose="02020603050405020304" charset="0"/>
                <a:cs typeface="Times New Roman" panose="02020603050405020304" charset="0"/>
                <a:sym typeface="+mn-ea"/>
              </a:rPr>
              <a:t>S→aA|bB</a:t>
            </a:r>
            <a:endParaRPr lang="en-US" altLang="zh-CN" sz="2400" dirty="0">
              <a:latin typeface="Times New Roman" panose="02020603050405020304" charset="0"/>
              <a:cs typeface="Times New Roman" panose="02020603050405020304" charset="0"/>
            </a:endParaRPr>
          </a:p>
          <a:p>
            <a:pPr marL="914400" lvl="2" indent="0">
              <a:buNone/>
            </a:pPr>
            <a:r>
              <a:rPr lang="en-US" altLang="zh-CN" sz="2400" dirty="0" err="1">
                <a:latin typeface="Times New Roman" panose="02020603050405020304" charset="0"/>
                <a:cs typeface="Times New Roman" panose="02020603050405020304" charset="0"/>
                <a:sym typeface="+mn-ea"/>
              </a:rPr>
              <a:t>A→cA|d</a:t>
            </a:r>
            <a:endParaRPr lang="en-US" altLang="zh-CN" sz="2400" dirty="0">
              <a:latin typeface="Times New Roman" panose="02020603050405020304" charset="0"/>
              <a:cs typeface="Times New Roman" panose="02020603050405020304" charset="0"/>
            </a:endParaRPr>
          </a:p>
          <a:p>
            <a:pPr marL="914400" lvl="2" indent="0">
              <a:buNone/>
            </a:pPr>
            <a:r>
              <a:rPr lang="en-US" altLang="zh-CN" sz="2400" dirty="0" err="1">
                <a:latin typeface="Times New Roman" panose="02020603050405020304" charset="0"/>
                <a:cs typeface="Times New Roman" panose="02020603050405020304" charset="0"/>
                <a:sym typeface="+mn-ea"/>
              </a:rPr>
              <a:t>B→cB|d</a:t>
            </a:r>
            <a:endParaRPr lang="zh-CN" altLang="en-US" sz="2400" dirty="0">
              <a:latin typeface="+mn-lt"/>
            </a:endParaRPr>
          </a:p>
        </p:txBody>
      </p:sp>
      <p:sp>
        <p:nvSpPr>
          <p:cNvPr id="9" name="TextBox 8"/>
          <p:cNvSpPr txBox="1"/>
          <p:nvPr/>
        </p:nvSpPr>
        <p:spPr>
          <a:xfrm>
            <a:off x="6477001" y="2035176"/>
            <a:ext cx="3889375" cy="2308225"/>
          </a:xfrm>
          <a:prstGeom prst="rect">
            <a:avLst/>
          </a:prstGeom>
          <a:solidFill>
            <a:schemeClr val="bg1">
              <a:lumMod val="95000"/>
            </a:schemeClr>
          </a:solidFill>
        </p:spPr>
        <p:txBody>
          <a:bodyPr>
            <a:spAutoFit/>
          </a:bodyPr>
          <a:p>
            <a:pPr algn="l">
              <a:defRPr/>
            </a:pPr>
            <a:r>
              <a:rPr lang="zh-CN" altLang="en-US" sz="2000" dirty="0">
                <a:latin typeface="Times New Roman" panose="02020603050405020304" charset="0"/>
                <a:ea typeface="华文新魏" panose="02010800040101010101" pitchFamily="2" charset="-122"/>
                <a:cs typeface="Times New Roman" panose="02020603050405020304" charset="0"/>
              </a:rPr>
              <a:t>针对</a:t>
            </a:r>
            <a:r>
              <a:rPr lang="en-US" altLang="zh-CN" sz="2000" dirty="0">
                <a:solidFill>
                  <a:srgbClr val="FF0000"/>
                </a:solidFill>
                <a:effectLst>
                  <a:outerShdw blurRad="38100" dist="38100" dir="2700000" algn="tl">
                    <a:srgbClr val="000000">
                      <a:alpha val="43137"/>
                    </a:srgbClr>
                  </a:outerShdw>
                </a:effectLst>
                <a:latin typeface="Times New Roman" panose="02020603050405020304" charset="0"/>
                <a:ea typeface="华文新魏" panose="02010800040101010101" pitchFamily="2" charset="-122"/>
                <a:cs typeface="Times New Roman" panose="02020603050405020304" charset="0"/>
              </a:rPr>
              <a:t>I</a:t>
            </a:r>
            <a:r>
              <a:rPr lang="en-US" altLang="zh-CN" sz="2000" baseline="-25000" dirty="0">
                <a:solidFill>
                  <a:srgbClr val="FF0000"/>
                </a:solidFill>
                <a:effectLst>
                  <a:outerShdw blurRad="38100" dist="38100" dir="2700000" algn="tl">
                    <a:srgbClr val="000000">
                      <a:alpha val="43137"/>
                    </a:srgbClr>
                  </a:outerShdw>
                </a:effectLst>
                <a:latin typeface="Times New Roman" panose="02020603050405020304" charset="0"/>
                <a:ea typeface="华文新魏" panose="02010800040101010101" pitchFamily="2" charset="-122"/>
                <a:cs typeface="Times New Roman" panose="02020603050405020304" charset="0"/>
              </a:rPr>
              <a:t>4</a:t>
            </a:r>
            <a:endParaRPr lang="en-US" altLang="zh-CN" sz="2000" baseline="-25000" dirty="0">
              <a:solidFill>
                <a:srgbClr val="FF0000"/>
              </a:solidFill>
              <a:effectLst>
                <a:outerShdw blurRad="38100" dist="38100" dir="2700000" algn="tl">
                  <a:srgbClr val="000000">
                    <a:alpha val="43137"/>
                  </a:srgbClr>
                </a:outerShdw>
              </a:effectLst>
              <a:latin typeface="Times New Roman" panose="02020603050405020304" charset="0"/>
              <a:ea typeface="华文新魏" panose="02010800040101010101" pitchFamily="2" charset="-122"/>
              <a:cs typeface="Times New Roman" panose="02020603050405020304" charset="0"/>
            </a:endParaRPr>
          </a:p>
          <a:p>
            <a:pPr algn="l">
              <a:defRPr/>
            </a:pPr>
            <a:r>
              <a:rPr lang="en-US" altLang="zh-CN" sz="2000" dirty="0">
                <a:latin typeface="Times New Roman" panose="02020603050405020304" charset="0"/>
                <a:ea typeface="华文新魏" panose="02010800040101010101" pitchFamily="2" charset="-122"/>
                <a:cs typeface="Times New Roman" panose="02020603050405020304" charset="0"/>
              </a:rPr>
              <a:t>I</a:t>
            </a:r>
            <a:r>
              <a:rPr lang="en-US" altLang="zh-CN" sz="2000" baseline="-25000" dirty="0">
                <a:latin typeface="Times New Roman" panose="02020603050405020304" charset="0"/>
                <a:ea typeface="华文新魏" panose="02010800040101010101" pitchFamily="2" charset="-122"/>
                <a:cs typeface="Times New Roman" panose="02020603050405020304" charset="0"/>
              </a:rPr>
              <a:t>8</a:t>
            </a:r>
            <a:r>
              <a:rPr lang="en-US" altLang="zh-CN" sz="2000" dirty="0">
                <a:latin typeface="Times New Roman" panose="02020603050405020304" charset="0"/>
                <a:ea typeface="华文新魏" panose="02010800040101010101" pitchFamily="2" charset="-122"/>
                <a:cs typeface="Times New Roman" panose="02020603050405020304" charset="0"/>
              </a:rPr>
              <a:t>=go(I</a:t>
            </a:r>
            <a:r>
              <a:rPr lang="en-US" altLang="zh-CN" sz="2000" baseline="-25000" dirty="0">
                <a:latin typeface="Times New Roman" panose="02020603050405020304" charset="0"/>
                <a:ea typeface="华文新魏" panose="02010800040101010101" pitchFamily="2" charset="-122"/>
                <a:cs typeface="Times New Roman" panose="02020603050405020304" charset="0"/>
              </a:rPr>
              <a:t>4</a:t>
            </a:r>
            <a:r>
              <a:rPr lang="en-US" altLang="zh-CN" sz="2000" dirty="0">
                <a:latin typeface="Times New Roman" panose="02020603050405020304" charset="0"/>
                <a:ea typeface="华文新魏" panose="02010800040101010101" pitchFamily="2" charset="-122"/>
                <a:cs typeface="Times New Roman" panose="02020603050405020304" charset="0"/>
              </a:rPr>
              <a:t>, A)=closure(S</a:t>
            </a:r>
            <a:r>
              <a:rPr lang="zh-CN" altLang="en-US" sz="2000" dirty="0">
                <a:latin typeface="Times New Roman" panose="02020603050405020304" charset="0"/>
                <a:ea typeface="华文新魏" panose="02010800040101010101" pitchFamily="2" charset="-122"/>
                <a:cs typeface="Times New Roman" panose="02020603050405020304" charset="0"/>
              </a:rPr>
              <a:t>→</a:t>
            </a:r>
            <a:r>
              <a:rPr lang="en-US" altLang="zh-CN" sz="2000" dirty="0" err="1">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cA</a:t>
            </a:r>
            <a:r>
              <a:rPr lang="en-US" altLang="zh-CN" sz="2000" dirty="0">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a:t>
            </a:r>
            <a:r>
              <a:rPr lang="en-US" altLang="zh-CN" sz="2000" dirty="0">
                <a:latin typeface="Times New Roman" panose="02020603050405020304" charset="0"/>
                <a:ea typeface="华文新魏" panose="02010800040101010101" pitchFamily="2" charset="-122"/>
                <a:cs typeface="Times New Roman" panose="02020603050405020304" charset="0"/>
              </a:rPr>
              <a:t>)</a:t>
            </a:r>
            <a:endParaRPr lang="en-US" altLang="zh-CN" sz="2000" dirty="0">
              <a:latin typeface="Times New Roman" panose="02020603050405020304" charset="0"/>
              <a:ea typeface="华文新魏" panose="02010800040101010101" pitchFamily="2" charset="-122"/>
              <a:cs typeface="Times New Roman" panose="02020603050405020304" charset="0"/>
            </a:endParaRPr>
          </a:p>
          <a:p>
            <a:pPr algn="l">
              <a:defRPr/>
            </a:pPr>
            <a:r>
              <a:rPr lang="en-US" altLang="zh-CN" sz="2000" dirty="0">
                <a:latin typeface="Times New Roman" panose="02020603050405020304" charset="0"/>
                <a:ea typeface="华文新魏" panose="02010800040101010101" pitchFamily="2" charset="-122"/>
                <a:cs typeface="Times New Roman" panose="02020603050405020304" charset="0"/>
              </a:rPr>
              <a:t>   ={S</a:t>
            </a:r>
            <a:r>
              <a:rPr lang="zh-CN" altLang="en-US" sz="2000" dirty="0">
                <a:latin typeface="Times New Roman" panose="02020603050405020304" charset="0"/>
                <a:ea typeface="华文新魏" panose="02010800040101010101" pitchFamily="2" charset="-122"/>
                <a:cs typeface="Times New Roman" panose="02020603050405020304" charset="0"/>
              </a:rPr>
              <a:t>→</a:t>
            </a:r>
            <a:r>
              <a:rPr lang="en-US" altLang="zh-CN" sz="2000" dirty="0" err="1">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cA</a:t>
            </a:r>
            <a:r>
              <a:rPr lang="en-US" altLang="zh-CN" sz="2000" dirty="0">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a:t>
            </a:r>
            <a:r>
              <a:rPr lang="en-US" altLang="zh-CN" sz="2000" dirty="0">
                <a:latin typeface="Times New Roman" panose="02020603050405020304" charset="0"/>
                <a:ea typeface="华文新魏" panose="02010800040101010101" pitchFamily="2" charset="-122"/>
                <a:cs typeface="Times New Roman" panose="02020603050405020304" charset="0"/>
              </a:rPr>
              <a:t>}</a:t>
            </a:r>
            <a:endParaRPr lang="en-US" altLang="zh-CN" sz="2000" dirty="0">
              <a:latin typeface="Times New Roman" panose="02020603050405020304" charset="0"/>
              <a:ea typeface="华文新魏" panose="02010800040101010101" pitchFamily="2" charset="-122"/>
              <a:cs typeface="Times New Roman" panose="02020603050405020304" charset="0"/>
            </a:endParaRPr>
          </a:p>
          <a:p>
            <a:pPr algn="l">
              <a:defRPr/>
            </a:pPr>
            <a:r>
              <a:rPr lang="en-US" altLang="zh-CN" sz="2000" dirty="0">
                <a:latin typeface="Times New Roman" panose="02020603050405020304" charset="0"/>
                <a:ea typeface="华文新魏" panose="02010800040101010101" pitchFamily="2" charset="-122"/>
                <a:cs typeface="Times New Roman" panose="02020603050405020304" charset="0"/>
              </a:rPr>
              <a:t>I</a:t>
            </a:r>
            <a:r>
              <a:rPr lang="en-US" altLang="zh-CN" sz="2000" baseline="-25000" dirty="0">
                <a:latin typeface="Times New Roman" panose="02020603050405020304" charset="0"/>
                <a:ea typeface="华文新魏" panose="02010800040101010101" pitchFamily="2" charset="-122"/>
                <a:cs typeface="Times New Roman" panose="02020603050405020304" charset="0"/>
              </a:rPr>
              <a:t>4</a:t>
            </a:r>
            <a:r>
              <a:rPr lang="en-US" altLang="zh-CN" sz="2000" dirty="0">
                <a:latin typeface="Times New Roman" panose="02020603050405020304" charset="0"/>
                <a:ea typeface="华文新魏" panose="02010800040101010101" pitchFamily="2" charset="-122"/>
                <a:cs typeface="Times New Roman" panose="02020603050405020304" charset="0"/>
              </a:rPr>
              <a:t>=go(I</a:t>
            </a:r>
            <a:r>
              <a:rPr lang="en-US" altLang="zh-CN" sz="2000" baseline="-25000" dirty="0">
                <a:latin typeface="Times New Roman" panose="02020603050405020304" charset="0"/>
                <a:ea typeface="华文新魏" panose="02010800040101010101" pitchFamily="2" charset="-122"/>
                <a:cs typeface="Times New Roman" panose="02020603050405020304" charset="0"/>
              </a:rPr>
              <a:t>4</a:t>
            </a:r>
            <a:r>
              <a:rPr lang="en-US" altLang="zh-CN" sz="2000" dirty="0">
                <a:latin typeface="Times New Roman" panose="02020603050405020304" charset="0"/>
                <a:ea typeface="华文新魏" panose="02010800040101010101" pitchFamily="2" charset="-122"/>
                <a:cs typeface="Times New Roman" panose="02020603050405020304" charset="0"/>
              </a:rPr>
              <a:t>, c)=closure(A</a:t>
            </a:r>
            <a:r>
              <a:rPr lang="zh-CN" altLang="en-US" sz="2000" dirty="0">
                <a:latin typeface="Times New Roman" panose="02020603050405020304" charset="0"/>
                <a:ea typeface="华文新魏" panose="02010800040101010101" pitchFamily="2" charset="-122"/>
                <a:cs typeface="Times New Roman" panose="02020603050405020304" charset="0"/>
              </a:rPr>
              <a:t>→</a:t>
            </a:r>
            <a:r>
              <a:rPr lang="en-US" altLang="zh-CN" sz="2000" dirty="0">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 </a:t>
            </a:r>
            <a:r>
              <a:rPr lang="en-US" altLang="zh-CN" sz="2000" dirty="0" err="1">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cA</a:t>
            </a:r>
            <a:r>
              <a:rPr lang="en-US" altLang="zh-CN" sz="2000" dirty="0">
                <a:latin typeface="Times New Roman" panose="02020603050405020304" charset="0"/>
                <a:ea typeface="华文新魏" panose="02010800040101010101" pitchFamily="2" charset="-122"/>
                <a:cs typeface="Times New Roman" panose="02020603050405020304" charset="0"/>
              </a:rPr>
              <a:t>) </a:t>
            </a:r>
            <a:endParaRPr lang="en-US" altLang="zh-CN" sz="2000" dirty="0">
              <a:latin typeface="Times New Roman" panose="02020603050405020304" charset="0"/>
              <a:ea typeface="华文新魏" panose="02010800040101010101" pitchFamily="2" charset="-122"/>
              <a:cs typeface="Times New Roman" panose="02020603050405020304" charset="0"/>
            </a:endParaRPr>
          </a:p>
          <a:p>
            <a:pPr algn="l">
              <a:defRPr/>
            </a:pPr>
            <a:r>
              <a:rPr lang="en-US" altLang="zh-CN" sz="2000" dirty="0">
                <a:latin typeface="Times New Roman" panose="02020603050405020304" charset="0"/>
                <a:ea typeface="华文新魏" panose="02010800040101010101" pitchFamily="2" charset="-122"/>
                <a:cs typeface="Times New Roman" panose="02020603050405020304" charset="0"/>
              </a:rPr>
              <a:t>   ={A</a:t>
            </a:r>
            <a:r>
              <a:rPr lang="zh-CN" altLang="en-US" sz="2000" dirty="0">
                <a:latin typeface="Times New Roman" panose="02020603050405020304" charset="0"/>
                <a:ea typeface="华文新魏" panose="02010800040101010101" pitchFamily="2" charset="-122"/>
                <a:cs typeface="Times New Roman" panose="02020603050405020304" charset="0"/>
              </a:rPr>
              <a:t>→</a:t>
            </a:r>
            <a:r>
              <a:rPr lang="en-US" altLang="zh-CN" sz="2000" dirty="0" err="1">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cA</a:t>
            </a:r>
            <a:r>
              <a:rPr lang="en-US" altLang="zh-CN" sz="2000" dirty="0">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 A</a:t>
            </a:r>
            <a:r>
              <a:rPr lang="zh-CN" altLang="en-US" sz="2000" dirty="0">
                <a:latin typeface="Times New Roman" panose="02020603050405020304" charset="0"/>
                <a:ea typeface="华文新魏" panose="02010800040101010101" pitchFamily="2" charset="-122"/>
                <a:cs typeface="Times New Roman" panose="02020603050405020304" charset="0"/>
              </a:rPr>
              <a:t>→</a:t>
            </a:r>
            <a:r>
              <a:rPr lang="en-US" altLang="zh-CN" sz="2000" dirty="0">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a:t>
            </a:r>
            <a:r>
              <a:rPr lang="en-US" altLang="zh-CN" sz="2000" dirty="0" err="1">
                <a:latin typeface="Times New Roman" panose="02020603050405020304" charset="0"/>
                <a:ea typeface="华文新魏" panose="02010800040101010101" pitchFamily="2" charset="-122"/>
                <a:cs typeface="Times New Roman" panose="02020603050405020304" charset="0"/>
              </a:rPr>
              <a:t>cA</a:t>
            </a:r>
            <a:r>
              <a:rPr lang="en-US" altLang="zh-CN" sz="2000" dirty="0">
                <a:latin typeface="Times New Roman" panose="02020603050405020304" charset="0"/>
                <a:ea typeface="华文新魏" panose="02010800040101010101" pitchFamily="2" charset="-122"/>
                <a:cs typeface="Times New Roman" panose="02020603050405020304" charset="0"/>
              </a:rPr>
              <a:t>, A</a:t>
            </a:r>
            <a:r>
              <a:rPr lang="zh-CN" altLang="en-US" sz="2000" dirty="0">
                <a:latin typeface="Times New Roman" panose="02020603050405020304" charset="0"/>
                <a:ea typeface="华文新魏" panose="02010800040101010101" pitchFamily="2" charset="-122"/>
                <a:cs typeface="Times New Roman" panose="02020603050405020304" charset="0"/>
              </a:rPr>
              <a:t>→</a:t>
            </a:r>
            <a:r>
              <a:rPr lang="en-US" altLang="zh-CN" sz="2000" dirty="0">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d</a:t>
            </a:r>
            <a:r>
              <a:rPr lang="en-US" altLang="zh-CN" sz="2000" dirty="0">
                <a:latin typeface="Times New Roman" panose="02020603050405020304" charset="0"/>
                <a:ea typeface="华文新魏" panose="02010800040101010101" pitchFamily="2" charset="-122"/>
                <a:cs typeface="Times New Roman" panose="02020603050405020304" charset="0"/>
              </a:rPr>
              <a:t>}</a:t>
            </a:r>
            <a:endParaRPr lang="en-US" altLang="zh-CN" sz="2000" dirty="0">
              <a:latin typeface="Times New Roman" panose="02020603050405020304" charset="0"/>
              <a:ea typeface="华文新魏" panose="02010800040101010101" pitchFamily="2" charset="-122"/>
              <a:cs typeface="Times New Roman" panose="02020603050405020304" charset="0"/>
            </a:endParaRPr>
          </a:p>
          <a:p>
            <a:pPr algn="l">
              <a:defRPr/>
            </a:pPr>
            <a:r>
              <a:rPr lang="en-US" altLang="zh-CN" sz="2000" dirty="0">
                <a:latin typeface="Times New Roman" panose="02020603050405020304" charset="0"/>
                <a:ea typeface="华文新魏" panose="02010800040101010101" pitchFamily="2" charset="-122"/>
                <a:cs typeface="Times New Roman" panose="02020603050405020304" charset="0"/>
              </a:rPr>
              <a:t>I</a:t>
            </a:r>
            <a:r>
              <a:rPr lang="en-US" altLang="zh-CN" sz="2000" baseline="-25000" dirty="0">
                <a:latin typeface="Times New Roman" panose="02020603050405020304" charset="0"/>
                <a:ea typeface="华文新魏" panose="02010800040101010101" pitchFamily="2" charset="-122"/>
                <a:cs typeface="Times New Roman" panose="02020603050405020304" charset="0"/>
              </a:rPr>
              <a:t>10</a:t>
            </a:r>
            <a:r>
              <a:rPr lang="en-US" altLang="zh-CN" sz="2000" dirty="0">
                <a:latin typeface="Times New Roman" panose="02020603050405020304" charset="0"/>
                <a:ea typeface="华文新魏" panose="02010800040101010101" pitchFamily="2" charset="-122"/>
                <a:cs typeface="Times New Roman" panose="02020603050405020304" charset="0"/>
              </a:rPr>
              <a:t>=go(I</a:t>
            </a:r>
            <a:r>
              <a:rPr lang="en-US" altLang="zh-CN" sz="2000" baseline="-25000" dirty="0">
                <a:latin typeface="Times New Roman" panose="02020603050405020304" charset="0"/>
                <a:ea typeface="华文新魏" panose="02010800040101010101" pitchFamily="2" charset="-122"/>
                <a:cs typeface="Times New Roman" panose="02020603050405020304" charset="0"/>
              </a:rPr>
              <a:t>4</a:t>
            </a:r>
            <a:r>
              <a:rPr lang="en-US" altLang="zh-CN" sz="2000" dirty="0">
                <a:latin typeface="Times New Roman" panose="02020603050405020304" charset="0"/>
                <a:ea typeface="华文新魏" panose="02010800040101010101" pitchFamily="2" charset="-122"/>
                <a:cs typeface="Times New Roman" panose="02020603050405020304" charset="0"/>
              </a:rPr>
              <a:t>, d)=closure(A</a:t>
            </a:r>
            <a:r>
              <a:rPr lang="zh-CN" altLang="en-US" sz="2000" dirty="0">
                <a:latin typeface="Times New Roman" panose="02020603050405020304" charset="0"/>
                <a:ea typeface="华文新魏" panose="02010800040101010101" pitchFamily="2" charset="-122"/>
                <a:cs typeface="Times New Roman" panose="02020603050405020304" charset="0"/>
              </a:rPr>
              <a:t>→</a:t>
            </a:r>
            <a:r>
              <a:rPr lang="en-US" altLang="zh-CN" sz="2000" dirty="0">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d</a:t>
            </a:r>
            <a:r>
              <a:rPr lang="en-US" altLang="zh-CN" sz="2000" dirty="0">
                <a:latin typeface="Times New Roman" panose="02020603050405020304" charset="0"/>
                <a:ea typeface="华文新魏" panose="02010800040101010101" pitchFamily="2" charset="-122"/>
                <a:cs typeface="Times New Roman" panose="02020603050405020304" charset="0"/>
              </a:rPr>
              <a:t>)</a:t>
            </a:r>
            <a:endParaRPr lang="en-US" altLang="zh-CN" sz="2000" dirty="0">
              <a:latin typeface="Times New Roman" panose="02020603050405020304" charset="0"/>
              <a:ea typeface="华文新魏" panose="02010800040101010101" pitchFamily="2" charset="-122"/>
              <a:cs typeface="Times New Roman" panose="02020603050405020304" charset="0"/>
            </a:endParaRPr>
          </a:p>
          <a:p>
            <a:pPr algn="l">
              <a:defRPr/>
            </a:pPr>
            <a:r>
              <a:rPr lang="en-US" altLang="zh-CN" sz="2000" dirty="0">
                <a:latin typeface="Times New Roman" panose="02020603050405020304" charset="0"/>
                <a:ea typeface="华文新魏" panose="02010800040101010101" pitchFamily="2" charset="-122"/>
                <a:cs typeface="Times New Roman" panose="02020603050405020304" charset="0"/>
              </a:rPr>
              <a:t>    ={A</a:t>
            </a:r>
            <a:r>
              <a:rPr lang="zh-CN" altLang="en-US" sz="2000" dirty="0">
                <a:latin typeface="Times New Roman" panose="02020603050405020304" charset="0"/>
                <a:ea typeface="华文新魏" panose="02010800040101010101" pitchFamily="2" charset="-122"/>
                <a:cs typeface="Times New Roman" panose="02020603050405020304" charset="0"/>
              </a:rPr>
              <a:t>→</a:t>
            </a:r>
            <a:r>
              <a:rPr lang="en-US" altLang="zh-CN" sz="2000" dirty="0">
                <a:latin typeface="Times New Roman" panose="02020603050405020304" charset="0"/>
                <a:ea typeface="华文新魏" panose="02010800040101010101" pitchFamily="2" charset="-122"/>
                <a:cs typeface="Times New Roman" panose="02020603050405020304" charset="0"/>
              </a:rPr>
              <a:t>d</a:t>
            </a:r>
            <a:r>
              <a:rPr lang="en-US" altLang="zh-CN" sz="2000" dirty="0">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a:t>
            </a:r>
            <a:r>
              <a:rPr lang="en-US" altLang="zh-CN" sz="2000" dirty="0">
                <a:latin typeface="Times New Roman" panose="02020603050405020304" charset="0"/>
                <a:ea typeface="华文新魏" panose="02010800040101010101" pitchFamily="2" charset="-122"/>
                <a:cs typeface="Times New Roman" panose="02020603050405020304" charset="0"/>
              </a:rPr>
              <a:t>}</a:t>
            </a:r>
            <a:endParaRPr lang="en-US" altLang="zh-CN" sz="2000" dirty="0">
              <a:latin typeface="Times New Roman" panose="02020603050405020304" charset="0"/>
              <a:ea typeface="华文新魏" panose="02010800040101010101" pitchFamily="2" charset="-122"/>
              <a:cs typeface="Times New Roman" panose="02020603050405020304" charset="0"/>
            </a:endParaRPr>
          </a:p>
        </p:txBody>
      </p:sp>
      <p:sp>
        <p:nvSpPr>
          <p:cNvPr id="10" name="TextBox 9"/>
          <p:cNvSpPr txBox="1"/>
          <p:nvPr/>
        </p:nvSpPr>
        <p:spPr>
          <a:xfrm>
            <a:off x="6477001" y="4473576"/>
            <a:ext cx="3889375" cy="2308225"/>
          </a:xfrm>
          <a:prstGeom prst="rect">
            <a:avLst/>
          </a:prstGeom>
          <a:solidFill>
            <a:schemeClr val="bg1">
              <a:lumMod val="95000"/>
            </a:schemeClr>
          </a:solidFill>
        </p:spPr>
        <p:txBody>
          <a:bodyPr>
            <a:spAutoFit/>
          </a:bodyPr>
          <a:p>
            <a:pPr algn="l">
              <a:defRPr/>
            </a:pPr>
            <a:r>
              <a:rPr lang="zh-CN" altLang="en-US" sz="2000" dirty="0">
                <a:latin typeface="Times New Roman" panose="02020603050405020304" charset="0"/>
                <a:ea typeface="华文新魏" panose="02010800040101010101" pitchFamily="2" charset="-122"/>
                <a:cs typeface="Times New Roman" panose="02020603050405020304" charset="0"/>
              </a:rPr>
              <a:t>针对</a:t>
            </a:r>
            <a:r>
              <a:rPr lang="en-US" altLang="zh-CN" sz="2000" dirty="0">
                <a:solidFill>
                  <a:srgbClr val="FF0000"/>
                </a:solidFill>
                <a:effectLst>
                  <a:outerShdw blurRad="38100" dist="38100" dir="2700000" algn="tl">
                    <a:srgbClr val="000000">
                      <a:alpha val="43137"/>
                    </a:srgbClr>
                  </a:outerShdw>
                </a:effectLst>
                <a:latin typeface="Times New Roman" panose="02020603050405020304" charset="0"/>
                <a:ea typeface="华文新魏" panose="02010800040101010101" pitchFamily="2" charset="-122"/>
                <a:cs typeface="Times New Roman" panose="02020603050405020304" charset="0"/>
              </a:rPr>
              <a:t>I</a:t>
            </a:r>
            <a:r>
              <a:rPr lang="en-US" altLang="zh-CN" sz="2000" baseline="-25000" dirty="0">
                <a:solidFill>
                  <a:srgbClr val="FF0000"/>
                </a:solidFill>
                <a:effectLst>
                  <a:outerShdw blurRad="38100" dist="38100" dir="2700000" algn="tl">
                    <a:srgbClr val="000000">
                      <a:alpha val="43137"/>
                    </a:srgbClr>
                  </a:outerShdw>
                </a:effectLst>
                <a:latin typeface="Times New Roman" panose="02020603050405020304" charset="0"/>
                <a:ea typeface="华文新魏" panose="02010800040101010101" pitchFamily="2" charset="-122"/>
                <a:cs typeface="Times New Roman" panose="02020603050405020304" charset="0"/>
              </a:rPr>
              <a:t>5</a:t>
            </a:r>
            <a:endParaRPr lang="en-US" altLang="zh-CN" sz="2000" baseline="-25000" dirty="0">
              <a:solidFill>
                <a:srgbClr val="FF0000"/>
              </a:solidFill>
              <a:effectLst>
                <a:outerShdw blurRad="38100" dist="38100" dir="2700000" algn="tl">
                  <a:srgbClr val="000000">
                    <a:alpha val="43137"/>
                  </a:srgbClr>
                </a:outerShdw>
              </a:effectLst>
              <a:latin typeface="Times New Roman" panose="02020603050405020304" charset="0"/>
              <a:ea typeface="华文新魏" panose="02010800040101010101" pitchFamily="2" charset="-122"/>
              <a:cs typeface="Times New Roman" panose="02020603050405020304" charset="0"/>
            </a:endParaRPr>
          </a:p>
          <a:p>
            <a:pPr algn="l">
              <a:defRPr/>
            </a:pPr>
            <a:r>
              <a:rPr lang="en-US" altLang="zh-CN" sz="2000" dirty="0">
                <a:latin typeface="Times New Roman" panose="02020603050405020304" charset="0"/>
                <a:ea typeface="华文新魏" panose="02010800040101010101" pitchFamily="2" charset="-122"/>
                <a:cs typeface="Times New Roman" panose="02020603050405020304" charset="0"/>
              </a:rPr>
              <a:t>I</a:t>
            </a:r>
            <a:r>
              <a:rPr lang="en-US" altLang="zh-CN" sz="2000" baseline="-25000" dirty="0">
                <a:latin typeface="Times New Roman" panose="02020603050405020304" charset="0"/>
                <a:ea typeface="华文新魏" panose="02010800040101010101" pitchFamily="2" charset="-122"/>
                <a:cs typeface="Times New Roman" panose="02020603050405020304" charset="0"/>
              </a:rPr>
              <a:t>9</a:t>
            </a:r>
            <a:r>
              <a:rPr lang="en-US" altLang="zh-CN" sz="2000" dirty="0">
                <a:latin typeface="Times New Roman" panose="02020603050405020304" charset="0"/>
                <a:ea typeface="华文新魏" panose="02010800040101010101" pitchFamily="2" charset="-122"/>
                <a:cs typeface="Times New Roman" panose="02020603050405020304" charset="0"/>
              </a:rPr>
              <a:t>=go(I</a:t>
            </a:r>
            <a:r>
              <a:rPr lang="en-US" altLang="zh-CN" sz="2000" baseline="-25000" dirty="0">
                <a:latin typeface="Times New Roman" panose="02020603050405020304" charset="0"/>
                <a:ea typeface="华文新魏" panose="02010800040101010101" pitchFamily="2" charset="-122"/>
                <a:cs typeface="Times New Roman" panose="02020603050405020304" charset="0"/>
              </a:rPr>
              <a:t>5</a:t>
            </a:r>
            <a:r>
              <a:rPr lang="en-US" altLang="zh-CN" sz="2000" dirty="0">
                <a:latin typeface="Times New Roman" panose="02020603050405020304" charset="0"/>
                <a:ea typeface="华文新魏" panose="02010800040101010101" pitchFamily="2" charset="-122"/>
                <a:cs typeface="Times New Roman" panose="02020603050405020304" charset="0"/>
              </a:rPr>
              <a:t>, B)=closure(S</a:t>
            </a:r>
            <a:r>
              <a:rPr lang="zh-CN" altLang="en-US" sz="2000" dirty="0">
                <a:latin typeface="Times New Roman" panose="02020603050405020304" charset="0"/>
                <a:ea typeface="华文新魏" panose="02010800040101010101" pitchFamily="2" charset="-122"/>
                <a:cs typeface="Times New Roman" panose="02020603050405020304" charset="0"/>
              </a:rPr>
              <a:t>→</a:t>
            </a:r>
            <a:r>
              <a:rPr lang="en-US" altLang="zh-CN" sz="2000" dirty="0" err="1">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cB</a:t>
            </a:r>
            <a:r>
              <a:rPr lang="en-US" altLang="zh-CN" sz="2000" dirty="0">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a:t>
            </a:r>
            <a:r>
              <a:rPr lang="en-US" altLang="zh-CN" sz="2000" dirty="0">
                <a:latin typeface="Times New Roman" panose="02020603050405020304" charset="0"/>
                <a:ea typeface="华文新魏" panose="02010800040101010101" pitchFamily="2" charset="-122"/>
                <a:cs typeface="Times New Roman" panose="02020603050405020304" charset="0"/>
              </a:rPr>
              <a:t>)</a:t>
            </a:r>
            <a:endParaRPr lang="en-US" altLang="zh-CN" sz="2000" dirty="0">
              <a:latin typeface="Times New Roman" panose="02020603050405020304" charset="0"/>
              <a:ea typeface="华文新魏" panose="02010800040101010101" pitchFamily="2" charset="-122"/>
              <a:cs typeface="Times New Roman" panose="02020603050405020304" charset="0"/>
            </a:endParaRPr>
          </a:p>
          <a:p>
            <a:pPr algn="l">
              <a:defRPr/>
            </a:pPr>
            <a:r>
              <a:rPr lang="en-US" altLang="zh-CN" sz="2000" dirty="0">
                <a:latin typeface="Times New Roman" panose="02020603050405020304" charset="0"/>
                <a:ea typeface="华文新魏" panose="02010800040101010101" pitchFamily="2" charset="-122"/>
                <a:cs typeface="Times New Roman" panose="02020603050405020304" charset="0"/>
              </a:rPr>
              <a:t>   ={S</a:t>
            </a:r>
            <a:r>
              <a:rPr lang="zh-CN" altLang="en-US" sz="2000" dirty="0">
                <a:latin typeface="Times New Roman" panose="02020603050405020304" charset="0"/>
                <a:ea typeface="华文新魏" panose="02010800040101010101" pitchFamily="2" charset="-122"/>
                <a:cs typeface="Times New Roman" panose="02020603050405020304" charset="0"/>
              </a:rPr>
              <a:t>→</a:t>
            </a:r>
            <a:r>
              <a:rPr lang="en-US" altLang="zh-CN" sz="2000" dirty="0" err="1">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cB</a:t>
            </a:r>
            <a:r>
              <a:rPr lang="en-US" altLang="zh-CN" sz="2000" dirty="0">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a:t>
            </a:r>
            <a:r>
              <a:rPr lang="en-US" altLang="zh-CN" sz="2000" dirty="0">
                <a:latin typeface="Times New Roman" panose="02020603050405020304" charset="0"/>
                <a:ea typeface="华文新魏" panose="02010800040101010101" pitchFamily="2" charset="-122"/>
                <a:cs typeface="Times New Roman" panose="02020603050405020304" charset="0"/>
              </a:rPr>
              <a:t>}</a:t>
            </a:r>
            <a:endParaRPr lang="en-US" altLang="zh-CN" sz="2000" dirty="0">
              <a:latin typeface="Times New Roman" panose="02020603050405020304" charset="0"/>
              <a:ea typeface="华文新魏" panose="02010800040101010101" pitchFamily="2" charset="-122"/>
              <a:cs typeface="Times New Roman" panose="02020603050405020304" charset="0"/>
            </a:endParaRPr>
          </a:p>
          <a:p>
            <a:pPr algn="l">
              <a:defRPr/>
            </a:pPr>
            <a:r>
              <a:rPr lang="en-US" altLang="zh-CN" sz="2000" dirty="0">
                <a:latin typeface="Times New Roman" panose="02020603050405020304" charset="0"/>
                <a:ea typeface="华文新魏" panose="02010800040101010101" pitchFamily="2" charset="-122"/>
                <a:cs typeface="Times New Roman" panose="02020603050405020304" charset="0"/>
              </a:rPr>
              <a:t>I</a:t>
            </a:r>
            <a:r>
              <a:rPr lang="en-US" altLang="zh-CN" sz="2000" baseline="-25000" dirty="0">
                <a:latin typeface="Times New Roman" panose="02020603050405020304" charset="0"/>
                <a:ea typeface="华文新魏" panose="02010800040101010101" pitchFamily="2" charset="-122"/>
                <a:cs typeface="Times New Roman" panose="02020603050405020304" charset="0"/>
              </a:rPr>
              <a:t>5</a:t>
            </a:r>
            <a:r>
              <a:rPr lang="en-US" altLang="zh-CN" sz="2000" dirty="0">
                <a:latin typeface="Times New Roman" panose="02020603050405020304" charset="0"/>
                <a:ea typeface="华文新魏" panose="02010800040101010101" pitchFamily="2" charset="-122"/>
                <a:cs typeface="Times New Roman" panose="02020603050405020304" charset="0"/>
              </a:rPr>
              <a:t>=go(I</a:t>
            </a:r>
            <a:r>
              <a:rPr lang="en-US" altLang="zh-CN" sz="2000" baseline="-25000" dirty="0">
                <a:latin typeface="Times New Roman" panose="02020603050405020304" charset="0"/>
                <a:ea typeface="华文新魏" panose="02010800040101010101" pitchFamily="2" charset="-122"/>
                <a:cs typeface="Times New Roman" panose="02020603050405020304" charset="0"/>
              </a:rPr>
              <a:t>5</a:t>
            </a:r>
            <a:r>
              <a:rPr lang="en-US" altLang="zh-CN" sz="2000" dirty="0">
                <a:latin typeface="Times New Roman" panose="02020603050405020304" charset="0"/>
                <a:ea typeface="华文新魏" panose="02010800040101010101" pitchFamily="2" charset="-122"/>
                <a:cs typeface="Times New Roman" panose="02020603050405020304" charset="0"/>
              </a:rPr>
              <a:t>, c)=closure(B</a:t>
            </a:r>
            <a:r>
              <a:rPr lang="zh-CN" altLang="en-US" sz="2000" dirty="0">
                <a:latin typeface="Times New Roman" panose="02020603050405020304" charset="0"/>
                <a:ea typeface="华文新魏" panose="02010800040101010101" pitchFamily="2" charset="-122"/>
                <a:cs typeface="Times New Roman" panose="02020603050405020304" charset="0"/>
              </a:rPr>
              <a:t>→</a:t>
            </a:r>
            <a:r>
              <a:rPr lang="en-US" altLang="zh-CN" sz="2000" dirty="0">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 </a:t>
            </a:r>
            <a:r>
              <a:rPr lang="en-US" altLang="zh-CN" sz="2000" dirty="0" err="1">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cB</a:t>
            </a:r>
            <a:r>
              <a:rPr lang="en-US" altLang="zh-CN" sz="2000" dirty="0">
                <a:latin typeface="Times New Roman" panose="02020603050405020304" charset="0"/>
                <a:ea typeface="华文新魏" panose="02010800040101010101" pitchFamily="2" charset="-122"/>
                <a:cs typeface="Times New Roman" panose="02020603050405020304" charset="0"/>
              </a:rPr>
              <a:t>) </a:t>
            </a:r>
            <a:endParaRPr lang="en-US" altLang="zh-CN" sz="2000" dirty="0">
              <a:latin typeface="Times New Roman" panose="02020603050405020304" charset="0"/>
              <a:ea typeface="华文新魏" panose="02010800040101010101" pitchFamily="2" charset="-122"/>
              <a:cs typeface="Times New Roman" panose="02020603050405020304" charset="0"/>
            </a:endParaRPr>
          </a:p>
          <a:p>
            <a:pPr algn="l">
              <a:defRPr/>
            </a:pPr>
            <a:r>
              <a:rPr lang="en-US" altLang="zh-CN" sz="2000" dirty="0">
                <a:latin typeface="Times New Roman" panose="02020603050405020304" charset="0"/>
                <a:ea typeface="华文新魏" panose="02010800040101010101" pitchFamily="2" charset="-122"/>
                <a:cs typeface="Times New Roman" panose="02020603050405020304" charset="0"/>
              </a:rPr>
              <a:t>   ={B</a:t>
            </a:r>
            <a:r>
              <a:rPr lang="zh-CN" altLang="en-US" sz="2000" dirty="0">
                <a:latin typeface="Times New Roman" panose="02020603050405020304" charset="0"/>
                <a:ea typeface="华文新魏" panose="02010800040101010101" pitchFamily="2" charset="-122"/>
                <a:cs typeface="Times New Roman" panose="02020603050405020304" charset="0"/>
              </a:rPr>
              <a:t>→</a:t>
            </a:r>
            <a:r>
              <a:rPr lang="en-US" altLang="zh-CN" sz="2000" dirty="0" err="1">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cB</a:t>
            </a:r>
            <a:r>
              <a:rPr lang="en-US" altLang="zh-CN" sz="2000" dirty="0">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 B</a:t>
            </a:r>
            <a:r>
              <a:rPr lang="zh-CN" altLang="en-US" sz="2000" dirty="0">
                <a:latin typeface="Times New Roman" panose="02020603050405020304" charset="0"/>
                <a:ea typeface="华文新魏" panose="02010800040101010101" pitchFamily="2" charset="-122"/>
                <a:cs typeface="Times New Roman" panose="02020603050405020304" charset="0"/>
              </a:rPr>
              <a:t>→</a:t>
            </a:r>
            <a:r>
              <a:rPr lang="en-US" altLang="zh-CN" sz="2000" dirty="0">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a:t>
            </a:r>
            <a:r>
              <a:rPr lang="en-US" altLang="zh-CN" sz="2000" dirty="0" err="1">
                <a:latin typeface="Times New Roman" panose="02020603050405020304" charset="0"/>
                <a:ea typeface="华文新魏" panose="02010800040101010101" pitchFamily="2" charset="-122"/>
                <a:cs typeface="Times New Roman" panose="02020603050405020304" charset="0"/>
              </a:rPr>
              <a:t>cB</a:t>
            </a:r>
            <a:r>
              <a:rPr lang="en-US" altLang="zh-CN" sz="2000" dirty="0">
                <a:latin typeface="Times New Roman" panose="02020603050405020304" charset="0"/>
                <a:ea typeface="华文新魏" panose="02010800040101010101" pitchFamily="2" charset="-122"/>
                <a:cs typeface="Times New Roman" panose="02020603050405020304" charset="0"/>
              </a:rPr>
              <a:t>, B</a:t>
            </a:r>
            <a:r>
              <a:rPr lang="zh-CN" altLang="en-US" sz="2000" dirty="0">
                <a:latin typeface="Times New Roman" panose="02020603050405020304" charset="0"/>
                <a:ea typeface="华文新魏" panose="02010800040101010101" pitchFamily="2" charset="-122"/>
                <a:cs typeface="Times New Roman" panose="02020603050405020304" charset="0"/>
              </a:rPr>
              <a:t>→</a:t>
            </a:r>
            <a:r>
              <a:rPr lang="en-US" altLang="zh-CN" sz="2000" dirty="0">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d</a:t>
            </a:r>
            <a:r>
              <a:rPr lang="en-US" altLang="zh-CN" sz="2000" dirty="0">
                <a:latin typeface="Times New Roman" panose="02020603050405020304" charset="0"/>
                <a:ea typeface="华文新魏" panose="02010800040101010101" pitchFamily="2" charset="-122"/>
                <a:cs typeface="Times New Roman" panose="02020603050405020304" charset="0"/>
              </a:rPr>
              <a:t>}</a:t>
            </a:r>
            <a:endParaRPr lang="en-US" altLang="zh-CN" sz="2000" dirty="0">
              <a:latin typeface="Times New Roman" panose="02020603050405020304" charset="0"/>
              <a:ea typeface="华文新魏" panose="02010800040101010101" pitchFamily="2" charset="-122"/>
              <a:cs typeface="Times New Roman" panose="02020603050405020304" charset="0"/>
            </a:endParaRPr>
          </a:p>
          <a:p>
            <a:pPr algn="l">
              <a:defRPr/>
            </a:pPr>
            <a:r>
              <a:rPr lang="en-US" altLang="zh-CN" sz="2000" dirty="0">
                <a:latin typeface="Times New Roman" panose="02020603050405020304" charset="0"/>
                <a:ea typeface="华文新魏" panose="02010800040101010101" pitchFamily="2" charset="-122"/>
                <a:cs typeface="Times New Roman" panose="02020603050405020304" charset="0"/>
              </a:rPr>
              <a:t>I</a:t>
            </a:r>
            <a:r>
              <a:rPr lang="en-US" altLang="zh-CN" sz="2000" baseline="-25000" dirty="0">
                <a:latin typeface="Times New Roman" panose="02020603050405020304" charset="0"/>
                <a:ea typeface="华文新魏" panose="02010800040101010101" pitchFamily="2" charset="-122"/>
                <a:cs typeface="Times New Roman" panose="02020603050405020304" charset="0"/>
              </a:rPr>
              <a:t>11</a:t>
            </a:r>
            <a:r>
              <a:rPr lang="en-US" altLang="zh-CN" sz="2000" dirty="0">
                <a:latin typeface="Times New Roman" panose="02020603050405020304" charset="0"/>
                <a:ea typeface="华文新魏" panose="02010800040101010101" pitchFamily="2" charset="-122"/>
                <a:cs typeface="Times New Roman" panose="02020603050405020304" charset="0"/>
              </a:rPr>
              <a:t>=go(I</a:t>
            </a:r>
            <a:r>
              <a:rPr lang="en-US" altLang="zh-CN" sz="2000" baseline="-25000" dirty="0">
                <a:latin typeface="Times New Roman" panose="02020603050405020304" charset="0"/>
                <a:ea typeface="华文新魏" panose="02010800040101010101" pitchFamily="2" charset="-122"/>
                <a:cs typeface="Times New Roman" panose="02020603050405020304" charset="0"/>
              </a:rPr>
              <a:t>5</a:t>
            </a:r>
            <a:r>
              <a:rPr lang="en-US" altLang="zh-CN" sz="2000" dirty="0">
                <a:latin typeface="Times New Roman" panose="02020603050405020304" charset="0"/>
                <a:ea typeface="华文新魏" panose="02010800040101010101" pitchFamily="2" charset="-122"/>
                <a:cs typeface="Times New Roman" panose="02020603050405020304" charset="0"/>
              </a:rPr>
              <a:t>, d)=closure(B</a:t>
            </a:r>
            <a:r>
              <a:rPr lang="zh-CN" altLang="en-US" sz="2000" dirty="0">
                <a:latin typeface="Times New Roman" panose="02020603050405020304" charset="0"/>
                <a:ea typeface="华文新魏" panose="02010800040101010101" pitchFamily="2" charset="-122"/>
                <a:cs typeface="Times New Roman" panose="02020603050405020304" charset="0"/>
              </a:rPr>
              <a:t>→</a:t>
            </a:r>
            <a:r>
              <a:rPr lang="en-US" altLang="zh-CN" sz="2000" dirty="0">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d</a:t>
            </a:r>
            <a:r>
              <a:rPr lang="en-US" altLang="zh-CN" sz="2000" dirty="0">
                <a:latin typeface="Times New Roman" panose="02020603050405020304" charset="0"/>
                <a:ea typeface="华文新魏" panose="02010800040101010101" pitchFamily="2" charset="-122"/>
                <a:cs typeface="Times New Roman" panose="02020603050405020304" charset="0"/>
              </a:rPr>
              <a:t>) </a:t>
            </a:r>
            <a:endParaRPr lang="en-US" altLang="zh-CN" sz="2000" dirty="0">
              <a:latin typeface="Times New Roman" panose="02020603050405020304" charset="0"/>
              <a:ea typeface="华文新魏" panose="02010800040101010101" pitchFamily="2" charset="-122"/>
              <a:cs typeface="Times New Roman" panose="02020603050405020304" charset="0"/>
            </a:endParaRPr>
          </a:p>
          <a:p>
            <a:pPr algn="l">
              <a:defRPr/>
            </a:pPr>
            <a:r>
              <a:rPr lang="en-US" altLang="zh-CN" sz="2000" dirty="0">
                <a:latin typeface="Times New Roman" panose="02020603050405020304" charset="0"/>
                <a:ea typeface="华文新魏" panose="02010800040101010101" pitchFamily="2" charset="-122"/>
                <a:cs typeface="Times New Roman" panose="02020603050405020304" charset="0"/>
              </a:rPr>
              <a:t>    ={B</a:t>
            </a:r>
            <a:r>
              <a:rPr lang="zh-CN" altLang="en-US" sz="2000" dirty="0">
                <a:latin typeface="Times New Roman" panose="02020603050405020304" charset="0"/>
                <a:ea typeface="华文新魏" panose="02010800040101010101" pitchFamily="2" charset="-122"/>
                <a:cs typeface="Times New Roman" panose="02020603050405020304" charset="0"/>
              </a:rPr>
              <a:t>→</a:t>
            </a:r>
            <a:r>
              <a:rPr lang="en-US" altLang="zh-CN" sz="2000" dirty="0">
                <a:latin typeface="Times New Roman" panose="02020603050405020304" charset="0"/>
                <a:ea typeface="华文新魏" panose="02010800040101010101" pitchFamily="2" charset="-122"/>
                <a:cs typeface="Times New Roman" panose="02020603050405020304" charset="0"/>
              </a:rPr>
              <a:t>d</a:t>
            </a:r>
            <a:r>
              <a:rPr lang="en-US" altLang="zh-CN" sz="2000" dirty="0">
                <a:latin typeface="Times New Roman" panose="02020603050405020304" charset="0"/>
                <a:ea typeface="华文新魏" panose="02010800040101010101" pitchFamily="2" charset="-122"/>
                <a:cs typeface="Times New Roman" panose="02020603050405020304" charset="0"/>
                <a:sym typeface="Symbol" panose="05050102010706020507" pitchFamily="18" charset="2"/>
              </a:rPr>
              <a:t></a:t>
            </a:r>
            <a:r>
              <a:rPr lang="en-US" altLang="zh-CN" sz="2000" dirty="0">
                <a:latin typeface="Times New Roman" panose="02020603050405020304" charset="0"/>
                <a:ea typeface="华文新魏" panose="02010800040101010101" pitchFamily="2" charset="-122"/>
                <a:cs typeface="Times New Roman" panose="02020603050405020304" charset="0"/>
              </a:rPr>
              <a:t>}</a:t>
            </a:r>
            <a:endParaRPr lang="en-US" altLang="zh-CN" sz="2000" dirty="0">
              <a:latin typeface="Times New Roman" panose="02020603050405020304" charset="0"/>
              <a:ea typeface="华文新魏" panose="02010800040101010101" pitchFamily="2" charset="-122"/>
              <a:cs typeface="Times New Roman" panose="02020603050405020304" charset="0"/>
            </a:endParaRPr>
          </a:p>
        </p:txBody>
      </p:sp>
      <p:sp>
        <p:nvSpPr>
          <p:cNvPr id="23" name="矩形 22"/>
          <p:cNvSpPr>
            <a:spLocks noChangeArrowheads="1"/>
          </p:cNvSpPr>
          <p:nvPr/>
        </p:nvSpPr>
        <p:spPr bwMode="auto">
          <a:xfrm>
            <a:off x="786449" y="1673860"/>
            <a:ext cx="4522787"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92075"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lvl="2" eaLnBrk="1" hangingPunct="1">
              <a:spcBef>
                <a:spcPct val="0"/>
              </a:spcBef>
              <a:buClr>
                <a:schemeClr val="hlink"/>
              </a:buClr>
              <a:buFont typeface="Wingdings" panose="05000000000000000000" pitchFamily="2" charset="2"/>
              <a:buNone/>
            </a:pPr>
            <a:r>
              <a:rPr lang="en-US" altLang="zh-CN" dirty="0">
                <a:latin typeface="Times New Roman" panose="02020603050405020304" charset="0"/>
                <a:cs typeface="Times New Roman" panose="02020603050405020304" charset="0"/>
              </a:rPr>
              <a:t>I</a:t>
            </a:r>
            <a:r>
              <a:rPr lang="en-US" altLang="zh-CN" baseline="-25000" dirty="0">
                <a:latin typeface="Times New Roman" panose="02020603050405020304" charset="0"/>
                <a:cs typeface="Times New Roman" panose="02020603050405020304" charset="0"/>
              </a:rPr>
              <a:t>0</a:t>
            </a:r>
            <a:r>
              <a:rPr lang="en-US" altLang="zh-CN" dirty="0">
                <a:latin typeface="Times New Roman" panose="02020603050405020304" charset="0"/>
                <a:cs typeface="Times New Roman" panose="02020603050405020304" charset="0"/>
              </a:rPr>
              <a:t>={S′</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S, S→</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sym typeface="Symbol" panose="05050102010706020507" pitchFamily="18" charset="2"/>
              </a:rPr>
              <a:t>aA</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S→</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sym typeface="Symbol" panose="05050102010706020507" pitchFamily="18" charset="2"/>
              </a:rPr>
              <a:t>bB</a:t>
            </a:r>
            <a:r>
              <a:rPr lang="en-US" altLang="zh-CN" dirty="0">
                <a:latin typeface="Times New Roman" panose="02020603050405020304" charset="0"/>
                <a:cs typeface="Times New Roman" panose="02020603050405020304" charset="0"/>
              </a:rPr>
              <a:t>}</a:t>
            </a:r>
            <a:endParaRPr lang="en-US" altLang="zh-CN" dirty="0">
              <a:latin typeface="Times New Roman" panose="02020603050405020304" charset="0"/>
              <a:cs typeface="Times New Roman" panose="02020603050405020304" charset="0"/>
            </a:endParaRPr>
          </a:p>
          <a:p>
            <a:pPr lvl="2" eaLnBrk="1" hangingPunct="1">
              <a:spcBef>
                <a:spcPct val="0"/>
              </a:spcBef>
              <a:buClr>
                <a:schemeClr val="hlink"/>
              </a:buClr>
              <a:buFont typeface="Wingdings" panose="05000000000000000000" pitchFamily="2" charset="2"/>
              <a:buNone/>
            </a:pPr>
            <a:r>
              <a:rPr lang="en-US" altLang="zh-CN" dirty="0">
                <a:latin typeface="Times New Roman" panose="02020603050405020304" charset="0"/>
                <a:cs typeface="Times New Roman" panose="02020603050405020304" charset="0"/>
              </a:rPr>
              <a:t>I</a:t>
            </a:r>
            <a:r>
              <a:rPr lang="en-US" altLang="zh-CN" baseline="-25000" dirty="0">
                <a:latin typeface="Times New Roman" panose="02020603050405020304" charset="0"/>
                <a:cs typeface="Times New Roman" panose="02020603050405020304" charset="0"/>
              </a:rPr>
              <a:t>1</a:t>
            </a:r>
            <a:r>
              <a:rPr lang="en-US" altLang="zh-CN" dirty="0">
                <a:latin typeface="Times New Roman" panose="02020603050405020304" charset="0"/>
                <a:cs typeface="Times New Roman" panose="02020603050405020304" charset="0"/>
              </a:rPr>
              <a:t>={S′</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S</a:t>
            </a:r>
            <a:r>
              <a:rPr lang="en-US" altLang="zh-CN" dirty="0">
                <a:latin typeface="Times New Roman" panose="02020603050405020304" charset="0"/>
                <a:cs typeface="Times New Roman" panose="02020603050405020304" charset="0"/>
                <a:sym typeface="Symbol" panose="05050102010706020507" pitchFamily="18" charset="2"/>
              </a:rPr>
              <a:t></a:t>
            </a:r>
            <a:r>
              <a:rPr lang="en-US" altLang="zh-CN" dirty="0">
                <a:latin typeface="Times New Roman" panose="02020603050405020304" charset="0"/>
                <a:cs typeface="Times New Roman" panose="02020603050405020304" charset="0"/>
              </a:rPr>
              <a:t>}</a:t>
            </a:r>
            <a:endParaRPr lang="en-US" altLang="zh-CN" dirty="0">
              <a:latin typeface="Times New Roman" panose="02020603050405020304" charset="0"/>
              <a:cs typeface="Times New Roman" panose="02020603050405020304" charset="0"/>
            </a:endParaRPr>
          </a:p>
          <a:p>
            <a:pPr lvl="2" eaLnBrk="1" hangingPunct="1">
              <a:spcBef>
                <a:spcPct val="0"/>
              </a:spcBef>
              <a:buClr>
                <a:schemeClr val="hlink"/>
              </a:buClr>
              <a:buFont typeface="Wingdings" panose="05000000000000000000" pitchFamily="2" charset="2"/>
              <a:buNone/>
            </a:pPr>
            <a:r>
              <a:rPr lang="en-US" altLang="zh-CN" dirty="0">
                <a:latin typeface="Times New Roman" panose="02020603050405020304" charset="0"/>
                <a:cs typeface="Times New Roman" panose="02020603050405020304" charset="0"/>
              </a:rPr>
              <a:t>I</a:t>
            </a:r>
            <a:r>
              <a:rPr lang="en-US" altLang="zh-CN" baseline="-25000" dirty="0">
                <a:latin typeface="Times New Roman" panose="02020603050405020304" charset="0"/>
                <a:cs typeface="Times New Roman" panose="02020603050405020304" charset="0"/>
              </a:rPr>
              <a:t>2</a:t>
            </a:r>
            <a:r>
              <a:rPr lang="en-US" altLang="zh-CN" dirty="0">
                <a:latin typeface="Times New Roman" panose="02020603050405020304" charset="0"/>
                <a:cs typeface="Times New Roman" panose="02020603050405020304" charset="0"/>
              </a:rPr>
              <a:t>={S</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rPr>
              <a:t>a</a:t>
            </a:r>
            <a:r>
              <a:rPr lang="en-US" altLang="zh-CN" dirty="0" err="1">
                <a:latin typeface="Times New Roman" panose="02020603050405020304" charset="0"/>
                <a:cs typeface="Times New Roman" panose="02020603050405020304" charset="0"/>
                <a:sym typeface="Symbol" panose="05050102010706020507" pitchFamily="18" charset="2"/>
              </a:rPr>
              <a:t>A</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A</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rPr>
              <a:t>cA</a:t>
            </a:r>
            <a:r>
              <a:rPr lang="en-US" altLang="zh-CN" dirty="0">
                <a:latin typeface="Times New Roman" panose="02020603050405020304" charset="0"/>
                <a:cs typeface="Times New Roman" panose="02020603050405020304" charset="0"/>
              </a:rPr>
              <a:t>, A</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d</a:t>
            </a:r>
            <a:r>
              <a:rPr lang="en-US" altLang="zh-CN" dirty="0">
                <a:latin typeface="Times New Roman" panose="02020603050405020304" charset="0"/>
                <a:cs typeface="Times New Roman" panose="02020603050405020304" charset="0"/>
              </a:rPr>
              <a:t>}</a:t>
            </a:r>
            <a:endParaRPr lang="en-US" altLang="zh-CN" dirty="0">
              <a:latin typeface="Times New Roman" panose="02020603050405020304" charset="0"/>
              <a:cs typeface="Times New Roman" panose="02020603050405020304" charset="0"/>
            </a:endParaRPr>
          </a:p>
          <a:p>
            <a:pPr lvl="2" eaLnBrk="1" hangingPunct="1">
              <a:spcBef>
                <a:spcPct val="0"/>
              </a:spcBef>
              <a:buClr>
                <a:schemeClr val="hlink"/>
              </a:buClr>
              <a:buFont typeface="Wingdings" panose="05000000000000000000" pitchFamily="2" charset="2"/>
              <a:buNone/>
            </a:pPr>
            <a:r>
              <a:rPr lang="en-US" altLang="zh-CN" dirty="0">
                <a:latin typeface="Times New Roman" panose="02020603050405020304" charset="0"/>
                <a:cs typeface="Times New Roman" panose="02020603050405020304" charset="0"/>
              </a:rPr>
              <a:t>I</a:t>
            </a:r>
            <a:r>
              <a:rPr lang="en-US" altLang="zh-CN" baseline="-25000" dirty="0">
                <a:latin typeface="Times New Roman" panose="02020603050405020304" charset="0"/>
                <a:cs typeface="Times New Roman" panose="02020603050405020304" charset="0"/>
              </a:rPr>
              <a:t>3</a:t>
            </a:r>
            <a:r>
              <a:rPr lang="en-US" altLang="zh-CN" dirty="0">
                <a:latin typeface="Times New Roman" panose="02020603050405020304" charset="0"/>
                <a:cs typeface="Times New Roman" panose="02020603050405020304" charset="0"/>
              </a:rPr>
              <a:t>={S</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sym typeface="Symbol" panose="05050102010706020507" pitchFamily="18" charset="2"/>
              </a:rPr>
              <a:t>bB</a:t>
            </a:r>
            <a:r>
              <a:rPr lang="en-US" altLang="zh-CN" dirty="0">
                <a:latin typeface="Times New Roman" panose="02020603050405020304" charset="0"/>
                <a:cs typeface="Times New Roman" panose="02020603050405020304" charset="0"/>
                <a:sym typeface="Symbol" panose="05050102010706020507" pitchFamily="18" charset="2"/>
              </a:rPr>
              <a:t>, B</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rPr>
              <a:t>cB</a:t>
            </a:r>
            <a:r>
              <a:rPr lang="en-US" altLang="zh-CN" dirty="0">
                <a:latin typeface="Times New Roman" panose="02020603050405020304" charset="0"/>
                <a:cs typeface="Times New Roman" panose="02020603050405020304" charset="0"/>
              </a:rPr>
              <a:t>, B</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d</a:t>
            </a:r>
            <a:r>
              <a:rPr lang="en-US" altLang="zh-CN" dirty="0">
                <a:latin typeface="Times New Roman" panose="02020603050405020304" charset="0"/>
                <a:cs typeface="Times New Roman" panose="02020603050405020304" charset="0"/>
              </a:rPr>
              <a:t>}</a:t>
            </a:r>
            <a:endParaRPr lang="en-US" altLang="zh-CN" dirty="0">
              <a:latin typeface="Times New Roman" panose="02020603050405020304" charset="0"/>
              <a:cs typeface="Times New Roman" panose="02020603050405020304" charset="0"/>
            </a:endParaRPr>
          </a:p>
          <a:p>
            <a:pPr eaLnBrk="1" hangingPunct="1">
              <a:spcBef>
                <a:spcPct val="0"/>
              </a:spcBef>
              <a:buFont typeface="Wingdings" panose="05000000000000000000" pitchFamily="2" charset="2"/>
              <a:buNone/>
            </a:pPr>
            <a:r>
              <a:rPr lang="en-US" altLang="zh-CN" sz="2400" dirty="0">
                <a:solidFill>
                  <a:srgbClr val="FF0000"/>
                </a:solidFill>
                <a:latin typeface="Times New Roman" panose="02020603050405020304" charset="0"/>
                <a:cs typeface="Times New Roman" panose="02020603050405020304" charset="0"/>
              </a:rPr>
              <a:t> I</a:t>
            </a:r>
            <a:r>
              <a:rPr lang="en-US" altLang="zh-CN" sz="2400" baseline="-25000" dirty="0">
                <a:solidFill>
                  <a:srgbClr val="FF0000"/>
                </a:solidFill>
                <a:latin typeface="Times New Roman" panose="02020603050405020304" charset="0"/>
                <a:cs typeface="Times New Roman" panose="02020603050405020304" charset="0"/>
              </a:rPr>
              <a:t>6</a:t>
            </a:r>
            <a:r>
              <a:rPr lang="en-US" altLang="zh-CN" sz="2400" dirty="0">
                <a:solidFill>
                  <a:srgbClr val="FF0000"/>
                </a:solidFill>
                <a:latin typeface="Times New Roman" panose="02020603050405020304" charset="0"/>
                <a:cs typeface="Times New Roman" panose="02020603050405020304" charset="0"/>
              </a:rPr>
              <a:t>={S</a:t>
            </a:r>
            <a:r>
              <a:rPr lang="zh-CN" altLang="en-US" sz="2400" dirty="0">
                <a:solidFill>
                  <a:srgbClr val="FF0000"/>
                </a:solidFill>
                <a:latin typeface="Times New Roman" panose="02020603050405020304" charset="0"/>
                <a:cs typeface="Times New Roman" panose="02020603050405020304" charset="0"/>
              </a:rPr>
              <a:t>→</a:t>
            </a:r>
            <a:r>
              <a:rPr lang="en-US" altLang="zh-CN" sz="2400" dirty="0" err="1">
                <a:solidFill>
                  <a:srgbClr val="FF0000"/>
                </a:solidFill>
                <a:latin typeface="Times New Roman" panose="02020603050405020304" charset="0"/>
                <a:cs typeface="Times New Roman" panose="02020603050405020304" charset="0"/>
                <a:sym typeface="Symbol" panose="05050102010706020507" pitchFamily="18" charset="2"/>
              </a:rPr>
              <a:t>aA</a:t>
            </a:r>
            <a:r>
              <a:rPr lang="en-US" altLang="zh-CN" sz="2400" dirty="0">
                <a:solidFill>
                  <a:srgbClr val="FF0000"/>
                </a:solidFill>
                <a:latin typeface="Times New Roman" panose="02020603050405020304" charset="0"/>
                <a:cs typeface="Times New Roman" panose="02020603050405020304" charset="0"/>
                <a:sym typeface="Symbol" panose="05050102010706020507" pitchFamily="18" charset="2"/>
              </a:rPr>
              <a:t></a:t>
            </a:r>
            <a:r>
              <a:rPr lang="en-US" altLang="zh-CN" sz="2400" dirty="0">
                <a:solidFill>
                  <a:srgbClr val="FF0000"/>
                </a:solidFill>
                <a:latin typeface="Times New Roman" panose="02020603050405020304" charset="0"/>
                <a:cs typeface="Times New Roman" panose="02020603050405020304" charset="0"/>
              </a:rPr>
              <a:t>}</a:t>
            </a:r>
            <a:endParaRPr lang="en-US" altLang="zh-CN" sz="2400" dirty="0">
              <a:solidFill>
                <a:srgbClr val="FF0000"/>
              </a:solidFill>
              <a:latin typeface="Times New Roman" panose="02020603050405020304" charset="0"/>
              <a:cs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 I</a:t>
            </a:r>
            <a:r>
              <a:rPr lang="en-US" altLang="zh-CN" sz="2400" baseline="-25000" dirty="0">
                <a:latin typeface="Times New Roman" panose="02020603050405020304" charset="0"/>
                <a:cs typeface="Times New Roman" panose="02020603050405020304" charset="0"/>
              </a:rPr>
              <a:t>4</a:t>
            </a:r>
            <a:r>
              <a:rPr lang="en-US" altLang="zh-CN" sz="2400" dirty="0">
                <a:latin typeface="Times New Roman" panose="02020603050405020304" charset="0"/>
                <a:cs typeface="Times New Roman" panose="02020603050405020304" charset="0"/>
              </a:rPr>
              <a:t>={A</a:t>
            </a:r>
            <a:r>
              <a:rPr lang="zh-CN" altLang="en-US" sz="2400" dirty="0">
                <a:latin typeface="Times New Roman" panose="02020603050405020304" charset="0"/>
                <a:cs typeface="Times New Roman" panose="02020603050405020304" charset="0"/>
              </a:rPr>
              <a:t>→</a:t>
            </a:r>
            <a:r>
              <a:rPr lang="en-US" altLang="zh-CN" sz="2400" dirty="0" err="1">
                <a:latin typeface="Times New Roman" panose="02020603050405020304" charset="0"/>
                <a:cs typeface="Times New Roman" panose="02020603050405020304" charset="0"/>
                <a:sym typeface="Symbol" panose="05050102010706020507" pitchFamily="18" charset="2"/>
              </a:rPr>
              <a:t>cA</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a:latin typeface="Times New Roman" panose="02020603050405020304" charset="0"/>
                <a:cs typeface="Times New Roman" panose="02020603050405020304" charset="0"/>
              </a:rPr>
              <a:t>A</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a:t>
            </a:r>
            <a:r>
              <a:rPr lang="en-US" altLang="zh-CN" sz="2400" dirty="0" err="1">
                <a:latin typeface="Times New Roman" panose="02020603050405020304" charset="0"/>
                <a:cs typeface="Times New Roman" panose="02020603050405020304" charset="0"/>
              </a:rPr>
              <a:t>cA</a:t>
            </a:r>
            <a:r>
              <a:rPr lang="en-US" altLang="zh-CN" sz="2400" dirty="0">
                <a:latin typeface="Times New Roman" panose="02020603050405020304" charset="0"/>
                <a:cs typeface="Times New Roman" panose="02020603050405020304" charset="0"/>
              </a:rPr>
              <a:t>, A</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d</a:t>
            </a:r>
            <a:r>
              <a:rPr lang="en-US" altLang="zh-CN" sz="2400" dirty="0">
                <a:latin typeface="Times New Roman" panose="02020603050405020304" charset="0"/>
                <a:cs typeface="Times New Roman" panose="02020603050405020304" charset="0"/>
              </a:rPr>
              <a:t>}</a:t>
            </a:r>
            <a:endParaRPr lang="en-US" altLang="zh-CN" sz="2400" dirty="0">
              <a:latin typeface="Times New Roman" panose="02020603050405020304" charset="0"/>
              <a:cs typeface="Times New Roman" panose="02020603050405020304" charset="0"/>
            </a:endParaRPr>
          </a:p>
          <a:p>
            <a:pPr eaLnBrk="1" hangingPunct="1">
              <a:spcBef>
                <a:spcPct val="0"/>
              </a:spcBef>
              <a:buFont typeface="Wingdings" panose="05000000000000000000" pitchFamily="2" charset="2"/>
              <a:buNone/>
            </a:pPr>
            <a:r>
              <a:rPr lang="en-US" altLang="zh-CN" sz="2400" dirty="0">
                <a:solidFill>
                  <a:srgbClr val="FF0000"/>
                </a:solidFill>
                <a:latin typeface="Times New Roman" panose="02020603050405020304" charset="0"/>
                <a:cs typeface="Times New Roman" panose="02020603050405020304" charset="0"/>
              </a:rPr>
              <a:t> I</a:t>
            </a:r>
            <a:r>
              <a:rPr lang="en-US" altLang="zh-CN" sz="2400" baseline="-25000" dirty="0">
                <a:solidFill>
                  <a:srgbClr val="FF0000"/>
                </a:solidFill>
                <a:latin typeface="Times New Roman" panose="02020603050405020304" charset="0"/>
                <a:cs typeface="Times New Roman" panose="02020603050405020304" charset="0"/>
              </a:rPr>
              <a:t>10</a:t>
            </a:r>
            <a:r>
              <a:rPr lang="en-US" altLang="zh-CN" sz="2400" dirty="0">
                <a:solidFill>
                  <a:srgbClr val="FF0000"/>
                </a:solidFill>
                <a:latin typeface="Times New Roman" panose="02020603050405020304" charset="0"/>
                <a:cs typeface="Times New Roman" panose="02020603050405020304" charset="0"/>
              </a:rPr>
              <a:t>={A</a:t>
            </a:r>
            <a:r>
              <a:rPr lang="zh-CN" altLang="en-US" sz="2400" dirty="0">
                <a:solidFill>
                  <a:srgbClr val="FF0000"/>
                </a:solidFill>
                <a:latin typeface="Times New Roman" panose="02020603050405020304" charset="0"/>
                <a:cs typeface="Times New Roman" panose="02020603050405020304" charset="0"/>
              </a:rPr>
              <a:t>→</a:t>
            </a:r>
            <a:r>
              <a:rPr lang="en-US" altLang="zh-CN" sz="2400" dirty="0">
                <a:solidFill>
                  <a:srgbClr val="FF0000"/>
                </a:solidFill>
                <a:latin typeface="Times New Roman" panose="02020603050405020304" charset="0"/>
                <a:cs typeface="Times New Roman" panose="02020603050405020304" charset="0"/>
              </a:rPr>
              <a:t>d</a:t>
            </a:r>
            <a:r>
              <a:rPr lang="en-US" altLang="zh-CN" sz="2400" dirty="0">
                <a:solidFill>
                  <a:srgbClr val="FF0000"/>
                </a:solidFill>
                <a:latin typeface="Times New Roman" panose="02020603050405020304" charset="0"/>
                <a:cs typeface="Times New Roman" panose="02020603050405020304" charset="0"/>
                <a:sym typeface="Symbol" panose="05050102010706020507" pitchFamily="18" charset="2"/>
              </a:rPr>
              <a:t></a:t>
            </a:r>
            <a:r>
              <a:rPr lang="en-US" altLang="zh-CN" sz="2400" dirty="0">
                <a:solidFill>
                  <a:srgbClr val="FF0000"/>
                </a:solidFill>
                <a:latin typeface="Times New Roman" panose="02020603050405020304" charset="0"/>
                <a:cs typeface="Times New Roman" panose="02020603050405020304" charset="0"/>
              </a:rPr>
              <a:t>}</a:t>
            </a:r>
            <a:endParaRPr lang="en-US" altLang="zh-CN" sz="2400" dirty="0">
              <a:solidFill>
                <a:srgbClr val="FF0000"/>
              </a:solidFill>
              <a:latin typeface="Times New Roman" panose="02020603050405020304" charset="0"/>
              <a:cs typeface="Times New Roman" panose="02020603050405020304" charset="0"/>
            </a:endParaRPr>
          </a:p>
          <a:p>
            <a:pPr eaLnBrk="1" hangingPunct="1">
              <a:spcBef>
                <a:spcPct val="0"/>
              </a:spcBef>
              <a:buFont typeface="Wingdings" panose="05000000000000000000" pitchFamily="2" charset="2"/>
              <a:buNone/>
            </a:pPr>
            <a:r>
              <a:rPr lang="en-US" altLang="zh-CN" sz="2400" dirty="0">
                <a:solidFill>
                  <a:srgbClr val="FF0000"/>
                </a:solidFill>
                <a:latin typeface="Times New Roman" panose="02020603050405020304" charset="0"/>
                <a:cs typeface="Times New Roman" panose="02020603050405020304" charset="0"/>
              </a:rPr>
              <a:t> I</a:t>
            </a:r>
            <a:r>
              <a:rPr lang="en-US" altLang="zh-CN" sz="2400" baseline="-25000" dirty="0">
                <a:solidFill>
                  <a:srgbClr val="FF0000"/>
                </a:solidFill>
                <a:latin typeface="Times New Roman" panose="02020603050405020304" charset="0"/>
                <a:cs typeface="Times New Roman" panose="02020603050405020304" charset="0"/>
              </a:rPr>
              <a:t>7</a:t>
            </a:r>
            <a:r>
              <a:rPr lang="en-US" altLang="zh-CN" sz="2400" dirty="0">
                <a:solidFill>
                  <a:srgbClr val="FF0000"/>
                </a:solidFill>
                <a:latin typeface="Times New Roman" panose="02020603050405020304" charset="0"/>
                <a:cs typeface="Times New Roman" panose="02020603050405020304" charset="0"/>
              </a:rPr>
              <a:t>={S</a:t>
            </a:r>
            <a:r>
              <a:rPr lang="zh-CN" altLang="en-US" sz="2400" dirty="0">
                <a:solidFill>
                  <a:srgbClr val="FF0000"/>
                </a:solidFill>
                <a:latin typeface="Times New Roman" panose="02020603050405020304" charset="0"/>
                <a:cs typeface="Times New Roman" panose="02020603050405020304" charset="0"/>
              </a:rPr>
              <a:t>→</a:t>
            </a:r>
            <a:r>
              <a:rPr lang="en-US" altLang="zh-CN" sz="2400" dirty="0" err="1">
                <a:solidFill>
                  <a:srgbClr val="FF0000"/>
                </a:solidFill>
                <a:latin typeface="Times New Roman" panose="02020603050405020304" charset="0"/>
                <a:cs typeface="Times New Roman" panose="02020603050405020304" charset="0"/>
                <a:sym typeface="Symbol" panose="05050102010706020507" pitchFamily="18" charset="2"/>
              </a:rPr>
              <a:t>bB</a:t>
            </a:r>
            <a:r>
              <a:rPr lang="en-US" altLang="zh-CN" sz="2400" dirty="0">
                <a:solidFill>
                  <a:srgbClr val="FF0000"/>
                </a:solidFill>
                <a:latin typeface="Times New Roman" panose="02020603050405020304" charset="0"/>
                <a:cs typeface="Times New Roman" panose="02020603050405020304" charset="0"/>
                <a:sym typeface="Symbol" panose="05050102010706020507" pitchFamily="18" charset="2"/>
              </a:rPr>
              <a:t></a:t>
            </a:r>
            <a:r>
              <a:rPr lang="en-US" altLang="zh-CN" sz="2400" dirty="0">
                <a:solidFill>
                  <a:srgbClr val="FF0000"/>
                </a:solidFill>
                <a:latin typeface="Times New Roman" panose="02020603050405020304" charset="0"/>
                <a:cs typeface="Times New Roman" panose="02020603050405020304" charset="0"/>
              </a:rPr>
              <a:t>}</a:t>
            </a:r>
            <a:endParaRPr lang="en-US" altLang="zh-CN" sz="2400" dirty="0">
              <a:solidFill>
                <a:srgbClr val="FF0000"/>
              </a:solidFill>
              <a:latin typeface="Times New Roman" panose="02020603050405020304" charset="0"/>
              <a:cs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 I</a:t>
            </a:r>
            <a:r>
              <a:rPr lang="en-US" altLang="zh-CN" sz="2400" baseline="-25000" dirty="0">
                <a:latin typeface="Times New Roman" panose="02020603050405020304" charset="0"/>
                <a:cs typeface="Times New Roman" panose="02020603050405020304" charset="0"/>
              </a:rPr>
              <a:t>5</a:t>
            </a:r>
            <a:r>
              <a:rPr lang="en-US" altLang="zh-CN" sz="2400" dirty="0">
                <a:latin typeface="Times New Roman" panose="02020603050405020304" charset="0"/>
                <a:cs typeface="Times New Roman" panose="02020603050405020304" charset="0"/>
              </a:rPr>
              <a:t>={B</a:t>
            </a:r>
            <a:r>
              <a:rPr lang="zh-CN" altLang="en-US" sz="2400" dirty="0">
                <a:latin typeface="Times New Roman" panose="02020603050405020304" charset="0"/>
                <a:cs typeface="Times New Roman" panose="02020603050405020304" charset="0"/>
              </a:rPr>
              <a:t>→</a:t>
            </a:r>
            <a:r>
              <a:rPr lang="en-US" altLang="zh-CN" sz="2400" dirty="0" err="1">
                <a:latin typeface="Times New Roman" panose="02020603050405020304" charset="0"/>
                <a:cs typeface="Times New Roman" panose="02020603050405020304" charset="0"/>
                <a:sym typeface="Symbol" panose="05050102010706020507" pitchFamily="18" charset="2"/>
              </a:rPr>
              <a:t>cB</a:t>
            </a:r>
            <a:r>
              <a:rPr lang="en-US" altLang="zh-CN" sz="2400" dirty="0">
                <a:latin typeface="Times New Roman" panose="02020603050405020304" charset="0"/>
                <a:cs typeface="Times New Roman" panose="02020603050405020304" charset="0"/>
                <a:sym typeface="Symbol" panose="05050102010706020507" pitchFamily="18" charset="2"/>
              </a:rPr>
              <a:t>, B</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a:t>
            </a:r>
            <a:r>
              <a:rPr lang="en-US" altLang="zh-CN" sz="2400" dirty="0" err="1">
                <a:latin typeface="Times New Roman" panose="02020603050405020304" charset="0"/>
                <a:cs typeface="Times New Roman" panose="02020603050405020304" charset="0"/>
              </a:rPr>
              <a:t>cB</a:t>
            </a:r>
            <a:r>
              <a:rPr lang="en-US" altLang="zh-CN" sz="2400" dirty="0">
                <a:latin typeface="Times New Roman" panose="02020603050405020304" charset="0"/>
                <a:cs typeface="Times New Roman" panose="02020603050405020304" charset="0"/>
              </a:rPr>
              <a:t>, B</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d</a:t>
            </a:r>
            <a:r>
              <a:rPr lang="en-US" altLang="zh-CN" sz="2400" dirty="0">
                <a:latin typeface="Times New Roman" panose="02020603050405020304" charset="0"/>
                <a:cs typeface="Times New Roman" panose="02020603050405020304" charset="0"/>
              </a:rPr>
              <a:t>}</a:t>
            </a:r>
            <a:endParaRPr lang="en-US" altLang="zh-CN" sz="2400" dirty="0">
              <a:latin typeface="Times New Roman" panose="02020603050405020304" charset="0"/>
              <a:cs typeface="Times New Roman" panose="02020603050405020304" charset="0"/>
            </a:endParaRPr>
          </a:p>
          <a:p>
            <a:pPr eaLnBrk="1" hangingPunct="1">
              <a:spcBef>
                <a:spcPct val="0"/>
              </a:spcBef>
              <a:buFont typeface="Wingdings" panose="05000000000000000000" pitchFamily="2" charset="2"/>
              <a:buNone/>
            </a:pPr>
            <a:r>
              <a:rPr lang="en-US" altLang="zh-CN" sz="2400" dirty="0">
                <a:solidFill>
                  <a:srgbClr val="FF0000"/>
                </a:solidFill>
                <a:latin typeface="Times New Roman" panose="02020603050405020304" charset="0"/>
                <a:cs typeface="Times New Roman" panose="02020603050405020304" charset="0"/>
              </a:rPr>
              <a:t> I</a:t>
            </a:r>
            <a:r>
              <a:rPr lang="en-US" altLang="zh-CN" sz="2400" baseline="-25000" dirty="0">
                <a:solidFill>
                  <a:srgbClr val="FF0000"/>
                </a:solidFill>
                <a:latin typeface="Times New Roman" panose="02020603050405020304" charset="0"/>
                <a:cs typeface="Times New Roman" panose="02020603050405020304" charset="0"/>
              </a:rPr>
              <a:t>11</a:t>
            </a:r>
            <a:r>
              <a:rPr lang="en-US" altLang="zh-CN" sz="2400" dirty="0">
                <a:solidFill>
                  <a:srgbClr val="FF0000"/>
                </a:solidFill>
                <a:latin typeface="Times New Roman" panose="02020603050405020304" charset="0"/>
                <a:cs typeface="Times New Roman" panose="02020603050405020304" charset="0"/>
              </a:rPr>
              <a:t>={B</a:t>
            </a:r>
            <a:r>
              <a:rPr lang="zh-CN" altLang="en-US" sz="2400" dirty="0">
                <a:solidFill>
                  <a:srgbClr val="FF0000"/>
                </a:solidFill>
                <a:latin typeface="Times New Roman" panose="02020603050405020304" charset="0"/>
                <a:cs typeface="Times New Roman" panose="02020603050405020304" charset="0"/>
              </a:rPr>
              <a:t>→</a:t>
            </a:r>
            <a:r>
              <a:rPr lang="en-US" altLang="zh-CN" sz="2400" dirty="0">
                <a:solidFill>
                  <a:srgbClr val="FF0000"/>
                </a:solidFill>
                <a:latin typeface="Times New Roman" panose="02020603050405020304" charset="0"/>
                <a:cs typeface="Times New Roman" panose="02020603050405020304" charset="0"/>
              </a:rPr>
              <a:t>d</a:t>
            </a:r>
            <a:r>
              <a:rPr lang="en-US" altLang="zh-CN" sz="2400" dirty="0">
                <a:solidFill>
                  <a:srgbClr val="FF0000"/>
                </a:solidFill>
                <a:latin typeface="Times New Roman" panose="02020603050405020304" charset="0"/>
                <a:cs typeface="Times New Roman" panose="02020603050405020304" charset="0"/>
                <a:sym typeface="Symbol" panose="05050102010706020507" pitchFamily="18" charset="2"/>
              </a:rPr>
              <a:t></a:t>
            </a:r>
            <a:r>
              <a:rPr lang="en-US" altLang="zh-CN" sz="2400" dirty="0">
                <a:solidFill>
                  <a:srgbClr val="FF0000"/>
                </a:solidFill>
                <a:latin typeface="Times New Roman" panose="02020603050405020304" charset="0"/>
                <a:cs typeface="Times New Roman" panose="02020603050405020304" charset="0"/>
              </a:rPr>
              <a:t>}</a:t>
            </a:r>
            <a:endParaRPr lang="en-US" altLang="zh-CN" sz="2400" dirty="0">
              <a:solidFill>
                <a:srgbClr val="FF0000"/>
              </a:solidFill>
              <a:latin typeface="Times New Roman" panose="02020603050405020304" charset="0"/>
              <a:cs typeface="Times New Roman" panose="02020603050405020304" charset="0"/>
            </a:endParaRPr>
          </a:p>
        </p:txBody>
      </p:sp>
      <p:sp>
        <p:nvSpPr>
          <p:cNvPr id="12" name="矩形 11"/>
          <p:cNvSpPr/>
          <p:nvPr/>
        </p:nvSpPr>
        <p:spPr>
          <a:xfrm>
            <a:off x="1558925" y="5819775"/>
            <a:ext cx="4689475" cy="398780"/>
          </a:xfrm>
          <a:prstGeom prst="rect">
            <a:avLst/>
          </a:prstGeom>
          <a:solidFill>
            <a:schemeClr val="bg1">
              <a:lumMod val="95000"/>
            </a:schemeClr>
          </a:solidFill>
        </p:spPr>
        <p:txBody>
          <a:bodyPr wrap="square">
            <a:spAutoFit/>
          </a:bodyPr>
          <a:p>
            <a:pPr marL="0" lvl="2">
              <a:buClr>
                <a:srgbClr val="5FB6F1"/>
              </a:buClr>
              <a:defRPr/>
            </a:pPr>
            <a:r>
              <a:rPr lang="en-US" altLang="zh-CN" sz="2000" b="1" dirty="0">
                <a:solidFill>
                  <a:srgbClr val="000000"/>
                </a:solidFill>
                <a:latin typeface="Times New Roman" panose="02020603050405020304" charset="0"/>
                <a:cs typeface="Times New Roman" panose="02020603050405020304" charset="0"/>
              </a:rPr>
              <a:t>C={</a:t>
            </a:r>
            <a:r>
              <a:rPr lang="en-US" altLang="zh-CN" sz="2000" b="1" dirty="0">
                <a:solidFill>
                  <a:srgbClr val="FF0000"/>
                </a:solidFill>
                <a:latin typeface="Times New Roman" panose="02020603050405020304" charset="0"/>
                <a:cs typeface="Times New Roman" panose="02020603050405020304" charset="0"/>
              </a:rPr>
              <a:t>I</a:t>
            </a:r>
            <a:r>
              <a:rPr lang="en-US" altLang="zh-CN" sz="2000" b="1" baseline="-25000" dirty="0">
                <a:solidFill>
                  <a:srgbClr val="FF0000"/>
                </a:solidFill>
                <a:latin typeface="Times New Roman" panose="02020603050405020304" charset="0"/>
                <a:cs typeface="Times New Roman" panose="02020603050405020304" charset="0"/>
              </a:rPr>
              <a:t>0</a:t>
            </a:r>
            <a:r>
              <a:rPr lang="en-US" altLang="zh-CN" sz="2000" b="1" dirty="0">
                <a:solidFill>
                  <a:srgbClr val="FF0000"/>
                </a:solidFill>
                <a:latin typeface="Times New Roman" panose="02020603050405020304" charset="0"/>
                <a:cs typeface="Times New Roman" panose="02020603050405020304" charset="0"/>
              </a:rPr>
              <a:t>, I</a:t>
            </a:r>
            <a:r>
              <a:rPr lang="en-US" altLang="zh-CN" sz="2000" b="1" baseline="-25000" dirty="0">
                <a:solidFill>
                  <a:srgbClr val="FF0000"/>
                </a:solidFill>
                <a:latin typeface="Times New Roman" panose="02020603050405020304" charset="0"/>
                <a:cs typeface="Times New Roman" panose="02020603050405020304" charset="0"/>
              </a:rPr>
              <a:t>1</a:t>
            </a:r>
            <a:r>
              <a:rPr lang="en-US" altLang="zh-CN" sz="2000" b="1" dirty="0">
                <a:solidFill>
                  <a:srgbClr val="FF0000"/>
                </a:solidFill>
                <a:latin typeface="Times New Roman" panose="02020603050405020304" charset="0"/>
                <a:cs typeface="Times New Roman" panose="02020603050405020304" charset="0"/>
              </a:rPr>
              <a:t>, I</a:t>
            </a:r>
            <a:r>
              <a:rPr lang="en-US" altLang="zh-CN" sz="2000" b="1" baseline="-25000" dirty="0">
                <a:solidFill>
                  <a:srgbClr val="FF0000"/>
                </a:solidFill>
                <a:latin typeface="Times New Roman" panose="02020603050405020304" charset="0"/>
                <a:cs typeface="Times New Roman" panose="02020603050405020304" charset="0"/>
              </a:rPr>
              <a:t>2</a:t>
            </a:r>
            <a:r>
              <a:rPr lang="en-US" altLang="zh-CN" sz="2000" b="1" dirty="0">
                <a:solidFill>
                  <a:srgbClr val="FF0000"/>
                </a:solidFill>
                <a:latin typeface="Times New Roman" panose="02020603050405020304" charset="0"/>
                <a:cs typeface="Times New Roman" panose="02020603050405020304" charset="0"/>
              </a:rPr>
              <a:t>,</a:t>
            </a:r>
            <a:r>
              <a:rPr lang="en-US" altLang="zh-CN" sz="2000" b="1" dirty="0">
                <a:solidFill>
                  <a:srgbClr val="000000"/>
                </a:solidFill>
                <a:latin typeface="Times New Roman" panose="02020603050405020304" charset="0"/>
                <a:cs typeface="Times New Roman" panose="02020603050405020304" charset="0"/>
              </a:rPr>
              <a:t> </a:t>
            </a:r>
            <a:r>
              <a:rPr lang="en-US" altLang="zh-CN" sz="2000" b="1" dirty="0">
                <a:solidFill>
                  <a:srgbClr val="F63C28"/>
                </a:solidFill>
                <a:latin typeface="Times New Roman" panose="02020603050405020304" charset="0"/>
                <a:cs typeface="Times New Roman" panose="02020603050405020304" charset="0"/>
              </a:rPr>
              <a:t>I</a:t>
            </a:r>
            <a:r>
              <a:rPr lang="en-US" altLang="zh-CN" sz="2000" b="1" baseline="-25000" dirty="0">
                <a:solidFill>
                  <a:srgbClr val="F63C28"/>
                </a:solidFill>
                <a:latin typeface="Times New Roman" panose="02020603050405020304" charset="0"/>
                <a:cs typeface="Times New Roman" panose="02020603050405020304" charset="0"/>
              </a:rPr>
              <a:t>3</a:t>
            </a:r>
            <a:r>
              <a:rPr lang="en-US" altLang="zh-CN" sz="2000" b="1" dirty="0">
                <a:solidFill>
                  <a:srgbClr val="F63C28"/>
                </a:solidFill>
                <a:latin typeface="Times New Roman" panose="02020603050405020304" charset="0"/>
                <a:cs typeface="Times New Roman" panose="02020603050405020304" charset="0"/>
              </a:rPr>
              <a:t> , I</a:t>
            </a:r>
            <a:r>
              <a:rPr lang="en-US" altLang="zh-CN" sz="2000" b="1" baseline="-25000" dirty="0">
                <a:solidFill>
                  <a:srgbClr val="F63C28"/>
                </a:solidFill>
                <a:latin typeface="Times New Roman" panose="02020603050405020304" charset="0"/>
                <a:cs typeface="Times New Roman" panose="02020603050405020304" charset="0"/>
              </a:rPr>
              <a:t>6</a:t>
            </a:r>
            <a:r>
              <a:rPr lang="en-US" altLang="zh-CN" sz="2000" b="1" dirty="0">
                <a:solidFill>
                  <a:srgbClr val="F63C28"/>
                </a:solidFill>
                <a:latin typeface="Times New Roman" panose="02020603050405020304" charset="0"/>
                <a:cs typeface="Times New Roman" panose="02020603050405020304" charset="0"/>
              </a:rPr>
              <a:t>, I</a:t>
            </a:r>
            <a:r>
              <a:rPr lang="en-US" altLang="zh-CN" sz="2000" b="1" baseline="-25000" dirty="0">
                <a:solidFill>
                  <a:srgbClr val="F63C28"/>
                </a:solidFill>
                <a:latin typeface="Times New Roman" panose="02020603050405020304" charset="0"/>
                <a:cs typeface="Times New Roman" panose="02020603050405020304" charset="0"/>
              </a:rPr>
              <a:t>4</a:t>
            </a:r>
            <a:r>
              <a:rPr lang="en-US" altLang="zh-CN" sz="2000" b="1" dirty="0">
                <a:solidFill>
                  <a:srgbClr val="F63C28"/>
                </a:solidFill>
                <a:latin typeface="Times New Roman" panose="02020603050405020304" charset="0"/>
                <a:cs typeface="Times New Roman" panose="02020603050405020304" charset="0"/>
              </a:rPr>
              <a:t>, I</a:t>
            </a:r>
            <a:r>
              <a:rPr lang="en-US" altLang="zh-CN" sz="2000" b="1" baseline="-25000" dirty="0">
                <a:solidFill>
                  <a:srgbClr val="F63C28"/>
                </a:solidFill>
                <a:latin typeface="Times New Roman" panose="02020603050405020304" charset="0"/>
                <a:cs typeface="Times New Roman" panose="02020603050405020304" charset="0"/>
              </a:rPr>
              <a:t>10</a:t>
            </a:r>
            <a:r>
              <a:rPr lang="en-US" altLang="zh-CN" sz="2000" b="1" dirty="0">
                <a:solidFill>
                  <a:srgbClr val="F63C28"/>
                </a:solidFill>
                <a:latin typeface="Times New Roman" panose="02020603050405020304" charset="0"/>
                <a:cs typeface="Times New Roman" panose="02020603050405020304" charset="0"/>
              </a:rPr>
              <a:t> , I</a:t>
            </a:r>
            <a:r>
              <a:rPr lang="en-US" altLang="zh-CN" sz="2000" b="1" baseline="-25000" dirty="0">
                <a:solidFill>
                  <a:srgbClr val="F63C28"/>
                </a:solidFill>
                <a:latin typeface="Times New Roman" panose="02020603050405020304" charset="0"/>
                <a:cs typeface="Times New Roman" panose="02020603050405020304" charset="0"/>
              </a:rPr>
              <a:t>7</a:t>
            </a:r>
            <a:r>
              <a:rPr lang="en-US" altLang="zh-CN" sz="2000" b="1" dirty="0">
                <a:solidFill>
                  <a:srgbClr val="F63C28"/>
                </a:solidFill>
                <a:latin typeface="Times New Roman" panose="02020603050405020304" charset="0"/>
                <a:cs typeface="Times New Roman" panose="02020603050405020304" charset="0"/>
              </a:rPr>
              <a:t>, I</a:t>
            </a:r>
            <a:r>
              <a:rPr lang="en-US" altLang="zh-CN" sz="2000" b="1" baseline="-25000" dirty="0">
                <a:solidFill>
                  <a:srgbClr val="F63C28"/>
                </a:solidFill>
                <a:latin typeface="Times New Roman" panose="02020603050405020304" charset="0"/>
                <a:cs typeface="Times New Roman" panose="02020603050405020304" charset="0"/>
              </a:rPr>
              <a:t>5</a:t>
            </a:r>
            <a:r>
              <a:rPr lang="en-US" altLang="zh-CN" sz="2000" b="1" dirty="0">
                <a:solidFill>
                  <a:srgbClr val="F63C28"/>
                </a:solidFill>
                <a:latin typeface="Times New Roman" panose="02020603050405020304" charset="0"/>
                <a:cs typeface="Times New Roman" panose="02020603050405020304" charset="0"/>
              </a:rPr>
              <a:t>, I</a:t>
            </a:r>
            <a:r>
              <a:rPr lang="en-US" altLang="zh-CN" sz="2000" b="1" baseline="-25000" dirty="0">
                <a:solidFill>
                  <a:srgbClr val="F63C28"/>
                </a:solidFill>
                <a:latin typeface="Times New Roman" panose="02020603050405020304" charset="0"/>
                <a:cs typeface="Times New Roman" panose="02020603050405020304" charset="0"/>
              </a:rPr>
              <a:t>11</a:t>
            </a:r>
            <a:r>
              <a:rPr lang="en-US" altLang="zh-CN" sz="2000" b="1" dirty="0">
                <a:solidFill>
                  <a:srgbClr val="F63C28"/>
                </a:solidFill>
                <a:latin typeface="Times New Roman" panose="02020603050405020304" charset="0"/>
                <a:cs typeface="Times New Roman" panose="02020603050405020304" charset="0"/>
              </a:rPr>
              <a:t> , </a:t>
            </a:r>
            <a:r>
              <a:rPr lang="en-US" altLang="zh-CN" sz="2000" b="1" dirty="0">
                <a:latin typeface="Times New Roman" panose="02020603050405020304" charset="0"/>
                <a:cs typeface="Times New Roman" panose="02020603050405020304" charset="0"/>
              </a:rPr>
              <a:t>I</a:t>
            </a:r>
            <a:r>
              <a:rPr lang="en-US" altLang="zh-CN" sz="2000" b="1" baseline="-25000" dirty="0">
                <a:latin typeface="Times New Roman" panose="02020603050405020304" charset="0"/>
                <a:cs typeface="Times New Roman" panose="02020603050405020304" charset="0"/>
              </a:rPr>
              <a:t>8</a:t>
            </a:r>
            <a:r>
              <a:rPr lang="en-US" altLang="zh-CN" sz="2000" b="1" dirty="0">
                <a:latin typeface="Times New Roman" panose="02020603050405020304" charset="0"/>
                <a:cs typeface="Times New Roman" panose="02020603050405020304" charset="0"/>
              </a:rPr>
              <a:t>, I</a:t>
            </a:r>
            <a:r>
              <a:rPr lang="en-US" altLang="zh-CN" sz="2000" b="1" baseline="-25000" dirty="0">
                <a:latin typeface="Times New Roman" panose="02020603050405020304" charset="0"/>
                <a:cs typeface="Times New Roman" panose="02020603050405020304" charset="0"/>
              </a:rPr>
              <a:t>9</a:t>
            </a:r>
            <a:r>
              <a:rPr lang="en-US" altLang="zh-CN" sz="2000" b="1" dirty="0">
                <a:solidFill>
                  <a:srgbClr val="000000"/>
                </a:solidFill>
                <a:latin typeface="Times New Roman" panose="02020603050405020304" charset="0"/>
                <a:cs typeface="Times New Roman" panose="02020603050405020304" charset="0"/>
              </a:rPr>
              <a:t>}</a:t>
            </a:r>
            <a:endParaRPr lang="en-US" altLang="zh-CN" sz="2000" b="1" dirty="0">
              <a:solidFill>
                <a:srgbClr val="000000"/>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2"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自底向上分析方法</a:t>
            </a:r>
            <a:r>
              <a:rPr lang="zh-CN" altLang="en-US" dirty="0">
                <a:sym typeface="+mn-ea"/>
              </a:rPr>
              <a:t>概述</a:t>
            </a:r>
            <a:endParaRPr lang="zh-CN" altLang="en-US" dirty="0"/>
          </a:p>
        </p:txBody>
      </p:sp>
      <p:sp>
        <p:nvSpPr>
          <p:cNvPr id="11268" name="Text Box 4"/>
          <p:cNvSpPr txBox="1"/>
          <p:nvPr/>
        </p:nvSpPr>
        <p:spPr>
          <a:xfrm>
            <a:off x="6851650" y="5014913"/>
            <a:ext cx="457200" cy="519112"/>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a:t>
            </a:r>
            <a:endParaRPr lang="en-US" altLang="zh-CN" sz="2800" dirty="0">
              <a:solidFill>
                <a:schemeClr val="tx2"/>
              </a:solidFill>
              <a:latin typeface="Century Gothic" panose="020B0502020202020204" pitchFamily="34" charset="0"/>
            </a:endParaRPr>
          </a:p>
        </p:txBody>
      </p:sp>
      <p:sp>
        <p:nvSpPr>
          <p:cNvPr id="11269" name="Text Box 5"/>
          <p:cNvSpPr txBox="1"/>
          <p:nvPr/>
        </p:nvSpPr>
        <p:spPr>
          <a:xfrm>
            <a:off x="7994650" y="5029200"/>
            <a:ext cx="609600" cy="519113"/>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int</a:t>
            </a:r>
            <a:endParaRPr lang="en-US" altLang="zh-CN" sz="2800" dirty="0">
              <a:solidFill>
                <a:schemeClr val="tx2"/>
              </a:solidFill>
              <a:latin typeface="Century Gothic" panose="020B0502020202020204" pitchFamily="34" charset="0"/>
            </a:endParaRPr>
          </a:p>
        </p:txBody>
      </p:sp>
      <p:sp>
        <p:nvSpPr>
          <p:cNvPr id="11270" name="Text Box 6"/>
          <p:cNvSpPr txBox="1"/>
          <p:nvPr/>
        </p:nvSpPr>
        <p:spPr>
          <a:xfrm>
            <a:off x="5327650" y="5091113"/>
            <a:ext cx="457200" cy="519112"/>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a:t>
            </a:r>
            <a:endParaRPr lang="en-US" altLang="zh-CN" sz="2800" dirty="0">
              <a:solidFill>
                <a:schemeClr val="tx2"/>
              </a:solidFill>
              <a:latin typeface="Century Gothic" panose="020B0502020202020204" pitchFamily="34" charset="0"/>
            </a:endParaRPr>
          </a:p>
        </p:txBody>
      </p:sp>
      <p:sp>
        <p:nvSpPr>
          <p:cNvPr id="11271" name="Text Box 7"/>
          <p:cNvSpPr txBox="1"/>
          <p:nvPr/>
        </p:nvSpPr>
        <p:spPr>
          <a:xfrm>
            <a:off x="4337050" y="5029200"/>
            <a:ext cx="685800" cy="519113"/>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int</a:t>
            </a:r>
            <a:endParaRPr lang="en-US" altLang="zh-CN" sz="2800" dirty="0">
              <a:solidFill>
                <a:schemeClr val="tx2"/>
              </a:solidFill>
              <a:latin typeface="Century Gothic" panose="020B0502020202020204" pitchFamily="34" charset="0"/>
            </a:endParaRPr>
          </a:p>
        </p:txBody>
      </p:sp>
      <p:sp>
        <p:nvSpPr>
          <p:cNvPr id="11272" name="Text Box 8"/>
          <p:cNvSpPr txBox="1"/>
          <p:nvPr/>
        </p:nvSpPr>
        <p:spPr>
          <a:xfrm>
            <a:off x="6013450" y="5029200"/>
            <a:ext cx="609600" cy="519113"/>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int</a:t>
            </a:r>
            <a:endParaRPr lang="en-US" altLang="zh-CN" sz="2800" dirty="0">
              <a:solidFill>
                <a:schemeClr val="tx2"/>
              </a:solidFill>
              <a:latin typeface="Century Gothic" panose="020B0502020202020204" pitchFamily="34" charset="0"/>
            </a:endParaRPr>
          </a:p>
        </p:txBody>
      </p:sp>
      <p:sp>
        <p:nvSpPr>
          <p:cNvPr id="11273" name="Text Box 9"/>
          <p:cNvSpPr txBox="1"/>
          <p:nvPr/>
        </p:nvSpPr>
        <p:spPr>
          <a:xfrm>
            <a:off x="4902200" y="5472113"/>
            <a:ext cx="533400" cy="457200"/>
          </a:xfrm>
          <a:prstGeom prst="rect">
            <a:avLst/>
          </a:prstGeom>
          <a:noFill/>
          <a:ln w="9525">
            <a:noFill/>
          </a:ln>
        </p:spPr>
        <p:txBody>
          <a:bodyPr anchor="t">
            <a:spAutoFit/>
          </a:bodyPr>
          <a:p>
            <a:pPr eaLnBrk="0" hangingPunct="0">
              <a:spcBef>
                <a:spcPct val="50000"/>
              </a:spcBef>
            </a:pPr>
            <a:r>
              <a:rPr lang="en-US" altLang="zh-CN" b="0" dirty="0">
                <a:solidFill>
                  <a:srgbClr val="9900CC"/>
                </a:solidFill>
                <a:latin typeface="Math A"/>
                <a:sym typeface="Symbol" panose="05050102010706020507" pitchFamily="18" charset="2"/>
              </a:rPr>
              <a:t></a:t>
            </a:r>
            <a:endParaRPr lang="en-US" altLang="zh-CN" b="0" dirty="0">
              <a:solidFill>
                <a:srgbClr val="9900CC"/>
              </a:solidFill>
              <a:latin typeface="Math A"/>
            </a:endParaRPr>
          </a:p>
        </p:txBody>
      </p:sp>
      <p:sp>
        <p:nvSpPr>
          <p:cNvPr id="11274" name="Rectangle 10"/>
          <p:cNvSpPr/>
          <p:nvPr/>
        </p:nvSpPr>
        <p:spPr>
          <a:xfrm>
            <a:off x="538163" y="1727200"/>
            <a:ext cx="2971800" cy="455613"/>
          </a:xfrm>
          <a:prstGeom prst="rect">
            <a:avLst/>
          </a:prstGeom>
          <a:noFill/>
          <a:ln w="9525">
            <a:noFill/>
          </a:ln>
        </p:spPr>
        <p:txBody>
          <a:bodyPr anchor="t"/>
          <a:p>
            <a:pPr>
              <a:spcBef>
                <a:spcPct val="20000"/>
              </a:spcBef>
              <a:buClr>
                <a:schemeClr val="folHlink"/>
              </a:buClr>
              <a:buSzPct val="60000"/>
            </a:pPr>
            <a:endParaRPr lang="zh-CN" altLang="zh-CN" sz="2800" b="0" dirty="0">
              <a:solidFill>
                <a:schemeClr val="accent2"/>
              </a:solidFill>
              <a:latin typeface="Tahoma" panose="020B0604030504040204" charset="0"/>
            </a:endParaRPr>
          </a:p>
        </p:txBody>
      </p:sp>
      <p:sp>
        <p:nvSpPr>
          <p:cNvPr id="11275" name="Rectangle 11"/>
          <p:cNvSpPr/>
          <p:nvPr/>
        </p:nvSpPr>
        <p:spPr>
          <a:xfrm>
            <a:off x="538163" y="2182813"/>
            <a:ext cx="2971800" cy="455612"/>
          </a:xfrm>
          <a:prstGeom prst="rect">
            <a:avLst/>
          </a:prstGeom>
          <a:noFill/>
          <a:ln w="9525">
            <a:noFill/>
          </a:ln>
        </p:spPr>
        <p:txBody>
          <a:bodyPr anchor="t"/>
          <a:p>
            <a:pPr>
              <a:spcBef>
                <a:spcPct val="20000"/>
              </a:spcBef>
              <a:buClr>
                <a:schemeClr val="folHlink"/>
              </a:buClr>
              <a:buSzPct val="60000"/>
            </a:pPr>
            <a:endParaRPr lang="zh-CN" altLang="zh-CN" sz="2800" b="0" dirty="0">
              <a:solidFill>
                <a:schemeClr val="accent2"/>
              </a:solidFill>
              <a:latin typeface="Tahoma" panose="020B0604030504040204" charset="0"/>
            </a:endParaRPr>
          </a:p>
        </p:txBody>
      </p:sp>
      <p:sp>
        <p:nvSpPr>
          <p:cNvPr id="11276" name="Rectangle 12"/>
          <p:cNvSpPr/>
          <p:nvPr/>
        </p:nvSpPr>
        <p:spPr>
          <a:xfrm>
            <a:off x="393700" y="1944688"/>
            <a:ext cx="2971800" cy="455612"/>
          </a:xfrm>
          <a:prstGeom prst="rect">
            <a:avLst/>
          </a:prstGeom>
          <a:noFill/>
          <a:ln w="9525">
            <a:noFill/>
          </a:ln>
        </p:spPr>
        <p:txBody>
          <a:bodyPr anchor="t"/>
          <a:p>
            <a:pPr>
              <a:spcBef>
                <a:spcPct val="20000"/>
              </a:spcBef>
              <a:buClr>
                <a:schemeClr val="folHlink"/>
              </a:buClr>
              <a:buSzPct val="60000"/>
            </a:pPr>
            <a:r>
              <a:rPr lang="en-US" altLang="zh-CN" sz="2800" b="0" dirty="0">
                <a:solidFill>
                  <a:srgbClr val="9900CC"/>
                </a:solidFill>
                <a:latin typeface="Tahoma" panose="020B0604030504040204" charset="0"/>
              </a:rPr>
              <a:t>|</a:t>
            </a:r>
            <a:r>
              <a:rPr lang="en-US" altLang="zh-CN" sz="2800" b="0" dirty="0">
                <a:latin typeface="Tahoma" panose="020B0604030504040204" charset="0"/>
              </a:rPr>
              <a:t>int * int + int</a:t>
            </a:r>
            <a:endParaRPr lang="en-US" altLang="zh-CN" sz="2800" b="0" dirty="0">
              <a:latin typeface="Tahoma" panose="020B0604030504040204" charset="0"/>
            </a:endParaRPr>
          </a:p>
        </p:txBody>
      </p:sp>
      <p:sp>
        <p:nvSpPr>
          <p:cNvPr id="11280" name="Line 17"/>
          <p:cNvSpPr/>
          <p:nvPr/>
        </p:nvSpPr>
        <p:spPr>
          <a:xfrm>
            <a:off x="538163" y="3094038"/>
            <a:ext cx="0" cy="455612"/>
          </a:xfrm>
          <a:prstGeom prst="line">
            <a:avLst/>
          </a:prstGeom>
          <a:ln w="12700">
            <a:noFill/>
          </a:ln>
        </p:spPr>
      </p:sp>
      <p:sp>
        <p:nvSpPr>
          <p:cNvPr id="11281" name="Line 18"/>
          <p:cNvSpPr/>
          <p:nvPr/>
        </p:nvSpPr>
        <p:spPr>
          <a:xfrm>
            <a:off x="538163" y="3549650"/>
            <a:ext cx="0" cy="1366838"/>
          </a:xfrm>
          <a:prstGeom prst="line">
            <a:avLst/>
          </a:prstGeom>
          <a:ln w="12700">
            <a:noFill/>
          </a:ln>
        </p:spPr>
      </p:sp>
      <p:sp>
        <p:nvSpPr>
          <p:cNvPr id="11282" name="Line 19"/>
          <p:cNvSpPr/>
          <p:nvPr/>
        </p:nvSpPr>
        <p:spPr>
          <a:xfrm>
            <a:off x="3509963" y="3549650"/>
            <a:ext cx="0" cy="1366838"/>
          </a:xfrm>
          <a:prstGeom prst="line">
            <a:avLst/>
          </a:prstGeom>
          <a:ln w="12700">
            <a:noFill/>
          </a:ln>
        </p:spPr>
      </p:sp>
      <p:sp>
        <p:nvSpPr>
          <p:cNvPr id="11283" name="Line 20"/>
          <p:cNvSpPr/>
          <p:nvPr/>
        </p:nvSpPr>
        <p:spPr>
          <a:xfrm>
            <a:off x="538163" y="4916488"/>
            <a:ext cx="0" cy="461962"/>
          </a:xfrm>
          <a:prstGeom prst="line">
            <a:avLst/>
          </a:prstGeom>
          <a:ln w="12700">
            <a:noFill/>
          </a:ln>
        </p:spPr>
      </p:sp>
      <p:sp>
        <p:nvSpPr>
          <p:cNvPr id="11284" name="Line 21"/>
          <p:cNvSpPr/>
          <p:nvPr/>
        </p:nvSpPr>
        <p:spPr>
          <a:xfrm>
            <a:off x="3509963" y="4916488"/>
            <a:ext cx="0" cy="461962"/>
          </a:xfrm>
          <a:prstGeom prst="line">
            <a:avLst/>
          </a:prstGeom>
          <a:ln w="12700">
            <a:noFill/>
          </a:ln>
        </p:spPr>
      </p:sp>
      <p:sp>
        <p:nvSpPr>
          <p:cNvPr id="11285" name="Line 22"/>
          <p:cNvSpPr/>
          <p:nvPr/>
        </p:nvSpPr>
        <p:spPr>
          <a:xfrm>
            <a:off x="538163" y="5378450"/>
            <a:ext cx="0" cy="455613"/>
          </a:xfrm>
          <a:prstGeom prst="line">
            <a:avLst/>
          </a:prstGeom>
          <a:ln w="12700">
            <a:noFill/>
          </a:ln>
        </p:spPr>
      </p:sp>
      <p:sp>
        <p:nvSpPr>
          <p:cNvPr id="11286" name="Line 23"/>
          <p:cNvSpPr/>
          <p:nvPr/>
        </p:nvSpPr>
        <p:spPr>
          <a:xfrm>
            <a:off x="3509963" y="5378450"/>
            <a:ext cx="0" cy="455613"/>
          </a:xfrm>
          <a:prstGeom prst="line">
            <a:avLst/>
          </a:prstGeom>
          <a:ln w="12700">
            <a:noFill/>
          </a:ln>
        </p:spPr>
      </p:sp>
      <p:sp>
        <p:nvSpPr>
          <p:cNvPr id="11287" name="Line 26"/>
          <p:cNvSpPr/>
          <p:nvPr/>
        </p:nvSpPr>
        <p:spPr>
          <a:xfrm>
            <a:off x="3509963" y="3094038"/>
            <a:ext cx="0" cy="455612"/>
          </a:xfrm>
          <a:prstGeom prst="line">
            <a:avLst/>
          </a:prstGeom>
          <a:ln w="12700">
            <a:noFill/>
          </a:ln>
        </p:spPr>
      </p:sp>
      <p:sp>
        <p:nvSpPr>
          <p:cNvPr id="11288" name="Rectangle 27"/>
          <p:cNvSpPr/>
          <p:nvPr/>
        </p:nvSpPr>
        <p:spPr>
          <a:xfrm>
            <a:off x="395288" y="2328863"/>
            <a:ext cx="2971800" cy="455612"/>
          </a:xfrm>
          <a:prstGeom prst="rect">
            <a:avLst/>
          </a:prstGeom>
          <a:noFill/>
          <a:ln w="9525">
            <a:noFill/>
          </a:ln>
        </p:spPr>
        <p:txBody>
          <a:bodyPr anchor="t"/>
          <a:p>
            <a:pPr>
              <a:spcBef>
                <a:spcPct val="20000"/>
              </a:spcBef>
              <a:buClr>
                <a:schemeClr val="folHlink"/>
              </a:buClr>
              <a:buSzPct val="60000"/>
            </a:pPr>
            <a:r>
              <a:rPr lang="en-US" altLang="zh-CN" sz="2800" b="0" dirty="0">
                <a:solidFill>
                  <a:srgbClr val="C00000"/>
                </a:solidFill>
                <a:latin typeface="Tahoma" panose="020B0604030504040204" charset="0"/>
              </a:rPr>
              <a:t>int | * int + int</a:t>
            </a:r>
            <a:endParaRPr lang="en-US" altLang="zh-CN" sz="2800" b="0" dirty="0">
              <a:solidFill>
                <a:srgbClr val="C00000"/>
              </a:solidFill>
              <a:latin typeface="Tahoma" panose="020B0604030504040204" charset="0"/>
            </a:endParaRPr>
          </a:p>
        </p:txBody>
      </p:sp>
      <p:sp>
        <p:nvSpPr>
          <p:cNvPr id="10" name="Rectangle 7"/>
          <p:cNvSpPr txBox="1">
            <a:spLocks noChangeArrowheads="1"/>
          </p:cNvSpPr>
          <p:nvPr/>
        </p:nvSpPr>
        <p:spPr bwMode="auto">
          <a:xfrm>
            <a:off x="8390573" y="945833"/>
            <a:ext cx="3673475" cy="1657350"/>
          </a:xfrm>
          <a:prstGeom prst="rect">
            <a:avLst/>
          </a:prstGeom>
          <a:noFill/>
          <a:ln w="9525">
            <a:solidFill>
              <a:schemeClr val="tx1"/>
            </a:solidFill>
            <a:miter lim="800000"/>
          </a:ln>
        </p:spPr>
        <p:txBody>
          <a:bodyPr/>
          <a:p>
            <a:pPr marL="342900" marR="0" indent="-342900" defTabSz="914400" eaLnBrk="0" hangingPunct="0">
              <a:spcBef>
                <a:spcPct val="20000"/>
              </a:spcBef>
              <a:buSzTx/>
              <a:defRPr/>
            </a:pPr>
            <a:r>
              <a:rPr kumimoji="0" lang="zh-CN" altLang="en-US" sz="2400" b="0" kern="0" cap="none" spc="0" normalizeH="0" baseline="0" noProof="0">
                <a:latin typeface="华文新魏" panose="02010800040101010101" pitchFamily="2" charset="-122"/>
                <a:ea typeface="华文新魏" panose="02010800040101010101" pitchFamily="2" charset="-122"/>
                <a:cs typeface="+mn-cs"/>
              </a:rPr>
              <a:t>例：文法 </a:t>
            </a:r>
            <a:r>
              <a:rPr kumimoji="0" lang="en-US" altLang="zh-CN" sz="2400" b="0" kern="0" cap="none" spc="0" normalizeH="0" baseline="0" noProof="0">
                <a:latin typeface="华文新魏" panose="02010800040101010101" pitchFamily="2" charset="-122"/>
                <a:ea typeface="华文新魏" panose="02010800040101010101" pitchFamily="2" charset="-122"/>
                <a:cs typeface="+mn-cs"/>
              </a:rPr>
              <a:t>G</a:t>
            </a:r>
            <a:r>
              <a:rPr kumimoji="0" lang="zh-CN" altLang="en-US" sz="2400" b="0" kern="0" cap="none" spc="0" normalizeH="0" baseline="0" noProof="0">
                <a:latin typeface="华文新魏" panose="02010800040101010101" pitchFamily="2" charset="-122"/>
                <a:ea typeface="华文新魏" panose="02010800040101010101" pitchFamily="2" charset="-122"/>
                <a:cs typeface="+mn-cs"/>
              </a:rPr>
              <a:t>：</a:t>
            </a:r>
            <a:endParaRPr kumimoji="0" lang="zh-CN" altLang="en-US" sz="2400" b="0" kern="0" cap="none" spc="0" normalizeH="0" baseline="0" noProof="0">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E </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rPr>
              <a:t> T + E | T</a:t>
            </a:r>
            <a:endPar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endParaRPr>
          </a:p>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rPr>
              <a:t>T  int * T | int | (E)</a:t>
            </a:r>
            <a:endPar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endParaRPr>
          </a:p>
        </p:txBody>
      </p:sp>
      <p:sp>
        <p:nvSpPr>
          <p:cNvPr id="12291" name="Rectangle 3"/>
          <p:cNvSpPr/>
          <p:nvPr/>
        </p:nvSpPr>
        <p:spPr>
          <a:xfrm>
            <a:off x="250825" y="1143000"/>
            <a:ext cx="2017713" cy="914400"/>
          </a:xfrm>
          <a:prstGeom prst="rect">
            <a:avLst/>
          </a:prstGeom>
          <a:noFill/>
          <a:ln w="9525">
            <a:noFill/>
          </a:ln>
        </p:spPr>
        <p:txBody>
          <a:bodyPr anchor="ctr"/>
          <a:p>
            <a:r>
              <a:rPr lang="zh-CN" altLang="en-US" sz="3200" b="0" dirty="0">
                <a:solidFill>
                  <a:schemeClr val="tx2"/>
                </a:solidFill>
                <a:latin typeface="Comic Sans MS" panose="030F0702030302020204" pitchFamily="66" charset="0"/>
              </a:rPr>
              <a:t>步骤 </a:t>
            </a:r>
            <a:r>
              <a:rPr lang="en-US" altLang="zh-CN" sz="3200" b="0" dirty="0">
                <a:solidFill>
                  <a:schemeClr val="tx2"/>
                </a:solidFill>
                <a:latin typeface="Comic Sans MS" panose="030F0702030302020204" pitchFamily="66" charset="0"/>
              </a:rPr>
              <a:t>(2)</a:t>
            </a:r>
            <a:endParaRPr lang="en-US" altLang="zh-CN" sz="3200" b="0" dirty="0">
              <a:solidFill>
                <a:schemeClr val="tx2"/>
              </a:solidFill>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0" y="838200"/>
            <a:ext cx="6096000" cy="533400"/>
          </a:xfrm>
        </p:spPr>
        <p:txBody>
          <a:bodyPr/>
          <a:lstStyle/>
          <a:p>
            <a:r>
              <a:rPr lang="zh-CN" altLang="en-US" sz="3200" dirty="0">
                <a:sym typeface="+mn-ea"/>
              </a:rPr>
              <a:t>规范</a:t>
            </a:r>
            <a:r>
              <a:rPr lang="en-US" altLang="zh-CN" sz="3200" dirty="0">
                <a:latin typeface="Times New Roman" panose="02020603050405020304" charset="0"/>
                <a:ea typeface="华文新魏" panose="02010800040101010101" pitchFamily="2" charset="-122"/>
                <a:cs typeface="Times New Roman" panose="02020603050405020304" charset="0"/>
              </a:rPr>
              <a:t>LR(0)</a:t>
            </a:r>
            <a:r>
              <a:rPr lang="zh-CN" altLang="en-US" sz="3200" dirty="0">
                <a:latin typeface="Times New Roman" panose="02020603050405020304" charset="0"/>
                <a:ea typeface="华文新魏" panose="02010800040101010101" pitchFamily="2" charset="-122"/>
                <a:cs typeface="Times New Roman" panose="02020603050405020304" charset="0"/>
              </a:rPr>
              <a:t>项目集族记为</a:t>
            </a:r>
            <a:r>
              <a:rPr lang="en-US" altLang="zh-CN" sz="3200" dirty="0">
                <a:latin typeface="Times New Roman" panose="02020603050405020304" charset="0"/>
                <a:ea typeface="华文新魏" panose="02010800040101010101" pitchFamily="2" charset="-122"/>
                <a:cs typeface="Times New Roman" panose="02020603050405020304" charset="0"/>
              </a:rPr>
              <a:t>C</a:t>
            </a:r>
            <a:endParaRPr lang="zh-CN" altLang="en-US" sz="3200" dirty="0">
              <a:latin typeface="Times New Roman" panose="02020603050405020304" charset="0"/>
              <a:ea typeface="华文新魏" panose="02010800040101010101" pitchFamily="2" charset="-122"/>
              <a:cs typeface="Times New Roman" panose="02020603050405020304" charset="0"/>
            </a:endParaRPr>
          </a:p>
        </p:txBody>
      </p:sp>
      <p:sp>
        <p:nvSpPr>
          <p:cNvPr id="2" name="标题 1"/>
          <p:cNvSpPr>
            <a:spLocks noGrp="1"/>
          </p:cNvSpPr>
          <p:nvPr>
            <p:ph type="title" idx="4294967295"/>
          </p:nvPr>
        </p:nvSpPr>
        <p:spPr>
          <a:xfrm>
            <a:off x="0" y="0"/>
            <a:ext cx="7467600" cy="685800"/>
          </a:xfrm>
        </p:spPr>
        <p:txBody>
          <a:bodyPr>
            <a:scene3d>
              <a:camera prst="orthographicFront"/>
              <a:lightRig rig="threePt" dir="t"/>
            </a:scene3d>
          </a:bodyPr>
          <a:lstStyle/>
          <a:p>
            <a:r>
              <a:rPr lang="zh-CN" altLang="en-US" sz="32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例子</a:t>
            </a:r>
            <a:r>
              <a:rPr lang="en-US" altLang="zh-CN" sz="32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a:t>
            </a:r>
            <a:r>
              <a:rPr lang="zh-CN" altLang="en-US" sz="32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求</a:t>
            </a:r>
            <a:r>
              <a:rPr lang="zh-CN" sz="32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规范的</a:t>
            </a:r>
            <a:r>
              <a:rPr lang="en-US" altLang="zh-CN" sz="32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LR(0)</a:t>
            </a:r>
            <a:r>
              <a:rPr lang="zh-CN" altLang="en-US" sz="32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rPr>
              <a:t>项目集族</a:t>
            </a:r>
            <a:endParaRPr lang="zh-CN" altLang="en-US" sz="3200" dirty="0">
              <a:solidFill>
                <a:schemeClr val="accent1"/>
              </a:solidFill>
              <a:effectLst>
                <a:outerShdw blurRad="38100" dist="25400" dir="5400000" algn="ctr" rotWithShape="0">
                  <a:srgbClr val="6E747A">
                    <a:alpha val="43000"/>
                  </a:srgbClr>
                </a:outerShdw>
              </a:effectLst>
              <a:latin typeface="Times New Roman" panose="02020603050405020304" charset="0"/>
              <a:cs typeface="Times New Roman" panose="02020603050405020304" charset="0"/>
            </a:endParaRPr>
          </a:p>
        </p:txBody>
      </p:sp>
      <p:sp>
        <p:nvSpPr>
          <p:cNvPr id="4" name="灯片编号占位符 3"/>
          <p:cNvSpPr>
            <a:spLocks noGrp="1"/>
          </p:cNvSpPr>
          <p:nvPr>
            <p:ph type="sldNum" sz="quarter" idx="4294967295"/>
          </p:nvPr>
        </p:nvSpPr>
        <p:spPr>
          <a:xfrm>
            <a:off x="0" y="6273800"/>
            <a:ext cx="1981200" cy="457200"/>
          </a:xfrm>
        </p:spPr>
        <p:txBody>
          <a:bodyPr/>
          <a:lstStyle/>
          <a:p>
            <a:fld id="{91F816EA-24CC-2048-859A-C5EA9F275392}" type="slidenum">
              <a:rPr lang="en-US" smtClean="0"/>
            </a:fld>
            <a:endParaRPr lang="en-US" dirty="0"/>
          </a:p>
        </p:txBody>
      </p:sp>
      <p:sp>
        <p:nvSpPr>
          <p:cNvPr id="8" name="文本框 7"/>
          <p:cNvSpPr txBox="1"/>
          <p:nvPr/>
        </p:nvSpPr>
        <p:spPr>
          <a:xfrm>
            <a:off x="7603490" y="105410"/>
            <a:ext cx="2540000" cy="1568450"/>
          </a:xfrm>
          <a:prstGeom prst="rect">
            <a:avLst/>
          </a:prstGeom>
          <a:noFill/>
        </p:spPr>
        <p:txBody>
          <a:bodyPr wrap="square" rtlCol="0" anchor="t">
            <a:spAutoFit/>
          </a:bodyPr>
          <a:p>
            <a:pPr marL="914400" lvl="2" indent="0">
              <a:buNone/>
            </a:pPr>
            <a:r>
              <a:rPr lang="en-US" altLang="zh-CN" sz="2400" dirty="0">
                <a:latin typeface="Times New Roman" panose="02020603050405020304" charset="0"/>
                <a:cs typeface="Times New Roman" panose="02020603050405020304" charset="0"/>
                <a:sym typeface="+mn-ea"/>
              </a:rPr>
              <a:t>S′→S</a:t>
            </a:r>
            <a:endParaRPr lang="en-US" altLang="zh-CN" sz="2400" dirty="0">
              <a:latin typeface="Times New Roman" panose="02020603050405020304" charset="0"/>
              <a:cs typeface="Times New Roman" panose="02020603050405020304" charset="0"/>
            </a:endParaRPr>
          </a:p>
          <a:p>
            <a:pPr marL="914400" lvl="2" indent="0">
              <a:buNone/>
            </a:pPr>
            <a:r>
              <a:rPr lang="en-US" altLang="zh-CN" sz="2400" dirty="0" err="1">
                <a:latin typeface="Times New Roman" panose="02020603050405020304" charset="0"/>
                <a:cs typeface="Times New Roman" panose="02020603050405020304" charset="0"/>
                <a:sym typeface="+mn-ea"/>
              </a:rPr>
              <a:t>S→aA|bB</a:t>
            </a:r>
            <a:endParaRPr lang="en-US" altLang="zh-CN" sz="2400" dirty="0">
              <a:latin typeface="Times New Roman" panose="02020603050405020304" charset="0"/>
              <a:cs typeface="Times New Roman" panose="02020603050405020304" charset="0"/>
            </a:endParaRPr>
          </a:p>
          <a:p>
            <a:pPr marL="914400" lvl="2" indent="0">
              <a:buNone/>
            </a:pPr>
            <a:r>
              <a:rPr lang="en-US" altLang="zh-CN" sz="2400" dirty="0" err="1">
                <a:latin typeface="Times New Roman" panose="02020603050405020304" charset="0"/>
                <a:cs typeface="Times New Roman" panose="02020603050405020304" charset="0"/>
                <a:sym typeface="+mn-ea"/>
              </a:rPr>
              <a:t>A→cA|d</a:t>
            </a:r>
            <a:endParaRPr lang="en-US" altLang="zh-CN" sz="2400" dirty="0">
              <a:latin typeface="Times New Roman" panose="02020603050405020304" charset="0"/>
              <a:cs typeface="Times New Roman" panose="02020603050405020304" charset="0"/>
            </a:endParaRPr>
          </a:p>
          <a:p>
            <a:pPr marL="914400" lvl="2" indent="0">
              <a:buNone/>
            </a:pPr>
            <a:r>
              <a:rPr lang="en-US" altLang="zh-CN" sz="2400" dirty="0" err="1">
                <a:latin typeface="Times New Roman" panose="02020603050405020304" charset="0"/>
                <a:cs typeface="Times New Roman" panose="02020603050405020304" charset="0"/>
                <a:sym typeface="+mn-ea"/>
              </a:rPr>
              <a:t>B→cB|d</a:t>
            </a:r>
            <a:endParaRPr lang="zh-CN" altLang="en-US" sz="2400" dirty="0">
              <a:latin typeface="+mn-lt"/>
            </a:endParaRPr>
          </a:p>
        </p:txBody>
      </p:sp>
      <p:sp>
        <p:nvSpPr>
          <p:cNvPr id="9" name="内容占位符 3"/>
          <p:cNvSpPr>
            <a:spLocks noGrp="1"/>
          </p:cNvSpPr>
          <p:nvPr/>
        </p:nvSpPr>
        <p:spPr>
          <a:xfrm>
            <a:off x="457200" y="1676400"/>
            <a:ext cx="9829800" cy="685800"/>
          </a:xfrm>
          <a:prstGeom prst="rect">
            <a:avLst/>
          </a:prstGeom>
          <a:noFill/>
          <a:ln>
            <a:noFill/>
          </a:ln>
        </p:spPr>
        <p:txBody>
          <a:bodyPr vert="horz" wrap="square" lIns="91440" tIns="45720" rIns="91440" bIns="45720" numCol="1" anchor="t" anchorCtr="0" compatLnSpc="1"/>
          <a:lstStyle>
            <a:lvl1pPr marL="193040" indent="-193040" algn="l" rtl="0" eaLnBrk="1" fontAlgn="base" hangingPunct="1">
              <a:spcBef>
                <a:spcPct val="20000"/>
              </a:spcBef>
              <a:spcAft>
                <a:spcPct val="0"/>
              </a:spcAft>
              <a:buClr>
                <a:srgbClr val="CC0000"/>
              </a:buClr>
              <a:buFont typeface="Times" charset="0"/>
              <a:buChar char="•"/>
              <a:defRPr sz="3600">
                <a:solidFill>
                  <a:schemeClr val="tx1"/>
                </a:solidFill>
                <a:latin typeface="Times New Roman" panose="02020603050405020304" charset="0"/>
                <a:ea typeface="华文新魏" panose="02010800040101010101" pitchFamily="2" charset="-122"/>
                <a:cs typeface="Times New Roman" panose="02020603050405020304" charset="0"/>
              </a:defRPr>
            </a:lvl1pPr>
            <a:lvl2pPr marL="386080" indent="-128905" algn="l" rtl="0" eaLnBrk="1" fontAlgn="base" hangingPunct="1">
              <a:spcBef>
                <a:spcPct val="20000"/>
              </a:spcBef>
              <a:spcAft>
                <a:spcPct val="0"/>
              </a:spcAft>
              <a:buClr>
                <a:schemeClr val="tx1"/>
              </a:buClr>
              <a:buFont typeface="Times" charset="0"/>
              <a:buChar char="•"/>
              <a:defRPr sz="2800">
                <a:solidFill>
                  <a:schemeClr val="tx1"/>
                </a:solidFill>
                <a:latin typeface="Times New Roman" panose="02020603050405020304" charset="0"/>
                <a:ea typeface="华文新魏" panose="02010800040101010101" pitchFamily="2" charset="-122"/>
                <a:cs typeface="Times New Roman" panose="02020603050405020304" charset="0"/>
              </a:defRPr>
            </a:lvl2pPr>
            <a:lvl3pPr marL="578485" indent="-128905" algn="l" rtl="0" eaLnBrk="1" fontAlgn="base" hangingPunct="1">
              <a:spcBef>
                <a:spcPct val="20000"/>
              </a:spcBef>
              <a:spcAft>
                <a:spcPct val="0"/>
              </a:spcAft>
              <a:buClr>
                <a:srgbClr val="CC0000"/>
              </a:buClr>
              <a:buFont typeface="Times" charset="0"/>
              <a:buChar char="•"/>
              <a:defRPr sz="2800">
                <a:solidFill>
                  <a:schemeClr val="tx1"/>
                </a:solidFill>
                <a:latin typeface="Times New Roman" panose="02020603050405020304" charset="0"/>
                <a:ea typeface="华文新魏" panose="02010800040101010101" pitchFamily="2" charset="-122"/>
                <a:cs typeface="Times New Roman" panose="02020603050405020304" charset="0"/>
              </a:defRPr>
            </a:lvl3pPr>
            <a:lvl4pPr marL="771525" indent="-128905" algn="l" rtl="0" eaLnBrk="1" fontAlgn="base" hangingPunct="1">
              <a:spcBef>
                <a:spcPct val="20000"/>
              </a:spcBef>
              <a:spcAft>
                <a:spcPct val="0"/>
              </a:spcAft>
              <a:buClr>
                <a:schemeClr val="tx1"/>
              </a:buClr>
              <a:buFont typeface="Times" charset="0"/>
              <a:buChar char="•"/>
              <a:defRPr sz="2400">
                <a:solidFill>
                  <a:schemeClr val="tx1"/>
                </a:solidFill>
                <a:latin typeface="Times New Roman" panose="02020603050405020304" charset="0"/>
                <a:ea typeface="华文新魏" panose="02010800040101010101" pitchFamily="2" charset="-122"/>
                <a:cs typeface="Times New Roman" panose="02020603050405020304" charset="0"/>
              </a:defRPr>
            </a:lvl4pPr>
            <a:lvl5pPr marL="964565" indent="-128905" algn="l" rtl="0" eaLnBrk="1" fontAlgn="base" hangingPunct="1">
              <a:spcBef>
                <a:spcPct val="20000"/>
              </a:spcBef>
              <a:spcAft>
                <a:spcPct val="0"/>
              </a:spcAft>
              <a:buClr>
                <a:srgbClr val="CC0000"/>
              </a:buClr>
              <a:buFont typeface="Times" charset="0"/>
              <a:buChar char="•"/>
              <a:defRPr sz="2400">
                <a:solidFill>
                  <a:schemeClr val="tx1"/>
                </a:solidFill>
                <a:latin typeface="Times New Roman" panose="02020603050405020304" charset="0"/>
                <a:ea typeface="华文新魏" panose="02010800040101010101" pitchFamily="2" charset="-122"/>
                <a:cs typeface="Times New Roman" panose="02020603050405020304" charset="0"/>
              </a:defRPr>
            </a:lvl5pPr>
            <a:lvl6pPr marL="1221740" indent="-128905" algn="l" rtl="0" eaLnBrk="1" fontAlgn="base" hangingPunct="1">
              <a:spcBef>
                <a:spcPct val="20000"/>
              </a:spcBef>
              <a:spcAft>
                <a:spcPct val="0"/>
              </a:spcAft>
              <a:buClr>
                <a:srgbClr val="CC0000"/>
              </a:buClr>
              <a:buFont typeface="Times" charset="0"/>
              <a:buChar char="•"/>
              <a:defRPr sz="790">
                <a:solidFill>
                  <a:schemeClr val="tx1"/>
                </a:solidFill>
                <a:latin typeface="+mn-lt"/>
                <a:ea typeface="MS PGothic" panose="020B0600070205080204" pitchFamily="-65" charset="-128"/>
              </a:defRPr>
            </a:lvl6pPr>
            <a:lvl7pPr marL="1478915" indent="-128905" algn="l" rtl="0" eaLnBrk="1" fontAlgn="base" hangingPunct="1">
              <a:spcBef>
                <a:spcPct val="20000"/>
              </a:spcBef>
              <a:spcAft>
                <a:spcPct val="0"/>
              </a:spcAft>
              <a:buClr>
                <a:srgbClr val="CC0000"/>
              </a:buClr>
              <a:buFont typeface="Times" charset="0"/>
              <a:buChar char="•"/>
              <a:defRPr sz="790">
                <a:solidFill>
                  <a:schemeClr val="tx1"/>
                </a:solidFill>
                <a:latin typeface="+mn-lt"/>
                <a:ea typeface="MS PGothic" panose="020B0600070205080204" pitchFamily="-65" charset="-128"/>
              </a:defRPr>
            </a:lvl7pPr>
            <a:lvl8pPr marL="1736090" indent="-128905" algn="l" rtl="0" eaLnBrk="1" fontAlgn="base" hangingPunct="1">
              <a:spcBef>
                <a:spcPct val="20000"/>
              </a:spcBef>
              <a:spcAft>
                <a:spcPct val="0"/>
              </a:spcAft>
              <a:buClr>
                <a:srgbClr val="CC0000"/>
              </a:buClr>
              <a:buFont typeface="Times" charset="0"/>
              <a:buChar char="•"/>
              <a:defRPr sz="790">
                <a:solidFill>
                  <a:schemeClr val="tx1"/>
                </a:solidFill>
                <a:latin typeface="+mn-lt"/>
                <a:ea typeface="MS PGothic" panose="020B0600070205080204" pitchFamily="-65" charset="-128"/>
              </a:defRPr>
            </a:lvl8pPr>
            <a:lvl9pPr marL="1993265" indent="-128905" algn="l" rtl="0" eaLnBrk="1" fontAlgn="base" hangingPunct="1">
              <a:spcBef>
                <a:spcPct val="20000"/>
              </a:spcBef>
              <a:spcAft>
                <a:spcPct val="0"/>
              </a:spcAft>
              <a:buClr>
                <a:srgbClr val="CC0000"/>
              </a:buClr>
              <a:buFont typeface="Times" charset="0"/>
              <a:buChar char="•"/>
              <a:defRPr sz="790">
                <a:solidFill>
                  <a:schemeClr val="tx1"/>
                </a:solidFill>
                <a:latin typeface="+mn-lt"/>
                <a:ea typeface="MS PGothic" panose="020B0600070205080204" pitchFamily="-65" charset="-128"/>
              </a:defRPr>
            </a:lvl9pPr>
          </a:lstStyle>
          <a:p>
            <a:r>
              <a:rPr lang="zh-CN" altLang="en-US" dirty="0"/>
              <a:t>所有的项目集和转移函数</a:t>
            </a:r>
            <a:endParaRPr lang="zh-CN" altLang="en-US" dirty="0"/>
          </a:p>
        </p:txBody>
      </p:sp>
      <p:sp>
        <p:nvSpPr>
          <p:cNvPr id="10" name="矩形 9"/>
          <p:cNvSpPr>
            <a:spLocks noChangeArrowheads="1"/>
          </p:cNvSpPr>
          <p:nvPr/>
        </p:nvSpPr>
        <p:spPr bwMode="auto">
          <a:xfrm>
            <a:off x="1860550" y="2287589"/>
            <a:ext cx="423545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92075" indent="-92075"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lvl="2" eaLnBrk="1" hangingPunct="1">
              <a:spcBef>
                <a:spcPct val="0"/>
              </a:spcBef>
              <a:buClr>
                <a:schemeClr val="hlink"/>
              </a:buClr>
              <a:buFont typeface="Wingdings" panose="05000000000000000000" pitchFamily="2" charset="2"/>
              <a:buNone/>
            </a:pPr>
            <a:r>
              <a:rPr lang="en-US" altLang="zh-CN" dirty="0">
                <a:latin typeface="Times New Roman" panose="02020603050405020304" charset="0"/>
                <a:cs typeface="Times New Roman" panose="02020603050405020304" charset="0"/>
              </a:rPr>
              <a:t>I</a:t>
            </a:r>
            <a:r>
              <a:rPr lang="en-US" altLang="zh-CN" baseline="-25000" dirty="0">
                <a:latin typeface="Times New Roman" panose="02020603050405020304" charset="0"/>
                <a:cs typeface="Times New Roman" panose="02020603050405020304" charset="0"/>
              </a:rPr>
              <a:t>0</a:t>
            </a:r>
            <a:r>
              <a:rPr lang="en-US" altLang="zh-CN" dirty="0">
                <a:latin typeface="Times New Roman" panose="02020603050405020304" charset="0"/>
                <a:cs typeface="Times New Roman" panose="02020603050405020304" charset="0"/>
              </a:rPr>
              <a:t>={S′</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S, S→</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sym typeface="Symbol" panose="05050102010706020507" pitchFamily="18" charset="2"/>
              </a:rPr>
              <a:t>aA</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S→</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sym typeface="Symbol" panose="05050102010706020507" pitchFamily="18" charset="2"/>
              </a:rPr>
              <a:t>bB</a:t>
            </a:r>
            <a:r>
              <a:rPr lang="en-US" altLang="zh-CN" dirty="0">
                <a:latin typeface="Times New Roman" panose="02020603050405020304" charset="0"/>
                <a:cs typeface="Times New Roman" panose="02020603050405020304" charset="0"/>
              </a:rPr>
              <a:t>}</a:t>
            </a:r>
            <a:endParaRPr lang="en-US" altLang="zh-CN" dirty="0">
              <a:latin typeface="Times New Roman" panose="02020603050405020304" charset="0"/>
              <a:cs typeface="Times New Roman" panose="02020603050405020304" charset="0"/>
            </a:endParaRPr>
          </a:p>
          <a:p>
            <a:pPr lvl="2" eaLnBrk="1" hangingPunct="1">
              <a:spcBef>
                <a:spcPct val="0"/>
              </a:spcBef>
              <a:buClr>
                <a:schemeClr val="hlink"/>
              </a:buClr>
              <a:buFont typeface="Wingdings" panose="05000000000000000000" pitchFamily="2" charset="2"/>
              <a:buNone/>
            </a:pPr>
            <a:r>
              <a:rPr lang="en-US" altLang="zh-CN" dirty="0">
                <a:latin typeface="Times New Roman" panose="02020603050405020304" charset="0"/>
                <a:cs typeface="Times New Roman" panose="02020603050405020304" charset="0"/>
              </a:rPr>
              <a:t>I</a:t>
            </a:r>
            <a:r>
              <a:rPr lang="en-US" altLang="zh-CN" baseline="-25000" dirty="0">
                <a:latin typeface="Times New Roman" panose="02020603050405020304" charset="0"/>
                <a:cs typeface="Times New Roman" panose="02020603050405020304" charset="0"/>
              </a:rPr>
              <a:t>1</a:t>
            </a:r>
            <a:r>
              <a:rPr lang="en-US" altLang="zh-CN" dirty="0">
                <a:latin typeface="Times New Roman" panose="02020603050405020304" charset="0"/>
                <a:cs typeface="Times New Roman" panose="02020603050405020304" charset="0"/>
              </a:rPr>
              <a:t>={S′</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S</a:t>
            </a:r>
            <a:r>
              <a:rPr lang="en-US" altLang="zh-CN" dirty="0">
                <a:latin typeface="Times New Roman" panose="02020603050405020304" charset="0"/>
                <a:cs typeface="Times New Roman" panose="02020603050405020304" charset="0"/>
                <a:sym typeface="Symbol" panose="05050102010706020507" pitchFamily="18" charset="2"/>
              </a:rPr>
              <a:t></a:t>
            </a:r>
            <a:r>
              <a:rPr lang="en-US" altLang="zh-CN" dirty="0">
                <a:latin typeface="Times New Roman" panose="02020603050405020304" charset="0"/>
                <a:cs typeface="Times New Roman" panose="02020603050405020304" charset="0"/>
              </a:rPr>
              <a:t>}</a:t>
            </a:r>
            <a:endParaRPr lang="en-US" altLang="zh-CN" dirty="0">
              <a:latin typeface="Times New Roman" panose="02020603050405020304" charset="0"/>
              <a:cs typeface="Times New Roman" panose="02020603050405020304" charset="0"/>
            </a:endParaRPr>
          </a:p>
          <a:p>
            <a:pPr lvl="2" eaLnBrk="1" hangingPunct="1">
              <a:spcBef>
                <a:spcPct val="0"/>
              </a:spcBef>
              <a:buClr>
                <a:schemeClr val="hlink"/>
              </a:buClr>
              <a:buFont typeface="Wingdings" panose="05000000000000000000" pitchFamily="2" charset="2"/>
              <a:buNone/>
            </a:pPr>
            <a:r>
              <a:rPr lang="en-US" altLang="zh-CN" dirty="0">
                <a:latin typeface="Times New Roman" panose="02020603050405020304" charset="0"/>
                <a:cs typeface="Times New Roman" panose="02020603050405020304" charset="0"/>
              </a:rPr>
              <a:t>I</a:t>
            </a:r>
            <a:r>
              <a:rPr lang="en-US" altLang="zh-CN" baseline="-25000" dirty="0">
                <a:latin typeface="Times New Roman" panose="02020603050405020304" charset="0"/>
                <a:cs typeface="Times New Roman" panose="02020603050405020304" charset="0"/>
              </a:rPr>
              <a:t>2</a:t>
            </a:r>
            <a:r>
              <a:rPr lang="en-US" altLang="zh-CN" dirty="0">
                <a:latin typeface="Times New Roman" panose="02020603050405020304" charset="0"/>
                <a:cs typeface="Times New Roman" panose="02020603050405020304" charset="0"/>
              </a:rPr>
              <a:t>={S</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rPr>
              <a:t>a</a:t>
            </a:r>
            <a:r>
              <a:rPr lang="en-US" altLang="zh-CN" dirty="0" err="1">
                <a:latin typeface="Times New Roman" panose="02020603050405020304" charset="0"/>
                <a:cs typeface="Times New Roman" panose="02020603050405020304" charset="0"/>
                <a:sym typeface="Symbol" panose="05050102010706020507" pitchFamily="18" charset="2"/>
              </a:rPr>
              <a:t>A</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A</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rPr>
              <a:t>cA</a:t>
            </a:r>
            <a:r>
              <a:rPr lang="en-US" altLang="zh-CN" dirty="0">
                <a:latin typeface="Times New Roman" panose="02020603050405020304" charset="0"/>
                <a:cs typeface="Times New Roman" panose="02020603050405020304" charset="0"/>
              </a:rPr>
              <a:t>, A</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d</a:t>
            </a:r>
            <a:r>
              <a:rPr lang="en-US" altLang="zh-CN" dirty="0">
                <a:latin typeface="Times New Roman" panose="02020603050405020304" charset="0"/>
                <a:cs typeface="Times New Roman" panose="02020603050405020304" charset="0"/>
              </a:rPr>
              <a:t>}</a:t>
            </a:r>
            <a:endParaRPr lang="en-US" altLang="zh-CN" dirty="0">
              <a:latin typeface="Times New Roman" panose="02020603050405020304" charset="0"/>
              <a:cs typeface="Times New Roman" panose="02020603050405020304" charset="0"/>
            </a:endParaRPr>
          </a:p>
          <a:p>
            <a:pPr lvl="2" eaLnBrk="1" hangingPunct="1">
              <a:spcBef>
                <a:spcPct val="0"/>
              </a:spcBef>
              <a:buClr>
                <a:schemeClr val="hlink"/>
              </a:buClr>
              <a:buFont typeface="Wingdings" panose="05000000000000000000" pitchFamily="2" charset="2"/>
              <a:buNone/>
            </a:pPr>
            <a:r>
              <a:rPr lang="en-US" altLang="zh-CN" dirty="0">
                <a:latin typeface="Times New Roman" panose="02020603050405020304" charset="0"/>
                <a:cs typeface="Times New Roman" panose="02020603050405020304" charset="0"/>
              </a:rPr>
              <a:t>I</a:t>
            </a:r>
            <a:r>
              <a:rPr lang="en-US" altLang="zh-CN" baseline="-25000" dirty="0">
                <a:latin typeface="Times New Roman" panose="02020603050405020304" charset="0"/>
                <a:cs typeface="Times New Roman" panose="02020603050405020304" charset="0"/>
              </a:rPr>
              <a:t>3</a:t>
            </a:r>
            <a:r>
              <a:rPr lang="en-US" altLang="zh-CN" dirty="0">
                <a:latin typeface="Times New Roman" panose="02020603050405020304" charset="0"/>
                <a:cs typeface="Times New Roman" panose="02020603050405020304" charset="0"/>
              </a:rPr>
              <a:t>={S</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sym typeface="Symbol" panose="05050102010706020507" pitchFamily="18" charset="2"/>
              </a:rPr>
              <a:t>bB</a:t>
            </a:r>
            <a:r>
              <a:rPr lang="en-US" altLang="zh-CN" dirty="0">
                <a:latin typeface="Times New Roman" panose="02020603050405020304" charset="0"/>
                <a:cs typeface="Times New Roman" panose="02020603050405020304" charset="0"/>
                <a:sym typeface="Symbol" panose="05050102010706020507" pitchFamily="18" charset="2"/>
              </a:rPr>
              <a:t>, B</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rPr>
              <a:t>cB</a:t>
            </a:r>
            <a:r>
              <a:rPr lang="en-US" altLang="zh-CN" dirty="0">
                <a:latin typeface="Times New Roman" panose="02020603050405020304" charset="0"/>
                <a:cs typeface="Times New Roman" panose="02020603050405020304" charset="0"/>
              </a:rPr>
              <a:t>, B</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d</a:t>
            </a:r>
            <a:r>
              <a:rPr lang="en-US" altLang="zh-CN" dirty="0">
                <a:latin typeface="Times New Roman" panose="02020603050405020304" charset="0"/>
                <a:cs typeface="Times New Roman" panose="02020603050405020304" charset="0"/>
              </a:rPr>
              <a:t>}</a:t>
            </a:r>
            <a:endParaRPr lang="en-US" altLang="zh-CN" dirty="0">
              <a:latin typeface="Times New Roman" panose="02020603050405020304" charset="0"/>
              <a:cs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I</a:t>
            </a:r>
            <a:r>
              <a:rPr lang="en-US" altLang="zh-CN" sz="2400" baseline="-25000" dirty="0">
                <a:latin typeface="Times New Roman" panose="02020603050405020304" charset="0"/>
                <a:cs typeface="Times New Roman" panose="02020603050405020304" charset="0"/>
              </a:rPr>
              <a:t>6</a:t>
            </a:r>
            <a:r>
              <a:rPr lang="en-US" altLang="zh-CN" sz="2400" dirty="0">
                <a:latin typeface="Times New Roman" panose="02020603050405020304" charset="0"/>
                <a:cs typeface="Times New Roman" panose="02020603050405020304" charset="0"/>
              </a:rPr>
              <a:t>={S</a:t>
            </a:r>
            <a:r>
              <a:rPr lang="zh-CN" altLang="en-US" sz="2400" dirty="0">
                <a:latin typeface="Times New Roman" panose="02020603050405020304" charset="0"/>
                <a:cs typeface="Times New Roman" panose="02020603050405020304" charset="0"/>
              </a:rPr>
              <a:t>→</a:t>
            </a:r>
            <a:r>
              <a:rPr lang="en-US" altLang="zh-CN" sz="2400" dirty="0" err="1">
                <a:latin typeface="Times New Roman" panose="02020603050405020304" charset="0"/>
                <a:cs typeface="Times New Roman" panose="02020603050405020304" charset="0"/>
                <a:sym typeface="Symbol" panose="05050102010706020507" pitchFamily="18" charset="2"/>
              </a:rPr>
              <a:t>aA</a:t>
            </a:r>
            <a:r>
              <a:rPr lang="en-US" altLang="zh-CN" sz="2400" dirty="0">
                <a:latin typeface="Times New Roman" panose="02020603050405020304" charset="0"/>
                <a:cs typeface="Times New Roman" panose="02020603050405020304" charset="0"/>
                <a:sym typeface="Symbol" panose="05050102010706020507" pitchFamily="18" charset="2"/>
              </a:rPr>
              <a:t></a:t>
            </a:r>
            <a:r>
              <a:rPr lang="en-US" altLang="zh-CN" sz="2400" dirty="0">
                <a:latin typeface="Times New Roman" panose="02020603050405020304" charset="0"/>
                <a:cs typeface="Times New Roman" panose="02020603050405020304" charset="0"/>
              </a:rPr>
              <a:t>}</a:t>
            </a:r>
            <a:endParaRPr lang="en-US" altLang="zh-CN" sz="2400" dirty="0">
              <a:latin typeface="Times New Roman" panose="02020603050405020304" charset="0"/>
              <a:cs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I</a:t>
            </a:r>
            <a:r>
              <a:rPr lang="en-US" altLang="zh-CN" sz="2400" baseline="-25000" dirty="0">
                <a:latin typeface="Times New Roman" panose="02020603050405020304" charset="0"/>
                <a:cs typeface="Times New Roman" panose="02020603050405020304" charset="0"/>
              </a:rPr>
              <a:t>4</a:t>
            </a:r>
            <a:r>
              <a:rPr lang="en-US" altLang="zh-CN" sz="2400" dirty="0">
                <a:latin typeface="Times New Roman" panose="02020603050405020304" charset="0"/>
                <a:cs typeface="Times New Roman" panose="02020603050405020304" charset="0"/>
              </a:rPr>
              <a:t>={A</a:t>
            </a:r>
            <a:r>
              <a:rPr lang="zh-CN" altLang="en-US" sz="2400" dirty="0">
                <a:latin typeface="Times New Roman" panose="02020603050405020304" charset="0"/>
                <a:cs typeface="Times New Roman" panose="02020603050405020304" charset="0"/>
              </a:rPr>
              <a:t>→</a:t>
            </a:r>
            <a:r>
              <a:rPr lang="en-US" altLang="zh-CN" sz="2400" dirty="0" err="1">
                <a:latin typeface="Times New Roman" panose="02020603050405020304" charset="0"/>
                <a:cs typeface="Times New Roman" panose="02020603050405020304" charset="0"/>
                <a:sym typeface="Symbol" panose="05050102010706020507" pitchFamily="18" charset="2"/>
              </a:rPr>
              <a:t>cA</a:t>
            </a:r>
            <a:r>
              <a:rPr lang="en-US" altLang="zh-CN" sz="2400" dirty="0">
                <a:latin typeface="Times New Roman" panose="02020603050405020304" charset="0"/>
                <a:cs typeface="Times New Roman" panose="02020603050405020304" charset="0"/>
                <a:sym typeface="Symbol" panose="05050102010706020507" pitchFamily="18" charset="2"/>
              </a:rPr>
              <a:t>, </a:t>
            </a:r>
            <a:r>
              <a:rPr lang="en-US" altLang="zh-CN" sz="2400" dirty="0">
                <a:latin typeface="Times New Roman" panose="02020603050405020304" charset="0"/>
                <a:cs typeface="Times New Roman" panose="02020603050405020304" charset="0"/>
              </a:rPr>
              <a:t>A</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a:t>
            </a:r>
            <a:r>
              <a:rPr lang="en-US" altLang="zh-CN" sz="2400" dirty="0" err="1">
                <a:latin typeface="Times New Roman" panose="02020603050405020304" charset="0"/>
                <a:cs typeface="Times New Roman" panose="02020603050405020304" charset="0"/>
              </a:rPr>
              <a:t>cA</a:t>
            </a:r>
            <a:r>
              <a:rPr lang="en-US" altLang="zh-CN" sz="2400" dirty="0">
                <a:latin typeface="Times New Roman" panose="02020603050405020304" charset="0"/>
                <a:cs typeface="Times New Roman" panose="02020603050405020304" charset="0"/>
              </a:rPr>
              <a:t>, A</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d</a:t>
            </a:r>
            <a:r>
              <a:rPr lang="en-US" altLang="zh-CN" sz="2400" dirty="0">
                <a:latin typeface="Times New Roman" panose="02020603050405020304" charset="0"/>
                <a:cs typeface="Times New Roman" panose="02020603050405020304" charset="0"/>
              </a:rPr>
              <a:t>}</a:t>
            </a:r>
            <a:endParaRPr lang="en-US" altLang="zh-CN" sz="2400" dirty="0">
              <a:latin typeface="Times New Roman" panose="02020603050405020304" charset="0"/>
              <a:cs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I</a:t>
            </a:r>
            <a:r>
              <a:rPr lang="en-US" altLang="zh-CN" sz="2400" baseline="-25000" dirty="0">
                <a:latin typeface="Times New Roman" panose="02020603050405020304" charset="0"/>
                <a:cs typeface="Times New Roman" panose="02020603050405020304" charset="0"/>
              </a:rPr>
              <a:t>10</a:t>
            </a:r>
            <a:r>
              <a:rPr lang="en-US" altLang="zh-CN" sz="2400" dirty="0">
                <a:latin typeface="Times New Roman" panose="02020603050405020304" charset="0"/>
                <a:cs typeface="Times New Roman" panose="02020603050405020304" charset="0"/>
              </a:rPr>
              <a:t>={A</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rPr>
              <a:t>d</a:t>
            </a:r>
            <a:r>
              <a:rPr lang="en-US" altLang="zh-CN" sz="2400" dirty="0">
                <a:latin typeface="Times New Roman" panose="02020603050405020304" charset="0"/>
                <a:cs typeface="Times New Roman" panose="02020603050405020304" charset="0"/>
                <a:sym typeface="Symbol" panose="05050102010706020507" pitchFamily="18" charset="2"/>
              </a:rPr>
              <a:t></a:t>
            </a:r>
            <a:r>
              <a:rPr lang="en-US" altLang="zh-CN" sz="2400" dirty="0">
                <a:latin typeface="Times New Roman" panose="02020603050405020304" charset="0"/>
                <a:cs typeface="Times New Roman" panose="02020603050405020304" charset="0"/>
              </a:rPr>
              <a:t>}</a:t>
            </a:r>
            <a:endParaRPr lang="en-US" altLang="zh-CN" sz="2400" dirty="0">
              <a:latin typeface="Times New Roman" panose="02020603050405020304" charset="0"/>
              <a:cs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I</a:t>
            </a:r>
            <a:r>
              <a:rPr lang="en-US" altLang="zh-CN" sz="2400" baseline="-25000" dirty="0">
                <a:latin typeface="Times New Roman" panose="02020603050405020304" charset="0"/>
                <a:cs typeface="Times New Roman" panose="02020603050405020304" charset="0"/>
              </a:rPr>
              <a:t>7</a:t>
            </a:r>
            <a:r>
              <a:rPr lang="en-US" altLang="zh-CN" sz="2400" dirty="0">
                <a:latin typeface="Times New Roman" panose="02020603050405020304" charset="0"/>
                <a:cs typeface="Times New Roman" panose="02020603050405020304" charset="0"/>
              </a:rPr>
              <a:t>={S</a:t>
            </a:r>
            <a:r>
              <a:rPr lang="zh-CN" altLang="en-US" sz="2400" dirty="0">
                <a:latin typeface="Times New Roman" panose="02020603050405020304" charset="0"/>
                <a:cs typeface="Times New Roman" panose="02020603050405020304" charset="0"/>
              </a:rPr>
              <a:t>→</a:t>
            </a:r>
            <a:r>
              <a:rPr lang="en-US" altLang="zh-CN" sz="2400" dirty="0" err="1">
                <a:latin typeface="Times New Roman" panose="02020603050405020304" charset="0"/>
                <a:cs typeface="Times New Roman" panose="02020603050405020304" charset="0"/>
                <a:sym typeface="Symbol" panose="05050102010706020507" pitchFamily="18" charset="2"/>
              </a:rPr>
              <a:t>bB</a:t>
            </a:r>
            <a:r>
              <a:rPr lang="en-US" altLang="zh-CN" sz="2400" dirty="0">
                <a:latin typeface="Times New Roman" panose="02020603050405020304" charset="0"/>
                <a:cs typeface="Times New Roman" panose="02020603050405020304" charset="0"/>
                <a:sym typeface="Symbol" panose="05050102010706020507" pitchFamily="18" charset="2"/>
              </a:rPr>
              <a:t></a:t>
            </a:r>
            <a:r>
              <a:rPr lang="en-US" altLang="zh-CN" sz="2400" dirty="0">
                <a:latin typeface="Times New Roman" panose="02020603050405020304" charset="0"/>
                <a:cs typeface="Times New Roman" panose="02020603050405020304" charset="0"/>
              </a:rPr>
              <a:t>}</a:t>
            </a:r>
            <a:endParaRPr lang="en-US" altLang="zh-CN" sz="2400" dirty="0">
              <a:latin typeface="Times New Roman" panose="02020603050405020304" charset="0"/>
              <a:cs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I</a:t>
            </a:r>
            <a:r>
              <a:rPr lang="en-US" altLang="zh-CN" sz="2400" baseline="-25000" dirty="0">
                <a:latin typeface="Times New Roman" panose="02020603050405020304" charset="0"/>
                <a:cs typeface="Times New Roman" panose="02020603050405020304" charset="0"/>
              </a:rPr>
              <a:t>5</a:t>
            </a:r>
            <a:r>
              <a:rPr lang="en-US" altLang="zh-CN" sz="2400" dirty="0">
                <a:latin typeface="Times New Roman" panose="02020603050405020304" charset="0"/>
                <a:cs typeface="Times New Roman" panose="02020603050405020304" charset="0"/>
              </a:rPr>
              <a:t>={B</a:t>
            </a:r>
            <a:r>
              <a:rPr lang="zh-CN" altLang="en-US" sz="2400" dirty="0">
                <a:latin typeface="Times New Roman" panose="02020603050405020304" charset="0"/>
                <a:cs typeface="Times New Roman" panose="02020603050405020304" charset="0"/>
              </a:rPr>
              <a:t>→</a:t>
            </a:r>
            <a:r>
              <a:rPr lang="en-US" altLang="zh-CN" sz="2400" dirty="0" err="1">
                <a:latin typeface="Times New Roman" panose="02020603050405020304" charset="0"/>
                <a:cs typeface="Times New Roman" panose="02020603050405020304" charset="0"/>
                <a:sym typeface="Symbol" panose="05050102010706020507" pitchFamily="18" charset="2"/>
              </a:rPr>
              <a:t>cB</a:t>
            </a:r>
            <a:r>
              <a:rPr lang="en-US" altLang="zh-CN" sz="2400" dirty="0">
                <a:latin typeface="Times New Roman" panose="02020603050405020304" charset="0"/>
                <a:cs typeface="Times New Roman" panose="02020603050405020304" charset="0"/>
                <a:sym typeface="Symbol" panose="05050102010706020507" pitchFamily="18" charset="2"/>
              </a:rPr>
              <a:t>, B</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a:t>
            </a:r>
            <a:r>
              <a:rPr lang="en-US" altLang="zh-CN" sz="2400" dirty="0" err="1">
                <a:latin typeface="Times New Roman" panose="02020603050405020304" charset="0"/>
                <a:cs typeface="Times New Roman" panose="02020603050405020304" charset="0"/>
              </a:rPr>
              <a:t>cB</a:t>
            </a:r>
            <a:r>
              <a:rPr lang="en-US" altLang="zh-CN" sz="2400" dirty="0">
                <a:latin typeface="Times New Roman" panose="02020603050405020304" charset="0"/>
                <a:cs typeface="Times New Roman" panose="02020603050405020304" charset="0"/>
              </a:rPr>
              <a:t>, B</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sym typeface="Symbol" panose="05050102010706020507" pitchFamily="18" charset="2"/>
              </a:rPr>
              <a:t>d</a:t>
            </a:r>
            <a:r>
              <a:rPr lang="en-US" altLang="zh-CN" sz="2400" dirty="0">
                <a:latin typeface="Times New Roman" panose="02020603050405020304" charset="0"/>
                <a:cs typeface="Times New Roman" panose="02020603050405020304" charset="0"/>
              </a:rPr>
              <a:t>}</a:t>
            </a:r>
            <a:endParaRPr lang="en-US" altLang="zh-CN" sz="2400" dirty="0">
              <a:latin typeface="Times New Roman" panose="02020603050405020304" charset="0"/>
              <a:cs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I</a:t>
            </a:r>
            <a:r>
              <a:rPr lang="en-US" altLang="zh-CN" sz="2400" baseline="-25000" dirty="0">
                <a:latin typeface="Times New Roman" panose="02020603050405020304" charset="0"/>
                <a:cs typeface="Times New Roman" panose="02020603050405020304" charset="0"/>
              </a:rPr>
              <a:t>11</a:t>
            </a:r>
            <a:r>
              <a:rPr lang="en-US" altLang="zh-CN" sz="2400" dirty="0">
                <a:latin typeface="Times New Roman" panose="02020603050405020304" charset="0"/>
                <a:cs typeface="Times New Roman" panose="02020603050405020304" charset="0"/>
              </a:rPr>
              <a:t>={B</a:t>
            </a:r>
            <a:r>
              <a:rPr lang="zh-CN" altLang="en-US" sz="2400" dirty="0">
                <a:latin typeface="Times New Roman" panose="02020603050405020304" charset="0"/>
                <a:cs typeface="Times New Roman" panose="02020603050405020304" charset="0"/>
              </a:rPr>
              <a:t>→</a:t>
            </a:r>
            <a:r>
              <a:rPr lang="en-US" altLang="zh-CN" sz="2400" dirty="0">
                <a:latin typeface="Times New Roman" panose="02020603050405020304" charset="0"/>
                <a:cs typeface="Times New Roman" panose="02020603050405020304" charset="0"/>
              </a:rPr>
              <a:t>d</a:t>
            </a:r>
            <a:r>
              <a:rPr lang="en-US" altLang="zh-CN" sz="2400" dirty="0">
                <a:latin typeface="Times New Roman" panose="02020603050405020304" charset="0"/>
                <a:cs typeface="Times New Roman" panose="02020603050405020304" charset="0"/>
                <a:sym typeface="Symbol" panose="05050102010706020507" pitchFamily="18" charset="2"/>
              </a:rPr>
              <a:t></a:t>
            </a:r>
            <a:r>
              <a:rPr lang="en-US" altLang="zh-CN" sz="2400" dirty="0">
                <a:latin typeface="Times New Roman" panose="02020603050405020304" charset="0"/>
                <a:cs typeface="Times New Roman" panose="02020603050405020304" charset="0"/>
              </a:rPr>
              <a:t>}</a:t>
            </a:r>
            <a:endParaRPr lang="en-US" altLang="zh-CN" sz="2400" dirty="0">
              <a:latin typeface="Times New Roman" panose="02020603050405020304" charset="0"/>
              <a:cs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I</a:t>
            </a:r>
            <a:r>
              <a:rPr lang="en-US" altLang="zh-CN" sz="2400" baseline="-25000" dirty="0">
                <a:latin typeface="Times New Roman" panose="02020603050405020304" charset="0"/>
                <a:cs typeface="Times New Roman" panose="02020603050405020304" charset="0"/>
              </a:rPr>
              <a:t>8</a:t>
            </a:r>
            <a:r>
              <a:rPr lang="en-US" altLang="zh-CN" sz="2400" dirty="0">
                <a:latin typeface="Times New Roman" panose="02020603050405020304" charset="0"/>
                <a:cs typeface="Times New Roman" panose="02020603050405020304" charset="0"/>
              </a:rPr>
              <a:t>={S</a:t>
            </a:r>
            <a:r>
              <a:rPr lang="zh-CN" altLang="en-US" sz="2400" dirty="0">
                <a:latin typeface="Times New Roman" panose="02020603050405020304" charset="0"/>
                <a:cs typeface="Times New Roman" panose="02020603050405020304" charset="0"/>
              </a:rPr>
              <a:t>→</a:t>
            </a:r>
            <a:r>
              <a:rPr lang="en-US" altLang="zh-CN" sz="2400" dirty="0" err="1">
                <a:latin typeface="Times New Roman" panose="02020603050405020304" charset="0"/>
                <a:cs typeface="Times New Roman" panose="02020603050405020304" charset="0"/>
                <a:sym typeface="Symbol" panose="05050102010706020507" pitchFamily="18" charset="2"/>
              </a:rPr>
              <a:t>cA</a:t>
            </a:r>
            <a:r>
              <a:rPr lang="en-US" altLang="zh-CN" sz="2400" dirty="0">
                <a:latin typeface="Times New Roman" panose="02020603050405020304" charset="0"/>
                <a:cs typeface="Times New Roman" panose="02020603050405020304" charset="0"/>
                <a:sym typeface="Symbol" panose="05050102010706020507" pitchFamily="18" charset="2"/>
              </a:rPr>
              <a:t></a:t>
            </a:r>
            <a:r>
              <a:rPr lang="en-US" altLang="zh-CN" sz="2400" dirty="0">
                <a:latin typeface="Times New Roman" panose="02020603050405020304" charset="0"/>
                <a:cs typeface="Times New Roman" panose="02020603050405020304" charset="0"/>
              </a:rPr>
              <a:t>}</a:t>
            </a:r>
            <a:endParaRPr lang="en-US" altLang="zh-CN" sz="2400" dirty="0">
              <a:latin typeface="Times New Roman" panose="02020603050405020304" charset="0"/>
              <a:cs typeface="Times New Roman" panose="02020603050405020304" charset="0"/>
            </a:endParaRPr>
          </a:p>
          <a:p>
            <a:pP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I</a:t>
            </a:r>
            <a:r>
              <a:rPr lang="en-US" altLang="zh-CN" sz="2400" baseline="-25000" dirty="0">
                <a:latin typeface="Times New Roman" panose="02020603050405020304" charset="0"/>
                <a:cs typeface="Times New Roman" panose="02020603050405020304" charset="0"/>
              </a:rPr>
              <a:t>9</a:t>
            </a:r>
            <a:r>
              <a:rPr lang="en-US" altLang="zh-CN" sz="2400" dirty="0">
                <a:latin typeface="Times New Roman" panose="02020603050405020304" charset="0"/>
                <a:cs typeface="Times New Roman" panose="02020603050405020304" charset="0"/>
              </a:rPr>
              <a:t>={S</a:t>
            </a:r>
            <a:r>
              <a:rPr lang="zh-CN" altLang="en-US" sz="2400" dirty="0">
                <a:latin typeface="Times New Roman" panose="02020603050405020304" charset="0"/>
                <a:cs typeface="Times New Roman" panose="02020603050405020304" charset="0"/>
              </a:rPr>
              <a:t>→</a:t>
            </a:r>
            <a:r>
              <a:rPr lang="en-US" altLang="zh-CN" sz="2400" dirty="0" err="1">
                <a:latin typeface="Times New Roman" panose="02020603050405020304" charset="0"/>
                <a:cs typeface="Times New Roman" panose="02020603050405020304" charset="0"/>
                <a:sym typeface="Symbol" panose="05050102010706020507" pitchFamily="18" charset="2"/>
              </a:rPr>
              <a:t>cB</a:t>
            </a:r>
            <a:r>
              <a:rPr lang="en-US" altLang="zh-CN" sz="2400" dirty="0">
                <a:latin typeface="Times New Roman" panose="02020603050405020304" charset="0"/>
                <a:cs typeface="Times New Roman" panose="02020603050405020304" charset="0"/>
                <a:sym typeface="Symbol" panose="05050102010706020507" pitchFamily="18" charset="2"/>
              </a:rPr>
              <a:t></a:t>
            </a:r>
            <a:r>
              <a:rPr lang="en-US" altLang="zh-CN" sz="2400" dirty="0">
                <a:latin typeface="Times New Roman" panose="02020603050405020304" charset="0"/>
                <a:cs typeface="Times New Roman" panose="02020603050405020304" charset="0"/>
              </a:rPr>
              <a:t>}</a:t>
            </a:r>
            <a:endParaRPr lang="en-US" altLang="zh-CN" sz="2400" dirty="0">
              <a:latin typeface="Times New Roman" panose="02020603050405020304" charset="0"/>
              <a:cs typeface="Times New Roman" panose="02020603050405020304" charset="0"/>
            </a:endParaRPr>
          </a:p>
        </p:txBody>
      </p:sp>
      <p:sp>
        <p:nvSpPr>
          <p:cNvPr id="11" name="矩形 10"/>
          <p:cNvSpPr>
            <a:spLocks noChangeArrowheads="1"/>
          </p:cNvSpPr>
          <p:nvPr/>
        </p:nvSpPr>
        <p:spPr bwMode="auto">
          <a:xfrm>
            <a:off x="6248400" y="2209800"/>
            <a:ext cx="4343400" cy="457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92075" indent="-92075"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lvl="2" eaLnBrk="1" hangingPunct="1">
              <a:lnSpc>
                <a:spcPct val="130000"/>
              </a:lnSpc>
              <a:spcBef>
                <a:spcPct val="0"/>
              </a:spcBef>
              <a:buClr>
                <a:schemeClr val="hlink"/>
              </a:buClr>
              <a:buFont typeface="Wingdings" panose="05000000000000000000" pitchFamily="2" charset="2"/>
              <a:buNone/>
            </a:pPr>
            <a:r>
              <a:rPr lang="en-US" altLang="zh-CN" sz="2800" dirty="0">
                <a:latin typeface="Times New Roman" panose="02020603050405020304" charset="0"/>
                <a:cs typeface="Times New Roman" panose="02020603050405020304" charset="0"/>
              </a:rPr>
              <a:t>go(I</a:t>
            </a:r>
            <a:r>
              <a:rPr lang="en-US" altLang="zh-CN" sz="2800" baseline="-25000" dirty="0">
                <a:latin typeface="Times New Roman" panose="02020603050405020304" charset="0"/>
                <a:cs typeface="Times New Roman" panose="02020603050405020304" charset="0"/>
              </a:rPr>
              <a:t>0</a:t>
            </a:r>
            <a:r>
              <a:rPr lang="en-US" altLang="zh-CN" sz="2800" dirty="0">
                <a:latin typeface="Times New Roman" panose="02020603050405020304" charset="0"/>
                <a:cs typeface="Times New Roman" panose="02020603050405020304" charset="0"/>
              </a:rPr>
              <a:t>, S)=I</a:t>
            </a:r>
            <a:r>
              <a:rPr lang="en-US" altLang="zh-CN" sz="2800" baseline="-25000" dirty="0">
                <a:latin typeface="Times New Roman" panose="02020603050405020304" charset="0"/>
                <a:cs typeface="Times New Roman" panose="02020603050405020304" charset="0"/>
              </a:rPr>
              <a:t>1	</a:t>
            </a:r>
            <a:r>
              <a:rPr lang="en-US" altLang="zh-CN" sz="2800" dirty="0">
                <a:latin typeface="Times New Roman" panose="02020603050405020304" charset="0"/>
                <a:cs typeface="Times New Roman" panose="02020603050405020304" charset="0"/>
              </a:rPr>
              <a:t>   go(I</a:t>
            </a:r>
            <a:r>
              <a:rPr lang="en-US" altLang="zh-CN" sz="2800" baseline="-25000" dirty="0">
                <a:latin typeface="Times New Roman" panose="02020603050405020304" charset="0"/>
                <a:cs typeface="Times New Roman" panose="02020603050405020304" charset="0"/>
              </a:rPr>
              <a:t>0</a:t>
            </a:r>
            <a:r>
              <a:rPr lang="en-US" altLang="zh-CN" sz="2800" dirty="0">
                <a:latin typeface="Times New Roman" panose="02020603050405020304" charset="0"/>
                <a:cs typeface="Times New Roman" panose="02020603050405020304" charset="0"/>
              </a:rPr>
              <a:t>, a)=I</a:t>
            </a:r>
            <a:r>
              <a:rPr lang="en-US" altLang="zh-CN" sz="2800" baseline="-25000" dirty="0">
                <a:latin typeface="Times New Roman" panose="02020603050405020304" charset="0"/>
                <a:cs typeface="Times New Roman" panose="02020603050405020304" charset="0"/>
              </a:rPr>
              <a:t>2</a:t>
            </a:r>
            <a:endParaRPr lang="en-US" altLang="zh-CN" sz="2800" baseline="-25000" dirty="0">
              <a:latin typeface="Times New Roman" panose="02020603050405020304" charset="0"/>
              <a:cs typeface="Times New Roman" panose="02020603050405020304" charset="0"/>
            </a:endParaRPr>
          </a:p>
          <a:p>
            <a:pPr lvl="2" eaLnBrk="1" hangingPunct="1">
              <a:lnSpc>
                <a:spcPct val="130000"/>
              </a:lnSpc>
              <a:spcBef>
                <a:spcPct val="0"/>
              </a:spcBef>
              <a:buClr>
                <a:schemeClr val="hlink"/>
              </a:buClr>
              <a:buFont typeface="Wingdings" panose="05000000000000000000" pitchFamily="2" charset="2"/>
              <a:buNone/>
            </a:pPr>
            <a:r>
              <a:rPr lang="en-US" altLang="zh-CN" sz="2800" dirty="0">
                <a:latin typeface="Times New Roman" panose="02020603050405020304" charset="0"/>
                <a:cs typeface="Times New Roman" panose="02020603050405020304" charset="0"/>
              </a:rPr>
              <a:t>go(I</a:t>
            </a:r>
            <a:r>
              <a:rPr lang="en-US" altLang="zh-CN" sz="2800" baseline="-25000" dirty="0">
                <a:latin typeface="Times New Roman" panose="02020603050405020304" charset="0"/>
                <a:cs typeface="Times New Roman" panose="02020603050405020304" charset="0"/>
              </a:rPr>
              <a:t>0</a:t>
            </a:r>
            <a:r>
              <a:rPr lang="en-US" altLang="zh-CN" sz="2800" dirty="0">
                <a:latin typeface="Times New Roman" panose="02020603050405020304" charset="0"/>
                <a:cs typeface="Times New Roman" panose="02020603050405020304" charset="0"/>
              </a:rPr>
              <a:t>, b)=I</a:t>
            </a:r>
            <a:r>
              <a:rPr lang="en-US" altLang="zh-CN" sz="2800" baseline="-25000" dirty="0">
                <a:latin typeface="Times New Roman" panose="02020603050405020304" charset="0"/>
                <a:cs typeface="Times New Roman" panose="02020603050405020304" charset="0"/>
              </a:rPr>
              <a:t>3	     </a:t>
            </a:r>
            <a:r>
              <a:rPr lang="en-US" altLang="zh-CN" sz="2800" dirty="0">
                <a:latin typeface="Times New Roman" panose="02020603050405020304" charset="0"/>
                <a:cs typeface="Times New Roman" panose="02020603050405020304" charset="0"/>
              </a:rPr>
              <a:t>go(I</a:t>
            </a:r>
            <a:r>
              <a:rPr lang="en-US" altLang="zh-CN" sz="2800" baseline="-25000" dirty="0">
                <a:latin typeface="Times New Roman" panose="02020603050405020304" charset="0"/>
                <a:cs typeface="Times New Roman" panose="02020603050405020304" charset="0"/>
              </a:rPr>
              <a:t>2</a:t>
            </a:r>
            <a:r>
              <a:rPr lang="en-US" altLang="zh-CN" sz="2800" dirty="0">
                <a:latin typeface="Times New Roman" panose="02020603050405020304" charset="0"/>
                <a:cs typeface="Times New Roman" panose="02020603050405020304" charset="0"/>
              </a:rPr>
              <a:t>, A)=I</a:t>
            </a:r>
            <a:r>
              <a:rPr lang="en-US" altLang="zh-CN" sz="2800" baseline="-25000" dirty="0">
                <a:latin typeface="Times New Roman" panose="02020603050405020304" charset="0"/>
                <a:cs typeface="Times New Roman" panose="02020603050405020304" charset="0"/>
              </a:rPr>
              <a:t>6</a:t>
            </a:r>
            <a:endParaRPr lang="en-US" altLang="zh-CN" sz="2800" baseline="-25000" dirty="0">
              <a:latin typeface="Times New Roman" panose="02020603050405020304" charset="0"/>
              <a:cs typeface="Times New Roman" panose="02020603050405020304" charset="0"/>
            </a:endParaRPr>
          </a:p>
          <a:p>
            <a:pPr lvl="2" eaLnBrk="1" hangingPunct="1">
              <a:lnSpc>
                <a:spcPct val="130000"/>
              </a:lnSpc>
              <a:spcBef>
                <a:spcPct val="0"/>
              </a:spcBef>
              <a:buClr>
                <a:schemeClr val="hlink"/>
              </a:buClr>
              <a:buFont typeface="Wingdings" panose="05000000000000000000" pitchFamily="2" charset="2"/>
              <a:buNone/>
            </a:pPr>
            <a:r>
              <a:rPr lang="en-US" altLang="zh-CN" sz="2800" dirty="0">
                <a:latin typeface="Times New Roman" panose="02020603050405020304" charset="0"/>
                <a:cs typeface="Times New Roman" panose="02020603050405020304" charset="0"/>
              </a:rPr>
              <a:t>go(I</a:t>
            </a:r>
            <a:r>
              <a:rPr lang="en-US" altLang="zh-CN" sz="2800" baseline="-25000" dirty="0">
                <a:latin typeface="Times New Roman" panose="02020603050405020304" charset="0"/>
                <a:cs typeface="Times New Roman" panose="02020603050405020304" charset="0"/>
              </a:rPr>
              <a:t>2</a:t>
            </a:r>
            <a:r>
              <a:rPr lang="en-US" altLang="zh-CN" sz="2800" dirty="0">
                <a:latin typeface="Times New Roman" panose="02020603050405020304" charset="0"/>
                <a:cs typeface="Times New Roman" panose="02020603050405020304" charset="0"/>
              </a:rPr>
              <a:t>, c)=I</a:t>
            </a:r>
            <a:r>
              <a:rPr lang="en-US" altLang="zh-CN" sz="2800" baseline="-25000" dirty="0">
                <a:latin typeface="Times New Roman" panose="02020603050405020304" charset="0"/>
                <a:cs typeface="Times New Roman" panose="02020603050405020304" charset="0"/>
              </a:rPr>
              <a:t>4	     </a:t>
            </a:r>
            <a:r>
              <a:rPr lang="en-US" altLang="zh-CN" sz="2800" dirty="0">
                <a:latin typeface="Times New Roman" panose="02020603050405020304" charset="0"/>
                <a:cs typeface="Times New Roman" panose="02020603050405020304" charset="0"/>
              </a:rPr>
              <a:t>go(I</a:t>
            </a:r>
            <a:r>
              <a:rPr lang="en-US" altLang="zh-CN" sz="2800" baseline="-25000" dirty="0">
                <a:latin typeface="Times New Roman" panose="02020603050405020304" charset="0"/>
                <a:cs typeface="Times New Roman" panose="02020603050405020304" charset="0"/>
              </a:rPr>
              <a:t>2</a:t>
            </a:r>
            <a:r>
              <a:rPr lang="en-US" altLang="zh-CN" sz="2800" dirty="0">
                <a:latin typeface="Times New Roman" panose="02020603050405020304" charset="0"/>
                <a:cs typeface="Times New Roman" panose="02020603050405020304" charset="0"/>
              </a:rPr>
              <a:t>, d)=I</a:t>
            </a:r>
            <a:r>
              <a:rPr lang="en-US" altLang="zh-CN" sz="2800" baseline="-25000" dirty="0">
                <a:latin typeface="Times New Roman" panose="02020603050405020304" charset="0"/>
                <a:cs typeface="Times New Roman" panose="02020603050405020304" charset="0"/>
              </a:rPr>
              <a:t>10</a:t>
            </a:r>
            <a:endParaRPr lang="en-US" altLang="zh-CN" sz="2800" baseline="-25000" dirty="0">
              <a:latin typeface="Times New Roman" panose="02020603050405020304" charset="0"/>
              <a:cs typeface="Times New Roman" panose="02020603050405020304" charset="0"/>
            </a:endParaRPr>
          </a:p>
          <a:p>
            <a:pPr lvl="2" eaLnBrk="1" hangingPunct="1">
              <a:lnSpc>
                <a:spcPct val="130000"/>
              </a:lnSpc>
              <a:spcBef>
                <a:spcPct val="0"/>
              </a:spcBef>
              <a:buClr>
                <a:schemeClr val="hlink"/>
              </a:buClr>
              <a:buFont typeface="Wingdings" panose="05000000000000000000" pitchFamily="2" charset="2"/>
              <a:buNone/>
            </a:pPr>
            <a:r>
              <a:rPr lang="en-US" altLang="zh-CN" sz="2800" dirty="0">
                <a:latin typeface="Times New Roman" panose="02020603050405020304" charset="0"/>
                <a:cs typeface="Times New Roman" panose="02020603050405020304" charset="0"/>
              </a:rPr>
              <a:t>go(I</a:t>
            </a:r>
            <a:r>
              <a:rPr lang="en-US" altLang="zh-CN" sz="2800" baseline="-25000" dirty="0">
                <a:latin typeface="Times New Roman" panose="02020603050405020304" charset="0"/>
                <a:cs typeface="Times New Roman" panose="02020603050405020304" charset="0"/>
              </a:rPr>
              <a:t>3</a:t>
            </a:r>
            <a:r>
              <a:rPr lang="en-US" altLang="zh-CN" sz="2800" dirty="0">
                <a:latin typeface="Times New Roman" panose="02020603050405020304" charset="0"/>
                <a:cs typeface="Times New Roman" panose="02020603050405020304" charset="0"/>
              </a:rPr>
              <a:t>, B)=I</a:t>
            </a:r>
            <a:r>
              <a:rPr lang="en-US" altLang="zh-CN" sz="2800" baseline="-25000" dirty="0">
                <a:latin typeface="Times New Roman" panose="02020603050405020304" charset="0"/>
                <a:cs typeface="Times New Roman" panose="02020603050405020304" charset="0"/>
              </a:rPr>
              <a:t>7       </a:t>
            </a:r>
            <a:r>
              <a:rPr lang="en-US" altLang="zh-CN" sz="2800" dirty="0">
                <a:latin typeface="Times New Roman" panose="02020603050405020304" charset="0"/>
                <a:cs typeface="Times New Roman" panose="02020603050405020304" charset="0"/>
              </a:rPr>
              <a:t>go(I</a:t>
            </a:r>
            <a:r>
              <a:rPr lang="en-US" altLang="zh-CN" sz="2800" baseline="-25000" dirty="0">
                <a:latin typeface="Times New Roman" panose="02020603050405020304" charset="0"/>
                <a:cs typeface="Times New Roman" panose="02020603050405020304" charset="0"/>
              </a:rPr>
              <a:t>3</a:t>
            </a:r>
            <a:r>
              <a:rPr lang="en-US" altLang="zh-CN" sz="2800" dirty="0">
                <a:latin typeface="Times New Roman" panose="02020603050405020304" charset="0"/>
                <a:cs typeface="Times New Roman" panose="02020603050405020304" charset="0"/>
              </a:rPr>
              <a:t>, c)=I</a:t>
            </a:r>
            <a:r>
              <a:rPr lang="en-US" altLang="zh-CN" sz="2800" baseline="-25000" dirty="0">
                <a:latin typeface="Times New Roman" panose="02020603050405020304" charset="0"/>
                <a:cs typeface="Times New Roman" panose="02020603050405020304" charset="0"/>
              </a:rPr>
              <a:t>5</a:t>
            </a:r>
            <a:endParaRPr lang="en-US" altLang="zh-CN" sz="2800" baseline="-25000" dirty="0">
              <a:latin typeface="Times New Roman" panose="02020603050405020304" charset="0"/>
              <a:cs typeface="Times New Roman" panose="02020603050405020304" charset="0"/>
            </a:endParaRPr>
          </a:p>
          <a:p>
            <a:pPr lvl="2" eaLnBrk="1" hangingPunct="1">
              <a:lnSpc>
                <a:spcPct val="130000"/>
              </a:lnSpc>
              <a:spcBef>
                <a:spcPct val="0"/>
              </a:spcBef>
              <a:buClr>
                <a:schemeClr val="hlink"/>
              </a:buClr>
              <a:buFont typeface="Wingdings" panose="05000000000000000000" pitchFamily="2" charset="2"/>
              <a:buNone/>
            </a:pPr>
            <a:r>
              <a:rPr lang="en-US" altLang="zh-CN" sz="2800" dirty="0">
                <a:latin typeface="Times New Roman" panose="02020603050405020304" charset="0"/>
                <a:cs typeface="Times New Roman" panose="02020603050405020304" charset="0"/>
              </a:rPr>
              <a:t>go(I</a:t>
            </a:r>
            <a:r>
              <a:rPr lang="en-US" altLang="zh-CN" sz="2800" baseline="-25000" dirty="0">
                <a:latin typeface="Times New Roman" panose="02020603050405020304" charset="0"/>
                <a:cs typeface="Times New Roman" panose="02020603050405020304" charset="0"/>
              </a:rPr>
              <a:t>3</a:t>
            </a:r>
            <a:r>
              <a:rPr lang="en-US" altLang="zh-CN" sz="2800" dirty="0">
                <a:latin typeface="Times New Roman" panose="02020603050405020304" charset="0"/>
                <a:cs typeface="Times New Roman" panose="02020603050405020304" charset="0"/>
              </a:rPr>
              <a:t>, d)=I</a:t>
            </a:r>
            <a:r>
              <a:rPr lang="en-US" altLang="zh-CN" sz="2800" baseline="-25000" dirty="0">
                <a:latin typeface="Times New Roman" panose="02020603050405020304" charset="0"/>
                <a:cs typeface="Times New Roman" panose="02020603050405020304" charset="0"/>
              </a:rPr>
              <a:t>11	      </a:t>
            </a:r>
            <a:r>
              <a:rPr lang="en-US" altLang="zh-CN" sz="2800" dirty="0">
                <a:latin typeface="Times New Roman" panose="02020603050405020304" charset="0"/>
                <a:cs typeface="Times New Roman" panose="02020603050405020304" charset="0"/>
              </a:rPr>
              <a:t>go(I</a:t>
            </a:r>
            <a:r>
              <a:rPr lang="en-US" altLang="zh-CN" sz="2800" baseline="-25000" dirty="0">
                <a:latin typeface="Times New Roman" panose="02020603050405020304" charset="0"/>
                <a:cs typeface="Times New Roman" panose="02020603050405020304" charset="0"/>
              </a:rPr>
              <a:t>4</a:t>
            </a:r>
            <a:r>
              <a:rPr lang="en-US" altLang="zh-CN" sz="2800" dirty="0">
                <a:latin typeface="Times New Roman" panose="02020603050405020304" charset="0"/>
                <a:cs typeface="Times New Roman" panose="02020603050405020304" charset="0"/>
              </a:rPr>
              <a:t>, A)=I</a:t>
            </a:r>
            <a:r>
              <a:rPr lang="en-US" altLang="zh-CN" sz="2800" baseline="-25000" dirty="0">
                <a:latin typeface="Times New Roman" panose="02020603050405020304" charset="0"/>
                <a:cs typeface="Times New Roman" panose="02020603050405020304" charset="0"/>
              </a:rPr>
              <a:t>8</a:t>
            </a:r>
            <a:endParaRPr lang="en-US" altLang="zh-CN" sz="2800" baseline="-25000" dirty="0">
              <a:latin typeface="Times New Roman" panose="02020603050405020304" charset="0"/>
              <a:cs typeface="Times New Roman" panose="02020603050405020304" charset="0"/>
            </a:endParaRPr>
          </a:p>
          <a:p>
            <a:pPr lvl="2" eaLnBrk="1" hangingPunct="1">
              <a:lnSpc>
                <a:spcPct val="130000"/>
              </a:lnSpc>
              <a:spcBef>
                <a:spcPct val="0"/>
              </a:spcBef>
              <a:buClr>
                <a:schemeClr val="hlink"/>
              </a:buClr>
              <a:buFont typeface="Wingdings" panose="05000000000000000000" pitchFamily="2" charset="2"/>
              <a:buNone/>
            </a:pPr>
            <a:r>
              <a:rPr lang="en-US" altLang="zh-CN" sz="2800" dirty="0">
                <a:latin typeface="Times New Roman" panose="02020603050405020304" charset="0"/>
                <a:cs typeface="Times New Roman" panose="02020603050405020304" charset="0"/>
              </a:rPr>
              <a:t>go(I</a:t>
            </a:r>
            <a:r>
              <a:rPr lang="en-US" altLang="zh-CN" sz="2800" baseline="-25000" dirty="0">
                <a:latin typeface="Times New Roman" panose="02020603050405020304" charset="0"/>
                <a:cs typeface="Times New Roman" panose="02020603050405020304" charset="0"/>
              </a:rPr>
              <a:t>4</a:t>
            </a:r>
            <a:r>
              <a:rPr lang="en-US" altLang="zh-CN" sz="2800" dirty="0">
                <a:latin typeface="Times New Roman" panose="02020603050405020304" charset="0"/>
                <a:cs typeface="Times New Roman" panose="02020603050405020304" charset="0"/>
              </a:rPr>
              <a:t>, c)=I</a:t>
            </a:r>
            <a:r>
              <a:rPr lang="en-US" altLang="zh-CN" sz="2800" baseline="-25000" dirty="0">
                <a:latin typeface="Times New Roman" panose="02020603050405020304" charset="0"/>
                <a:cs typeface="Times New Roman" panose="02020603050405020304" charset="0"/>
              </a:rPr>
              <a:t>4	      </a:t>
            </a:r>
            <a:r>
              <a:rPr lang="en-US" altLang="zh-CN" sz="2800" dirty="0">
                <a:latin typeface="Times New Roman" panose="02020603050405020304" charset="0"/>
                <a:cs typeface="Times New Roman" panose="02020603050405020304" charset="0"/>
              </a:rPr>
              <a:t>go(I</a:t>
            </a:r>
            <a:r>
              <a:rPr lang="en-US" altLang="zh-CN" sz="2800" baseline="-25000" dirty="0">
                <a:latin typeface="Times New Roman" panose="02020603050405020304" charset="0"/>
                <a:cs typeface="Times New Roman" panose="02020603050405020304" charset="0"/>
              </a:rPr>
              <a:t>4</a:t>
            </a:r>
            <a:r>
              <a:rPr lang="en-US" altLang="zh-CN" sz="2800" dirty="0">
                <a:latin typeface="Times New Roman" panose="02020603050405020304" charset="0"/>
                <a:cs typeface="Times New Roman" panose="02020603050405020304" charset="0"/>
              </a:rPr>
              <a:t>, d)=I</a:t>
            </a:r>
            <a:r>
              <a:rPr lang="en-US" altLang="zh-CN" sz="2800" baseline="-25000" dirty="0">
                <a:latin typeface="Times New Roman" panose="02020603050405020304" charset="0"/>
                <a:cs typeface="Times New Roman" panose="02020603050405020304" charset="0"/>
              </a:rPr>
              <a:t>10</a:t>
            </a:r>
            <a:endParaRPr lang="en-US" altLang="zh-CN" sz="2800" baseline="-25000" dirty="0">
              <a:latin typeface="Times New Roman" panose="02020603050405020304" charset="0"/>
              <a:cs typeface="Times New Roman" panose="02020603050405020304" charset="0"/>
            </a:endParaRPr>
          </a:p>
          <a:p>
            <a:pPr lvl="2" eaLnBrk="1" hangingPunct="1">
              <a:lnSpc>
                <a:spcPct val="130000"/>
              </a:lnSpc>
              <a:spcBef>
                <a:spcPct val="0"/>
              </a:spcBef>
              <a:buClr>
                <a:schemeClr val="hlink"/>
              </a:buClr>
              <a:buFont typeface="Wingdings" panose="05000000000000000000" pitchFamily="2" charset="2"/>
              <a:buNone/>
            </a:pPr>
            <a:r>
              <a:rPr lang="en-US" altLang="zh-CN" sz="2800" dirty="0">
                <a:latin typeface="Times New Roman" panose="02020603050405020304" charset="0"/>
                <a:cs typeface="Times New Roman" panose="02020603050405020304" charset="0"/>
              </a:rPr>
              <a:t>go(I</a:t>
            </a:r>
            <a:r>
              <a:rPr lang="en-US" altLang="zh-CN" sz="2800" baseline="-25000" dirty="0">
                <a:latin typeface="Times New Roman" panose="02020603050405020304" charset="0"/>
                <a:cs typeface="Times New Roman" panose="02020603050405020304" charset="0"/>
              </a:rPr>
              <a:t>5</a:t>
            </a:r>
            <a:r>
              <a:rPr lang="en-US" altLang="zh-CN" sz="2800" dirty="0">
                <a:latin typeface="Times New Roman" panose="02020603050405020304" charset="0"/>
                <a:cs typeface="Times New Roman" panose="02020603050405020304" charset="0"/>
              </a:rPr>
              <a:t>, B)=I</a:t>
            </a:r>
            <a:r>
              <a:rPr lang="en-US" altLang="zh-CN" sz="2800" baseline="-25000" dirty="0">
                <a:latin typeface="Times New Roman" panose="02020603050405020304" charset="0"/>
                <a:cs typeface="Times New Roman" panose="02020603050405020304" charset="0"/>
              </a:rPr>
              <a:t>9	      </a:t>
            </a:r>
            <a:r>
              <a:rPr lang="en-US" altLang="zh-CN" sz="2800" dirty="0">
                <a:latin typeface="Times New Roman" panose="02020603050405020304" charset="0"/>
                <a:cs typeface="Times New Roman" panose="02020603050405020304" charset="0"/>
              </a:rPr>
              <a:t>go(I</a:t>
            </a:r>
            <a:r>
              <a:rPr lang="en-US" altLang="zh-CN" sz="2800" baseline="-25000" dirty="0">
                <a:latin typeface="Times New Roman" panose="02020603050405020304" charset="0"/>
                <a:cs typeface="Times New Roman" panose="02020603050405020304" charset="0"/>
              </a:rPr>
              <a:t>5</a:t>
            </a:r>
            <a:r>
              <a:rPr lang="en-US" altLang="zh-CN" sz="2800" dirty="0">
                <a:latin typeface="Times New Roman" panose="02020603050405020304" charset="0"/>
                <a:cs typeface="Times New Roman" panose="02020603050405020304" charset="0"/>
              </a:rPr>
              <a:t>, c)=I</a:t>
            </a:r>
            <a:r>
              <a:rPr lang="en-US" altLang="zh-CN" sz="2800" baseline="-25000" dirty="0">
                <a:latin typeface="Times New Roman" panose="02020603050405020304" charset="0"/>
                <a:cs typeface="Times New Roman" panose="02020603050405020304" charset="0"/>
              </a:rPr>
              <a:t>5</a:t>
            </a:r>
            <a:endParaRPr lang="en-US" altLang="zh-CN" sz="2800" baseline="-25000" dirty="0">
              <a:latin typeface="Times New Roman" panose="02020603050405020304" charset="0"/>
              <a:cs typeface="Times New Roman" panose="02020603050405020304" charset="0"/>
            </a:endParaRPr>
          </a:p>
          <a:p>
            <a:pPr lvl="2" eaLnBrk="1" hangingPunct="1">
              <a:lnSpc>
                <a:spcPct val="130000"/>
              </a:lnSpc>
              <a:spcBef>
                <a:spcPct val="0"/>
              </a:spcBef>
              <a:buClr>
                <a:schemeClr val="hlink"/>
              </a:buClr>
              <a:buFont typeface="Wingdings" panose="05000000000000000000" pitchFamily="2" charset="2"/>
              <a:buNone/>
            </a:pPr>
            <a:r>
              <a:rPr lang="en-US" altLang="zh-CN" sz="2800" dirty="0">
                <a:latin typeface="Times New Roman" panose="02020603050405020304" charset="0"/>
                <a:cs typeface="Times New Roman" panose="02020603050405020304" charset="0"/>
              </a:rPr>
              <a:t>go(I</a:t>
            </a:r>
            <a:r>
              <a:rPr lang="en-US" altLang="zh-CN" sz="2800" baseline="-25000" dirty="0">
                <a:latin typeface="Times New Roman" panose="02020603050405020304" charset="0"/>
                <a:cs typeface="Times New Roman" panose="02020603050405020304" charset="0"/>
              </a:rPr>
              <a:t>5</a:t>
            </a:r>
            <a:r>
              <a:rPr lang="en-US" altLang="zh-CN" sz="2800" dirty="0">
                <a:latin typeface="Times New Roman" panose="02020603050405020304" charset="0"/>
                <a:cs typeface="Times New Roman" panose="02020603050405020304" charset="0"/>
              </a:rPr>
              <a:t>, d)=I</a:t>
            </a:r>
            <a:r>
              <a:rPr lang="en-US" altLang="zh-CN" sz="2800" baseline="-25000" dirty="0">
                <a:latin typeface="Times New Roman" panose="02020603050405020304" charset="0"/>
                <a:cs typeface="Times New Roman" panose="02020603050405020304" charset="0"/>
              </a:rPr>
              <a:t>11</a:t>
            </a:r>
            <a:endParaRPr lang="en-US" altLang="zh-CN" sz="2800"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3" name="Rectangle 2"/>
          <p:cNvSpPr>
            <a:spLocks noChangeArrowheads="1"/>
          </p:cNvSpPr>
          <p:nvPr/>
        </p:nvSpPr>
        <p:spPr bwMode="auto">
          <a:xfrm>
            <a:off x="642938" y="1143000"/>
            <a:ext cx="3886200" cy="3657600"/>
          </a:xfrm>
          <a:prstGeom prst="rect">
            <a:avLst/>
          </a:prstGeom>
          <a:noFill/>
          <a:ln w="9525">
            <a:noFill/>
            <a:miter lim="800000"/>
          </a:ln>
        </p:spPr>
        <p:txBody>
          <a:bodyPr/>
          <a:lstStyle/>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defRPr/>
            </a:pP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I</a:t>
            </a:r>
            <a:r>
              <a:rPr kumimoji="0" lang="en-US" altLang="zh-CN" sz="2800" b="1" i="0" u="none" strike="noStrike" kern="1200" cap="none" spc="0" normalizeH="0" baseline="-30000" noProof="0" dirty="0">
                <a:ln>
                  <a:noFill/>
                </a:ln>
                <a:solidFill>
                  <a:schemeClr val="tx1"/>
                </a:solidFill>
                <a:effectLst/>
                <a:uLnTx/>
                <a:uFillTx/>
                <a:latin typeface="Tahoma" panose="020B0604030504040204" charset="0"/>
                <a:ea typeface="华文新魏" panose="02010800040101010101" pitchFamily="2" charset="-122"/>
                <a:cs typeface="+mn-cs"/>
              </a:rPr>
              <a:t>0</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	</a:t>
            </a:r>
            <a:endPar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defRPr/>
            </a:pP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	</a:t>
            </a:r>
            <a:r>
              <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E </a:t>
            </a:r>
            <a:r>
              <a:rPr kumimoji="0" lang="en-US" altLang="zh-CN" sz="2800" b="1"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 </a:t>
            </a:r>
            <a:r>
              <a:rPr kumimoji="0" lang="en-US" altLang="zh-CN" sz="2800" b="1" i="0" u="none" strike="noStrike" kern="1200" cap="none" spc="0" normalizeH="0" baseline="0" noProof="0" dirty="0">
                <a:ln>
                  <a:noFill/>
                </a:ln>
                <a:solidFill>
                  <a:schemeClr val="accent1">
                    <a:lumMod val="75000"/>
                  </a:schemeClr>
                </a:solidFill>
                <a:effectLst/>
                <a:uLnTx/>
                <a:uFillTx/>
                <a:latin typeface="Times New Roman" panose="02020603050405020304" charset="0"/>
                <a:ea typeface="华文新魏" panose="02010800040101010101" pitchFamily="2" charset="-122"/>
                <a:cs typeface="+mn-cs"/>
              </a:rPr>
              <a:t>·</a:t>
            </a:r>
            <a:r>
              <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E</a:t>
            </a:r>
            <a:r>
              <a:rPr kumimoji="0" lang="en-US" altLang="zh-CN" sz="2800" b="1" i="1" u="none" strike="noStrike" kern="1200" cap="none" spc="0" normalizeH="0" baseline="0" noProof="0" dirty="0">
                <a:ln>
                  <a:noFill/>
                </a:ln>
                <a:solidFill>
                  <a:srgbClr val="00FF00"/>
                </a:solidFill>
                <a:effectLst/>
                <a:uLnTx/>
                <a:uFillTx/>
                <a:latin typeface="Tahoma" panose="020B0604030504040204" charset="0"/>
                <a:ea typeface="华文新魏" panose="02010800040101010101" pitchFamily="2" charset="-122"/>
                <a:cs typeface="+mn-cs"/>
              </a:rPr>
              <a:t>			</a:t>
            </a:r>
            <a:endParaRPr kumimoji="0" lang="en-US" altLang="zh-CN" sz="2800" b="1" i="0" u="none" strike="noStrike" kern="1200" cap="none" spc="0" normalizeH="0" baseline="0" noProof="0" dirty="0">
              <a:ln>
                <a:noFill/>
              </a:ln>
              <a:solidFill>
                <a:srgbClr val="00FF00"/>
              </a:solidFill>
              <a:effectLst/>
              <a:uLnTx/>
              <a:uFillTx/>
              <a:latin typeface="Tahoma" panose="020B0604030504040204" charset="0"/>
              <a:ea typeface="华文新魏" panose="02010800040101010101" pitchFamily="2" charset="-122"/>
              <a:cs typeface="+mn-cs"/>
            </a:endParaRPr>
          </a:p>
          <a:p>
            <a:pPr marL="342900" marR="0" lvl="0" indent="-342900" algn="just"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defRPr/>
            </a:pP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	E </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sym typeface="Symbol" panose="05050102010706020507" pitchFamily="18" charset="2"/>
              </a:rPr>
              <a:t> </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rPr>
              <a:t>·</a:t>
            </a: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E </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 </a:t>
            </a: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T 	</a:t>
            </a:r>
            <a:endPar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endParaRPr>
          </a:p>
          <a:p>
            <a:pPr marL="342900" marR="0" lvl="0" indent="-342900" algn="just"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defRPr/>
            </a:pP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	E </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sym typeface="Symbol" panose="05050102010706020507" pitchFamily="18" charset="2"/>
              </a:rPr>
              <a:t> </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rPr>
              <a:t>·</a:t>
            </a: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T</a:t>
            </a:r>
            <a:endPar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endParaRPr>
          </a:p>
          <a:p>
            <a:pPr marL="342900" marR="0" lvl="0" indent="-342900" algn="just"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defRPr/>
            </a:pP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	T </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sym typeface="Symbol" panose="05050102010706020507" pitchFamily="18" charset="2"/>
              </a:rPr>
              <a:t> </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rPr>
              <a:t>·</a:t>
            </a: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T </a:t>
            </a:r>
            <a:r>
              <a:rPr kumimoji="0" lang="en-US" altLang="zh-CN" sz="28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 </a:t>
            </a: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F	</a:t>
            </a:r>
            <a:endPar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endParaRPr>
          </a:p>
          <a:p>
            <a:pPr marL="342900" marR="0" lvl="0" indent="-342900" algn="just"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defRPr/>
            </a:pP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	T </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sym typeface="Symbol" panose="05050102010706020507" pitchFamily="18" charset="2"/>
              </a:rPr>
              <a:t> </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rPr>
              <a:t>·</a:t>
            </a: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F			</a:t>
            </a:r>
            <a:endPar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endParaRPr>
          </a:p>
          <a:p>
            <a:pPr marL="342900" marR="0" lvl="0" indent="-342900" algn="just"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defRPr/>
            </a:pP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	F </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sym typeface="Symbol" panose="05050102010706020507" pitchFamily="18" charset="2"/>
              </a:rPr>
              <a:t> </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rPr>
              <a:t>·</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a:t>
            </a: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E</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			</a:t>
            </a:r>
            <a:endPar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defRPr/>
            </a:pP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	F </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sym typeface="Symbol" panose="05050102010706020507" pitchFamily="18" charset="2"/>
              </a:rPr>
              <a:t> </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rPr>
              <a:t>·</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id		</a:t>
            </a:r>
            <a:endPar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endParaRPr>
          </a:p>
        </p:txBody>
      </p:sp>
      <p:sp>
        <p:nvSpPr>
          <p:cNvPr id="5" name="Rectangle 3"/>
          <p:cNvSpPr>
            <a:spLocks noChangeArrowheads="1"/>
          </p:cNvSpPr>
          <p:nvPr/>
        </p:nvSpPr>
        <p:spPr bwMode="auto">
          <a:xfrm>
            <a:off x="5105400" y="1143000"/>
            <a:ext cx="3886200" cy="1471613"/>
          </a:xfrm>
          <a:prstGeom prst="rect">
            <a:avLst/>
          </a:prstGeom>
          <a:noFill/>
          <a:ln w="9525">
            <a:noFill/>
            <a:miter lim="800000"/>
          </a:ln>
        </p:spPr>
        <p:txBody>
          <a:bodyPr/>
          <a:lstStyle/>
          <a:p>
            <a:pPr marL="342900" marR="0" lvl="0" indent="-342900" algn="l"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defRPr/>
            </a:pP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I</a:t>
            </a:r>
            <a:r>
              <a:rPr kumimoji="0" lang="en-US" altLang="zh-CN" sz="2800" b="1" i="0" u="none" strike="noStrike" kern="1200" cap="none" spc="0" normalizeH="0" baseline="-30000" noProof="0" dirty="0">
                <a:ln>
                  <a:noFill/>
                </a:ln>
                <a:solidFill>
                  <a:schemeClr val="tx1"/>
                </a:solidFill>
                <a:effectLst/>
                <a:uLnTx/>
                <a:uFillTx/>
                <a:latin typeface="Tahoma" panose="020B0604030504040204" charset="0"/>
                <a:ea typeface="华文新魏" panose="02010800040101010101" pitchFamily="2" charset="-122"/>
                <a:cs typeface="+mn-cs"/>
              </a:rPr>
              <a:t>1</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a:t>
            </a:r>
            <a:endPar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endParaRPr>
          </a:p>
          <a:p>
            <a:pPr marL="342900" marR="0" lvl="0" indent="-342900" algn="l"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defRPr/>
            </a:pPr>
            <a:r>
              <a:rPr kumimoji="0" lang="en-US" altLang="zh-CN" sz="2800" b="1" i="1" u="none" strike="noStrike" kern="1200" cap="none" spc="0" normalizeH="0" baseline="0" noProof="0" dirty="0">
                <a:ln>
                  <a:noFill/>
                </a:ln>
                <a:solidFill>
                  <a:srgbClr val="00FF00"/>
                </a:solidFill>
                <a:effectLst/>
                <a:uLnTx/>
                <a:uFillTx/>
                <a:latin typeface="Tahoma" panose="020B0604030504040204" charset="0"/>
                <a:ea typeface="华文新魏" panose="02010800040101010101" pitchFamily="2" charset="-122"/>
                <a:cs typeface="+mn-cs"/>
              </a:rPr>
              <a:t>	</a:t>
            </a:r>
            <a:r>
              <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E </a:t>
            </a:r>
            <a:r>
              <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 </a:t>
            </a:r>
            <a:r>
              <a:rPr kumimoji="0" lang="en-US" altLang="zh-CN" sz="2800" b="1"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  </a:t>
            </a:r>
            <a:r>
              <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E· </a:t>
            </a:r>
            <a:endParaRPr kumimoji="0" lang="en-US" altLang="zh-CN" sz="2800" b="1"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endParaRPr>
          </a:p>
          <a:p>
            <a:pPr marL="342900" marR="0" lvl="0" indent="-342900" algn="just"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defRPr/>
            </a:pPr>
            <a:r>
              <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	E </a:t>
            </a:r>
            <a:r>
              <a:rPr kumimoji="0" lang="en-US" altLang="zh-CN" sz="2800" b="1"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 </a:t>
            </a:r>
            <a:r>
              <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E</a:t>
            </a:r>
            <a:r>
              <a:rPr kumimoji="0" lang="en-US" altLang="zh-CN" sz="2800" b="1"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 +</a:t>
            </a:r>
            <a:r>
              <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 T</a:t>
            </a:r>
            <a:endPar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endParaRPr>
          </a:p>
        </p:txBody>
      </p:sp>
      <p:sp>
        <p:nvSpPr>
          <p:cNvPr id="6" name="Rectangle 4"/>
          <p:cNvSpPr>
            <a:spLocks noChangeArrowheads="1"/>
          </p:cNvSpPr>
          <p:nvPr/>
        </p:nvSpPr>
        <p:spPr bwMode="auto">
          <a:xfrm>
            <a:off x="5029200" y="3148013"/>
            <a:ext cx="3886200" cy="1524000"/>
          </a:xfrm>
          <a:prstGeom prst="rect">
            <a:avLst/>
          </a:prstGeom>
          <a:noFill/>
          <a:ln w="9525">
            <a:noFill/>
            <a:miter lim="800000"/>
          </a:ln>
        </p:spPr>
        <p:txBody>
          <a:bodyPr/>
          <a:lstStyle/>
          <a:p>
            <a:pPr marL="342900" marR="0" lvl="0" indent="-342900" algn="just"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defRPr/>
            </a:pP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I</a:t>
            </a:r>
            <a:r>
              <a:rPr kumimoji="0" lang="en-US" altLang="zh-CN" sz="2800" b="1" i="0" u="none" strike="noStrike" kern="1200" cap="none" spc="0" normalizeH="0" baseline="-30000" noProof="0" dirty="0">
                <a:ln>
                  <a:noFill/>
                </a:ln>
                <a:solidFill>
                  <a:schemeClr val="tx1"/>
                </a:solidFill>
                <a:effectLst/>
                <a:uLnTx/>
                <a:uFillTx/>
                <a:latin typeface="Tahoma" panose="020B0604030504040204" charset="0"/>
                <a:ea typeface="华文新魏" panose="02010800040101010101" pitchFamily="2" charset="-122"/>
                <a:cs typeface="+mn-cs"/>
              </a:rPr>
              <a:t>2</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a:t>
            </a:r>
            <a:endPar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endParaRPr>
          </a:p>
          <a:p>
            <a:pPr marL="342900" marR="0" lvl="0" indent="-342900" algn="l"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defRPr/>
            </a:pPr>
            <a:r>
              <a:rPr kumimoji="0" lang="en-US" altLang="zh-CN" sz="2800" b="1" i="1" u="none" strike="noStrike" kern="1200" cap="none" spc="0" normalizeH="0" baseline="0" noProof="0" dirty="0">
                <a:ln>
                  <a:noFill/>
                </a:ln>
                <a:solidFill>
                  <a:srgbClr val="00FF00"/>
                </a:solidFill>
                <a:effectLst/>
                <a:uLnTx/>
                <a:uFillTx/>
                <a:latin typeface="Tahoma" panose="020B0604030504040204" charset="0"/>
                <a:ea typeface="华文新魏" panose="02010800040101010101" pitchFamily="2" charset="-122"/>
                <a:cs typeface="+mn-cs"/>
              </a:rPr>
              <a:t>	 </a:t>
            </a:r>
            <a:r>
              <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E </a:t>
            </a:r>
            <a:r>
              <a:rPr kumimoji="0" lang="en-US" altLang="zh-CN" sz="2800" b="1"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a:t>
            </a:r>
            <a:r>
              <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 </a:t>
            </a:r>
            <a:r>
              <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T</a:t>
            </a:r>
            <a:r>
              <a:rPr kumimoji="0" lang="en-US" altLang="zh-CN" sz="2800" b="1"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a:t>
            </a:r>
            <a:r>
              <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 </a:t>
            </a:r>
            <a:endParaRPr kumimoji="0" lang="en-US" altLang="zh-CN" sz="2800" b="1"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endParaRPr>
          </a:p>
          <a:p>
            <a:pPr marL="342900" marR="0" lvl="0" indent="-342900" algn="just"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defRPr/>
            </a:pPr>
            <a:r>
              <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	 T </a:t>
            </a:r>
            <a:r>
              <a:rPr kumimoji="0" lang="en-US" altLang="zh-CN" sz="2800" b="1"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a:t>
            </a:r>
            <a:r>
              <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T</a:t>
            </a:r>
            <a:r>
              <a:rPr kumimoji="0" lang="en-US" altLang="zh-CN" sz="2800" b="1"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 *</a:t>
            </a:r>
            <a:r>
              <a:rPr kumimoji="0" lang="en-US" altLang="zh-CN" sz="2800" b="1"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Times New Roman" panose="02020603050405020304" charset="0"/>
              </a:rPr>
              <a:t> </a:t>
            </a:r>
            <a:r>
              <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F</a:t>
            </a:r>
            <a:r>
              <a:rPr kumimoji="0" lang="en-US" altLang="zh-CN" sz="2800" b="1"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 </a:t>
            </a:r>
            <a:endParaRPr kumimoji="0" lang="en-US" altLang="zh-CN" sz="2800" b="1"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endParaRPr>
          </a:p>
        </p:txBody>
      </p:sp>
      <p:sp>
        <p:nvSpPr>
          <p:cNvPr id="7" name="Rectangle 5"/>
          <p:cNvSpPr>
            <a:spLocks noChangeArrowheads="1"/>
          </p:cNvSpPr>
          <p:nvPr/>
        </p:nvSpPr>
        <p:spPr bwMode="auto">
          <a:xfrm>
            <a:off x="5029200" y="5205413"/>
            <a:ext cx="3886200" cy="1295400"/>
          </a:xfrm>
          <a:prstGeom prst="rect">
            <a:avLst/>
          </a:prstGeom>
          <a:noFill/>
          <a:ln w="9525">
            <a:noFill/>
            <a:miter lim="800000"/>
          </a:ln>
        </p:spPr>
        <p:txBody>
          <a:bodyPr/>
          <a:lstStyle/>
          <a:p>
            <a:pPr marL="342900" marR="0" lvl="0" indent="-342900" algn="l"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defRPr/>
            </a:pP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I</a:t>
            </a:r>
            <a:r>
              <a:rPr kumimoji="0" lang="en-US" altLang="zh-CN" sz="2800" b="1" i="0" u="none" strike="noStrike" kern="1200" cap="none" spc="0" normalizeH="0" baseline="-30000" noProof="0" dirty="0">
                <a:ln>
                  <a:noFill/>
                </a:ln>
                <a:solidFill>
                  <a:schemeClr val="tx1"/>
                </a:solidFill>
                <a:effectLst/>
                <a:uLnTx/>
                <a:uFillTx/>
                <a:latin typeface="Tahoma" panose="020B0604030504040204" charset="0"/>
                <a:ea typeface="华文新魏" panose="02010800040101010101" pitchFamily="2" charset="-122"/>
                <a:cs typeface="+mn-cs"/>
              </a:rPr>
              <a:t>3</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 </a:t>
            </a:r>
            <a:endPar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endParaRPr>
          </a:p>
          <a:p>
            <a:pPr marL="342900" marR="0" lvl="0" indent="-342900" algn="l"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defRPr/>
            </a:pP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	</a:t>
            </a:r>
            <a:r>
              <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T </a:t>
            </a:r>
            <a:r>
              <a:rPr kumimoji="0" lang="en-US" altLang="zh-CN" sz="2800" b="1"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 </a:t>
            </a:r>
            <a:r>
              <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F </a:t>
            </a:r>
            <a:r>
              <a:rPr kumimoji="0" lang="en-US" altLang="zh-CN" sz="2800" b="1"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a:t>
            </a:r>
            <a:endParaRPr kumimoji="0" lang="en-US" altLang="zh-CN" sz="2800" b="1"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endParaRPr>
          </a:p>
        </p:txBody>
      </p:sp>
      <p:sp>
        <p:nvSpPr>
          <p:cNvPr id="51207" name="Rectangle 7"/>
          <p:cNvSpPr/>
          <p:nvPr/>
        </p:nvSpPr>
        <p:spPr>
          <a:xfrm>
            <a:off x="8991600" y="1226185"/>
            <a:ext cx="2362200" cy="1304925"/>
          </a:xfrm>
          <a:prstGeom prst="rect">
            <a:avLst/>
          </a:prstGeom>
          <a:solidFill>
            <a:srgbClr val="FFC000"/>
          </a:solidFill>
          <a:ln w="6350" cap="flat" cmpd="sng">
            <a:solidFill>
              <a:schemeClr val="tx1"/>
            </a:solidFill>
            <a:prstDash val="solid"/>
            <a:miter/>
            <a:headEnd type="none" w="sm" len="sm"/>
            <a:tailEnd type="none" w="med" len="med"/>
          </a:ln>
        </p:spPr>
        <p:txBody>
          <a:bodyPr anchor="t">
            <a:spAutoFit/>
          </a:bodyPr>
          <a:p>
            <a:pPr>
              <a:lnSpc>
                <a:spcPct val="89000"/>
              </a:lnSpc>
              <a:spcBef>
                <a:spcPct val="50000"/>
              </a:spcBef>
              <a:buClr>
                <a:srgbClr val="FF3300"/>
              </a:buClr>
              <a:buSzPct val="75000"/>
            </a:pPr>
            <a:r>
              <a:rPr lang="en-US" altLang="zh-CN" sz="2000" dirty="0">
                <a:latin typeface="Times New Roman" panose="02020603050405020304" charset="0"/>
              </a:rPr>
              <a:t>E’ </a:t>
            </a:r>
            <a:r>
              <a:rPr lang="en-US" altLang="zh-CN" sz="2000" dirty="0">
                <a:latin typeface="Times New Roman" panose="02020603050405020304" charset="0"/>
                <a:sym typeface="Symbol" panose="05050102010706020507" pitchFamily="18" charset="2"/>
              </a:rPr>
              <a:t> E</a:t>
            </a:r>
            <a:br>
              <a:rPr lang="en-US" altLang="zh-CN" sz="2000" dirty="0">
                <a:latin typeface="Times New Roman" panose="02020603050405020304" charset="0"/>
                <a:sym typeface="Symbol" panose="05050102010706020507" pitchFamily="18" charset="2"/>
              </a:rPr>
            </a:br>
            <a:r>
              <a:rPr lang="en-US" altLang="zh-CN" sz="2000" dirty="0">
                <a:latin typeface="Times New Roman" panose="02020603050405020304" charset="0"/>
              </a:rPr>
              <a:t>E </a:t>
            </a:r>
            <a:r>
              <a:rPr lang="en-US" altLang="zh-CN" sz="2000" dirty="0">
                <a:latin typeface="Times New Roman" panose="02020603050405020304" charset="0"/>
                <a:sym typeface="Symbol" panose="05050102010706020507" pitchFamily="18" charset="2"/>
              </a:rPr>
              <a:t> E + T  |  T</a:t>
            </a:r>
            <a:endParaRPr lang="en-US" altLang="zh-CN" sz="2000" dirty="0">
              <a:latin typeface="Times New Roman" panose="02020603050405020304" charset="0"/>
              <a:sym typeface="Symbol" panose="05050102010706020507" pitchFamily="18" charset="2"/>
            </a:endParaRPr>
          </a:p>
          <a:p>
            <a:pPr>
              <a:lnSpc>
                <a:spcPct val="60000"/>
              </a:lnSpc>
              <a:spcBef>
                <a:spcPct val="50000"/>
              </a:spcBef>
            </a:pPr>
            <a:r>
              <a:rPr lang="en-US" altLang="zh-CN" sz="2000" dirty="0">
                <a:latin typeface="Times New Roman" panose="02020603050405020304" charset="0"/>
                <a:sym typeface="Symbol" panose="05050102010706020507" pitchFamily="18" charset="2"/>
              </a:rPr>
              <a:t>T  T * F  |  F</a:t>
            </a:r>
            <a:endParaRPr lang="en-US" altLang="zh-CN" sz="2000" dirty="0">
              <a:latin typeface="Times New Roman" panose="02020603050405020304" charset="0"/>
              <a:sym typeface="Symbol" panose="05050102010706020507" pitchFamily="18" charset="2"/>
            </a:endParaRPr>
          </a:p>
          <a:p>
            <a:pPr>
              <a:lnSpc>
                <a:spcPct val="60000"/>
              </a:lnSpc>
              <a:spcBef>
                <a:spcPct val="50000"/>
              </a:spcBef>
            </a:pPr>
            <a:r>
              <a:rPr lang="en-US" altLang="zh-CN" sz="2000" dirty="0">
                <a:latin typeface="Times New Roman" panose="02020603050405020304" charset="0"/>
                <a:sym typeface="Symbol" panose="05050102010706020507" pitchFamily="18" charset="2"/>
              </a:rPr>
              <a:t>F  ( E )  |  id</a:t>
            </a:r>
            <a:endParaRPr lang="en-US" altLang="zh-CN" sz="2000" dirty="0">
              <a:latin typeface="Times New Roman" panose="02020603050405020304" charset="0"/>
              <a:sym typeface="Symbol" panose="05050102010706020507" pitchFamily="18" charset="2"/>
            </a:endParaRPr>
          </a:p>
        </p:txBody>
      </p:sp>
      <p:sp>
        <p:nvSpPr>
          <p:cNvPr id="10" name="标题 9"/>
          <p:cNvSpPr>
            <a:spLocks noGrp="1"/>
          </p:cNvSpPr>
          <p:nvPr>
            <p:ph type="title"/>
          </p:nvPr>
        </p:nvSpPr>
        <p:spPr/>
        <p:txBody>
          <a:bodyPr/>
          <a:lstStyle/>
          <a:p>
            <a:r>
              <a:rPr lang="zh-CN" altLang="en-US" dirty="0">
                <a:sym typeface="+mn-ea"/>
              </a:rPr>
              <a:t>求解规范的</a:t>
            </a:r>
            <a:r>
              <a:rPr lang="en-US" altLang="zh-CN" dirty="0">
                <a:sym typeface="+mn-ea"/>
              </a:rPr>
              <a:t>LR(0)</a:t>
            </a:r>
            <a:r>
              <a:rPr lang="zh-CN" altLang="en-US" dirty="0">
                <a:sym typeface="+mn-ea"/>
              </a:rPr>
              <a:t>项目集族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3" name="Rectangle 2"/>
          <p:cNvSpPr>
            <a:spLocks noChangeArrowheads="1"/>
          </p:cNvSpPr>
          <p:nvPr/>
        </p:nvSpPr>
        <p:spPr bwMode="auto">
          <a:xfrm>
            <a:off x="1295400" y="1214438"/>
            <a:ext cx="7162800" cy="3352800"/>
          </a:xfrm>
          <a:prstGeom prst="rect">
            <a:avLst/>
          </a:prstGeom>
          <a:noFill/>
          <a:ln w="9525">
            <a:noFill/>
            <a:miter lim="800000"/>
          </a:ln>
        </p:spPr>
        <p:txBody>
          <a:bodyPr/>
          <a:lstStyle/>
          <a:p>
            <a:pPr marL="342900" marR="0" lvl="0" indent="-342900" algn="l"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defRPr/>
            </a:pP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I</a:t>
            </a:r>
            <a:r>
              <a:rPr kumimoji="0" lang="en-US" altLang="zh-CN" sz="2800" b="1" i="0" u="none" strike="noStrike" kern="1200" cap="none" spc="0" normalizeH="0" baseline="-30000" noProof="0" dirty="0">
                <a:ln>
                  <a:noFill/>
                </a:ln>
                <a:solidFill>
                  <a:schemeClr val="tx1"/>
                </a:solidFill>
                <a:effectLst/>
                <a:uLnTx/>
                <a:uFillTx/>
                <a:latin typeface="Tahoma" panose="020B0604030504040204" charset="0"/>
                <a:ea typeface="华文新魏" panose="02010800040101010101" pitchFamily="2" charset="-122"/>
                <a:cs typeface="+mn-cs"/>
              </a:rPr>
              <a:t>0</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				  </a:t>
            </a: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I</a:t>
            </a:r>
            <a:r>
              <a:rPr kumimoji="0" lang="en-US" altLang="zh-CN" sz="2800" b="1" i="0" u="none" strike="noStrike" kern="1200" cap="none" spc="0" normalizeH="0" baseline="-30000" noProof="0" dirty="0">
                <a:ln>
                  <a:noFill/>
                </a:ln>
                <a:solidFill>
                  <a:schemeClr val="tx1"/>
                </a:solidFill>
                <a:effectLst/>
                <a:uLnTx/>
                <a:uFillTx/>
                <a:latin typeface="Tahoma" panose="020B0604030504040204" charset="0"/>
                <a:ea typeface="华文新魏" panose="02010800040101010101" pitchFamily="2" charset="-122"/>
                <a:cs typeface="+mn-cs"/>
              </a:rPr>
              <a:t>4</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a:t>
            </a:r>
            <a:endPar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endParaRPr>
          </a:p>
          <a:p>
            <a:pPr marL="342900" marR="0" lvl="0" indent="-342900" algn="l"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defRPr/>
            </a:pP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	</a:t>
            </a:r>
            <a:r>
              <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E </a:t>
            </a:r>
            <a:r>
              <a:rPr kumimoji="0" lang="en-US" altLang="zh-CN" sz="2800" b="1"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 </a:t>
            </a:r>
            <a:r>
              <a:rPr kumimoji="0" lang="en-US" altLang="zh-CN" sz="2800" b="1" i="0" u="none" strike="noStrike" kern="1200" cap="none" spc="0" normalizeH="0" baseline="0" noProof="0" dirty="0">
                <a:ln>
                  <a:noFill/>
                </a:ln>
                <a:solidFill>
                  <a:schemeClr val="accent1">
                    <a:lumMod val="75000"/>
                  </a:schemeClr>
                </a:solidFill>
                <a:effectLst/>
                <a:uLnTx/>
                <a:uFillTx/>
                <a:latin typeface="Times New Roman" panose="02020603050405020304" charset="0"/>
                <a:ea typeface="华文新魏" panose="02010800040101010101" pitchFamily="2" charset="-122"/>
                <a:cs typeface="+mn-cs"/>
              </a:rPr>
              <a:t>·</a:t>
            </a:r>
            <a:r>
              <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E	</a:t>
            </a:r>
            <a:r>
              <a:rPr kumimoji="0" lang="en-US" altLang="zh-CN" sz="2800" b="1" i="1" u="none" strike="noStrike" kern="1200" cap="none" spc="0" normalizeH="0" baseline="0" noProof="0" dirty="0">
                <a:ln>
                  <a:noFill/>
                </a:ln>
                <a:solidFill>
                  <a:srgbClr val="00FF00"/>
                </a:solidFill>
                <a:effectLst/>
                <a:uLnTx/>
                <a:uFillTx/>
                <a:latin typeface="Tahoma" panose="020B0604030504040204" charset="0"/>
                <a:ea typeface="华文新魏" panose="02010800040101010101" pitchFamily="2" charset="-122"/>
                <a:cs typeface="+mn-cs"/>
              </a:rPr>
              <a:t>			</a:t>
            </a:r>
            <a:r>
              <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F </a:t>
            </a:r>
            <a:r>
              <a:rPr kumimoji="0" lang="en-US" altLang="zh-CN" sz="2800" b="1"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a:t>
            </a:r>
            <a:r>
              <a:rPr kumimoji="0" lang="en-US" altLang="zh-CN" sz="2800" b="1"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 (</a:t>
            </a:r>
            <a:r>
              <a:rPr kumimoji="0" lang="en-US" altLang="zh-CN" sz="2800" b="1" i="0" u="none" strike="noStrike" kern="1200" cap="none" spc="0" normalizeH="0" baseline="0" noProof="0" dirty="0">
                <a:ln>
                  <a:noFill/>
                </a:ln>
                <a:solidFill>
                  <a:schemeClr val="accent1">
                    <a:lumMod val="75000"/>
                  </a:schemeClr>
                </a:solidFill>
                <a:effectLst/>
                <a:uLnTx/>
                <a:uFillTx/>
                <a:latin typeface="Times New Roman" panose="02020603050405020304" charset="0"/>
                <a:ea typeface="华文新魏" panose="02010800040101010101" pitchFamily="2" charset="-122"/>
                <a:cs typeface="+mn-cs"/>
              </a:rPr>
              <a:t>·</a:t>
            </a:r>
            <a:r>
              <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E</a:t>
            </a:r>
            <a:r>
              <a:rPr kumimoji="0" lang="en-US" altLang="zh-CN" sz="2800" b="1"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 ) </a:t>
            </a:r>
            <a:endParaRPr kumimoji="0" lang="en-US" altLang="zh-CN" sz="2800" b="1"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endParaRPr>
          </a:p>
          <a:p>
            <a:pPr marL="342900" marR="0" lvl="0" indent="-342900" algn="just"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defRPr/>
            </a:pP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	E </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sym typeface="Symbol" panose="05050102010706020507" pitchFamily="18" charset="2"/>
              </a:rPr>
              <a:t> </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rPr>
              <a:t>·</a:t>
            </a: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E </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 </a:t>
            </a: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T 			E </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sym typeface="Symbol" panose="05050102010706020507" pitchFamily="18" charset="2"/>
              </a:rPr>
              <a:t> </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rPr>
              <a:t>·</a:t>
            </a: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E </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a:t>
            </a: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 T </a:t>
            </a:r>
            <a:endPar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endParaRPr>
          </a:p>
          <a:p>
            <a:pPr marL="342900" marR="0" lvl="0" indent="-342900" algn="just"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defRPr/>
            </a:pP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	E </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sym typeface="Symbol" panose="05050102010706020507" pitchFamily="18" charset="2"/>
              </a:rPr>
              <a:t> </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rPr>
              <a:t>·</a:t>
            </a: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T				E </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sym typeface="Symbol" panose="05050102010706020507" pitchFamily="18" charset="2"/>
              </a:rPr>
              <a:t> </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rPr>
              <a:t>·</a:t>
            </a: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T</a:t>
            </a:r>
            <a:endPar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endParaRPr>
          </a:p>
          <a:p>
            <a:pPr marL="342900" marR="0" lvl="0" indent="-342900" algn="just"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defRPr/>
            </a:pP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	T </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sym typeface="Symbol" panose="05050102010706020507" pitchFamily="18" charset="2"/>
              </a:rPr>
              <a:t> </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rPr>
              <a:t>·</a:t>
            </a: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T </a:t>
            </a:r>
            <a:r>
              <a:rPr kumimoji="0" lang="en-US" altLang="zh-CN" sz="28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 </a:t>
            </a: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F			T </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sym typeface="Symbol" panose="05050102010706020507" pitchFamily="18" charset="2"/>
              </a:rPr>
              <a:t> </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rPr>
              <a:t>·</a:t>
            </a: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T </a:t>
            </a:r>
            <a:r>
              <a:rPr kumimoji="0" lang="en-US" altLang="zh-CN" sz="28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 </a:t>
            </a: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F</a:t>
            </a:r>
            <a:endPar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endParaRPr>
          </a:p>
          <a:p>
            <a:pPr marL="342900" marR="0" lvl="0" indent="-342900" algn="just"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defRPr/>
            </a:pP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	T </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sym typeface="Symbol" panose="05050102010706020507" pitchFamily="18" charset="2"/>
              </a:rPr>
              <a:t> </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rPr>
              <a:t>·</a:t>
            </a: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F				T </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sym typeface="Symbol" panose="05050102010706020507" pitchFamily="18" charset="2"/>
              </a:rPr>
              <a:t> </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rPr>
              <a:t>·</a:t>
            </a: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F</a:t>
            </a:r>
            <a:endPar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endParaRPr>
          </a:p>
          <a:p>
            <a:pPr marL="342900" marR="0" lvl="0" indent="-342900" algn="just"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defRPr/>
            </a:pP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	F </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sym typeface="Symbol" panose="05050102010706020507" pitchFamily="18" charset="2"/>
              </a:rPr>
              <a:t> </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rPr>
              <a:t>·</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a:t>
            </a: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E</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				</a:t>
            </a: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F </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sym typeface="Symbol" panose="05050102010706020507" pitchFamily="18" charset="2"/>
              </a:rPr>
              <a:t> </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rPr>
              <a:t>·</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a:t>
            </a: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E</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a:t>
            </a:r>
            <a:endPar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endParaRPr>
          </a:p>
          <a:p>
            <a:pPr marL="342900" marR="0" lvl="0" indent="-342900" algn="l"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defRPr/>
            </a:pP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	F </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sym typeface="Symbol" panose="05050102010706020507" pitchFamily="18" charset="2"/>
              </a:rPr>
              <a:t> </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rPr>
              <a:t>·</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id				</a:t>
            </a: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F </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sym typeface="Symbol" panose="05050102010706020507" pitchFamily="18" charset="2"/>
              </a:rPr>
              <a:t> </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rPr>
              <a:t>·</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id</a:t>
            </a:r>
            <a:endPar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endParaRPr>
          </a:p>
        </p:txBody>
      </p:sp>
      <p:sp>
        <p:nvSpPr>
          <p:cNvPr id="5" name="Rectangle 3"/>
          <p:cNvSpPr>
            <a:spLocks noChangeArrowheads="1"/>
          </p:cNvSpPr>
          <p:nvPr/>
        </p:nvSpPr>
        <p:spPr bwMode="auto">
          <a:xfrm>
            <a:off x="4876800" y="5100638"/>
            <a:ext cx="3886200" cy="1295400"/>
          </a:xfrm>
          <a:prstGeom prst="rect">
            <a:avLst/>
          </a:prstGeom>
          <a:noFill/>
          <a:ln w="9525">
            <a:noFill/>
            <a:miter lim="800000"/>
          </a:ln>
        </p:spPr>
        <p:txBody>
          <a:bodyPr/>
          <a:lstStyle/>
          <a:p>
            <a:pPr marL="342900" marR="0" lvl="0" indent="-342900" algn="l"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defRPr/>
            </a:pP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I</a:t>
            </a:r>
            <a:r>
              <a:rPr kumimoji="0" lang="en-US" altLang="zh-CN" sz="2800" b="1" i="0" u="none" strike="noStrike" kern="1200" cap="none" spc="0" normalizeH="0" baseline="-30000" noProof="0" dirty="0">
                <a:ln>
                  <a:noFill/>
                </a:ln>
                <a:solidFill>
                  <a:schemeClr val="tx1"/>
                </a:solidFill>
                <a:effectLst/>
                <a:uLnTx/>
                <a:uFillTx/>
                <a:latin typeface="Tahoma" panose="020B0604030504040204" charset="0"/>
                <a:ea typeface="华文新魏" panose="02010800040101010101" pitchFamily="2" charset="-122"/>
                <a:cs typeface="+mn-cs"/>
              </a:rPr>
              <a:t>5</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 </a:t>
            </a:r>
            <a:endPar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endParaRPr>
          </a:p>
          <a:p>
            <a:pPr marL="342900" marR="0" lvl="0" indent="-342900" algn="l" defTabSz="914400" rtl="0" eaLnBrk="0" fontAlgn="base" latinLnBrk="0" hangingPunct="0">
              <a:lnSpc>
                <a:spcPct val="100000"/>
              </a:lnSpc>
              <a:spcBef>
                <a:spcPct val="0"/>
              </a:spcBef>
              <a:spcAft>
                <a:spcPct val="0"/>
              </a:spcAft>
              <a:buClr>
                <a:schemeClr val="hlink"/>
              </a:buClr>
              <a:buSzTx/>
              <a:buFont typeface="Wingdings" panose="05000000000000000000" pitchFamily="2" charset="2"/>
              <a:buNone/>
              <a:defRPr/>
            </a:pP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	</a:t>
            </a:r>
            <a:r>
              <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F </a:t>
            </a:r>
            <a:r>
              <a:rPr kumimoji="0" lang="en-US" altLang="zh-CN" sz="2800" b="1"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 </a:t>
            </a:r>
            <a:r>
              <a:rPr kumimoji="0" lang="en-US" altLang="zh-CN" sz="2800" b="1"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id</a:t>
            </a:r>
            <a:r>
              <a:rPr kumimoji="0" lang="en-US" altLang="zh-CN" sz="2800" b="1"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 </a:t>
            </a:r>
            <a:r>
              <a:rPr kumimoji="0" lang="en-US" altLang="zh-CN" sz="2800" b="1"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a:t>
            </a:r>
            <a:endParaRPr kumimoji="0" lang="en-US" altLang="zh-CN" sz="2800" b="1"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endParaRPr>
          </a:p>
        </p:txBody>
      </p:sp>
      <p:sp>
        <p:nvSpPr>
          <p:cNvPr id="10" name="标题 9"/>
          <p:cNvSpPr>
            <a:spLocks noGrp="1"/>
          </p:cNvSpPr>
          <p:nvPr>
            <p:ph type="title"/>
          </p:nvPr>
        </p:nvSpPr>
        <p:spPr/>
        <p:txBody>
          <a:bodyPr/>
          <a:p>
            <a:r>
              <a:rPr lang="zh-CN" altLang="en-US" dirty="0">
                <a:sym typeface="+mn-ea"/>
              </a:rPr>
              <a:t>求解规范的</a:t>
            </a:r>
            <a:r>
              <a:rPr lang="en-US" altLang="zh-CN" dirty="0">
                <a:sym typeface="+mn-ea"/>
              </a:rPr>
              <a:t>LR(0)</a:t>
            </a:r>
            <a:r>
              <a:rPr lang="zh-CN" altLang="en-US" dirty="0">
                <a:sym typeface="+mn-ea"/>
              </a:rPr>
              <a:t>项目集族</a:t>
            </a:r>
            <a:endParaRPr lang="zh-CN" altLang="en-US" dirty="0"/>
          </a:p>
        </p:txBody>
      </p:sp>
      <p:sp>
        <p:nvSpPr>
          <p:cNvPr id="51207" name="Rectangle 7"/>
          <p:cNvSpPr/>
          <p:nvPr/>
        </p:nvSpPr>
        <p:spPr>
          <a:xfrm>
            <a:off x="8991600" y="1226185"/>
            <a:ext cx="2362200" cy="1304925"/>
          </a:xfrm>
          <a:prstGeom prst="rect">
            <a:avLst/>
          </a:prstGeom>
          <a:solidFill>
            <a:srgbClr val="FFC000"/>
          </a:solidFill>
          <a:ln w="6350" cap="flat" cmpd="sng">
            <a:solidFill>
              <a:schemeClr val="tx1"/>
            </a:solidFill>
            <a:prstDash val="solid"/>
            <a:miter/>
            <a:headEnd type="none" w="sm" len="sm"/>
            <a:tailEnd type="none" w="med" len="med"/>
          </a:ln>
        </p:spPr>
        <p:txBody>
          <a:bodyPr anchor="t">
            <a:spAutoFit/>
          </a:bodyPr>
          <a:p>
            <a:pPr>
              <a:lnSpc>
                <a:spcPct val="89000"/>
              </a:lnSpc>
              <a:spcBef>
                <a:spcPct val="50000"/>
              </a:spcBef>
              <a:buClr>
                <a:srgbClr val="FF3300"/>
              </a:buClr>
              <a:buSzPct val="75000"/>
            </a:pPr>
            <a:r>
              <a:rPr lang="en-US" altLang="zh-CN" sz="2000" dirty="0">
                <a:latin typeface="Times New Roman" panose="02020603050405020304" charset="0"/>
              </a:rPr>
              <a:t>E’ </a:t>
            </a:r>
            <a:r>
              <a:rPr lang="en-US" altLang="zh-CN" sz="2000" dirty="0">
                <a:latin typeface="Times New Roman" panose="02020603050405020304" charset="0"/>
                <a:sym typeface="Symbol" panose="05050102010706020507" pitchFamily="18" charset="2"/>
              </a:rPr>
              <a:t> E</a:t>
            </a:r>
            <a:br>
              <a:rPr lang="en-US" altLang="zh-CN" sz="2000" dirty="0">
                <a:latin typeface="Times New Roman" panose="02020603050405020304" charset="0"/>
                <a:sym typeface="Symbol" panose="05050102010706020507" pitchFamily="18" charset="2"/>
              </a:rPr>
            </a:br>
            <a:r>
              <a:rPr lang="en-US" altLang="zh-CN" sz="2000" dirty="0">
                <a:latin typeface="Times New Roman" panose="02020603050405020304" charset="0"/>
              </a:rPr>
              <a:t>E </a:t>
            </a:r>
            <a:r>
              <a:rPr lang="en-US" altLang="zh-CN" sz="2000" dirty="0">
                <a:latin typeface="Times New Roman" panose="02020603050405020304" charset="0"/>
                <a:sym typeface="Symbol" panose="05050102010706020507" pitchFamily="18" charset="2"/>
              </a:rPr>
              <a:t> E + T  |  T</a:t>
            </a:r>
            <a:endParaRPr lang="en-US" altLang="zh-CN" sz="2000" dirty="0">
              <a:latin typeface="Times New Roman" panose="02020603050405020304" charset="0"/>
              <a:sym typeface="Symbol" panose="05050102010706020507" pitchFamily="18" charset="2"/>
            </a:endParaRPr>
          </a:p>
          <a:p>
            <a:pPr>
              <a:lnSpc>
                <a:spcPct val="60000"/>
              </a:lnSpc>
              <a:spcBef>
                <a:spcPct val="50000"/>
              </a:spcBef>
            </a:pPr>
            <a:r>
              <a:rPr lang="en-US" altLang="zh-CN" sz="2000" dirty="0">
                <a:latin typeface="Times New Roman" panose="02020603050405020304" charset="0"/>
                <a:sym typeface="Symbol" panose="05050102010706020507" pitchFamily="18" charset="2"/>
              </a:rPr>
              <a:t>T  T * F  |  F</a:t>
            </a:r>
            <a:endParaRPr lang="en-US" altLang="zh-CN" sz="2000" dirty="0">
              <a:latin typeface="Times New Roman" panose="02020603050405020304" charset="0"/>
              <a:sym typeface="Symbol" panose="05050102010706020507" pitchFamily="18" charset="2"/>
            </a:endParaRPr>
          </a:p>
          <a:p>
            <a:pPr>
              <a:lnSpc>
                <a:spcPct val="60000"/>
              </a:lnSpc>
              <a:spcBef>
                <a:spcPct val="50000"/>
              </a:spcBef>
            </a:pPr>
            <a:r>
              <a:rPr lang="en-US" altLang="zh-CN" sz="2000" dirty="0">
                <a:latin typeface="Times New Roman" panose="02020603050405020304" charset="0"/>
                <a:sym typeface="Symbol" panose="05050102010706020507" pitchFamily="18" charset="2"/>
              </a:rPr>
              <a:t>F  ( E )  |  id</a:t>
            </a:r>
            <a:endParaRPr lang="en-US" altLang="zh-CN" sz="2000" dirty="0">
              <a:latin typeface="Times New Roman" panose="02020603050405020304"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3" name="Rectangle 2" descr="Green marble"/>
          <p:cNvSpPr>
            <a:spLocks noChangeArrowheads="1"/>
          </p:cNvSpPr>
          <p:nvPr/>
        </p:nvSpPr>
        <p:spPr bwMode="auto">
          <a:xfrm>
            <a:off x="500063" y="1071563"/>
            <a:ext cx="3200400" cy="5334000"/>
          </a:xfrm>
          <a:prstGeom prst="rect">
            <a:avLst/>
          </a:prstGeom>
          <a:noFill/>
          <a:ln w="12700">
            <a:noFill/>
            <a:miter lim="800000"/>
            <a:headEnd type="none" w="sm" len="sm"/>
            <a:tailEnd type="none" w="sm" len="sm"/>
          </a:ln>
        </p:spPr>
        <p:txBody>
          <a:bodyPr wrap="none"/>
          <a:lstStyle/>
          <a:p>
            <a:pPr marL="457200" marR="0" lvl="0" indent="-4572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Times New Roman" panose="02020603050405020304" charset="0"/>
              </a:rPr>
              <a:t>I</a:t>
            </a:r>
            <a:r>
              <a:rPr kumimoji="0" lang="en-US" altLang="zh-CN" sz="2800" b="1" i="0" u="none" strike="noStrike" kern="1200" cap="none" spc="0" normalizeH="0" baseline="-30000" noProof="0" dirty="0">
                <a:ln>
                  <a:noFill/>
                </a:ln>
                <a:solidFill>
                  <a:schemeClr val="tx1"/>
                </a:solidFill>
                <a:effectLst/>
                <a:uLnTx/>
                <a:uFillTx/>
                <a:latin typeface="Tahoma" panose="020B0604030504040204" charset="0"/>
                <a:ea typeface="华文新魏" panose="02010800040101010101" pitchFamily="2" charset="-122"/>
                <a:cs typeface="Times New Roman" panose="02020603050405020304" charset="0"/>
              </a:rPr>
              <a:t>1</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Times New Roman" panose="02020603050405020304" charset="0"/>
              </a:rPr>
              <a:t>:</a:t>
            </a: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Times New Roman" panose="02020603050405020304" charset="0"/>
              </a:rPr>
              <a:t>	</a:t>
            </a:r>
            <a:endPar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Times New Roman" panose="02020603050405020304" charset="0"/>
            </a:endParaRPr>
          </a:p>
          <a:p>
            <a:pPr marL="457200" marR="0" lvl="0" indent="-4572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Times New Roman" panose="02020603050405020304" charset="0"/>
              </a:rPr>
              <a:t>	E </a:t>
            </a:r>
            <a:r>
              <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Times New Roman" panose="02020603050405020304" charset="0"/>
                <a:sym typeface="Symbol" panose="05050102010706020507" pitchFamily="18" charset="2"/>
              </a:rPr>
              <a:t> </a:t>
            </a:r>
            <a:r>
              <a:rPr kumimoji="0" lang="en-US" altLang="zh-CN" sz="2800" b="1"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Times New Roman" panose="02020603050405020304" charset="0"/>
                <a:sym typeface="Symbol" panose="05050102010706020507" pitchFamily="18" charset="2"/>
              </a:rPr>
              <a:t> </a:t>
            </a:r>
            <a:r>
              <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Times New Roman" panose="02020603050405020304" charset="0"/>
              </a:rPr>
              <a:t>E</a:t>
            </a:r>
            <a:r>
              <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a:t>
            </a:r>
            <a:endPar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Times New Roman" panose="02020603050405020304" charset="0"/>
            </a:endParaRPr>
          </a:p>
          <a:p>
            <a:pPr marL="457200" marR="0" lvl="0" indent="-4572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Times New Roman" panose="02020603050405020304" charset="0"/>
              </a:rPr>
              <a:t>  	E </a:t>
            </a:r>
            <a:r>
              <a:rPr kumimoji="0" lang="en-US" altLang="zh-CN" sz="2800" b="1"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 </a:t>
            </a:r>
            <a:r>
              <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Times New Roman" panose="02020603050405020304" charset="0"/>
              </a:rPr>
              <a:t>E</a:t>
            </a:r>
            <a:r>
              <a:rPr kumimoji="0" lang="en-US" altLang="zh-CN" sz="2800" b="1"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a:t>
            </a:r>
            <a:r>
              <a:rPr kumimoji="0" lang="en-US" altLang="zh-CN" sz="2800" b="1"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Times New Roman" panose="02020603050405020304" charset="0"/>
              </a:rPr>
              <a:t>+</a:t>
            </a:r>
            <a:r>
              <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Times New Roman" panose="02020603050405020304" charset="0"/>
              </a:rPr>
              <a:t> T</a:t>
            </a:r>
            <a:endPar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Times New Roman" panose="02020603050405020304" charset="0"/>
            </a:endParaRPr>
          </a:p>
          <a:p>
            <a:pPr marL="457200" marR="0" lvl="0" indent="-4572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en-US" altLang="zh-CN" sz="2800" b="1" i="1" u="none" strike="noStrike" kern="1200" cap="none" spc="0" normalizeH="0" baseline="0" noProof="0" dirty="0">
              <a:ln>
                <a:noFill/>
              </a:ln>
              <a:solidFill>
                <a:schemeClr val="folHlink"/>
              </a:solidFill>
              <a:effectLst/>
              <a:uLnTx/>
              <a:uFillTx/>
              <a:latin typeface="Tahoma" panose="020B0604030504040204" charset="0"/>
              <a:ea typeface="华文新魏" panose="02010800040101010101" pitchFamily="2" charset="-122"/>
              <a:cs typeface="Times New Roman" panose="02020603050405020304" charset="0"/>
            </a:endParaRPr>
          </a:p>
          <a:p>
            <a:pPr marL="457200" marR="0" lvl="0" indent="-4572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Times New Roman" panose="02020603050405020304" charset="0"/>
              </a:rPr>
              <a:t>I</a:t>
            </a:r>
            <a:r>
              <a:rPr kumimoji="0" lang="en-US" altLang="zh-CN" sz="2800" b="1" i="0" u="none" strike="noStrike" kern="1200" cap="none" spc="0" normalizeH="0" baseline="-30000" noProof="0" dirty="0">
                <a:ln>
                  <a:noFill/>
                </a:ln>
                <a:solidFill>
                  <a:schemeClr val="tx1"/>
                </a:solidFill>
                <a:effectLst/>
                <a:uLnTx/>
                <a:uFillTx/>
                <a:latin typeface="Tahoma" panose="020B0604030504040204" charset="0"/>
                <a:ea typeface="华文新魏" panose="02010800040101010101" pitchFamily="2" charset="-122"/>
                <a:cs typeface="Times New Roman" panose="02020603050405020304" charset="0"/>
              </a:rPr>
              <a:t>6</a:t>
            </a: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Times New Roman" panose="02020603050405020304" charset="0"/>
              </a:rPr>
              <a:t> </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Times New Roman" panose="02020603050405020304" charset="0"/>
              </a:rPr>
              <a:t>:</a:t>
            </a:r>
            <a:endPar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Times New Roman" panose="02020603050405020304" charset="0"/>
            </a:endParaRPr>
          </a:p>
          <a:p>
            <a:pPr marL="457200" marR="0" lvl="0" indent="-4572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Times New Roman" panose="02020603050405020304" charset="0"/>
              </a:rPr>
              <a:t>	</a:t>
            </a:r>
            <a:r>
              <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E</a:t>
            </a:r>
            <a:r>
              <a:rPr kumimoji="0" lang="en-US" altLang="zh-CN" sz="2800" b="1"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a:t>
            </a:r>
            <a:r>
              <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E </a:t>
            </a:r>
            <a:r>
              <a:rPr kumimoji="0" lang="en-US" altLang="zh-CN" sz="2800" b="1"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 ·</a:t>
            </a:r>
            <a:r>
              <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T</a:t>
            </a:r>
            <a:endPar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endParaRPr>
          </a:p>
          <a:p>
            <a:pPr marL="457200" marR="0" lvl="0" indent="-4572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en-US" altLang="zh-CN" sz="2800" b="1" i="1" u="none" strike="noStrike" kern="1200" cap="none" spc="0" normalizeH="0" baseline="0" noProof="0" dirty="0">
                <a:ln>
                  <a:noFill/>
                </a:ln>
                <a:solidFill>
                  <a:srgbClr val="00FF00"/>
                </a:solidFill>
                <a:effectLst/>
                <a:uLnTx/>
                <a:uFillTx/>
                <a:latin typeface="Tahoma" panose="020B0604030504040204" charset="0"/>
                <a:ea typeface="华文新魏" panose="02010800040101010101" pitchFamily="2" charset="-122"/>
                <a:cs typeface="+mn-cs"/>
              </a:rPr>
              <a:t>	</a:t>
            </a: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T</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sym typeface="Symbol" panose="05050102010706020507" pitchFamily="18" charset="2"/>
              </a:rPr>
              <a:t> </a:t>
            </a: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·T </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a:t>
            </a: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 F</a:t>
            </a:r>
            <a:r>
              <a:rPr kumimoji="0" lang="en-US" altLang="zh-CN" sz="2800" b="1" i="1" u="none" strike="noStrike" kern="1200" cap="none" spc="0" normalizeH="0" baseline="0" noProof="0" dirty="0">
                <a:ln>
                  <a:noFill/>
                </a:ln>
                <a:solidFill>
                  <a:srgbClr val="00FF00"/>
                </a:solidFill>
                <a:effectLst/>
                <a:uLnTx/>
                <a:uFillTx/>
                <a:latin typeface="Tahoma" panose="020B0604030504040204" charset="0"/>
                <a:ea typeface="华文新魏" panose="02010800040101010101" pitchFamily="2" charset="-122"/>
                <a:cs typeface="+mn-cs"/>
              </a:rPr>
              <a:t> </a:t>
            </a:r>
            <a:endPar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Times New Roman" panose="02020603050405020304" charset="0"/>
            </a:endParaRPr>
          </a:p>
          <a:p>
            <a:pPr marL="457200" marR="0" lvl="0" indent="-4572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Times New Roman" panose="02020603050405020304" charset="0"/>
              </a:rPr>
              <a:t>	</a:t>
            </a: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T</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sym typeface="Symbol" panose="05050102010706020507" pitchFamily="18" charset="2"/>
              </a:rPr>
              <a:t> </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a:t>
            </a: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F</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Times New Roman" panose="02020603050405020304" charset="0"/>
              </a:rPr>
              <a:t> </a:t>
            </a:r>
            <a:endPar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Times New Roman" panose="02020603050405020304" charset="0"/>
            </a:endParaRPr>
          </a:p>
          <a:p>
            <a:pPr marL="457200" marR="0" lvl="0" indent="-4572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Times New Roman" panose="02020603050405020304" charset="0"/>
              </a:rPr>
              <a:t>	</a:t>
            </a: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F</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sym typeface="Symbol" panose="05050102010706020507" pitchFamily="18" charset="2"/>
              </a:rPr>
              <a:t> </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a:t>
            </a: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E</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Times New Roman" panose="02020603050405020304" charset="0"/>
              </a:rPr>
              <a:t> </a:t>
            </a:r>
            <a:endPar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Times New Roman" panose="02020603050405020304" charset="0"/>
            </a:endParaRPr>
          </a:p>
          <a:p>
            <a:pPr marL="457200" marR="0" lvl="0" indent="-4572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Times New Roman" panose="02020603050405020304" charset="0"/>
              </a:rPr>
              <a:t>	</a:t>
            </a: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F</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sym typeface="Symbol" panose="05050102010706020507" pitchFamily="18" charset="2"/>
              </a:rPr>
              <a:t> </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·id</a:t>
            </a:r>
            <a:endParaRPr kumimoji="0" lang="en-US" altLang="zh-CN" sz="2800" b="0" i="1" u="none" strike="noStrike" kern="1200" cap="none" spc="0" normalizeH="0" baseline="0" noProof="0" dirty="0">
              <a:ln>
                <a:noFill/>
              </a:ln>
              <a:solidFill>
                <a:srgbClr val="00FF00"/>
              </a:solidFill>
              <a:effectLst/>
              <a:uLnTx/>
              <a:uFillTx/>
              <a:latin typeface="Tahoma" panose="020B0604030504040204" charset="0"/>
              <a:ea typeface="华文新魏" panose="02010800040101010101" pitchFamily="2" charset="-122"/>
              <a:cs typeface="+mn-cs"/>
            </a:endParaRPr>
          </a:p>
        </p:txBody>
      </p:sp>
      <p:sp>
        <p:nvSpPr>
          <p:cNvPr id="5" name="Rectangle 3" descr="Green marble"/>
          <p:cNvSpPr>
            <a:spLocks noChangeArrowheads="1"/>
          </p:cNvSpPr>
          <p:nvPr/>
        </p:nvSpPr>
        <p:spPr bwMode="auto">
          <a:xfrm>
            <a:off x="5181600" y="2090738"/>
            <a:ext cx="3276600" cy="4267200"/>
          </a:xfrm>
          <a:prstGeom prst="rect">
            <a:avLst/>
          </a:prstGeom>
          <a:noFill/>
          <a:ln w="12700">
            <a:noFill/>
            <a:miter lim="800000"/>
            <a:headEnd type="none" w="sm" len="sm"/>
            <a:tailEnd type="none" w="sm" len="sm"/>
          </a:ln>
        </p:spPr>
        <p:txBody>
          <a:bodyPr wrap="none"/>
          <a:lstStyle/>
          <a:p>
            <a:pPr marL="457200" marR="0" lvl="0" indent="-4572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Times New Roman" panose="02020603050405020304" charset="0"/>
              </a:rPr>
              <a:t>I</a:t>
            </a:r>
            <a:r>
              <a:rPr kumimoji="0" lang="en-US" altLang="zh-CN" sz="2800" b="1" i="0" u="none" strike="noStrike" kern="1200" cap="none" spc="0" normalizeH="0" baseline="-30000" noProof="0" dirty="0">
                <a:ln>
                  <a:noFill/>
                </a:ln>
                <a:solidFill>
                  <a:schemeClr val="tx1"/>
                </a:solidFill>
                <a:effectLst/>
                <a:uLnTx/>
                <a:uFillTx/>
                <a:latin typeface="Tahoma" panose="020B0604030504040204" charset="0"/>
                <a:ea typeface="华文新魏" panose="02010800040101010101" pitchFamily="2" charset="-122"/>
                <a:cs typeface="Times New Roman" panose="02020603050405020304" charset="0"/>
              </a:rPr>
              <a:t>2</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Times New Roman" panose="02020603050405020304" charset="0"/>
              </a:rPr>
              <a:t>:</a:t>
            </a:r>
            <a:endPar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Times New Roman" panose="02020603050405020304" charset="0"/>
            </a:endParaRPr>
          </a:p>
          <a:p>
            <a:pPr marL="457200" marR="0" lvl="0" indent="-4572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	E </a:t>
            </a:r>
            <a:r>
              <a:rPr kumimoji="0" lang="en-US" altLang="zh-CN" sz="2800" b="1"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a:t>
            </a:r>
            <a:r>
              <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T·</a:t>
            </a:r>
            <a:endPar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Times New Roman" panose="02020603050405020304" charset="0"/>
            </a:endParaRPr>
          </a:p>
          <a:p>
            <a:pPr marL="457200" marR="0" lvl="0" indent="-4572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Times New Roman" panose="02020603050405020304" charset="0"/>
              </a:rPr>
              <a:t>	</a:t>
            </a:r>
            <a:r>
              <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T</a:t>
            </a:r>
            <a:r>
              <a:rPr kumimoji="0" lang="en-US" altLang="zh-CN" sz="2800" b="1"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a:t>
            </a:r>
            <a:r>
              <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T</a:t>
            </a:r>
            <a:r>
              <a:rPr kumimoji="0" lang="en-US" altLang="zh-CN" sz="2800" b="1"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a:t>
            </a:r>
            <a:r>
              <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F</a:t>
            </a:r>
            <a:r>
              <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Times New Roman" panose="02020603050405020304" charset="0"/>
              </a:rPr>
              <a:t> </a:t>
            </a:r>
            <a:endPar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Times New Roman" panose="02020603050405020304" charset="0"/>
            </a:endParaRPr>
          </a:p>
          <a:p>
            <a:pPr marL="457200" marR="0" lvl="0" indent="-4572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en-US" altLang="zh-CN" sz="2800" b="1" i="1" u="none" strike="noStrike" kern="1200" cap="none" spc="0" normalizeH="0" baseline="0" noProof="0" dirty="0">
              <a:ln>
                <a:noFill/>
              </a:ln>
              <a:solidFill>
                <a:srgbClr val="00FF00"/>
              </a:solidFill>
              <a:effectLst/>
              <a:uLnTx/>
              <a:uFillTx/>
              <a:latin typeface="Tahoma" panose="020B0604030504040204" charset="0"/>
              <a:ea typeface="华文新魏" panose="02010800040101010101" pitchFamily="2" charset="-122"/>
              <a:cs typeface="Times New Roman" panose="02020603050405020304" charset="0"/>
            </a:endParaRPr>
          </a:p>
          <a:p>
            <a:pPr marL="457200" marR="0" lvl="0" indent="-4572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Times New Roman" panose="02020603050405020304" charset="0"/>
              </a:rPr>
              <a:t>I</a:t>
            </a:r>
            <a:r>
              <a:rPr kumimoji="0" lang="en-US" altLang="zh-CN" sz="2800" b="1" i="0" u="none" strike="noStrike" kern="1200" cap="none" spc="0" normalizeH="0" baseline="-30000" noProof="0" dirty="0">
                <a:ln>
                  <a:noFill/>
                </a:ln>
                <a:solidFill>
                  <a:schemeClr val="tx1"/>
                </a:solidFill>
                <a:effectLst/>
                <a:uLnTx/>
                <a:uFillTx/>
                <a:latin typeface="Tahoma" panose="020B0604030504040204" charset="0"/>
                <a:ea typeface="华文新魏" panose="02010800040101010101" pitchFamily="2" charset="-122"/>
                <a:cs typeface="Times New Roman" panose="02020603050405020304" charset="0"/>
              </a:rPr>
              <a:t>7</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Times New Roman" panose="02020603050405020304" charset="0"/>
              </a:rPr>
              <a:t>:</a:t>
            </a:r>
            <a:endPar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Times New Roman" panose="02020603050405020304" charset="0"/>
            </a:endParaRPr>
          </a:p>
          <a:p>
            <a:pPr marL="457200" marR="0" lvl="0" indent="-4572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	T</a:t>
            </a:r>
            <a:r>
              <a:rPr kumimoji="0" lang="en-US" altLang="zh-CN" sz="2800" b="1"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a:t>
            </a:r>
            <a:r>
              <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T </a:t>
            </a:r>
            <a:r>
              <a:rPr kumimoji="0" lang="en-US" altLang="zh-CN" sz="2800" b="1"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a:t>
            </a:r>
            <a:r>
              <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F </a:t>
            </a:r>
            <a:endPar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endParaRPr>
          </a:p>
          <a:p>
            <a:pPr marL="457200" marR="0" lvl="0" indent="-4572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	F</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sym typeface="Symbol" panose="05050102010706020507" pitchFamily="18" charset="2"/>
              </a:rPr>
              <a:t> </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a:t>
            </a: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E</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Times New Roman" panose="02020603050405020304" charset="0"/>
              </a:rPr>
              <a:t> </a:t>
            </a:r>
            <a:endPar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Times New Roman" panose="02020603050405020304" charset="0"/>
            </a:endParaRPr>
          </a:p>
          <a:p>
            <a:pPr marL="457200" marR="0" lvl="0" indent="-4572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	F</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sym typeface="Symbol" panose="05050102010706020507" pitchFamily="18" charset="2"/>
              </a:rPr>
              <a:t> </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·id</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Times New Roman" panose="02020603050405020304" charset="0"/>
              </a:rPr>
              <a:t> </a:t>
            </a:r>
            <a:endPar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Times New Roman" panose="02020603050405020304" charset="0"/>
            </a:endParaRPr>
          </a:p>
        </p:txBody>
      </p:sp>
      <p:sp>
        <p:nvSpPr>
          <p:cNvPr id="10" name="标题 9"/>
          <p:cNvSpPr>
            <a:spLocks noGrp="1"/>
          </p:cNvSpPr>
          <p:nvPr>
            <p:ph type="title"/>
          </p:nvPr>
        </p:nvSpPr>
        <p:spPr/>
        <p:txBody>
          <a:bodyPr/>
          <a:lstStyle/>
          <a:p>
            <a:r>
              <a:rPr lang="zh-CN" altLang="en-US" dirty="0">
                <a:sym typeface="+mn-ea"/>
              </a:rPr>
              <a:t>求解规范的</a:t>
            </a:r>
            <a:r>
              <a:rPr lang="en-US" altLang="zh-CN" dirty="0">
                <a:sym typeface="+mn-ea"/>
              </a:rPr>
              <a:t>LR(0)</a:t>
            </a:r>
            <a:r>
              <a:rPr lang="zh-CN" altLang="en-US" dirty="0">
                <a:sym typeface="+mn-ea"/>
              </a:rPr>
              <a:t>项目集族</a:t>
            </a:r>
            <a:endParaRPr lang="zh-CN" altLang="en-US" dirty="0"/>
          </a:p>
        </p:txBody>
      </p:sp>
      <p:sp>
        <p:nvSpPr>
          <p:cNvPr id="51207" name="Rectangle 7"/>
          <p:cNvSpPr/>
          <p:nvPr/>
        </p:nvSpPr>
        <p:spPr>
          <a:xfrm>
            <a:off x="8991600" y="1226185"/>
            <a:ext cx="2362200" cy="1304925"/>
          </a:xfrm>
          <a:prstGeom prst="rect">
            <a:avLst/>
          </a:prstGeom>
          <a:solidFill>
            <a:srgbClr val="FFC000"/>
          </a:solidFill>
          <a:ln w="6350" cap="flat" cmpd="sng">
            <a:solidFill>
              <a:schemeClr val="tx1"/>
            </a:solidFill>
            <a:prstDash val="solid"/>
            <a:miter/>
            <a:headEnd type="none" w="sm" len="sm"/>
            <a:tailEnd type="none" w="med" len="med"/>
          </a:ln>
        </p:spPr>
        <p:txBody>
          <a:bodyPr anchor="t">
            <a:spAutoFit/>
          </a:bodyPr>
          <a:p>
            <a:pPr>
              <a:lnSpc>
                <a:spcPct val="89000"/>
              </a:lnSpc>
              <a:spcBef>
                <a:spcPct val="50000"/>
              </a:spcBef>
              <a:buClr>
                <a:srgbClr val="FF3300"/>
              </a:buClr>
              <a:buSzPct val="75000"/>
            </a:pPr>
            <a:r>
              <a:rPr lang="en-US" altLang="zh-CN" sz="2000" dirty="0">
                <a:latin typeface="Times New Roman" panose="02020603050405020304" charset="0"/>
              </a:rPr>
              <a:t>E’ </a:t>
            </a:r>
            <a:r>
              <a:rPr lang="en-US" altLang="zh-CN" sz="2000" dirty="0">
                <a:latin typeface="Times New Roman" panose="02020603050405020304" charset="0"/>
                <a:sym typeface="Symbol" panose="05050102010706020507" pitchFamily="18" charset="2"/>
              </a:rPr>
              <a:t> E</a:t>
            </a:r>
            <a:br>
              <a:rPr lang="en-US" altLang="zh-CN" sz="2000" dirty="0">
                <a:latin typeface="Times New Roman" panose="02020603050405020304" charset="0"/>
                <a:sym typeface="Symbol" panose="05050102010706020507" pitchFamily="18" charset="2"/>
              </a:rPr>
            </a:br>
            <a:r>
              <a:rPr lang="en-US" altLang="zh-CN" sz="2000" dirty="0">
                <a:latin typeface="Times New Roman" panose="02020603050405020304" charset="0"/>
              </a:rPr>
              <a:t>E </a:t>
            </a:r>
            <a:r>
              <a:rPr lang="en-US" altLang="zh-CN" sz="2000" dirty="0">
                <a:latin typeface="Times New Roman" panose="02020603050405020304" charset="0"/>
                <a:sym typeface="Symbol" panose="05050102010706020507" pitchFamily="18" charset="2"/>
              </a:rPr>
              <a:t> E + T  |  T</a:t>
            </a:r>
            <a:endParaRPr lang="en-US" altLang="zh-CN" sz="2000" dirty="0">
              <a:latin typeface="Times New Roman" panose="02020603050405020304" charset="0"/>
              <a:sym typeface="Symbol" panose="05050102010706020507" pitchFamily="18" charset="2"/>
            </a:endParaRPr>
          </a:p>
          <a:p>
            <a:pPr>
              <a:lnSpc>
                <a:spcPct val="60000"/>
              </a:lnSpc>
              <a:spcBef>
                <a:spcPct val="50000"/>
              </a:spcBef>
            </a:pPr>
            <a:r>
              <a:rPr lang="en-US" altLang="zh-CN" sz="2000" dirty="0">
                <a:latin typeface="Times New Roman" panose="02020603050405020304" charset="0"/>
                <a:sym typeface="Symbol" panose="05050102010706020507" pitchFamily="18" charset="2"/>
              </a:rPr>
              <a:t>T  T * F  |  F</a:t>
            </a:r>
            <a:endParaRPr lang="en-US" altLang="zh-CN" sz="2000" dirty="0">
              <a:latin typeface="Times New Roman" panose="02020603050405020304" charset="0"/>
              <a:sym typeface="Symbol" panose="05050102010706020507" pitchFamily="18" charset="2"/>
            </a:endParaRPr>
          </a:p>
          <a:p>
            <a:pPr>
              <a:lnSpc>
                <a:spcPct val="60000"/>
              </a:lnSpc>
              <a:spcBef>
                <a:spcPct val="50000"/>
              </a:spcBef>
            </a:pPr>
            <a:r>
              <a:rPr lang="en-US" altLang="zh-CN" sz="2000" dirty="0">
                <a:latin typeface="Times New Roman" panose="02020603050405020304" charset="0"/>
                <a:sym typeface="Symbol" panose="05050102010706020507" pitchFamily="18" charset="2"/>
              </a:rPr>
              <a:t>F  ( E )  |  id</a:t>
            </a:r>
            <a:endParaRPr lang="en-US" altLang="zh-CN" sz="2000" dirty="0">
              <a:latin typeface="Times New Roman" panose="02020603050405020304"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3" name="Rectangle 2" descr="Green marble"/>
          <p:cNvSpPr>
            <a:spLocks noChangeArrowheads="1"/>
          </p:cNvSpPr>
          <p:nvPr/>
        </p:nvSpPr>
        <p:spPr bwMode="auto">
          <a:xfrm>
            <a:off x="142875" y="1071563"/>
            <a:ext cx="5648325" cy="4267200"/>
          </a:xfrm>
          <a:prstGeom prst="rect">
            <a:avLst/>
          </a:prstGeom>
          <a:noFill/>
          <a:ln w="12700">
            <a:noFill/>
            <a:miter lim="800000"/>
            <a:headEnd type="none" w="sm" len="sm"/>
            <a:tailEnd type="none" w="sm" len="sm"/>
          </a:ln>
        </p:spPr>
        <p:txBody>
          <a:bodyPr wrap="none"/>
          <a:lstStyle/>
          <a:p>
            <a:pPr marL="457200" marR="0" lvl="0" indent="-4572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Times New Roman" panose="02020603050405020304" charset="0"/>
              </a:rPr>
              <a:t>I</a:t>
            </a:r>
            <a:r>
              <a:rPr kumimoji="0" lang="en-US" altLang="zh-CN" sz="2800" b="1" i="0" u="none" strike="noStrike" kern="1200" cap="none" spc="0" normalizeH="0" baseline="-30000" noProof="0" dirty="0">
                <a:ln>
                  <a:noFill/>
                </a:ln>
                <a:solidFill>
                  <a:schemeClr val="tx1"/>
                </a:solidFill>
                <a:effectLst/>
                <a:uLnTx/>
                <a:uFillTx/>
                <a:latin typeface="Tahoma" panose="020B0604030504040204" charset="0"/>
                <a:ea typeface="华文新魏" panose="02010800040101010101" pitchFamily="2" charset="-122"/>
                <a:cs typeface="Times New Roman" panose="02020603050405020304" charset="0"/>
              </a:rPr>
              <a:t>4</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Times New Roman" panose="02020603050405020304" charset="0"/>
              </a:rPr>
              <a:t>:</a:t>
            </a: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Times New Roman" panose="02020603050405020304" charset="0"/>
              </a:rPr>
              <a:t>			      I</a:t>
            </a:r>
            <a:r>
              <a:rPr kumimoji="0" lang="en-US" altLang="zh-CN" sz="2800" b="1" i="0" u="none" strike="noStrike" kern="1200" cap="none" spc="0" normalizeH="0" baseline="-30000" noProof="0" dirty="0">
                <a:ln>
                  <a:noFill/>
                </a:ln>
                <a:solidFill>
                  <a:schemeClr val="tx1"/>
                </a:solidFill>
                <a:effectLst/>
                <a:uLnTx/>
                <a:uFillTx/>
                <a:latin typeface="Tahoma" panose="020B0604030504040204" charset="0"/>
                <a:ea typeface="华文新魏" panose="02010800040101010101" pitchFamily="2" charset="-122"/>
                <a:cs typeface="Times New Roman" panose="02020603050405020304" charset="0"/>
              </a:rPr>
              <a:t>8</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Times New Roman" panose="02020603050405020304" charset="0"/>
              </a:rPr>
              <a:t>:</a:t>
            </a:r>
            <a:endPar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Times New Roman" panose="02020603050405020304" charset="0"/>
            </a:endParaRPr>
          </a:p>
          <a:p>
            <a:pPr marL="457200" marR="0" lvl="0" indent="-4572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F </a:t>
            </a:r>
            <a:r>
              <a:rPr kumimoji="0" lang="en-US" altLang="zh-CN" sz="2800" b="1"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a:t>
            </a:r>
            <a:r>
              <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 </a:t>
            </a:r>
            <a:r>
              <a:rPr kumimoji="0" lang="en-US" altLang="zh-CN" sz="2800" b="1"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a:t>
            </a:r>
            <a:r>
              <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E </a:t>
            </a:r>
            <a:r>
              <a:rPr kumimoji="0" lang="en-US" altLang="zh-CN" sz="2800" b="1"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a:t>
            </a:r>
            <a:r>
              <a:rPr kumimoji="0" lang="en-US" altLang="zh-CN" sz="2800" b="1" i="0" u="none" strike="noStrike" kern="1200" cap="none" spc="0" normalizeH="0" baseline="0" noProof="0" dirty="0">
                <a:ln>
                  <a:noFill/>
                </a:ln>
                <a:solidFill>
                  <a:srgbClr val="00FF00"/>
                </a:solidFill>
                <a:effectLst/>
                <a:uLnTx/>
                <a:uFillTx/>
                <a:latin typeface="Tahoma" panose="020B0604030504040204" charset="0"/>
                <a:ea typeface="华文新魏" panose="02010800040101010101" pitchFamily="2" charset="-122"/>
                <a:cs typeface="+mn-cs"/>
              </a:rPr>
              <a:t>		</a:t>
            </a:r>
            <a:r>
              <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F</a:t>
            </a:r>
            <a:r>
              <a:rPr kumimoji="0" lang="en-US" altLang="zh-CN" sz="2800" b="1"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a:t>
            </a:r>
            <a:r>
              <a:rPr kumimoji="0" lang="en-US" altLang="zh-CN" sz="2800" b="1"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 (</a:t>
            </a:r>
            <a:r>
              <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E</a:t>
            </a:r>
            <a:r>
              <a:rPr kumimoji="0" lang="en-US" altLang="zh-CN" sz="2800" b="1"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 </a:t>
            </a:r>
            <a:endParaRPr kumimoji="0" lang="en-US" altLang="zh-CN" sz="2800" b="1"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endParaRPr>
          </a:p>
          <a:p>
            <a:pPr marL="457200" marR="0" lvl="0" indent="-4572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E </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sym typeface="Symbol" panose="05050102010706020507" pitchFamily="18" charset="2"/>
              </a:rPr>
              <a:t> </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a:t>
            </a: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E </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a:t>
            </a: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 T	</a:t>
            </a:r>
            <a:r>
              <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E </a:t>
            </a:r>
            <a:r>
              <a:rPr kumimoji="0" lang="en-US" altLang="zh-CN" sz="2800" b="1"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 </a:t>
            </a:r>
            <a:r>
              <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E</a:t>
            </a:r>
            <a:r>
              <a:rPr kumimoji="0" lang="en-US" altLang="zh-CN" sz="2800" b="1"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a:t>
            </a:r>
            <a:r>
              <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 T </a:t>
            </a:r>
            <a:endPar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endParaRPr>
          </a:p>
          <a:p>
            <a:pPr marL="457200" marR="0" lvl="0" indent="-4572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E </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sym typeface="Symbol" panose="05050102010706020507" pitchFamily="18" charset="2"/>
              </a:rPr>
              <a:t> </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a:t>
            </a: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T</a:t>
            </a:r>
            <a:endPar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endParaRPr>
          </a:p>
          <a:p>
            <a:pPr marL="457200" marR="0" lvl="0" indent="-4572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T </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sym typeface="Symbol" panose="05050102010706020507" pitchFamily="18" charset="2"/>
              </a:rPr>
              <a:t> </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a:t>
            </a: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T </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a:t>
            </a: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F 	      </a:t>
            </a:r>
            <a:endPar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endParaRPr>
          </a:p>
          <a:p>
            <a:pPr marL="457200" marR="0" lvl="0" indent="-4572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T </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sym typeface="Symbol" panose="05050102010706020507" pitchFamily="18" charset="2"/>
              </a:rPr>
              <a:t></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 </a:t>
            </a: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·F		</a:t>
            </a:r>
            <a:endPar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endParaRPr>
          </a:p>
          <a:p>
            <a:pPr marL="457200" marR="0" lvl="0" indent="-4572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F </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sym typeface="Symbol" panose="05050102010706020507" pitchFamily="18" charset="2"/>
              </a:rPr>
              <a:t> </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a:t>
            </a: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 E </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		</a:t>
            </a:r>
            <a:endPar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endParaRPr>
          </a:p>
          <a:p>
            <a:pPr marL="457200" marR="0" lvl="0" indent="-4572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F </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sym typeface="Symbol" panose="05050102010706020507" pitchFamily="18" charset="2"/>
              </a:rPr>
              <a:t> </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·id</a:t>
            </a: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 </a:t>
            </a: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Times New Roman" panose="02020603050405020304" charset="0"/>
              </a:rPr>
              <a:t>	</a:t>
            </a:r>
            <a:endPar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Times New Roman" panose="02020603050405020304" charset="0"/>
            </a:endParaRPr>
          </a:p>
        </p:txBody>
      </p:sp>
      <p:sp>
        <p:nvSpPr>
          <p:cNvPr id="5" name="Rectangle 3" descr="Green marble"/>
          <p:cNvSpPr>
            <a:spLocks noChangeArrowheads="1"/>
          </p:cNvSpPr>
          <p:nvPr/>
        </p:nvSpPr>
        <p:spPr bwMode="auto">
          <a:xfrm>
            <a:off x="5929313" y="2057400"/>
            <a:ext cx="2528888" cy="4267200"/>
          </a:xfrm>
          <a:prstGeom prst="rect">
            <a:avLst/>
          </a:prstGeom>
          <a:noFill/>
          <a:ln w="12700">
            <a:noFill/>
            <a:miter lim="800000"/>
            <a:headEnd type="none" w="sm" len="sm"/>
            <a:tailEnd type="none" w="sm" len="sm"/>
          </a:ln>
        </p:spPr>
        <p:txBody>
          <a:bodyPr wrap="none"/>
          <a:lstStyle/>
          <a:p>
            <a:pPr marL="457200" marR="0" lvl="0" indent="-4572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Times New Roman" panose="02020603050405020304" charset="0"/>
              </a:rPr>
              <a:t>I</a:t>
            </a:r>
            <a:r>
              <a:rPr kumimoji="0" lang="en-US" altLang="zh-CN" sz="2800" b="1" i="0" u="none" strike="noStrike" kern="1200" cap="none" spc="0" normalizeH="0" baseline="-30000" noProof="0" dirty="0">
                <a:ln>
                  <a:noFill/>
                </a:ln>
                <a:solidFill>
                  <a:schemeClr val="tx1"/>
                </a:solidFill>
                <a:effectLst/>
                <a:uLnTx/>
                <a:uFillTx/>
                <a:latin typeface="Tahoma" panose="020B0604030504040204" charset="0"/>
                <a:ea typeface="华文新魏" panose="02010800040101010101" pitchFamily="2" charset="-122"/>
                <a:cs typeface="Times New Roman" panose="02020603050405020304" charset="0"/>
              </a:rPr>
              <a:t>9</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Times New Roman" panose="02020603050405020304" charset="0"/>
              </a:rPr>
              <a:t>:</a:t>
            </a:r>
            <a:endPar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Times New Roman" panose="02020603050405020304" charset="0"/>
            </a:endParaRPr>
          </a:p>
          <a:p>
            <a:pPr marL="457200" marR="0" lvl="0" indent="-4572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en-US" altLang="zh-CN" sz="2800" b="1" i="1" u="none" strike="noStrike" kern="1200" cap="none" spc="0" normalizeH="0" baseline="0" noProof="0" dirty="0">
                <a:ln>
                  <a:noFill/>
                </a:ln>
                <a:solidFill>
                  <a:srgbClr val="00FF00"/>
                </a:solidFill>
                <a:effectLst/>
                <a:uLnTx/>
                <a:uFillTx/>
                <a:latin typeface="Tahoma" panose="020B0604030504040204" charset="0"/>
                <a:ea typeface="华文新魏" panose="02010800040101010101" pitchFamily="2" charset="-122"/>
                <a:cs typeface="+mn-cs"/>
              </a:rPr>
              <a:t>	</a:t>
            </a:r>
            <a:r>
              <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a:t>
            </a:r>
            <a:r>
              <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Times New Roman" panose="02020603050405020304" charset="0"/>
              </a:rPr>
              <a:t> </a:t>
            </a:r>
            <a:endPar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Times New Roman" panose="02020603050405020304" charset="0"/>
            </a:endParaRPr>
          </a:p>
          <a:p>
            <a:pPr marL="457200" marR="0" lvl="0" indent="-4572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en-US" altLang="zh-CN" sz="2800" b="1" i="1" u="none" strike="noStrike" kern="1200" cap="none" spc="0" normalizeH="0" baseline="0" noProof="0" dirty="0">
              <a:ln>
                <a:noFill/>
              </a:ln>
              <a:solidFill>
                <a:schemeClr val="folHlink"/>
              </a:solidFill>
              <a:effectLst/>
              <a:uLnTx/>
              <a:uFillTx/>
              <a:latin typeface="Tahoma" panose="020B0604030504040204" charset="0"/>
              <a:ea typeface="华文新魏" panose="02010800040101010101" pitchFamily="2" charset="-122"/>
              <a:cs typeface="Times New Roman" panose="02020603050405020304" charset="0"/>
            </a:endParaRPr>
          </a:p>
          <a:p>
            <a:pPr marL="457200" marR="0" lvl="0" indent="-4572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Times New Roman" panose="02020603050405020304" charset="0"/>
              </a:rPr>
              <a:t>I</a:t>
            </a:r>
            <a:r>
              <a:rPr kumimoji="0" lang="en-US" altLang="zh-CN" sz="2800" b="1" i="0" u="none" strike="noStrike" kern="1200" cap="none" spc="0" normalizeH="0" baseline="-30000" noProof="0" dirty="0">
                <a:ln>
                  <a:noFill/>
                </a:ln>
                <a:solidFill>
                  <a:schemeClr val="tx1"/>
                </a:solidFill>
                <a:effectLst/>
                <a:uLnTx/>
                <a:uFillTx/>
                <a:latin typeface="Tahoma" panose="020B0604030504040204" charset="0"/>
                <a:ea typeface="华文新魏" panose="02010800040101010101" pitchFamily="2" charset="-122"/>
                <a:cs typeface="Times New Roman" panose="02020603050405020304" charset="0"/>
              </a:rPr>
              <a:t>10</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Times New Roman" panose="02020603050405020304" charset="0"/>
              </a:rPr>
              <a:t>:</a:t>
            </a:r>
            <a:endPar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Times New Roman" panose="02020603050405020304" charset="0"/>
            </a:endParaRPr>
          </a:p>
          <a:p>
            <a:pPr marL="457200" marR="0" lvl="0" indent="-4572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en-US" altLang="zh-CN" sz="2800" b="1" i="1" u="none" strike="noStrike" kern="1200" cap="none" spc="0" normalizeH="0" baseline="0" noProof="0" dirty="0">
                <a:ln>
                  <a:noFill/>
                </a:ln>
                <a:solidFill>
                  <a:srgbClr val="00FF00"/>
                </a:solidFill>
                <a:effectLst/>
                <a:uLnTx/>
                <a:uFillTx/>
                <a:latin typeface="Tahoma" panose="020B0604030504040204" charset="0"/>
                <a:ea typeface="华文新魏" panose="02010800040101010101" pitchFamily="2" charset="-122"/>
                <a:cs typeface="+mn-cs"/>
              </a:rPr>
              <a:t>	</a:t>
            </a:r>
            <a:r>
              <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a:t>
            </a:r>
            <a:endPar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endParaRPr>
          </a:p>
          <a:p>
            <a:pPr marL="457200" marR="0" lvl="0" indent="-4572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en-US" altLang="zh-CN" sz="2800" b="1" i="1" u="none" strike="noStrike" kern="1200" cap="none" spc="0" normalizeH="0" baseline="0" noProof="0" dirty="0">
              <a:ln>
                <a:noFill/>
              </a:ln>
              <a:solidFill>
                <a:schemeClr val="folHlink"/>
              </a:solidFill>
              <a:effectLst/>
              <a:uLnTx/>
              <a:uFillTx/>
              <a:latin typeface="Tahoma" panose="020B0604030504040204" charset="0"/>
              <a:ea typeface="华文新魏" panose="02010800040101010101" pitchFamily="2" charset="-122"/>
              <a:cs typeface="+mn-cs"/>
            </a:endParaRPr>
          </a:p>
          <a:p>
            <a:pPr marL="457200" marR="0" lvl="0" indent="-4572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en-US" altLang="zh-CN" sz="2800" b="1" i="1"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Times New Roman" panose="02020603050405020304" charset="0"/>
              </a:rPr>
              <a:t>I</a:t>
            </a:r>
            <a:r>
              <a:rPr kumimoji="0" lang="en-US" altLang="zh-CN" sz="2800" b="1" i="0" u="none" strike="noStrike" kern="1200" cap="none" spc="0" normalizeH="0" baseline="-30000" noProof="0" dirty="0">
                <a:ln>
                  <a:noFill/>
                </a:ln>
                <a:solidFill>
                  <a:schemeClr val="tx1"/>
                </a:solidFill>
                <a:effectLst/>
                <a:uLnTx/>
                <a:uFillTx/>
                <a:latin typeface="Tahoma" panose="020B0604030504040204" charset="0"/>
                <a:ea typeface="华文新魏" panose="02010800040101010101" pitchFamily="2" charset="-122"/>
                <a:cs typeface="Times New Roman" panose="02020603050405020304" charset="0"/>
              </a:rPr>
              <a:t>11</a:t>
            </a:r>
            <a:r>
              <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Times New Roman" panose="02020603050405020304" charset="0"/>
              </a:rPr>
              <a:t>:</a:t>
            </a:r>
            <a:endParaRPr kumimoji="0" lang="en-US" altLang="zh-CN" sz="2800" b="1"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Times New Roman" panose="02020603050405020304" charset="0"/>
            </a:endParaRPr>
          </a:p>
          <a:p>
            <a:pPr marL="457200" marR="0" lvl="0" indent="-4572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0" lang="en-US" altLang="zh-CN" sz="2800" b="1" i="1" u="none" strike="noStrike" kern="1200" cap="none" spc="0" normalizeH="0" baseline="0" noProof="0" dirty="0">
                <a:ln>
                  <a:noFill/>
                </a:ln>
                <a:solidFill>
                  <a:srgbClr val="00FF00"/>
                </a:solidFill>
                <a:effectLst/>
                <a:uLnTx/>
                <a:uFillTx/>
                <a:latin typeface="Tahoma" panose="020B0604030504040204" charset="0"/>
                <a:ea typeface="华文新魏" panose="02010800040101010101" pitchFamily="2" charset="-122"/>
                <a:cs typeface="+mn-cs"/>
              </a:rPr>
              <a:t>	</a:t>
            </a:r>
            <a:r>
              <a:rPr kumimoji="0" lang="en-US" altLang="zh-CN" sz="2800" b="1" i="1"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a:t>
            </a:r>
            <a:endParaRPr kumimoji="0" lang="en-US" altLang="zh-CN" sz="2800" b="1"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Times New Roman" panose="02020603050405020304" charset="0"/>
            </a:endParaRPr>
          </a:p>
        </p:txBody>
      </p:sp>
      <p:sp>
        <p:nvSpPr>
          <p:cNvPr id="10" name="标题 9"/>
          <p:cNvSpPr>
            <a:spLocks noGrp="1"/>
          </p:cNvSpPr>
          <p:nvPr>
            <p:ph type="title"/>
          </p:nvPr>
        </p:nvSpPr>
        <p:spPr/>
        <p:txBody>
          <a:bodyPr/>
          <a:lstStyle/>
          <a:p>
            <a:r>
              <a:rPr lang="zh-CN" altLang="en-US" dirty="0">
                <a:sym typeface="+mn-ea"/>
              </a:rPr>
              <a:t>求解规范的</a:t>
            </a:r>
            <a:r>
              <a:rPr lang="en-US" altLang="zh-CN" dirty="0">
                <a:sym typeface="+mn-ea"/>
              </a:rPr>
              <a:t>LR(0)</a:t>
            </a:r>
            <a:r>
              <a:rPr lang="zh-CN" altLang="en-US" dirty="0">
                <a:sym typeface="+mn-ea"/>
              </a:rPr>
              <a:t>项目集族</a:t>
            </a:r>
            <a:endParaRPr lang="zh-CN" altLang="en-US" dirty="0"/>
          </a:p>
        </p:txBody>
      </p:sp>
      <p:sp>
        <p:nvSpPr>
          <p:cNvPr id="51207" name="Rectangle 7"/>
          <p:cNvSpPr/>
          <p:nvPr/>
        </p:nvSpPr>
        <p:spPr>
          <a:xfrm>
            <a:off x="8991600" y="1226185"/>
            <a:ext cx="2362200" cy="1304925"/>
          </a:xfrm>
          <a:prstGeom prst="rect">
            <a:avLst/>
          </a:prstGeom>
          <a:solidFill>
            <a:srgbClr val="FFC000"/>
          </a:solidFill>
          <a:ln w="6350" cap="flat" cmpd="sng">
            <a:solidFill>
              <a:schemeClr val="tx1"/>
            </a:solidFill>
            <a:prstDash val="solid"/>
            <a:miter/>
            <a:headEnd type="none" w="sm" len="sm"/>
            <a:tailEnd type="none" w="med" len="med"/>
          </a:ln>
        </p:spPr>
        <p:txBody>
          <a:bodyPr anchor="t">
            <a:spAutoFit/>
          </a:bodyPr>
          <a:p>
            <a:pPr>
              <a:lnSpc>
                <a:spcPct val="89000"/>
              </a:lnSpc>
              <a:spcBef>
                <a:spcPct val="50000"/>
              </a:spcBef>
              <a:buClr>
                <a:srgbClr val="FF3300"/>
              </a:buClr>
              <a:buSzPct val="75000"/>
            </a:pPr>
            <a:r>
              <a:rPr lang="en-US" altLang="zh-CN" sz="2000" dirty="0">
                <a:latin typeface="Times New Roman" panose="02020603050405020304" charset="0"/>
              </a:rPr>
              <a:t>E’ </a:t>
            </a:r>
            <a:r>
              <a:rPr lang="en-US" altLang="zh-CN" sz="2000" dirty="0">
                <a:latin typeface="Times New Roman" panose="02020603050405020304" charset="0"/>
                <a:sym typeface="Symbol" panose="05050102010706020507" pitchFamily="18" charset="2"/>
              </a:rPr>
              <a:t> E</a:t>
            </a:r>
            <a:br>
              <a:rPr lang="en-US" altLang="zh-CN" sz="2000" dirty="0">
                <a:latin typeface="Times New Roman" panose="02020603050405020304" charset="0"/>
                <a:sym typeface="Symbol" panose="05050102010706020507" pitchFamily="18" charset="2"/>
              </a:rPr>
            </a:br>
            <a:r>
              <a:rPr lang="en-US" altLang="zh-CN" sz="2000" dirty="0">
                <a:latin typeface="Times New Roman" panose="02020603050405020304" charset="0"/>
              </a:rPr>
              <a:t>E </a:t>
            </a:r>
            <a:r>
              <a:rPr lang="en-US" altLang="zh-CN" sz="2000" dirty="0">
                <a:latin typeface="Times New Roman" panose="02020603050405020304" charset="0"/>
                <a:sym typeface="Symbol" panose="05050102010706020507" pitchFamily="18" charset="2"/>
              </a:rPr>
              <a:t> E + T  |  T</a:t>
            </a:r>
            <a:endParaRPr lang="en-US" altLang="zh-CN" sz="2000" dirty="0">
              <a:latin typeface="Times New Roman" panose="02020603050405020304" charset="0"/>
              <a:sym typeface="Symbol" panose="05050102010706020507" pitchFamily="18" charset="2"/>
            </a:endParaRPr>
          </a:p>
          <a:p>
            <a:pPr>
              <a:lnSpc>
                <a:spcPct val="60000"/>
              </a:lnSpc>
              <a:spcBef>
                <a:spcPct val="50000"/>
              </a:spcBef>
            </a:pPr>
            <a:r>
              <a:rPr lang="en-US" altLang="zh-CN" sz="2000" dirty="0">
                <a:latin typeface="Times New Roman" panose="02020603050405020304" charset="0"/>
                <a:sym typeface="Symbol" panose="05050102010706020507" pitchFamily="18" charset="2"/>
              </a:rPr>
              <a:t>T  T * F  |  F</a:t>
            </a:r>
            <a:endParaRPr lang="en-US" altLang="zh-CN" sz="2000" dirty="0">
              <a:latin typeface="Times New Roman" panose="02020603050405020304" charset="0"/>
              <a:sym typeface="Symbol" panose="05050102010706020507" pitchFamily="18" charset="2"/>
            </a:endParaRPr>
          </a:p>
          <a:p>
            <a:pPr>
              <a:lnSpc>
                <a:spcPct val="60000"/>
              </a:lnSpc>
              <a:spcBef>
                <a:spcPct val="50000"/>
              </a:spcBef>
            </a:pPr>
            <a:r>
              <a:rPr lang="en-US" altLang="zh-CN" sz="2000" dirty="0">
                <a:latin typeface="Times New Roman" panose="02020603050405020304" charset="0"/>
                <a:sym typeface="Symbol" panose="05050102010706020507" pitchFamily="18" charset="2"/>
              </a:rPr>
              <a:t>F  ( E )  |  id</a:t>
            </a:r>
            <a:endParaRPr lang="en-US" altLang="zh-CN" sz="2000" dirty="0">
              <a:latin typeface="Times New Roman" panose="02020603050405020304"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55298" name="Oval 3"/>
          <p:cNvSpPr/>
          <p:nvPr/>
        </p:nvSpPr>
        <p:spPr>
          <a:xfrm>
            <a:off x="4718050" y="711200"/>
            <a:ext cx="555625" cy="458788"/>
          </a:xfrm>
          <a:prstGeom prst="ellipse">
            <a:avLst/>
          </a:prstGeom>
          <a:solidFill>
            <a:schemeClr val="bg1"/>
          </a:solidFill>
          <a:ln w="25400" cap="flat" cmpd="sng">
            <a:solidFill>
              <a:schemeClr val="tx1"/>
            </a:solidFill>
            <a:prstDash val="solid"/>
            <a:round/>
            <a:headEnd type="none" w="med" len="med"/>
            <a:tailEnd type="none" w="med" len="med"/>
          </a:ln>
        </p:spPr>
        <p:txBody>
          <a:bodyPr lIns="72000" tIns="14400" rIns="21600" bIns="46800" anchor="t"/>
          <a:p>
            <a:pPr eaLnBrk="0" hangingPunct="0"/>
            <a:r>
              <a:rPr lang="en-US" altLang="zh-CN" i="1" dirty="0">
                <a:solidFill>
                  <a:srgbClr val="000066"/>
                </a:solidFill>
                <a:latin typeface="Times New Roman" panose="02020603050405020304" charset="0"/>
              </a:rPr>
              <a:t>I</a:t>
            </a:r>
            <a:r>
              <a:rPr lang="en-US" altLang="zh-CN" baseline="-25000" dirty="0">
                <a:solidFill>
                  <a:srgbClr val="000066"/>
                </a:solidFill>
                <a:latin typeface="Times New Roman" panose="02020603050405020304" charset="0"/>
              </a:rPr>
              <a:t>1</a:t>
            </a:r>
            <a:endParaRPr lang="en-US" altLang="zh-CN" baseline="-25000" dirty="0">
              <a:solidFill>
                <a:srgbClr val="000066"/>
              </a:solidFill>
              <a:latin typeface="Times New Roman" panose="02020603050405020304" charset="0"/>
            </a:endParaRPr>
          </a:p>
        </p:txBody>
      </p:sp>
      <p:sp>
        <p:nvSpPr>
          <p:cNvPr id="55299" name="Line 4"/>
          <p:cNvSpPr/>
          <p:nvPr/>
        </p:nvSpPr>
        <p:spPr>
          <a:xfrm flipV="1">
            <a:off x="5253038" y="955675"/>
            <a:ext cx="1117600" cy="0"/>
          </a:xfrm>
          <a:prstGeom prst="line">
            <a:avLst/>
          </a:prstGeom>
          <a:ln w="25400" cap="flat" cmpd="sng">
            <a:solidFill>
              <a:schemeClr val="tx1"/>
            </a:solidFill>
            <a:prstDash val="solid"/>
            <a:round/>
            <a:headEnd type="none" w="med" len="med"/>
            <a:tailEnd type="stealth" w="lg" len="med"/>
          </a:ln>
        </p:spPr>
      </p:sp>
      <p:sp>
        <p:nvSpPr>
          <p:cNvPr id="55300" name="Line 5"/>
          <p:cNvSpPr/>
          <p:nvPr/>
        </p:nvSpPr>
        <p:spPr>
          <a:xfrm flipV="1">
            <a:off x="8716963" y="969963"/>
            <a:ext cx="1119187" cy="0"/>
          </a:xfrm>
          <a:prstGeom prst="line">
            <a:avLst/>
          </a:prstGeom>
          <a:ln w="25400" cap="flat" cmpd="sng">
            <a:solidFill>
              <a:schemeClr val="tx1"/>
            </a:solidFill>
            <a:prstDash val="solid"/>
            <a:round/>
            <a:headEnd type="none" w="med" len="med"/>
            <a:tailEnd type="stealth" w="lg" len="med"/>
          </a:ln>
        </p:spPr>
      </p:sp>
      <p:sp>
        <p:nvSpPr>
          <p:cNvPr id="55301" name="Line 6"/>
          <p:cNvSpPr/>
          <p:nvPr/>
        </p:nvSpPr>
        <p:spPr>
          <a:xfrm flipV="1">
            <a:off x="3565525" y="954088"/>
            <a:ext cx="1120775" cy="0"/>
          </a:xfrm>
          <a:prstGeom prst="line">
            <a:avLst/>
          </a:prstGeom>
          <a:ln w="25400" cap="flat" cmpd="sng">
            <a:solidFill>
              <a:schemeClr val="tx1"/>
            </a:solidFill>
            <a:prstDash val="solid"/>
            <a:round/>
            <a:headEnd type="none" w="med" len="med"/>
            <a:tailEnd type="stealth" w="lg" len="med"/>
          </a:ln>
        </p:spPr>
      </p:sp>
      <p:sp>
        <p:nvSpPr>
          <p:cNvPr id="55302" name="Oval 7"/>
          <p:cNvSpPr/>
          <p:nvPr/>
        </p:nvSpPr>
        <p:spPr>
          <a:xfrm>
            <a:off x="2971800" y="723900"/>
            <a:ext cx="555625" cy="458788"/>
          </a:xfrm>
          <a:prstGeom prst="ellipse">
            <a:avLst/>
          </a:prstGeom>
          <a:solidFill>
            <a:schemeClr val="bg1"/>
          </a:solidFill>
          <a:ln w="25400" cap="flat" cmpd="sng">
            <a:solidFill>
              <a:schemeClr val="tx1"/>
            </a:solidFill>
            <a:prstDash val="solid"/>
            <a:round/>
            <a:headEnd type="none" w="med" len="med"/>
            <a:tailEnd type="none" w="med" len="med"/>
          </a:ln>
        </p:spPr>
        <p:txBody>
          <a:bodyPr lIns="72000" tIns="14400" rIns="21600" bIns="46800" anchor="t"/>
          <a:p>
            <a:pPr eaLnBrk="0" hangingPunct="0"/>
            <a:r>
              <a:rPr lang="en-US" altLang="zh-CN" i="1" dirty="0">
                <a:solidFill>
                  <a:srgbClr val="000066"/>
                </a:solidFill>
                <a:latin typeface="Times New Roman" panose="02020603050405020304" charset="0"/>
              </a:rPr>
              <a:t>I</a:t>
            </a:r>
            <a:r>
              <a:rPr lang="en-US" altLang="zh-CN" baseline="-25000" dirty="0">
                <a:solidFill>
                  <a:srgbClr val="000066"/>
                </a:solidFill>
                <a:latin typeface="Times New Roman" panose="02020603050405020304" charset="0"/>
              </a:rPr>
              <a:t>0</a:t>
            </a:r>
            <a:endParaRPr lang="en-US" altLang="zh-CN" baseline="-25000" dirty="0">
              <a:solidFill>
                <a:srgbClr val="000066"/>
              </a:solidFill>
              <a:latin typeface="Times New Roman" panose="02020603050405020304" charset="0"/>
            </a:endParaRPr>
          </a:p>
        </p:txBody>
      </p:sp>
      <p:sp>
        <p:nvSpPr>
          <p:cNvPr id="55303" name="Line 8"/>
          <p:cNvSpPr/>
          <p:nvPr/>
        </p:nvSpPr>
        <p:spPr>
          <a:xfrm flipV="1">
            <a:off x="6977063" y="969963"/>
            <a:ext cx="1116012" cy="0"/>
          </a:xfrm>
          <a:prstGeom prst="line">
            <a:avLst/>
          </a:prstGeom>
          <a:ln w="25400" cap="flat" cmpd="sng">
            <a:solidFill>
              <a:schemeClr val="tx1"/>
            </a:solidFill>
            <a:prstDash val="solid"/>
            <a:round/>
            <a:headEnd type="none" w="med" len="med"/>
            <a:tailEnd type="stealth" w="lg" len="med"/>
          </a:ln>
        </p:spPr>
      </p:sp>
      <p:sp>
        <p:nvSpPr>
          <p:cNvPr id="55304" name="Rectangle 9"/>
          <p:cNvSpPr/>
          <p:nvPr/>
        </p:nvSpPr>
        <p:spPr>
          <a:xfrm>
            <a:off x="5638800" y="500063"/>
            <a:ext cx="469900" cy="369887"/>
          </a:xfrm>
          <a:prstGeom prst="rect">
            <a:avLst/>
          </a:prstGeom>
          <a:solidFill>
            <a:schemeClr val="bg1"/>
          </a:solidFill>
          <a:ln w="25400">
            <a:noFill/>
          </a:ln>
        </p:spPr>
        <p:txBody>
          <a:bodyPr lIns="54000" tIns="28800" rIns="54000" bIns="28800" anchor="t"/>
          <a:p>
            <a:pPr algn="just" eaLnBrk="0" hangingPunct="0"/>
            <a:r>
              <a:rPr lang="en-US" altLang="zh-CN" dirty="0">
                <a:solidFill>
                  <a:srgbClr val="000066"/>
                </a:solidFill>
                <a:latin typeface="Times New Roman" panose="02020603050405020304" charset="0"/>
              </a:rPr>
              <a:t>+</a:t>
            </a:r>
            <a:endParaRPr lang="en-US" altLang="zh-CN" dirty="0">
              <a:solidFill>
                <a:srgbClr val="000066"/>
              </a:solidFill>
              <a:latin typeface="Times New Roman" panose="02020603050405020304" charset="0"/>
            </a:endParaRPr>
          </a:p>
        </p:txBody>
      </p:sp>
      <p:sp>
        <p:nvSpPr>
          <p:cNvPr id="55305" name="Rectangle 10"/>
          <p:cNvSpPr/>
          <p:nvPr/>
        </p:nvSpPr>
        <p:spPr>
          <a:xfrm>
            <a:off x="9891713" y="741363"/>
            <a:ext cx="1081087" cy="433387"/>
          </a:xfrm>
          <a:prstGeom prst="rect">
            <a:avLst/>
          </a:prstGeom>
          <a:solidFill>
            <a:schemeClr val="bg1"/>
          </a:solidFill>
          <a:ln w="25400">
            <a:noFill/>
          </a:ln>
        </p:spPr>
        <p:txBody>
          <a:bodyPr lIns="54000" tIns="28800" rIns="54000" bIns="28800" anchor="t"/>
          <a:p>
            <a:pPr algn="just" eaLnBrk="0" hangingPunct="0"/>
            <a:r>
              <a:rPr lang="en-US" altLang="zh-CN" dirty="0">
                <a:solidFill>
                  <a:srgbClr val="000066"/>
                </a:solidFill>
                <a:latin typeface="Times New Roman" panose="02020603050405020304" charset="0"/>
              </a:rPr>
              <a:t>to </a:t>
            </a:r>
            <a:r>
              <a:rPr lang="en-US" altLang="zh-CN" i="1" dirty="0">
                <a:solidFill>
                  <a:srgbClr val="000066"/>
                </a:solidFill>
                <a:latin typeface="Times New Roman" panose="02020603050405020304" charset="0"/>
              </a:rPr>
              <a:t>I</a:t>
            </a:r>
            <a:r>
              <a:rPr lang="en-US" altLang="zh-CN" baseline="-25000" dirty="0">
                <a:solidFill>
                  <a:srgbClr val="000066"/>
                </a:solidFill>
                <a:latin typeface="Times New Roman" panose="02020603050405020304" charset="0"/>
              </a:rPr>
              <a:t>7</a:t>
            </a:r>
            <a:endParaRPr lang="en-US" altLang="zh-CN" dirty="0">
              <a:solidFill>
                <a:srgbClr val="000066"/>
              </a:solidFill>
              <a:latin typeface="Times New Roman" panose="02020603050405020304" charset="0"/>
            </a:endParaRPr>
          </a:p>
        </p:txBody>
      </p:sp>
      <p:sp>
        <p:nvSpPr>
          <p:cNvPr id="55306" name="Rectangle 11"/>
          <p:cNvSpPr/>
          <p:nvPr/>
        </p:nvSpPr>
        <p:spPr>
          <a:xfrm>
            <a:off x="3962400" y="500063"/>
            <a:ext cx="528638" cy="401637"/>
          </a:xfrm>
          <a:prstGeom prst="rect">
            <a:avLst/>
          </a:prstGeom>
          <a:solidFill>
            <a:schemeClr val="bg1"/>
          </a:solidFill>
          <a:ln w="25400">
            <a:noFill/>
          </a:ln>
        </p:spPr>
        <p:txBody>
          <a:bodyPr lIns="54000" tIns="28800" rIns="54000" bIns="28800" anchor="t"/>
          <a:p>
            <a:pPr algn="just" eaLnBrk="0" hangingPunct="0"/>
            <a:r>
              <a:rPr lang="en-US" altLang="zh-CN" i="1" dirty="0">
                <a:solidFill>
                  <a:srgbClr val="000066"/>
                </a:solidFill>
                <a:latin typeface="Times New Roman" panose="02020603050405020304" charset="0"/>
              </a:rPr>
              <a:t>E</a:t>
            </a:r>
            <a:endParaRPr lang="en-US" altLang="zh-CN" i="1" dirty="0">
              <a:solidFill>
                <a:srgbClr val="000066"/>
              </a:solidFill>
              <a:latin typeface="Times New Roman" panose="02020603050405020304" charset="0"/>
            </a:endParaRPr>
          </a:p>
        </p:txBody>
      </p:sp>
      <p:sp>
        <p:nvSpPr>
          <p:cNvPr id="55307" name="Oval 12"/>
          <p:cNvSpPr/>
          <p:nvPr/>
        </p:nvSpPr>
        <p:spPr>
          <a:xfrm>
            <a:off x="6418263" y="757238"/>
            <a:ext cx="555625" cy="457200"/>
          </a:xfrm>
          <a:prstGeom prst="ellipse">
            <a:avLst/>
          </a:prstGeom>
          <a:solidFill>
            <a:schemeClr val="bg1"/>
          </a:solidFill>
          <a:ln w="25400" cap="flat" cmpd="sng">
            <a:solidFill>
              <a:schemeClr val="tx1"/>
            </a:solidFill>
            <a:prstDash val="solid"/>
            <a:round/>
            <a:headEnd type="none" w="med" len="med"/>
            <a:tailEnd type="none" w="med" len="med"/>
          </a:ln>
        </p:spPr>
        <p:txBody>
          <a:bodyPr lIns="72000" tIns="14400" rIns="21600" bIns="46800" anchor="t"/>
          <a:p>
            <a:pPr eaLnBrk="0" hangingPunct="0"/>
            <a:r>
              <a:rPr lang="en-US" altLang="zh-CN" i="1" dirty="0">
                <a:solidFill>
                  <a:srgbClr val="000066"/>
                </a:solidFill>
                <a:latin typeface="Times New Roman" panose="02020603050405020304" charset="0"/>
              </a:rPr>
              <a:t>I</a:t>
            </a:r>
            <a:r>
              <a:rPr lang="en-US" altLang="zh-CN" baseline="-25000" dirty="0">
                <a:solidFill>
                  <a:srgbClr val="000066"/>
                </a:solidFill>
                <a:latin typeface="Times New Roman" panose="02020603050405020304" charset="0"/>
              </a:rPr>
              <a:t>6</a:t>
            </a:r>
            <a:endParaRPr lang="en-US" altLang="zh-CN" baseline="-25000" dirty="0">
              <a:solidFill>
                <a:srgbClr val="000066"/>
              </a:solidFill>
              <a:latin typeface="Times New Roman" panose="02020603050405020304" charset="0"/>
            </a:endParaRPr>
          </a:p>
        </p:txBody>
      </p:sp>
      <p:sp>
        <p:nvSpPr>
          <p:cNvPr id="55308" name="Oval 13"/>
          <p:cNvSpPr/>
          <p:nvPr/>
        </p:nvSpPr>
        <p:spPr>
          <a:xfrm>
            <a:off x="8145463" y="741363"/>
            <a:ext cx="555625" cy="457200"/>
          </a:xfrm>
          <a:prstGeom prst="ellipse">
            <a:avLst/>
          </a:prstGeom>
          <a:solidFill>
            <a:schemeClr val="bg1"/>
          </a:solidFill>
          <a:ln w="25400" cap="flat" cmpd="sng">
            <a:solidFill>
              <a:schemeClr val="tx1"/>
            </a:solidFill>
            <a:prstDash val="solid"/>
            <a:round/>
            <a:headEnd type="none" w="med" len="med"/>
            <a:tailEnd type="none" w="med" len="med"/>
          </a:ln>
        </p:spPr>
        <p:txBody>
          <a:bodyPr lIns="72000" tIns="14400" rIns="21600" bIns="46800" anchor="t"/>
          <a:p>
            <a:pPr eaLnBrk="0" hangingPunct="0"/>
            <a:r>
              <a:rPr lang="en-US" altLang="zh-CN" i="1" dirty="0">
                <a:solidFill>
                  <a:srgbClr val="000066"/>
                </a:solidFill>
                <a:latin typeface="Times New Roman" panose="02020603050405020304" charset="0"/>
              </a:rPr>
              <a:t>I</a:t>
            </a:r>
            <a:r>
              <a:rPr lang="en-US" altLang="zh-CN" baseline="-25000" dirty="0">
                <a:solidFill>
                  <a:srgbClr val="000066"/>
                </a:solidFill>
                <a:latin typeface="Times New Roman" panose="02020603050405020304" charset="0"/>
              </a:rPr>
              <a:t>9</a:t>
            </a:r>
            <a:endParaRPr lang="en-US" altLang="zh-CN" baseline="-25000" dirty="0">
              <a:solidFill>
                <a:srgbClr val="000066"/>
              </a:solidFill>
              <a:latin typeface="Times New Roman" panose="02020603050405020304" charset="0"/>
            </a:endParaRPr>
          </a:p>
        </p:txBody>
      </p:sp>
      <p:sp>
        <p:nvSpPr>
          <p:cNvPr id="55309" name="Oval 14"/>
          <p:cNvSpPr/>
          <p:nvPr/>
        </p:nvSpPr>
        <p:spPr>
          <a:xfrm>
            <a:off x="4616450" y="3603625"/>
            <a:ext cx="555625" cy="458788"/>
          </a:xfrm>
          <a:prstGeom prst="ellipse">
            <a:avLst/>
          </a:prstGeom>
          <a:noFill/>
          <a:ln w="25400" cap="flat" cmpd="sng">
            <a:solidFill>
              <a:schemeClr val="tx1"/>
            </a:solidFill>
            <a:prstDash val="solid"/>
            <a:round/>
            <a:headEnd type="none" w="med" len="med"/>
            <a:tailEnd type="none" w="med" len="med"/>
          </a:ln>
        </p:spPr>
        <p:txBody>
          <a:bodyPr lIns="72000" tIns="14400" rIns="21600" bIns="46800" anchor="t"/>
          <a:p>
            <a:pPr eaLnBrk="0" hangingPunct="0"/>
            <a:r>
              <a:rPr lang="en-US" altLang="zh-CN" i="1" dirty="0">
                <a:solidFill>
                  <a:srgbClr val="000066"/>
                </a:solidFill>
                <a:latin typeface="Times New Roman" panose="02020603050405020304" charset="0"/>
              </a:rPr>
              <a:t>I</a:t>
            </a:r>
            <a:r>
              <a:rPr lang="en-US" altLang="zh-CN" baseline="-25000" dirty="0">
                <a:solidFill>
                  <a:srgbClr val="000066"/>
                </a:solidFill>
                <a:latin typeface="Times New Roman" panose="02020603050405020304" charset="0"/>
              </a:rPr>
              <a:t>3</a:t>
            </a:r>
            <a:endParaRPr lang="en-US" altLang="zh-CN" baseline="-25000" dirty="0">
              <a:solidFill>
                <a:srgbClr val="000066"/>
              </a:solidFill>
              <a:latin typeface="Times New Roman" panose="02020603050405020304" charset="0"/>
            </a:endParaRPr>
          </a:p>
        </p:txBody>
      </p:sp>
      <p:sp>
        <p:nvSpPr>
          <p:cNvPr id="55310" name="Oval 15"/>
          <p:cNvSpPr/>
          <p:nvPr/>
        </p:nvSpPr>
        <p:spPr>
          <a:xfrm>
            <a:off x="4652963" y="2859088"/>
            <a:ext cx="555625" cy="458787"/>
          </a:xfrm>
          <a:prstGeom prst="ellipse">
            <a:avLst/>
          </a:prstGeom>
          <a:noFill/>
          <a:ln w="25400" cap="flat" cmpd="sng">
            <a:solidFill>
              <a:schemeClr val="tx1"/>
            </a:solidFill>
            <a:prstDash val="solid"/>
            <a:round/>
            <a:headEnd type="none" w="med" len="med"/>
            <a:tailEnd type="none" w="med" len="med"/>
          </a:ln>
        </p:spPr>
        <p:txBody>
          <a:bodyPr lIns="72000" tIns="14400" rIns="21600" bIns="46800" anchor="t"/>
          <a:p>
            <a:pPr eaLnBrk="0" hangingPunct="0"/>
            <a:r>
              <a:rPr lang="en-US" altLang="zh-CN" i="1" dirty="0">
                <a:solidFill>
                  <a:srgbClr val="000066"/>
                </a:solidFill>
                <a:latin typeface="Times New Roman" panose="02020603050405020304" charset="0"/>
              </a:rPr>
              <a:t>I</a:t>
            </a:r>
            <a:r>
              <a:rPr lang="en-US" altLang="zh-CN" baseline="-25000" dirty="0">
                <a:solidFill>
                  <a:srgbClr val="000066"/>
                </a:solidFill>
                <a:latin typeface="Times New Roman" panose="02020603050405020304" charset="0"/>
              </a:rPr>
              <a:t>2</a:t>
            </a:r>
            <a:endParaRPr lang="en-US" altLang="zh-CN" baseline="-25000" dirty="0">
              <a:solidFill>
                <a:srgbClr val="000066"/>
              </a:solidFill>
              <a:latin typeface="Times New Roman" panose="02020603050405020304" charset="0"/>
            </a:endParaRPr>
          </a:p>
        </p:txBody>
      </p:sp>
      <p:sp>
        <p:nvSpPr>
          <p:cNvPr id="55311" name="Oval 16"/>
          <p:cNvSpPr/>
          <p:nvPr/>
        </p:nvSpPr>
        <p:spPr>
          <a:xfrm>
            <a:off x="4557713" y="4379913"/>
            <a:ext cx="555625" cy="458787"/>
          </a:xfrm>
          <a:prstGeom prst="ellipse">
            <a:avLst/>
          </a:prstGeom>
          <a:noFill/>
          <a:ln w="25400" cap="flat" cmpd="sng">
            <a:solidFill>
              <a:schemeClr val="tx1"/>
            </a:solidFill>
            <a:prstDash val="solid"/>
            <a:round/>
            <a:headEnd type="none" w="med" len="med"/>
            <a:tailEnd type="none" w="med" len="med"/>
          </a:ln>
        </p:spPr>
        <p:txBody>
          <a:bodyPr lIns="72000" tIns="14400" rIns="21600" bIns="46800" anchor="t"/>
          <a:p>
            <a:pPr eaLnBrk="0" hangingPunct="0"/>
            <a:r>
              <a:rPr lang="en-US" altLang="zh-CN" i="1" dirty="0">
                <a:solidFill>
                  <a:srgbClr val="000066"/>
                </a:solidFill>
                <a:latin typeface="Times New Roman" panose="02020603050405020304" charset="0"/>
              </a:rPr>
              <a:t>I</a:t>
            </a:r>
            <a:r>
              <a:rPr lang="en-US" altLang="zh-CN" baseline="-25000" dirty="0">
                <a:solidFill>
                  <a:srgbClr val="000066"/>
                </a:solidFill>
                <a:latin typeface="Times New Roman" panose="02020603050405020304" charset="0"/>
              </a:rPr>
              <a:t>4</a:t>
            </a:r>
            <a:endParaRPr lang="en-US" altLang="zh-CN" baseline="-25000" dirty="0">
              <a:solidFill>
                <a:srgbClr val="000066"/>
              </a:solidFill>
              <a:latin typeface="Times New Roman" panose="02020603050405020304" charset="0"/>
            </a:endParaRPr>
          </a:p>
        </p:txBody>
      </p:sp>
      <p:sp>
        <p:nvSpPr>
          <p:cNvPr id="55312" name="Oval 17"/>
          <p:cNvSpPr/>
          <p:nvPr/>
        </p:nvSpPr>
        <p:spPr>
          <a:xfrm>
            <a:off x="8080375" y="4348163"/>
            <a:ext cx="555625" cy="457200"/>
          </a:xfrm>
          <a:prstGeom prst="ellipse">
            <a:avLst/>
          </a:prstGeom>
          <a:noFill/>
          <a:ln w="25400" cap="flat" cmpd="sng">
            <a:solidFill>
              <a:schemeClr val="tx1"/>
            </a:solidFill>
            <a:prstDash val="solid"/>
            <a:round/>
            <a:headEnd type="none" w="med" len="med"/>
            <a:tailEnd type="none" w="med" len="med"/>
          </a:ln>
        </p:spPr>
        <p:txBody>
          <a:bodyPr lIns="36000" tIns="14400" rIns="21600" bIns="46800" anchor="t"/>
          <a:p>
            <a:pPr eaLnBrk="0" hangingPunct="0"/>
            <a:r>
              <a:rPr lang="en-US" altLang="zh-CN" i="1" dirty="0">
                <a:solidFill>
                  <a:srgbClr val="000066"/>
                </a:solidFill>
                <a:latin typeface="Times New Roman" panose="02020603050405020304" charset="0"/>
              </a:rPr>
              <a:t>I</a:t>
            </a:r>
            <a:r>
              <a:rPr lang="en-US" altLang="zh-CN" baseline="-25000" dirty="0">
                <a:solidFill>
                  <a:srgbClr val="000066"/>
                </a:solidFill>
                <a:latin typeface="Times New Roman" panose="02020603050405020304" charset="0"/>
              </a:rPr>
              <a:t>11</a:t>
            </a:r>
            <a:endParaRPr lang="en-US" altLang="zh-CN" baseline="-25000" dirty="0">
              <a:solidFill>
                <a:srgbClr val="000066"/>
              </a:solidFill>
              <a:latin typeface="Times New Roman" panose="02020603050405020304" charset="0"/>
            </a:endParaRPr>
          </a:p>
        </p:txBody>
      </p:sp>
      <p:sp>
        <p:nvSpPr>
          <p:cNvPr id="55313" name="Oval 18"/>
          <p:cNvSpPr/>
          <p:nvPr/>
        </p:nvSpPr>
        <p:spPr>
          <a:xfrm>
            <a:off x="6321425" y="4379913"/>
            <a:ext cx="554038" cy="458787"/>
          </a:xfrm>
          <a:prstGeom prst="ellipse">
            <a:avLst/>
          </a:prstGeom>
          <a:noFill/>
          <a:ln w="25400" cap="flat" cmpd="sng">
            <a:solidFill>
              <a:schemeClr val="tx1"/>
            </a:solidFill>
            <a:prstDash val="solid"/>
            <a:round/>
            <a:headEnd type="none" w="med" len="med"/>
            <a:tailEnd type="none" w="med" len="med"/>
          </a:ln>
        </p:spPr>
        <p:txBody>
          <a:bodyPr lIns="72000" tIns="14400" rIns="21600" bIns="46800" anchor="t"/>
          <a:p>
            <a:pPr eaLnBrk="0" hangingPunct="0"/>
            <a:r>
              <a:rPr lang="en-US" altLang="zh-CN" i="1" dirty="0">
                <a:solidFill>
                  <a:srgbClr val="000066"/>
                </a:solidFill>
                <a:latin typeface="Times New Roman" panose="02020603050405020304" charset="0"/>
              </a:rPr>
              <a:t>I</a:t>
            </a:r>
            <a:r>
              <a:rPr lang="en-US" altLang="zh-CN" baseline="-25000" dirty="0">
                <a:solidFill>
                  <a:srgbClr val="000066"/>
                </a:solidFill>
                <a:latin typeface="Times New Roman" panose="02020603050405020304" charset="0"/>
              </a:rPr>
              <a:t>8</a:t>
            </a:r>
            <a:endParaRPr lang="en-US" altLang="zh-CN" baseline="-25000" dirty="0">
              <a:solidFill>
                <a:srgbClr val="000066"/>
              </a:solidFill>
              <a:latin typeface="Times New Roman" panose="02020603050405020304" charset="0"/>
            </a:endParaRPr>
          </a:p>
        </p:txBody>
      </p:sp>
      <p:sp>
        <p:nvSpPr>
          <p:cNvPr id="55314" name="Oval 19"/>
          <p:cNvSpPr/>
          <p:nvPr/>
        </p:nvSpPr>
        <p:spPr>
          <a:xfrm>
            <a:off x="6402388" y="2843213"/>
            <a:ext cx="555625" cy="458787"/>
          </a:xfrm>
          <a:prstGeom prst="ellipse">
            <a:avLst/>
          </a:prstGeom>
          <a:noFill/>
          <a:ln w="25400" cap="flat" cmpd="sng">
            <a:solidFill>
              <a:schemeClr val="tx1"/>
            </a:solidFill>
            <a:prstDash val="solid"/>
            <a:round/>
            <a:headEnd type="none" w="med" len="med"/>
            <a:tailEnd type="none" w="med" len="med"/>
          </a:ln>
        </p:spPr>
        <p:txBody>
          <a:bodyPr lIns="72000" tIns="14400" rIns="21600" bIns="46800" anchor="t"/>
          <a:p>
            <a:pPr eaLnBrk="0" hangingPunct="0"/>
            <a:r>
              <a:rPr lang="en-US" altLang="zh-CN" i="1" dirty="0">
                <a:solidFill>
                  <a:srgbClr val="000066"/>
                </a:solidFill>
                <a:latin typeface="Times New Roman" panose="02020603050405020304" charset="0"/>
              </a:rPr>
              <a:t>I</a:t>
            </a:r>
            <a:r>
              <a:rPr lang="en-US" altLang="zh-CN" baseline="-25000" dirty="0">
                <a:solidFill>
                  <a:srgbClr val="000066"/>
                </a:solidFill>
                <a:latin typeface="Times New Roman" panose="02020603050405020304" charset="0"/>
              </a:rPr>
              <a:t>7</a:t>
            </a:r>
            <a:endParaRPr lang="en-US" altLang="zh-CN" baseline="-25000" dirty="0">
              <a:solidFill>
                <a:srgbClr val="000066"/>
              </a:solidFill>
              <a:latin typeface="Times New Roman" panose="02020603050405020304" charset="0"/>
            </a:endParaRPr>
          </a:p>
        </p:txBody>
      </p:sp>
      <p:sp>
        <p:nvSpPr>
          <p:cNvPr id="55315" name="Oval 20"/>
          <p:cNvSpPr/>
          <p:nvPr/>
        </p:nvSpPr>
        <p:spPr>
          <a:xfrm>
            <a:off x="8148638" y="2827338"/>
            <a:ext cx="555625" cy="458787"/>
          </a:xfrm>
          <a:prstGeom prst="ellipse">
            <a:avLst/>
          </a:prstGeom>
          <a:noFill/>
          <a:ln w="25400" cap="flat" cmpd="sng">
            <a:solidFill>
              <a:schemeClr val="tx1"/>
            </a:solidFill>
            <a:prstDash val="solid"/>
            <a:round/>
            <a:headEnd type="none" w="med" len="med"/>
            <a:tailEnd type="none" w="med" len="med"/>
          </a:ln>
        </p:spPr>
        <p:txBody>
          <a:bodyPr lIns="36000" tIns="14400" rIns="21600" bIns="46800" anchor="t"/>
          <a:p>
            <a:pPr eaLnBrk="0" hangingPunct="0"/>
            <a:r>
              <a:rPr lang="en-US" altLang="zh-CN" sz="2000" i="1" dirty="0">
                <a:solidFill>
                  <a:srgbClr val="000066"/>
                </a:solidFill>
                <a:latin typeface="Times New Roman" panose="02020603050405020304" charset="0"/>
              </a:rPr>
              <a:t>I</a:t>
            </a:r>
            <a:r>
              <a:rPr lang="en-US" altLang="zh-CN" sz="2000" baseline="-25000" dirty="0">
                <a:solidFill>
                  <a:srgbClr val="000066"/>
                </a:solidFill>
                <a:latin typeface="Times New Roman" panose="02020603050405020304" charset="0"/>
              </a:rPr>
              <a:t>10</a:t>
            </a:r>
            <a:endParaRPr lang="en-US" altLang="zh-CN" sz="2000" baseline="-25000" dirty="0">
              <a:solidFill>
                <a:srgbClr val="000066"/>
              </a:solidFill>
              <a:latin typeface="Times New Roman" panose="02020603050405020304" charset="0"/>
            </a:endParaRPr>
          </a:p>
        </p:txBody>
      </p:sp>
      <p:sp>
        <p:nvSpPr>
          <p:cNvPr id="55316" name="Rectangle 21"/>
          <p:cNvSpPr/>
          <p:nvPr/>
        </p:nvSpPr>
        <p:spPr>
          <a:xfrm>
            <a:off x="8991600" y="576263"/>
            <a:ext cx="471488" cy="368300"/>
          </a:xfrm>
          <a:prstGeom prst="rect">
            <a:avLst/>
          </a:prstGeom>
          <a:solidFill>
            <a:schemeClr val="bg1"/>
          </a:solidFill>
          <a:ln w="25400">
            <a:noFill/>
          </a:ln>
        </p:spPr>
        <p:txBody>
          <a:bodyPr lIns="54000" tIns="28800" rIns="54000" bIns="28800" anchor="t"/>
          <a:p>
            <a:pPr algn="just" eaLnBrk="0" hangingPunct="0"/>
            <a:r>
              <a:rPr lang="en-US" altLang="zh-CN" b="0" dirty="0">
                <a:solidFill>
                  <a:srgbClr val="000066"/>
                </a:solidFill>
                <a:latin typeface="华文新魏" panose="02010800040101010101" pitchFamily="2" charset="-122"/>
              </a:rPr>
              <a:t>*</a:t>
            </a:r>
            <a:endParaRPr lang="en-US" altLang="zh-CN" b="0" dirty="0">
              <a:solidFill>
                <a:srgbClr val="000066"/>
              </a:solidFill>
              <a:latin typeface="华文新魏" panose="02010800040101010101" pitchFamily="2" charset="-122"/>
            </a:endParaRPr>
          </a:p>
        </p:txBody>
      </p:sp>
      <p:sp>
        <p:nvSpPr>
          <p:cNvPr id="55317" name="Rectangle 22"/>
          <p:cNvSpPr/>
          <p:nvPr/>
        </p:nvSpPr>
        <p:spPr>
          <a:xfrm>
            <a:off x="7239000" y="500063"/>
            <a:ext cx="469900" cy="369887"/>
          </a:xfrm>
          <a:prstGeom prst="rect">
            <a:avLst/>
          </a:prstGeom>
          <a:solidFill>
            <a:schemeClr val="bg1"/>
          </a:solidFill>
          <a:ln w="25400">
            <a:noFill/>
          </a:ln>
        </p:spPr>
        <p:txBody>
          <a:bodyPr lIns="54000" tIns="28800" rIns="54000" bIns="28800" anchor="t"/>
          <a:p>
            <a:pPr algn="just" eaLnBrk="0" hangingPunct="0"/>
            <a:r>
              <a:rPr lang="en-US" altLang="zh-CN" i="1" dirty="0">
                <a:solidFill>
                  <a:srgbClr val="000066"/>
                </a:solidFill>
                <a:latin typeface="Times New Roman" panose="02020603050405020304" charset="0"/>
              </a:rPr>
              <a:t>T</a:t>
            </a:r>
            <a:endParaRPr lang="en-US" altLang="zh-CN" i="1" dirty="0">
              <a:solidFill>
                <a:srgbClr val="000066"/>
              </a:solidFill>
              <a:latin typeface="Times New Roman" panose="02020603050405020304" charset="0"/>
            </a:endParaRPr>
          </a:p>
        </p:txBody>
      </p:sp>
      <p:sp>
        <p:nvSpPr>
          <p:cNvPr id="55318" name="Freeform 23"/>
          <p:cNvSpPr/>
          <p:nvPr/>
        </p:nvSpPr>
        <p:spPr>
          <a:xfrm>
            <a:off x="6696075" y="1223963"/>
            <a:ext cx="1355725" cy="1303337"/>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036" h="1211">
                <a:moveTo>
                  <a:pt x="2" y="0"/>
                </a:moveTo>
                <a:cubicBezTo>
                  <a:pt x="2" y="148"/>
                  <a:pt x="0" y="716"/>
                  <a:pt x="2" y="886"/>
                </a:cubicBezTo>
                <a:cubicBezTo>
                  <a:pt x="4" y="1056"/>
                  <a:pt x="5" y="979"/>
                  <a:pt x="17" y="1021"/>
                </a:cubicBezTo>
                <a:cubicBezTo>
                  <a:pt x="29" y="1063"/>
                  <a:pt x="45" y="1111"/>
                  <a:pt x="77" y="1141"/>
                </a:cubicBezTo>
                <a:cubicBezTo>
                  <a:pt x="109" y="1171"/>
                  <a:pt x="162" y="1191"/>
                  <a:pt x="212" y="1201"/>
                </a:cubicBezTo>
                <a:cubicBezTo>
                  <a:pt x="262" y="1211"/>
                  <a:pt x="240" y="1201"/>
                  <a:pt x="377" y="1201"/>
                </a:cubicBezTo>
                <a:cubicBezTo>
                  <a:pt x="514" y="1201"/>
                  <a:pt x="899" y="1200"/>
                  <a:pt x="1036" y="1200"/>
                </a:cubicBezTo>
              </a:path>
            </a:pathLst>
          </a:custGeom>
          <a:noFill/>
          <a:ln w="25400" cap="flat" cmpd="sng">
            <a:solidFill>
              <a:schemeClr val="tx1"/>
            </a:solidFill>
            <a:prstDash val="solid"/>
            <a:round/>
            <a:headEnd type="none" w="med" len="med"/>
            <a:tailEnd type="stealth" w="lg" len="med"/>
          </a:ln>
        </p:spPr>
        <p:txBody>
          <a:bodyPr/>
          <a:p>
            <a:endParaRPr lang="zh-CN" altLang="en-US"/>
          </a:p>
        </p:txBody>
      </p:sp>
      <p:sp>
        <p:nvSpPr>
          <p:cNvPr id="55319" name="Freeform 24"/>
          <p:cNvSpPr/>
          <p:nvPr/>
        </p:nvSpPr>
        <p:spPr>
          <a:xfrm>
            <a:off x="6696075" y="1190625"/>
            <a:ext cx="1355725" cy="852488"/>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036" h="1211">
                <a:moveTo>
                  <a:pt x="2" y="0"/>
                </a:moveTo>
                <a:cubicBezTo>
                  <a:pt x="2" y="148"/>
                  <a:pt x="0" y="716"/>
                  <a:pt x="2" y="886"/>
                </a:cubicBezTo>
                <a:cubicBezTo>
                  <a:pt x="4" y="1056"/>
                  <a:pt x="5" y="979"/>
                  <a:pt x="17" y="1021"/>
                </a:cubicBezTo>
                <a:cubicBezTo>
                  <a:pt x="29" y="1063"/>
                  <a:pt x="45" y="1111"/>
                  <a:pt x="77" y="1141"/>
                </a:cubicBezTo>
                <a:cubicBezTo>
                  <a:pt x="109" y="1171"/>
                  <a:pt x="162" y="1191"/>
                  <a:pt x="212" y="1201"/>
                </a:cubicBezTo>
                <a:cubicBezTo>
                  <a:pt x="262" y="1211"/>
                  <a:pt x="240" y="1201"/>
                  <a:pt x="377" y="1201"/>
                </a:cubicBezTo>
                <a:cubicBezTo>
                  <a:pt x="514" y="1201"/>
                  <a:pt x="899" y="1200"/>
                  <a:pt x="1036" y="1200"/>
                </a:cubicBezTo>
              </a:path>
            </a:pathLst>
          </a:custGeom>
          <a:noFill/>
          <a:ln w="25400" cap="flat" cmpd="sng">
            <a:solidFill>
              <a:schemeClr val="tx1"/>
            </a:solidFill>
            <a:prstDash val="solid"/>
            <a:round/>
            <a:headEnd type="none" w="med" len="med"/>
            <a:tailEnd type="stealth" w="lg" len="med"/>
          </a:ln>
        </p:spPr>
        <p:txBody>
          <a:bodyPr/>
          <a:p>
            <a:endParaRPr lang="zh-CN" altLang="en-US"/>
          </a:p>
        </p:txBody>
      </p:sp>
      <p:sp>
        <p:nvSpPr>
          <p:cNvPr id="55320" name="Freeform 25"/>
          <p:cNvSpPr/>
          <p:nvPr/>
        </p:nvSpPr>
        <p:spPr>
          <a:xfrm>
            <a:off x="6692900" y="1225550"/>
            <a:ext cx="1358900" cy="396875"/>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038" h="367">
                <a:moveTo>
                  <a:pt x="2" y="0"/>
                </a:moveTo>
                <a:cubicBezTo>
                  <a:pt x="2" y="17"/>
                  <a:pt x="0" y="65"/>
                  <a:pt x="3" y="105"/>
                </a:cubicBezTo>
                <a:cubicBezTo>
                  <a:pt x="6" y="145"/>
                  <a:pt x="3" y="203"/>
                  <a:pt x="18" y="240"/>
                </a:cubicBezTo>
                <a:cubicBezTo>
                  <a:pt x="33" y="277"/>
                  <a:pt x="55" y="310"/>
                  <a:pt x="93" y="330"/>
                </a:cubicBezTo>
                <a:cubicBezTo>
                  <a:pt x="131" y="350"/>
                  <a:pt x="196" y="355"/>
                  <a:pt x="243" y="360"/>
                </a:cubicBezTo>
                <a:cubicBezTo>
                  <a:pt x="290" y="365"/>
                  <a:pt x="246" y="359"/>
                  <a:pt x="378" y="360"/>
                </a:cubicBezTo>
                <a:cubicBezTo>
                  <a:pt x="510" y="361"/>
                  <a:pt x="901" y="366"/>
                  <a:pt x="1038" y="367"/>
                </a:cubicBezTo>
              </a:path>
            </a:pathLst>
          </a:custGeom>
          <a:noFill/>
          <a:ln w="25400" cap="flat" cmpd="sng">
            <a:solidFill>
              <a:schemeClr val="tx1"/>
            </a:solidFill>
            <a:prstDash val="solid"/>
            <a:round/>
            <a:headEnd type="none" w="med" len="med"/>
            <a:tailEnd type="stealth" w="lg" len="med"/>
          </a:ln>
        </p:spPr>
        <p:txBody>
          <a:bodyPr/>
          <a:p>
            <a:endParaRPr lang="zh-CN" altLang="en-US"/>
          </a:p>
        </p:txBody>
      </p:sp>
      <p:sp>
        <p:nvSpPr>
          <p:cNvPr id="55321" name="Line 26"/>
          <p:cNvSpPr/>
          <p:nvPr/>
        </p:nvSpPr>
        <p:spPr>
          <a:xfrm flipV="1">
            <a:off x="5270500" y="3055938"/>
            <a:ext cx="1116013" cy="0"/>
          </a:xfrm>
          <a:prstGeom prst="line">
            <a:avLst/>
          </a:prstGeom>
          <a:ln w="25400" cap="flat" cmpd="sng">
            <a:solidFill>
              <a:schemeClr val="tx1"/>
            </a:solidFill>
            <a:prstDash val="solid"/>
            <a:round/>
            <a:headEnd type="none" w="med" len="med"/>
            <a:tailEnd type="stealth" w="lg" len="med"/>
          </a:ln>
        </p:spPr>
      </p:sp>
      <p:sp>
        <p:nvSpPr>
          <p:cNvPr id="55322" name="Line 27"/>
          <p:cNvSpPr/>
          <p:nvPr/>
        </p:nvSpPr>
        <p:spPr>
          <a:xfrm flipV="1">
            <a:off x="6992938" y="3055938"/>
            <a:ext cx="1117600" cy="0"/>
          </a:xfrm>
          <a:prstGeom prst="line">
            <a:avLst/>
          </a:prstGeom>
          <a:ln w="25400" cap="flat" cmpd="sng">
            <a:solidFill>
              <a:schemeClr val="tx1"/>
            </a:solidFill>
            <a:prstDash val="solid"/>
            <a:round/>
            <a:headEnd type="none" w="med" len="med"/>
            <a:tailEnd type="stealth" w="lg" len="med"/>
          </a:ln>
        </p:spPr>
      </p:sp>
      <p:sp>
        <p:nvSpPr>
          <p:cNvPr id="55323" name="Freeform 28"/>
          <p:cNvSpPr/>
          <p:nvPr/>
        </p:nvSpPr>
        <p:spPr>
          <a:xfrm>
            <a:off x="6654800" y="3290888"/>
            <a:ext cx="1354138" cy="850900"/>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036" h="1211">
                <a:moveTo>
                  <a:pt x="2" y="0"/>
                </a:moveTo>
                <a:cubicBezTo>
                  <a:pt x="2" y="148"/>
                  <a:pt x="0" y="716"/>
                  <a:pt x="2" y="886"/>
                </a:cubicBezTo>
                <a:cubicBezTo>
                  <a:pt x="4" y="1056"/>
                  <a:pt x="5" y="979"/>
                  <a:pt x="17" y="1021"/>
                </a:cubicBezTo>
                <a:cubicBezTo>
                  <a:pt x="29" y="1063"/>
                  <a:pt x="45" y="1111"/>
                  <a:pt x="77" y="1141"/>
                </a:cubicBezTo>
                <a:cubicBezTo>
                  <a:pt x="109" y="1171"/>
                  <a:pt x="162" y="1191"/>
                  <a:pt x="212" y="1201"/>
                </a:cubicBezTo>
                <a:cubicBezTo>
                  <a:pt x="262" y="1211"/>
                  <a:pt x="240" y="1201"/>
                  <a:pt x="377" y="1201"/>
                </a:cubicBezTo>
                <a:cubicBezTo>
                  <a:pt x="514" y="1201"/>
                  <a:pt x="899" y="1200"/>
                  <a:pt x="1036" y="1200"/>
                </a:cubicBezTo>
              </a:path>
            </a:pathLst>
          </a:custGeom>
          <a:noFill/>
          <a:ln w="25400" cap="flat" cmpd="sng">
            <a:solidFill>
              <a:schemeClr val="tx1"/>
            </a:solidFill>
            <a:prstDash val="solid"/>
            <a:round/>
            <a:headEnd type="none" w="med" len="med"/>
            <a:tailEnd type="stealth" w="lg" len="med"/>
          </a:ln>
        </p:spPr>
        <p:txBody>
          <a:bodyPr/>
          <a:p>
            <a:endParaRPr lang="zh-CN" altLang="en-US"/>
          </a:p>
        </p:txBody>
      </p:sp>
      <p:sp>
        <p:nvSpPr>
          <p:cNvPr id="55324" name="Line 29"/>
          <p:cNvSpPr/>
          <p:nvPr/>
        </p:nvSpPr>
        <p:spPr>
          <a:xfrm flipV="1">
            <a:off x="5175250" y="4592638"/>
            <a:ext cx="1116013" cy="0"/>
          </a:xfrm>
          <a:prstGeom prst="line">
            <a:avLst/>
          </a:prstGeom>
          <a:ln w="25400" cap="flat" cmpd="sng">
            <a:solidFill>
              <a:schemeClr val="tx1"/>
            </a:solidFill>
            <a:prstDash val="solid"/>
            <a:round/>
            <a:headEnd type="none" w="med" len="med"/>
            <a:tailEnd type="stealth" w="lg" len="med"/>
          </a:ln>
        </p:spPr>
      </p:sp>
      <p:sp>
        <p:nvSpPr>
          <p:cNvPr id="55325" name="Line 30"/>
          <p:cNvSpPr/>
          <p:nvPr/>
        </p:nvSpPr>
        <p:spPr>
          <a:xfrm flipV="1">
            <a:off x="6958013" y="4579938"/>
            <a:ext cx="1116012" cy="0"/>
          </a:xfrm>
          <a:prstGeom prst="line">
            <a:avLst/>
          </a:prstGeom>
          <a:ln w="25400" cap="flat" cmpd="sng">
            <a:solidFill>
              <a:schemeClr val="tx1"/>
            </a:solidFill>
            <a:prstDash val="solid"/>
            <a:round/>
            <a:headEnd type="none" w="med" len="med"/>
            <a:tailEnd type="stealth" w="lg" len="med"/>
          </a:ln>
        </p:spPr>
      </p:sp>
      <p:sp>
        <p:nvSpPr>
          <p:cNvPr id="55326" name="Oval 31"/>
          <p:cNvSpPr/>
          <p:nvPr/>
        </p:nvSpPr>
        <p:spPr>
          <a:xfrm>
            <a:off x="4535488" y="6365875"/>
            <a:ext cx="555625" cy="458788"/>
          </a:xfrm>
          <a:prstGeom prst="ellipse">
            <a:avLst/>
          </a:prstGeom>
          <a:noFill/>
          <a:ln w="25400" cap="flat" cmpd="sng">
            <a:solidFill>
              <a:schemeClr val="tx1"/>
            </a:solidFill>
            <a:prstDash val="solid"/>
            <a:round/>
            <a:headEnd type="none" w="med" len="med"/>
            <a:tailEnd type="none" w="med" len="med"/>
          </a:ln>
        </p:spPr>
        <p:txBody>
          <a:bodyPr lIns="72000" tIns="14400" rIns="21600" bIns="46800" anchor="t"/>
          <a:p>
            <a:pPr eaLnBrk="0" hangingPunct="0"/>
            <a:r>
              <a:rPr lang="en-US" altLang="zh-CN" i="1" dirty="0">
                <a:solidFill>
                  <a:srgbClr val="000066"/>
                </a:solidFill>
                <a:latin typeface="Times New Roman" panose="02020603050405020304" charset="0"/>
              </a:rPr>
              <a:t>I</a:t>
            </a:r>
            <a:r>
              <a:rPr lang="en-US" altLang="zh-CN" baseline="-25000" dirty="0">
                <a:solidFill>
                  <a:srgbClr val="000066"/>
                </a:solidFill>
                <a:latin typeface="Times New Roman" panose="02020603050405020304" charset="0"/>
              </a:rPr>
              <a:t>5</a:t>
            </a:r>
            <a:endParaRPr lang="en-US" altLang="zh-CN" baseline="-25000" dirty="0">
              <a:solidFill>
                <a:srgbClr val="000066"/>
              </a:solidFill>
              <a:latin typeface="Times New Roman" panose="02020603050405020304" charset="0"/>
            </a:endParaRPr>
          </a:p>
        </p:txBody>
      </p:sp>
      <p:sp>
        <p:nvSpPr>
          <p:cNvPr id="55327" name="Freeform 32"/>
          <p:cNvSpPr/>
          <p:nvPr/>
        </p:nvSpPr>
        <p:spPr>
          <a:xfrm>
            <a:off x="3187700" y="4114800"/>
            <a:ext cx="1354138" cy="2473325"/>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037" h="2291">
                <a:moveTo>
                  <a:pt x="3" y="0"/>
                </a:moveTo>
                <a:cubicBezTo>
                  <a:pt x="3" y="305"/>
                  <a:pt x="0" y="1492"/>
                  <a:pt x="2" y="1832"/>
                </a:cubicBezTo>
                <a:cubicBezTo>
                  <a:pt x="4" y="2172"/>
                  <a:pt x="5" y="1985"/>
                  <a:pt x="17" y="2042"/>
                </a:cubicBezTo>
                <a:cubicBezTo>
                  <a:pt x="29" y="2099"/>
                  <a:pt x="42" y="2140"/>
                  <a:pt x="77" y="2177"/>
                </a:cubicBezTo>
                <a:cubicBezTo>
                  <a:pt x="112" y="2214"/>
                  <a:pt x="177" y="2249"/>
                  <a:pt x="227" y="2267"/>
                </a:cubicBezTo>
                <a:cubicBezTo>
                  <a:pt x="277" y="2285"/>
                  <a:pt x="243" y="2285"/>
                  <a:pt x="378" y="2288"/>
                </a:cubicBezTo>
                <a:cubicBezTo>
                  <a:pt x="513" y="2291"/>
                  <a:pt x="900" y="2286"/>
                  <a:pt x="1037" y="2286"/>
                </a:cubicBezTo>
              </a:path>
            </a:pathLst>
          </a:custGeom>
          <a:noFill/>
          <a:ln w="25400" cap="flat" cmpd="sng">
            <a:solidFill>
              <a:schemeClr val="tx1"/>
            </a:solidFill>
            <a:prstDash val="solid"/>
            <a:round/>
            <a:headEnd type="none" w="med" len="med"/>
            <a:tailEnd type="stealth" w="lg" len="med"/>
          </a:ln>
        </p:spPr>
        <p:txBody>
          <a:bodyPr/>
          <a:p>
            <a:endParaRPr lang="zh-CN" altLang="en-US"/>
          </a:p>
        </p:txBody>
      </p:sp>
      <p:sp>
        <p:nvSpPr>
          <p:cNvPr id="55328" name="Line 33"/>
          <p:cNvSpPr/>
          <p:nvPr/>
        </p:nvSpPr>
        <p:spPr>
          <a:xfrm>
            <a:off x="4819650" y="4846638"/>
            <a:ext cx="0" cy="1487487"/>
          </a:xfrm>
          <a:prstGeom prst="line">
            <a:avLst/>
          </a:prstGeom>
          <a:ln w="25400" cap="flat" cmpd="sng">
            <a:solidFill>
              <a:schemeClr val="tx1"/>
            </a:solidFill>
            <a:prstDash val="solid"/>
            <a:round/>
            <a:headEnd type="none" w="med" len="med"/>
            <a:tailEnd type="stealth" w="lg" len="med"/>
          </a:ln>
        </p:spPr>
      </p:sp>
      <p:sp>
        <p:nvSpPr>
          <p:cNvPr id="55329" name="Freeform 34"/>
          <p:cNvSpPr/>
          <p:nvPr/>
        </p:nvSpPr>
        <p:spPr>
          <a:xfrm>
            <a:off x="6618288" y="4848225"/>
            <a:ext cx="1354137" cy="393700"/>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038" h="367">
                <a:moveTo>
                  <a:pt x="2" y="0"/>
                </a:moveTo>
                <a:cubicBezTo>
                  <a:pt x="2" y="17"/>
                  <a:pt x="0" y="65"/>
                  <a:pt x="3" y="105"/>
                </a:cubicBezTo>
                <a:cubicBezTo>
                  <a:pt x="6" y="145"/>
                  <a:pt x="3" y="203"/>
                  <a:pt x="18" y="240"/>
                </a:cubicBezTo>
                <a:cubicBezTo>
                  <a:pt x="33" y="277"/>
                  <a:pt x="55" y="310"/>
                  <a:pt x="93" y="330"/>
                </a:cubicBezTo>
                <a:cubicBezTo>
                  <a:pt x="131" y="350"/>
                  <a:pt x="196" y="355"/>
                  <a:pt x="243" y="360"/>
                </a:cubicBezTo>
                <a:cubicBezTo>
                  <a:pt x="290" y="365"/>
                  <a:pt x="246" y="359"/>
                  <a:pt x="378" y="360"/>
                </a:cubicBezTo>
                <a:cubicBezTo>
                  <a:pt x="510" y="361"/>
                  <a:pt x="901" y="366"/>
                  <a:pt x="1038" y="367"/>
                </a:cubicBezTo>
              </a:path>
            </a:pathLst>
          </a:custGeom>
          <a:noFill/>
          <a:ln w="25400" cap="flat" cmpd="sng">
            <a:solidFill>
              <a:schemeClr val="tx1"/>
            </a:solidFill>
            <a:prstDash val="solid"/>
            <a:round/>
            <a:headEnd type="none" w="med" len="med"/>
            <a:tailEnd type="stealth" w="lg" len="med"/>
          </a:ln>
        </p:spPr>
        <p:txBody>
          <a:bodyPr/>
          <a:p>
            <a:endParaRPr lang="zh-CN" altLang="en-US"/>
          </a:p>
        </p:txBody>
      </p:sp>
      <p:sp>
        <p:nvSpPr>
          <p:cNvPr id="55330" name="Freeform 35"/>
          <p:cNvSpPr/>
          <p:nvPr/>
        </p:nvSpPr>
        <p:spPr>
          <a:xfrm>
            <a:off x="4813300" y="5153025"/>
            <a:ext cx="1354138" cy="396875"/>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038" h="367">
                <a:moveTo>
                  <a:pt x="2" y="0"/>
                </a:moveTo>
                <a:cubicBezTo>
                  <a:pt x="2" y="17"/>
                  <a:pt x="0" y="65"/>
                  <a:pt x="3" y="105"/>
                </a:cubicBezTo>
                <a:cubicBezTo>
                  <a:pt x="6" y="145"/>
                  <a:pt x="3" y="203"/>
                  <a:pt x="18" y="240"/>
                </a:cubicBezTo>
                <a:cubicBezTo>
                  <a:pt x="33" y="277"/>
                  <a:pt x="55" y="310"/>
                  <a:pt x="93" y="330"/>
                </a:cubicBezTo>
                <a:cubicBezTo>
                  <a:pt x="131" y="350"/>
                  <a:pt x="196" y="355"/>
                  <a:pt x="243" y="360"/>
                </a:cubicBezTo>
                <a:cubicBezTo>
                  <a:pt x="290" y="365"/>
                  <a:pt x="246" y="359"/>
                  <a:pt x="378" y="360"/>
                </a:cubicBezTo>
                <a:cubicBezTo>
                  <a:pt x="510" y="361"/>
                  <a:pt x="901" y="366"/>
                  <a:pt x="1038" y="367"/>
                </a:cubicBezTo>
              </a:path>
            </a:pathLst>
          </a:custGeom>
          <a:noFill/>
          <a:ln w="25400" cap="flat" cmpd="sng">
            <a:solidFill>
              <a:schemeClr val="tx1"/>
            </a:solidFill>
            <a:prstDash val="solid"/>
            <a:round/>
            <a:headEnd type="none" w="med" len="med"/>
            <a:tailEnd type="stealth" w="lg" len="med"/>
          </a:ln>
        </p:spPr>
        <p:txBody>
          <a:bodyPr/>
          <a:p>
            <a:endParaRPr lang="zh-CN" altLang="en-US"/>
          </a:p>
        </p:txBody>
      </p:sp>
      <p:sp>
        <p:nvSpPr>
          <p:cNvPr id="55331" name="Freeform 36"/>
          <p:cNvSpPr/>
          <p:nvPr/>
        </p:nvSpPr>
        <p:spPr>
          <a:xfrm>
            <a:off x="4816475" y="5573713"/>
            <a:ext cx="1354138" cy="396875"/>
          </a:xfrm>
          <a:custGeom>
            <a:avLst/>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038" h="367">
                <a:moveTo>
                  <a:pt x="2" y="0"/>
                </a:moveTo>
                <a:cubicBezTo>
                  <a:pt x="2" y="17"/>
                  <a:pt x="0" y="65"/>
                  <a:pt x="3" y="105"/>
                </a:cubicBezTo>
                <a:cubicBezTo>
                  <a:pt x="6" y="145"/>
                  <a:pt x="3" y="203"/>
                  <a:pt x="18" y="240"/>
                </a:cubicBezTo>
                <a:cubicBezTo>
                  <a:pt x="33" y="277"/>
                  <a:pt x="55" y="310"/>
                  <a:pt x="93" y="330"/>
                </a:cubicBezTo>
                <a:cubicBezTo>
                  <a:pt x="131" y="350"/>
                  <a:pt x="196" y="355"/>
                  <a:pt x="243" y="360"/>
                </a:cubicBezTo>
                <a:cubicBezTo>
                  <a:pt x="290" y="365"/>
                  <a:pt x="246" y="359"/>
                  <a:pt x="378" y="360"/>
                </a:cubicBezTo>
                <a:cubicBezTo>
                  <a:pt x="510" y="361"/>
                  <a:pt x="901" y="366"/>
                  <a:pt x="1038" y="367"/>
                </a:cubicBezTo>
              </a:path>
            </a:pathLst>
          </a:custGeom>
          <a:noFill/>
          <a:ln w="25400" cap="flat" cmpd="sng">
            <a:solidFill>
              <a:schemeClr val="tx1"/>
            </a:solidFill>
            <a:prstDash val="solid"/>
            <a:round/>
            <a:headEnd type="none" w="med" len="med"/>
            <a:tailEnd type="stealth" w="lg" len="med"/>
          </a:ln>
        </p:spPr>
        <p:txBody>
          <a:bodyPr/>
          <a:p>
            <a:endParaRPr lang="zh-CN" altLang="en-US"/>
          </a:p>
        </p:txBody>
      </p:sp>
      <p:sp>
        <p:nvSpPr>
          <p:cNvPr id="55332" name="Rectangle 37"/>
          <p:cNvSpPr/>
          <p:nvPr/>
        </p:nvSpPr>
        <p:spPr>
          <a:xfrm>
            <a:off x="8089900" y="1808163"/>
            <a:ext cx="1081088" cy="433387"/>
          </a:xfrm>
          <a:prstGeom prst="rect">
            <a:avLst/>
          </a:prstGeom>
          <a:noFill/>
          <a:ln w="25400">
            <a:noFill/>
          </a:ln>
        </p:spPr>
        <p:txBody>
          <a:bodyPr lIns="54000" tIns="28800" rIns="54000" bIns="28800" anchor="t"/>
          <a:p>
            <a:pPr algn="just" eaLnBrk="0" hangingPunct="0"/>
            <a:r>
              <a:rPr lang="en-US" altLang="zh-CN" dirty="0">
                <a:solidFill>
                  <a:srgbClr val="000066"/>
                </a:solidFill>
                <a:latin typeface="Times New Roman" panose="02020603050405020304" charset="0"/>
              </a:rPr>
              <a:t>to </a:t>
            </a:r>
            <a:r>
              <a:rPr lang="en-US" altLang="zh-CN" i="1" dirty="0">
                <a:solidFill>
                  <a:srgbClr val="000066"/>
                </a:solidFill>
                <a:latin typeface="Times New Roman" panose="02020603050405020304" charset="0"/>
              </a:rPr>
              <a:t>I</a:t>
            </a:r>
            <a:r>
              <a:rPr lang="en-US" altLang="zh-CN" baseline="-25000" dirty="0">
                <a:solidFill>
                  <a:srgbClr val="000066"/>
                </a:solidFill>
                <a:latin typeface="Times New Roman" panose="02020603050405020304" charset="0"/>
              </a:rPr>
              <a:t>4</a:t>
            </a:r>
            <a:endParaRPr lang="en-US" altLang="zh-CN" baseline="-25000" dirty="0">
              <a:solidFill>
                <a:srgbClr val="000066"/>
              </a:solidFill>
              <a:latin typeface="Times New Roman" panose="02020603050405020304" charset="0"/>
            </a:endParaRPr>
          </a:p>
        </p:txBody>
      </p:sp>
      <p:sp>
        <p:nvSpPr>
          <p:cNvPr id="55333" name="Rectangle 38"/>
          <p:cNvSpPr/>
          <p:nvPr/>
        </p:nvSpPr>
        <p:spPr>
          <a:xfrm>
            <a:off x="8089900" y="1387475"/>
            <a:ext cx="1081088" cy="433388"/>
          </a:xfrm>
          <a:prstGeom prst="rect">
            <a:avLst/>
          </a:prstGeom>
          <a:noFill/>
          <a:ln w="25400">
            <a:noFill/>
          </a:ln>
        </p:spPr>
        <p:txBody>
          <a:bodyPr lIns="54000" tIns="28800" rIns="54000" bIns="28800" anchor="t"/>
          <a:p>
            <a:pPr algn="just" eaLnBrk="0" hangingPunct="0"/>
            <a:r>
              <a:rPr lang="en-US" altLang="zh-CN" dirty="0">
                <a:solidFill>
                  <a:srgbClr val="000066"/>
                </a:solidFill>
                <a:latin typeface="Times New Roman" panose="02020603050405020304" charset="0"/>
              </a:rPr>
              <a:t>to </a:t>
            </a:r>
            <a:r>
              <a:rPr lang="en-US" altLang="zh-CN" i="1" dirty="0">
                <a:solidFill>
                  <a:srgbClr val="000066"/>
                </a:solidFill>
                <a:latin typeface="Times New Roman" panose="02020603050405020304" charset="0"/>
              </a:rPr>
              <a:t>I</a:t>
            </a:r>
            <a:r>
              <a:rPr lang="en-US" altLang="zh-CN" baseline="-25000" dirty="0">
                <a:solidFill>
                  <a:srgbClr val="000066"/>
                </a:solidFill>
                <a:latin typeface="Times New Roman" panose="02020603050405020304" charset="0"/>
              </a:rPr>
              <a:t>3</a:t>
            </a:r>
            <a:endParaRPr lang="en-US" altLang="zh-CN" baseline="-25000" dirty="0">
              <a:solidFill>
                <a:srgbClr val="000066"/>
              </a:solidFill>
              <a:latin typeface="Times New Roman" panose="02020603050405020304" charset="0"/>
            </a:endParaRPr>
          </a:p>
        </p:txBody>
      </p:sp>
      <p:sp>
        <p:nvSpPr>
          <p:cNvPr id="55334" name="Rectangle 39"/>
          <p:cNvSpPr/>
          <p:nvPr/>
        </p:nvSpPr>
        <p:spPr>
          <a:xfrm>
            <a:off x="8089900" y="2293938"/>
            <a:ext cx="1081088" cy="433387"/>
          </a:xfrm>
          <a:prstGeom prst="rect">
            <a:avLst/>
          </a:prstGeom>
          <a:noFill/>
          <a:ln w="25400">
            <a:noFill/>
          </a:ln>
        </p:spPr>
        <p:txBody>
          <a:bodyPr lIns="54000" tIns="28800" rIns="54000" bIns="28800" anchor="t"/>
          <a:p>
            <a:pPr algn="just" eaLnBrk="0" hangingPunct="0"/>
            <a:r>
              <a:rPr lang="en-US" altLang="zh-CN" dirty="0">
                <a:solidFill>
                  <a:srgbClr val="000066"/>
                </a:solidFill>
                <a:latin typeface="Times New Roman" panose="02020603050405020304" charset="0"/>
              </a:rPr>
              <a:t>to </a:t>
            </a:r>
            <a:r>
              <a:rPr lang="en-US" altLang="zh-CN" i="1" dirty="0">
                <a:solidFill>
                  <a:srgbClr val="000066"/>
                </a:solidFill>
                <a:latin typeface="Times New Roman" panose="02020603050405020304" charset="0"/>
              </a:rPr>
              <a:t>I</a:t>
            </a:r>
            <a:r>
              <a:rPr lang="en-US" altLang="zh-CN" baseline="-25000" dirty="0">
                <a:solidFill>
                  <a:srgbClr val="000066"/>
                </a:solidFill>
                <a:latin typeface="Times New Roman" panose="02020603050405020304" charset="0"/>
              </a:rPr>
              <a:t>5</a:t>
            </a:r>
            <a:endParaRPr lang="en-US" altLang="zh-CN" baseline="-25000" dirty="0">
              <a:solidFill>
                <a:srgbClr val="000066"/>
              </a:solidFill>
              <a:latin typeface="Times New Roman" panose="02020603050405020304" charset="0"/>
            </a:endParaRPr>
          </a:p>
        </p:txBody>
      </p:sp>
      <p:sp>
        <p:nvSpPr>
          <p:cNvPr id="55335" name="Rectangle 40"/>
          <p:cNvSpPr/>
          <p:nvPr/>
        </p:nvSpPr>
        <p:spPr>
          <a:xfrm>
            <a:off x="8051800" y="3471863"/>
            <a:ext cx="1079500" cy="433387"/>
          </a:xfrm>
          <a:prstGeom prst="rect">
            <a:avLst/>
          </a:prstGeom>
          <a:noFill/>
          <a:ln w="25400">
            <a:noFill/>
          </a:ln>
        </p:spPr>
        <p:txBody>
          <a:bodyPr lIns="54000" tIns="28800" rIns="54000" bIns="28800" anchor="t"/>
          <a:p>
            <a:pPr algn="just" eaLnBrk="0" hangingPunct="0"/>
            <a:r>
              <a:rPr lang="en-US" altLang="zh-CN" dirty="0">
                <a:solidFill>
                  <a:srgbClr val="000066"/>
                </a:solidFill>
                <a:latin typeface="Times New Roman" panose="02020603050405020304" charset="0"/>
              </a:rPr>
              <a:t>to </a:t>
            </a:r>
            <a:r>
              <a:rPr lang="en-US" altLang="zh-CN" i="1" dirty="0">
                <a:solidFill>
                  <a:srgbClr val="000066"/>
                </a:solidFill>
                <a:latin typeface="Times New Roman" panose="02020603050405020304" charset="0"/>
              </a:rPr>
              <a:t>I</a:t>
            </a:r>
            <a:r>
              <a:rPr lang="en-US" altLang="zh-CN" baseline="-25000" dirty="0">
                <a:solidFill>
                  <a:srgbClr val="000066"/>
                </a:solidFill>
                <a:latin typeface="Times New Roman" panose="02020603050405020304" charset="0"/>
              </a:rPr>
              <a:t>4</a:t>
            </a:r>
            <a:endParaRPr lang="en-US" altLang="zh-CN" baseline="-25000" dirty="0">
              <a:solidFill>
                <a:srgbClr val="000066"/>
              </a:solidFill>
              <a:latin typeface="Times New Roman" panose="02020603050405020304" charset="0"/>
            </a:endParaRPr>
          </a:p>
        </p:txBody>
      </p:sp>
      <p:sp>
        <p:nvSpPr>
          <p:cNvPr id="55336" name="Rectangle 41"/>
          <p:cNvSpPr/>
          <p:nvPr/>
        </p:nvSpPr>
        <p:spPr>
          <a:xfrm>
            <a:off x="8067675" y="3910013"/>
            <a:ext cx="1081088" cy="434975"/>
          </a:xfrm>
          <a:prstGeom prst="rect">
            <a:avLst/>
          </a:prstGeom>
          <a:noFill/>
          <a:ln w="25400">
            <a:noFill/>
          </a:ln>
        </p:spPr>
        <p:txBody>
          <a:bodyPr lIns="54000" tIns="28800" rIns="54000" bIns="28800" anchor="t"/>
          <a:p>
            <a:pPr algn="just" eaLnBrk="0" hangingPunct="0"/>
            <a:r>
              <a:rPr lang="en-US" altLang="zh-CN" dirty="0">
                <a:solidFill>
                  <a:srgbClr val="000066"/>
                </a:solidFill>
                <a:latin typeface="Times New Roman" panose="02020603050405020304" charset="0"/>
              </a:rPr>
              <a:t>to </a:t>
            </a:r>
            <a:r>
              <a:rPr lang="en-US" altLang="zh-CN" i="1" dirty="0">
                <a:solidFill>
                  <a:srgbClr val="000066"/>
                </a:solidFill>
                <a:latin typeface="Times New Roman" panose="02020603050405020304" charset="0"/>
              </a:rPr>
              <a:t>I</a:t>
            </a:r>
            <a:r>
              <a:rPr lang="en-US" altLang="zh-CN" baseline="-25000" dirty="0">
                <a:solidFill>
                  <a:srgbClr val="000066"/>
                </a:solidFill>
                <a:latin typeface="Times New Roman" panose="02020603050405020304" charset="0"/>
              </a:rPr>
              <a:t>5</a:t>
            </a:r>
            <a:endParaRPr lang="en-US" altLang="zh-CN" baseline="-25000" dirty="0">
              <a:solidFill>
                <a:srgbClr val="000066"/>
              </a:solidFill>
              <a:latin typeface="Times New Roman" panose="02020603050405020304" charset="0"/>
            </a:endParaRPr>
          </a:p>
        </p:txBody>
      </p:sp>
      <p:sp>
        <p:nvSpPr>
          <p:cNvPr id="55337" name="Rectangle 42"/>
          <p:cNvSpPr/>
          <p:nvPr/>
        </p:nvSpPr>
        <p:spPr>
          <a:xfrm>
            <a:off x="8012113" y="5024438"/>
            <a:ext cx="1081087" cy="433387"/>
          </a:xfrm>
          <a:prstGeom prst="rect">
            <a:avLst/>
          </a:prstGeom>
          <a:noFill/>
          <a:ln w="25400">
            <a:noFill/>
          </a:ln>
        </p:spPr>
        <p:txBody>
          <a:bodyPr lIns="54000" tIns="28800" rIns="54000" bIns="28800" anchor="t"/>
          <a:p>
            <a:pPr algn="just" eaLnBrk="0" hangingPunct="0"/>
            <a:r>
              <a:rPr lang="en-US" altLang="zh-CN" dirty="0">
                <a:solidFill>
                  <a:srgbClr val="000066"/>
                </a:solidFill>
                <a:latin typeface="Times New Roman" panose="02020603050405020304" charset="0"/>
              </a:rPr>
              <a:t>to </a:t>
            </a:r>
            <a:r>
              <a:rPr lang="en-US" altLang="zh-CN" i="1" dirty="0">
                <a:solidFill>
                  <a:srgbClr val="000066"/>
                </a:solidFill>
                <a:latin typeface="Times New Roman" panose="02020603050405020304" charset="0"/>
              </a:rPr>
              <a:t>I</a:t>
            </a:r>
            <a:r>
              <a:rPr lang="en-US" altLang="zh-CN" baseline="-25000" dirty="0">
                <a:solidFill>
                  <a:srgbClr val="000066"/>
                </a:solidFill>
                <a:latin typeface="Times New Roman" panose="02020603050405020304" charset="0"/>
              </a:rPr>
              <a:t>6</a:t>
            </a:r>
            <a:endParaRPr lang="en-US" altLang="zh-CN" baseline="-25000" dirty="0">
              <a:solidFill>
                <a:srgbClr val="000066"/>
              </a:solidFill>
              <a:latin typeface="Times New Roman" panose="02020603050405020304" charset="0"/>
            </a:endParaRPr>
          </a:p>
        </p:txBody>
      </p:sp>
      <p:sp>
        <p:nvSpPr>
          <p:cNvPr id="55338" name="Rectangle 43"/>
          <p:cNvSpPr/>
          <p:nvPr/>
        </p:nvSpPr>
        <p:spPr>
          <a:xfrm>
            <a:off x="6269038" y="5302250"/>
            <a:ext cx="1081087" cy="433388"/>
          </a:xfrm>
          <a:prstGeom prst="rect">
            <a:avLst/>
          </a:prstGeom>
          <a:noFill/>
          <a:ln w="25400">
            <a:noFill/>
          </a:ln>
        </p:spPr>
        <p:txBody>
          <a:bodyPr lIns="54000" tIns="28800" rIns="54000" bIns="28800" anchor="t"/>
          <a:p>
            <a:pPr algn="just" eaLnBrk="0" hangingPunct="0"/>
            <a:r>
              <a:rPr lang="en-US" altLang="zh-CN" dirty="0">
                <a:solidFill>
                  <a:srgbClr val="000066"/>
                </a:solidFill>
                <a:latin typeface="Times New Roman" panose="02020603050405020304" charset="0"/>
              </a:rPr>
              <a:t>to </a:t>
            </a:r>
            <a:r>
              <a:rPr lang="en-US" altLang="zh-CN" i="1" dirty="0">
                <a:solidFill>
                  <a:srgbClr val="000066"/>
                </a:solidFill>
                <a:latin typeface="Times New Roman" panose="02020603050405020304" charset="0"/>
              </a:rPr>
              <a:t>I</a:t>
            </a:r>
            <a:r>
              <a:rPr lang="en-US" altLang="zh-CN" baseline="-25000" dirty="0">
                <a:solidFill>
                  <a:srgbClr val="000066"/>
                </a:solidFill>
                <a:latin typeface="Times New Roman" panose="02020603050405020304" charset="0"/>
              </a:rPr>
              <a:t>2</a:t>
            </a:r>
            <a:endParaRPr lang="en-US" altLang="zh-CN" baseline="-25000" dirty="0">
              <a:solidFill>
                <a:srgbClr val="000066"/>
              </a:solidFill>
              <a:latin typeface="Times New Roman" panose="02020603050405020304" charset="0"/>
            </a:endParaRPr>
          </a:p>
        </p:txBody>
      </p:sp>
      <p:sp>
        <p:nvSpPr>
          <p:cNvPr id="55339" name="Rectangle 44"/>
          <p:cNvSpPr/>
          <p:nvPr/>
        </p:nvSpPr>
        <p:spPr>
          <a:xfrm>
            <a:off x="6245225" y="5751513"/>
            <a:ext cx="1084263" cy="436562"/>
          </a:xfrm>
          <a:prstGeom prst="rect">
            <a:avLst/>
          </a:prstGeom>
          <a:noFill/>
          <a:ln w="25400">
            <a:noFill/>
          </a:ln>
        </p:spPr>
        <p:txBody>
          <a:bodyPr lIns="54000" tIns="28800" rIns="54000" bIns="28800" anchor="t"/>
          <a:p>
            <a:pPr algn="just" eaLnBrk="0" hangingPunct="0"/>
            <a:r>
              <a:rPr lang="en-US" altLang="zh-CN" dirty="0">
                <a:solidFill>
                  <a:srgbClr val="000066"/>
                </a:solidFill>
                <a:latin typeface="Times New Roman" panose="02020603050405020304" charset="0"/>
              </a:rPr>
              <a:t>to </a:t>
            </a:r>
            <a:r>
              <a:rPr lang="en-US" altLang="zh-CN" i="1" dirty="0">
                <a:solidFill>
                  <a:srgbClr val="000066"/>
                </a:solidFill>
                <a:latin typeface="Times New Roman" panose="02020603050405020304" charset="0"/>
              </a:rPr>
              <a:t>I</a:t>
            </a:r>
            <a:r>
              <a:rPr lang="en-US" altLang="zh-CN" baseline="-25000" dirty="0">
                <a:solidFill>
                  <a:srgbClr val="000066"/>
                </a:solidFill>
                <a:latin typeface="Times New Roman" panose="02020603050405020304" charset="0"/>
              </a:rPr>
              <a:t>3</a:t>
            </a:r>
            <a:endParaRPr lang="en-US" altLang="zh-CN" baseline="-25000" dirty="0">
              <a:solidFill>
                <a:srgbClr val="000066"/>
              </a:solidFill>
              <a:latin typeface="Times New Roman" panose="02020603050405020304" charset="0"/>
            </a:endParaRPr>
          </a:p>
        </p:txBody>
      </p:sp>
      <p:sp>
        <p:nvSpPr>
          <p:cNvPr id="55340" name="Rectangle 45"/>
          <p:cNvSpPr/>
          <p:nvPr/>
        </p:nvSpPr>
        <p:spPr>
          <a:xfrm>
            <a:off x="7239000" y="1185863"/>
            <a:ext cx="469900" cy="369887"/>
          </a:xfrm>
          <a:prstGeom prst="rect">
            <a:avLst/>
          </a:prstGeom>
          <a:noFill/>
          <a:ln w="25400">
            <a:noFill/>
          </a:ln>
        </p:spPr>
        <p:txBody>
          <a:bodyPr lIns="54000" tIns="28800" rIns="54000" bIns="28800" anchor="t"/>
          <a:p>
            <a:pPr algn="just" eaLnBrk="0" hangingPunct="0"/>
            <a:r>
              <a:rPr lang="en-US" altLang="zh-CN" i="1" dirty="0">
                <a:solidFill>
                  <a:srgbClr val="000066"/>
                </a:solidFill>
                <a:latin typeface="Times New Roman" panose="02020603050405020304" charset="0"/>
              </a:rPr>
              <a:t>F</a:t>
            </a:r>
            <a:endParaRPr lang="en-US" altLang="zh-CN" i="1" dirty="0">
              <a:solidFill>
                <a:srgbClr val="000066"/>
              </a:solidFill>
              <a:latin typeface="Times New Roman" panose="02020603050405020304" charset="0"/>
            </a:endParaRPr>
          </a:p>
        </p:txBody>
      </p:sp>
      <p:sp>
        <p:nvSpPr>
          <p:cNvPr id="55341" name="Rectangle 46"/>
          <p:cNvSpPr/>
          <p:nvPr/>
        </p:nvSpPr>
        <p:spPr>
          <a:xfrm>
            <a:off x="7239000" y="1643063"/>
            <a:ext cx="457200" cy="368300"/>
          </a:xfrm>
          <a:prstGeom prst="rect">
            <a:avLst/>
          </a:prstGeom>
          <a:noFill/>
          <a:ln w="25400">
            <a:noFill/>
          </a:ln>
        </p:spPr>
        <p:txBody>
          <a:bodyPr lIns="54000" tIns="7200" rIns="54000" bIns="28800" anchor="t"/>
          <a:p>
            <a:pPr algn="just" eaLnBrk="0" hangingPunct="0"/>
            <a:r>
              <a:rPr lang="en-US" altLang="zh-CN" dirty="0">
                <a:solidFill>
                  <a:srgbClr val="000066"/>
                </a:solidFill>
                <a:latin typeface="Times New Roman" panose="02020603050405020304" charset="0"/>
              </a:rPr>
              <a:t>(</a:t>
            </a:r>
            <a:endParaRPr lang="en-US" altLang="zh-CN" dirty="0">
              <a:solidFill>
                <a:srgbClr val="000066"/>
              </a:solidFill>
              <a:latin typeface="Times New Roman" panose="02020603050405020304" charset="0"/>
            </a:endParaRPr>
          </a:p>
        </p:txBody>
      </p:sp>
      <p:sp>
        <p:nvSpPr>
          <p:cNvPr id="55342" name="Rectangle 47"/>
          <p:cNvSpPr/>
          <p:nvPr/>
        </p:nvSpPr>
        <p:spPr>
          <a:xfrm>
            <a:off x="7239000" y="2633663"/>
            <a:ext cx="469900" cy="369887"/>
          </a:xfrm>
          <a:prstGeom prst="rect">
            <a:avLst/>
          </a:prstGeom>
          <a:noFill/>
          <a:ln w="25400">
            <a:noFill/>
          </a:ln>
        </p:spPr>
        <p:txBody>
          <a:bodyPr lIns="54000" tIns="28800" rIns="54000" bIns="28800" anchor="t"/>
          <a:p>
            <a:pPr algn="just" eaLnBrk="0" hangingPunct="0"/>
            <a:r>
              <a:rPr lang="en-US" altLang="zh-CN" i="1" dirty="0">
                <a:solidFill>
                  <a:srgbClr val="000066"/>
                </a:solidFill>
                <a:latin typeface="Times New Roman" panose="02020603050405020304" charset="0"/>
              </a:rPr>
              <a:t>F</a:t>
            </a:r>
            <a:endParaRPr lang="en-US" altLang="zh-CN" i="1" dirty="0">
              <a:solidFill>
                <a:srgbClr val="000066"/>
              </a:solidFill>
              <a:latin typeface="Times New Roman" panose="02020603050405020304" charset="0"/>
            </a:endParaRPr>
          </a:p>
        </p:txBody>
      </p:sp>
      <p:sp>
        <p:nvSpPr>
          <p:cNvPr id="55343" name="Rectangle 48"/>
          <p:cNvSpPr/>
          <p:nvPr/>
        </p:nvSpPr>
        <p:spPr>
          <a:xfrm>
            <a:off x="3886200" y="2633663"/>
            <a:ext cx="469900" cy="368300"/>
          </a:xfrm>
          <a:prstGeom prst="rect">
            <a:avLst/>
          </a:prstGeom>
          <a:noFill/>
          <a:ln w="25400">
            <a:noFill/>
          </a:ln>
        </p:spPr>
        <p:txBody>
          <a:bodyPr lIns="54000" tIns="28800" rIns="54000" bIns="28800" anchor="t"/>
          <a:p>
            <a:pPr algn="just" eaLnBrk="0" hangingPunct="0"/>
            <a:r>
              <a:rPr lang="en-US" altLang="zh-CN" i="1" dirty="0">
                <a:solidFill>
                  <a:srgbClr val="000066"/>
                </a:solidFill>
                <a:latin typeface="Times New Roman" panose="02020603050405020304" charset="0"/>
              </a:rPr>
              <a:t>T</a:t>
            </a:r>
            <a:endParaRPr lang="en-US" altLang="zh-CN" i="1" dirty="0">
              <a:solidFill>
                <a:srgbClr val="000066"/>
              </a:solidFill>
              <a:latin typeface="Times New Roman" panose="02020603050405020304" charset="0"/>
            </a:endParaRPr>
          </a:p>
        </p:txBody>
      </p:sp>
      <p:sp>
        <p:nvSpPr>
          <p:cNvPr id="55344" name="Rectangle 49"/>
          <p:cNvSpPr/>
          <p:nvPr/>
        </p:nvSpPr>
        <p:spPr>
          <a:xfrm>
            <a:off x="7239000" y="2111375"/>
            <a:ext cx="549275" cy="369888"/>
          </a:xfrm>
          <a:prstGeom prst="rect">
            <a:avLst/>
          </a:prstGeom>
          <a:noFill/>
          <a:ln w="25400">
            <a:noFill/>
          </a:ln>
        </p:spPr>
        <p:txBody>
          <a:bodyPr lIns="54000" tIns="28800" rIns="54000" bIns="28800" anchor="t"/>
          <a:p>
            <a:pPr algn="just" eaLnBrk="0" hangingPunct="0"/>
            <a:r>
              <a:rPr lang="en-US" altLang="zh-CN" dirty="0">
                <a:solidFill>
                  <a:srgbClr val="000066"/>
                </a:solidFill>
                <a:latin typeface="Times New Roman" panose="02020603050405020304" charset="0"/>
              </a:rPr>
              <a:t>id</a:t>
            </a:r>
            <a:endParaRPr lang="en-US" altLang="zh-CN" dirty="0">
              <a:solidFill>
                <a:srgbClr val="000066"/>
              </a:solidFill>
              <a:latin typeface="Times New Roman" panose="02020603050405020304" charset="0"/>
            </a:endParaRPr>
          </a:p>
        </p:txBody>
      </p:sp>
      <p:sp>
        <p:nvSpPr>
          <p:cNvPr id="55345" name="Rectangle 50"/>
          <p:cNvSpPr/>
          <p:nvPr/>
        </p:nvSpPr>
        <p:spPr>
          <a:xfrm>
            <a:off x="5562600" y="2633663"/>
            <a:ext cx="469900" cy="368300"/>
          </a:xfrm>
          <a:prstGeom prst="rect">
            <a:avLst/>
          </a:prstGeom>
          <a:noFill/>
          <a:ln w="25400">
            <a:noFill/>
          </a:ln>
        </p:spPr>
        <p:txBody>
          <a:bodyPr lIns="54000" tIns="28800" rIns="54000" bIns="28800" anchor="t"/>
          <a:p>
            <a:pPr algn="just" eaLnBrk="0" hangingPunct="0"/>
            <a:r>
              <a:rPr lang="en-US" altLang="zh-CN" dirty="0">
                <a:solidFill>
                  <a:srgbClr val="000066"/>
                </a:solidFill>
                <a:latin typeface="华文新魏" panose="02010800040101010101" pitchFamily="2" charset="-122"/>
              </a:rPr>
              <a:t>*</a:t>
            </a:r>
            <a:endParaRPr lang="en-US" altLang="zh-CN" dirty="0">
              <a:solidFill>
                <a:srgbClr val="000066"/>
              </a:solidFill>
              <a:latin typeface="华文新魏" panose="02010800040101010101" pitchFamily="2" charset="-122"/>
            </a:endParaRPr>
          </a:p>
        </p:txBody>
      </p:sp>
      <p:sp>
        <p:nvSpPr>
          <p:cNvPr id="55346" name="Rectangle 51"/>
          <p:cNvSpPr/>
          <p:nvPr/>
        </p:nvSpPr>
        <p:spPr>
          <a:xfrm>
            <a:off x="7248525" y="3759200"/>
            <a:ext cx="469900" cy="369888"/>
          </a:xfrm>
          <a:prstGeom prst="rect">
            <a:avLst/>
          </a:prstGeom>
          <a:noFill/>
          <a:ln w="25400">
            <a:noFill/>
          </a:ln>
        </p:spPr>
        <p:txBody>
          <a:bodyPr lIns="54000" tIns="7200" rIns="54000" bIns="28800" anchor="t"/>
          <a:p>
            <a:pPr algn="just" eaLnBrk="0" hangingPunct="0"/>
            <a:r>
              <a:rPr lang="en-US" altLang="zh-CN" dirty="0">
                <a:solidFill>
                  <a:srgbClr val="000066"/>
                </a:solidFill>
                <a:latin typeface="Times New Roman" panose="02020603050405020304" charset="0"/>
              </a:rPr>
              <a:t>id</a:t>
            </a:r>
            <a:endParaRPr lang="en-US" altLang="zh-CN" dirty="0">
              <a:solidFill>
                <a:srgbClr val="000066"/>
              </a:solidFill>
              <a:latin typeface="Times New Roman" panose="02020603050405020304" charset="0"/>
            </a:endParaRPr>
          </a:p>
        </p:txBody>
      </p:sp>
      <p:sp>
        <p:nvSpPr>
          <p:cNvPr id="55347" name="Rectangle 52"/>
          <p:cNvSpPr/>
          <p:nvPr/>
        </p:nvSpPr>
        <p:spPr>
          <a:xfrm>
            <a:off x="7239000" y="3243263"/>
            <a:ext cx="469900" cy="369887"/>
          </a:xfrm>
          <a:prstGeom prst="rect">
            <a:avLst/>
          </a:prstGeom>
          <a:noFill/>
          <a:ln w="25400">
            <a:noFill/>
          </a:ln>
        </p:spPr>
        <p:txBody>
          <a:bodyPr lIns="54000" tIns="28800" rIns="54000" bIns="28800" anchor="t"/>
          <a:p>
            <a:pPr algn="just" eaLnBrk="0" hangingPunct="0"/>
            <a:r>
              <a:rPr lang="en-US" altLang="zh-CN" i="1" dirty="0">
                <a:solidFill>
                  <a:srgbClr val="000066"/>
                </a:solidFill>
                <a:latin typeface="Times New Roman" panose="02020603050405020304" charset="0"/>
              </a:rPr>
              <a:t>F</a:t>
            </a:r>
            <a:endParaRPr lang="en-US" altLang="zh-CN" i="1" dirty="0">
              <a:solidFill>
                <a:srgbClr val="000066"/>
              </a:solidFill>
              <a:latin typeface="Times New Roman" panose="02020603050405020304" charset="0"/>
            </a:endParaRPr>
          </a:p>
        </p:txBody>
      </p:sp>
      <p:sp>
        <p:nvSpPr>
          <p:cNvPr id="55348" name="Rectangle 53"/>
          <p:cNvSpPr/>
          <p:nvPr/>
        </p:nvSpPr>
        <p:spPr>
          <a:xfrm>
            <a:off x="3810000" y="3395663"/>
            <a:ext cx="469900" cy="369887"/>
          </a:xfrm>
          <a:prstGeom prst="rect">
            <a:avLst/>
          </a:prstGeom>
          <a:noFill/>
          <a:ln w="25400">
            <a:noFill/>
          </a:ln>
        </p:spPr>
        <p:txBody>
          <a:bodyPr lIns="54000" tIns="28800" rIns="54000" bIns="28800" anchor="t"/>
          <a:p>
            <a:pPr algn="just" eaLnBrk="0" hangingPunct="0"/>
            <a:r>
              <a:rPr lang="en-US" altLang="zh-CN" i="1" dirty="0">
                <a:solidFill>
                  <a:srgbClr val="000066"/>
                </a:solidFill>
                <a:latin typeface="Times New Roman" panose="02020603050405020304" charset="0"/>
              </a:rPr>
              <a:t>F</a:t>
            </a:r>
            <a:endParaRPr lang="en-US" altLang="zh-CN" i="1" dirty="0">
              <a:solidFill>
                <a:srgbClr val="000066"/>
              </a:solidFill>
              <a:latin typeface="Times New Roman" panose="02020603050405020304" charset="0"/>
            </a:endParaRPr>
          </a:p>
        </p:txBody>
      </p:sp>
      <p:sp>
        <p:nvSpPr>
          <p:cNvPr id="55349" name="Rectangle 54"/>
          <p:cNvSpPr/>
          <p:nvPr/>
        </p:nvSpPr>
        <p:spPr>
          <a:xfrm>
            <a:off x="3810000" y="4157663"/>
            <a:ext cx="469900" cy="368300"/>
          </a:xfrm>
          <a:prstGeom prst="rect">
            <a:avLst/>
          </a:prstGeom>
          <a:noFill/>
          <a:ln w="25400">
            <a:noFill/>
          </a:ln>
        </p:spPr>
        <p:txBody>
          <a:bodyPr lIns="54000" tIns="7200" rIns="54000" bIns="28800" anchor="t"/>
          <a:p>
            <a:pPr algn="just" eaLnBrk="0" hangingPunct="0"/>
            <a:r>
              <a:rPr lang="en-US" altLang="zh-CN" dirty="0">
                <a:solidFill>
                  <a:srgbClr val="000066"/>
                </a:solidFill>
                <a:latin typeface="Times New Roman" panose="02020603050405020304" charset="0"/>
              </a:rPr>
              <a:t>(</a:t>
            </a:r>
            <a:endParaRPr lang="en-US" altLang="zh-CN" dirty="0">
              <a:solidFill>
                <a:srgbClr val="000066"/>
              </a:solidFill>
              <a:latin typeface="Times New Roman" panose="02020603050405020304" charset="0"/>
            </a:endParaRPr>
          </a:p>
        </p:txBody>
      </p:sp>
      <p:sp>
        <p:nvSpPr>
          <p:cNvPr id="55350" name="Rectangle 55"/>
          <p:cNvSpPr/>
          <p:nvPr/>
        </p:nvSpPr>
        <p:spPr>
          <a:xfrm>
            <a:off x="5486400" y="4157663"/>
            <a:ext cx="469900" cy="369887"/>
          </a:xfrm>
          <a:prstGeom prst="rect">
            <a:avLst/>
          </a:prstGeom>
          <a:noFill/>
          <a:ln w="25400">
            <a:noFill/>
          </a:ln>
        </p:spPr>
        <p:txBody>
          <a:bodyPr lIns="54000" tIns="28800" rIns="54000" bIns="28800" anchor="t"/>
          <a:p>
            <a:pPr algn="just" eaLnBrk="0" hangingPunct="0"/>
            <a:r>
              <a:rPr lang="en-US" altLang="zh-CN" i="1" dirty="0">
                <a:solidFill>
                  <a:srgbClr val="000066"/>
                </a:solidFill>
                <a:latin typeface="Times New Roman" panose="02020603050405020304" charset="0"/>
              </a:rPr>
              <a:t>E</a:t>
            </a:r>
            <a:endParaRPr lang="en-US" altLang="zh-CN" i="1" dirty="0">
              <a:solidFill>
                <a:srgbClr val="000066"/>
              </a:solidFill>
              <a:latin typeface="Times New Roman" panose="02020603050405020304" charset="0"/>
            </a:endParaRPr>
          </a:p>
        </p:txBody>
      </p:sp>
      <p:sp>
        <p:nvSpPr>
          <p:cNvPr id="55351" name="Rectangle 56"/>
          <p:cNvSpPr/>
          <p:nvPr/>
        </p:nvSpPr>
        <p:spPr>
          <a:xfrm>
            <a:off x="3733800" y="6138863"/>
            <a:ext cx="469900" cy="368300"/>
          </a:xfrm>
          <a:prstGeom prst="rect">
            <a:avLst/>
          </a:prstGeom>
          <a:noFill/>
          <a:ln w="25400">
            <a:noFill/>
          </a:ln>
        </p:spPr>
        <p:txBody>
          <a:bodyPr lIns="54000" tIns="28800" rIns="54000" bIns="28800" anchor="t"/>
          <a:p>
            <a:pPr algn="just" eaLnBrk="0" hangingPunct="0"/>
            <a:r>
              <a:rPr lang="en-US" altLang="zh-CN" dirty="0">
                <a:solidFill>
                  <a:srgbClr val="000066"/>
                </a:solidFill>
                <a:latin typeface="Times New Roman" panose="02020603050405020304" charset="0"/>
              </a:rPr>
              <a:t>id</a:t>
            </a:r>
            <a:endParaRPr lang="en-US" altLang="zh-CN" dirty="0">
              <a:solidFill>
                <a:srgbClr val="000066"/>
              </a:solidFill>
              <a:latin typeface="Times New Roman" panose="02020603050405020304" charset="0"/>
            </a:endParaRPr>
          </a:p>
        </p:txBody>
      </p:sp>
      <p:sp>
        <p:nvSpPr>
          <p:cNvPr id="55352" name="Rectangle 57"/>
          <p:cNvSpPr/>
          <p:nvPr/>
        </p:nvSpPr>
        <p:spPr>
          <a:xfrm>
            <a:off x="7162800" y="4767263"/>
            <a:ext cx="471488" cy="369887"/>
          </a:xfrm>
          <a:prstGeom prst="rect">
            <a:avLst/>
          </a:prstGeom>
          <a:noFill/>
          <a:ln w="25400">
            <a:noFill/>
          </a:ln>
        </p:spPr>
        <p:txBody>
          <a:bodyPr lIns="54000" tIns="28800" rIns="54000" bIns="28800" anchor="t"/>
          <a:p>
            <a:pPr algn="just" eaLnBrk="0" hangingPunct="0"/>
            <a:r>
              <a:rPr lang="en-US" altLang="zh-CN" dirty="0">
                <a:solidFill>
                  <a:srgbClr val="000066"/>
                </a:solidFill>
                <a:latin typeface="Times New Roman" panose="02020603050405020304" charset="0"/>
              </a:rPr>
              <a:t>+</a:t>
            </a:r>
            <a:endParaRPr lang="en-US" altLang="zh-CN" dirty="0">
              <a:solidFill>
                <a:srgbClr val="000066"/>
              </a:solidFill>
              <a:latin typeface="Times New Roman" panose="02020603050405020304" charset="0"/>
            </a:endParaRPr>
          </a:p>
        </p:txBody>
      </p:sp>
      <p:sp>
        <p:nvSpPr>
          <p:cNvPr id="55353" name="Rectangle 58"/>
          <p:cNvSpPr/>
          <p:nvPr/>
        </p:nvSpPr>
        <p:spPr>
          <a:xfrm>
            <a:off x="7315200" y="4168775"/>
            <a:ext cx="471488" cy="369888"/>
          </a:xfrm>
          <a:prstGeom prst="rect">
            <a:avLst/>
          </a:prstGeom>
          <a:noFill/>
          <a:ln w="25400">
            <a:noFill/>
          </a:ln>
        </p:spPr>
        <p:txBody>
          <a:bodyPr lIns="54000" tIns="7200" rIns="54000" bIns="28800" anchor="t"/>
          <a:p>
            <a:pPr algn="just" eaLnBrk="0" hangingPunct="0"/>
            <a:r>
              <a:rPr lang="en-US" altLang="zh-CN" dirty="0">
                <a:solidFill>
                  <a:srgbClr val="000066"/>
                </a:solidFill>
                <a:latin typeface="Times New Roman" panose="02020603050405020304" charset="0"/>
              </a:rPr>
              <a:t>)</a:t>
            </a:r>
            <a:endParaRPr lang="en-US" altLang="zh-CN" dirty="0">
              <a:solidFill>
                <a:srgbClr val="000066"/>
              </a:solidFill>
              <a:latin typeface="Times New Roman" panose="02020603050405020304" charset="0"/>
            </a:endParaRPr>
          </a:p>
        </p:txBody>
      </p:sp>
      <p:sp>
        <p:nvSpPr>
          <p:cNvPr id="55354" name="Rectangle 59"/>
          <p:cNvSpPr/>
          <p:nvPr/>
        </p:nvSpPr>
        <p:spPr>
          <a:xfrm>
            <a:off x="4343400" y="5834063"/>
            <a:ext cx="469900" cy="369887"/>
          </a:xfrm>
          <a:prstGeom prst="rect">
            <a:avLst/>
          </a:prstGeom>
          <a:noFill/>
          <a:ln w="25400">
            <a:noFill/>
          </a:ln>
        </p:spPr>
        <p:txBody>
          <a:bodyPr lIns="54000" tIns="28800" rIns="54000" bIns="28800" anchor="t"/>
          <a:p>
            <a:pPr algn="just" eaLnBrk="0" hangingPunct="0"/>
            <a:r>
              <a:rPr lang="en-US" altLang="zh-CN" dirty="0">
                <a:solidFill>
                  <a:srgbClr val="000066"/>
                </a:solidFill>
                <a:latin typeface="Times New Roman" panose="02020603050405020304" charset="0"/>
              </a:rPr>
              <a:t>id</a:t>
            </a:r>
            <a:endParaRPr lang="en-US" altLang="zh-CN" dirty="0">
              <a:solidFill>
                <a:srgbClr val="000066"/>
              </a:solidFill>
              <a:latin typeface="Times New Roman" panose="02020603050405020304" charset="0"/>
            </a:endParaRPr>
          </a:p>
        </p:txBody>
      </p:sp>
      <p:sp>
        <p:nvSpPr>
          <p:cNvPr id="55355" name="Rectangle 60"/>
          <p:cNvSpPr/>
          <p:nvPr/>
        </p:nvSpPr>
        <p:spPr>
          <a:xfrm>
            <a:off x="3814763" y="5102225"/>
            <a:ext cx="469900" cy="427038"/>
          </a:xfrm>
          <a:prstGeom prst="rect">
            <a:avLst/>
          </a:prstGeom>
          <a:noFill/>
          <a:ln w="25400">
            <a:noFill/>
          </a:ln>
        </p:spPr>
        <p:txBody>
          <a:bodyPr lIns="54000" tIns="7200" rIns="54000" bIns="28800" anchor="t"/>
          <a:p>
            <a:pPr algn="just" eaLnBrk="0" hangingPunct="0"/>
            <a:r>
              <a:rPr lang="en-US" altLang="zh-CN" dirty="0">
                <a:solidFill>
                  <a:srgbClr val="000066"/>
                </a:solidFill>
                <a:latin typeface="Times New Roman" panose="02020603050405020304" charset="0"/>
              </a:rPr>
              <a:t>(</a:t>
            </a:r>
            <a:endParaRPr lang="en-US" altLang="zh-CN" dirty="0">
              <a:solidFill>
                <a:srgbClr val="000066"/>
              </a:solidFill>
              <a:latin typeface="Times New Roman" panose="02020603050405020304" charset="0"/>
            </a:endParaRPr>
          </a:p>
        </p:txBody>
      </p:sp>
      <p:sp>
        <p:nvSpPr>
          <p:cNvPr id="55356" name="Rectangle 61"/>
          <p:cNvSpPr/>
          <p:nvPr/>
        </p:nvSpPr>
        <p:spPr>
          <a:xfrm>
            <a:off x="5334000" y="5605463"/>
            <a:ext cx="469900" cy="304800"/>
          </a:xfrm>
          <a:prstGeom prst="rect">
            <a:avLst/>
          </a:prstGeom>
          <a:noFill/>
          <a:ln w="25400">
            <a:noFill/>
          </a:ln>
        </p:spPr>
        <p:txBody>
          <a:bodyPr lIns="54000" tIns="28800" rIns="54000" bIns="28800" anchor="t"/>
          <a:p>
            <a:pPr algn="just" eaLnBrk="0" hangingPunct="0"/>
            <a:r>
              <a:rPr lang="en-US" altLang="zh-CN" i="1" dirty="0">
                <a:solidFill>
                  <a:srgbClr val="000066"/>
                </a:solidFill>
                <a:latin typeface="Times New Roman" panose="02020603050405020304" charset="0"/>
              </a:rPr>
              <a:t>F</a:t>
            </a:r>
            <a:endParaRPr lang="en-US" altLang="zh-CN" i="1" dirty="0">
              <a:solidFill>
                <a:srgbClr val="000066"/>
              </a:solidFill>
              <a:latin typeface="Times New Roman" panose="02020603050405020304" charset="0"/>
            </a:endParaRPr>
          </a:p>
        </p:txBody>
      </p:sp>
      <p:sp>
        <p:nvSpPr>
          <p:cNvPr id="55357" name="Rectangle 62"/>
          <p:cNvSpPr/>
          <p:nvPr/>
        </p:nvSpPr>
        <p:spPr>
          <a:xfrm>
            <a:off x="5410200" y="5072063"/>
            <a:ext cx="457200" cy="368300"/>
          </a:xfrm>
          <a:prstGeom prst="rect">
            <a:avLst/>
          </a:prstGeom>
          <a:noFill/>
          <a:ln w="25400">
            <a:noFill/>
          </a:ln>
        </p:spPr>
        <p:txBody>
          <a:bodyPr lIns="54000" tIns="28800" rIns="54000" bIns="28800" anchor="t"/>
          <a:p>
            <a:pPr algn="just" eaLnBrk="0" hangingPunct="0"/>
            <a:r>
              <a:rPr lang="en-US" altLang="zh-CN" i="1" dirty="0">
                <a:solidFill>
                  <a:srgbClr val="000066"/>
                </a:solidFill>
                <a:latin typeface="Times New Roman" panose="02020603050405020304" charset="0"/>
              </a:rPr>
              <a:t>T</a:t>
            </a:r>
            <a:endParaRPr lang="en-US" altLang="zh-CN" i="1" dirty="0">
              <a:solidFill>
                <a:srgbClr val="000066"/>
              </a:solidFill>
              <a:latin typeface="Times New Roman" panose="02020603050405020304" charset="0"/>
            </a:endParaRPr>
          </a:p>
        </p:txBody>
      </p:sp>
      <p:sp>
        <p:nvSpPr>
          <p:cNvPr id="55358" name="Freeform 63"/>
          <p:cNvSpPr/>
          <p:nvPr/>
        </p:nvSpPr>
        <p:spPr>
          <a:xfrm>
            <a:off x="4068763" y="4735513"/>
            <a:ext cx="633412" cy="552450"/>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pathLst>
              <a:path w="484" h="512">
                <a:moveTo>
                  <a:pt x="484" y="117"/>
                </a:moveTo>
                <a:cubicBezTo>
                  <a:pt x="462" y="169"/>
                  <a:pt x="391" y="367"/>
                  <a:pt x="349" y="432"/>
                </a:cubicBezTo>
                <a:cubicBezTo>
                  <a:pt x="307" y="497"/>
                  <a:pt x="277" y="502"/>
                  <a:pt x="229" y="507"/>
                </a:cubicBezTo>
                <a:cubicBezTo>
                  <a:pt x="181" y="512"/>
                  <a:pt x="99" y="492"/>
                  <a:pt x="61" y="464"/>
                </a:cubicBezTo>
                <a:cubicBezTo>
                  <a:pt x="23" y="436"/>
                  <a:pt x="4" y="387"/>
                  <a:pt x="4" y="342"/>
                </a:cubicBezTo>
                <a:cubicBezTo>
                  <a:pt x="4" y="297"/>
                  <a:pt x="0" y="249"/>
                  <a:pt x="64" y="192"/>
                </a:cubicBezTo>
                <a:cubicBezTo>
                  <a:pt x="128" y="135"/>
                  <a:pt x="323" y="40"/>
                  <a:pt x="391" y="0"/>
                </a:cubicBezTo>
              </a:path>
            </a:pathLst>
          </a:custGeom>
          <a:noFill/>
          <a:ln w="25400" cap="flat" cmpd="sng">
            <a:solidFill>
              <a:schemeClr val="tx1"/>
            </a:solidFill>
            <a:prstDash val="solid"/>
            <a:round/>
            <a:headEnd type="none" w="med" len="med"/>
            <a:tailEnd type="stealth" w="lg" len="med"/>
          </a:ln>
        </p:spPr>
        <p:txBody>
          <a:bodyPr/>
          <a:p>
            <a:endParaRPr lang="zh-CN" altLang="en-US"/>
          </a:p>
        </p:txBody>
      </p:sp>
      <p:sp>
        <p:nvSpPr>
          <p:cNvPr id="55359" name="Freeform 64" descr="Green marble"/>
          <p:cNvSpPr/>
          <p:nvPr/>
        </p:nvSpPr>
        <p:spPr>
          <a:xfrm>
            <a:off x="3163888" y="1185863"/>
            <a:ext cx="1408112" cy="1911350"/>
          </a:xfrm>
          <a:custGeom>
            <a:avLst/>
            <a:gdLst/>
            <a:ahLst/>
            <a:cxnLst>
              <a:cxn ang="0">
                <a:pos x="2147483647" y="0"/>
              </a:cxn>
              <a:cxn ang="0">
                <a:pos x="2147483647" y="2147483647"/>
              </a:cxn>
              <a:cxn ang="0">
                <a:pos x="2147483647" y="2147483647"/>
              </a:cxn>
              <a:cxn ang="0">
                <a:pos x="2147483647" y="2147483647"/>
              </a:cxn>
              <a:cxn ang="0">
                <a:pos x="2147483647" y="2147483647"/>
              </a:cxn>
            </a:cxnLst>
            <a:pathLst>
              <a:path w="887" h="1204">
                <a:moveTo>
                  <a:pt x="23" y="0"/>
                </a:moveTo>
                <a:cubicBezTo>
                  <a:pt x="23" y="156"/>
                  <a:pt x="0" y="751"/>
                  <a:pt x="21" y="938"/>
                </a:cubicBezTo>
                <a:cubicBezTo>
                  <a:pt x="42" y="1125"/>
                  <a:pt x="91" y="1078"/>
                  <a:pt x="147" y="1120"/>
                </a:cubicBezTo>
                <a:cubicBezTo>
                  <a:pt x="203" y="1162"/>
                  <a:pt x="235" y="1178"/>
                  <a:pt x="358" y="1191"/>
                </a:cubicBezTo>
                <a:cubicBezTo>
                  <a:pt x="481" y="1204"/>
                  <a:pt x="777" y="1198"/>
                  <a:pt x="887" y="1200"/>
                </a:cubicBezTo>
              </a:path>
            </a:pathLst>
          </a:custGeom>
          <a:noFill/>
          <a:ln w="25400" cap="flat" cmpd="sng">
            <a:solidFill>
              <a:schemeClr val="tx1"/>
            </a:solidFill>
            <a:prstDash val="solid"/>
            <a:round/>
            <a:headEnd type="none" w="sm" len="sm"/>
            <a:tailEnd type="stealth" w="lg" len="med"/>
          </a:ln>
        </p:spPr>
        <p:txBody>
          <a:bodyPr/>
          <a:p>
            <a:endParaRPr lang="zh-CN" altLang="en-US"/>
          </a:p>
        </p:txBody>
      </p:sp>
      <p:sp>
        <p:nvSpPr>
          <p:cNvPr id="55360" name="Freeform 65" descr="Green marble"/>
          <p:cNvSpPr/>
          <p:nvPr/>
        </p:nvSpPr>
        <p:spPr>
          <a:xfrm>
            <a:off x="3200400" y="2557463"/>
            <a:ext cx="1382713" cy="1230312"/>
          </a:xfrm>
          <a:custGeom>
            <a:avLst/>
            <a:gdLst/>
            <a:ahLst/>
            <a:cxnLst>
              <a:cxn ang="0">
                <a:pos x="2147483647" y="0"/>
              </a:cxn>
              <a:cxn ang="0">
                <a:pos x="2147483647" y="2147483647"/>
              </a:cxn>
              <a:cxn ang="0">
                <a:pos x="2147483647" y="2147483647"/>
              </a:cxn>
              <a:cxn ang="0">
                <a:pos x="2147483647" y="2147483647"/>
              </a:cxn>
              <a:cxn ang="0">
                <a:pos x="2147483647" y="2147483647"/>
              </a:cxn>
            </a:cxnLst>
            <a:pathLst>
              <a:path w="871" h="775">
                <a:moveTo>
                  <a:pt x="7" y="0"/>
                </a:moveTo>
                <a:cubicBezTo>
                  <a:pt x="10" y="102"/>
                  <a:pt x="0" y="491"/>
                  <a:pt x="24" y="612"/>
                </a:cubicBezTo>
                <a:cubicBezTo>
                  <a:pt x="48" y="733"/>
                  <a:pt x="93" y="699"/>
                  <a:pt x="151" y="725"/>
                </a:cubicBezTo>
                <a:cubicBezTo>
                  <a:pt x="209" y="751"/>
                  <a:pt x="255" y="759"/>
                  <a:pt x="375" y="767"/>
                </a:cubicBezTo>
                <a:cubicBezTo>
                  <a:pt x="495" y="775"/>
                  <a:pt x="768" y="771"/>
                  <a:pt x="871" y="772"/>
                </a:cubicBezTo>
              </a:path>
            </a:pathLst>
          </a:custGeom>
          <a:noFill/>
          <a:ln w="25400" cap="flat" cmpd="sng">
            <a:solidFill>
              <a:schemeClr val="tx1"/>
            </a:solidFill>
            <a:prstDash val="solid"/>
            <a:round/>
            <a:headEnd type="none" w="sm" len="sm"/>
            <a:tailEnd type="stealth" w="lg" len="med"/>
          </a:ln>
        </p:spPr>
        <p:txBody>
          <a:bodyPr/>
          <a:p>
            <a:endParaRPr lang="zh-CN" altLang="en-US"/>
          </a:p>
        </p:txBody>
      </p:sp>
      <p:sp>
        <p:nvSpPr>
          <p:cNvPr id="55361" name="Freeform 66" descr="Green marble"/>
          <p:cNvSpPr/>
          <p:nvPr/>
        </p:nvSpPr>
        <p:spPr>
          <a:xfrm>
            <a:off x="3200400" y="3471863"/>
            <a:ext cx="1400175" cy="1160462"/>
          </a:xfrm>
          <a:custGeom>
            <a:avLst/>
            <a:gdLst/>
            <a:ahLst/>
            <a:cxnLst>
              <a:cxn ang="0">
                <a:pos x="2147483647" y="0"/>
              </a:cxn>
              <a:cxn ang="0">
                <a:pos x="2147483647" y="2147483647"/>
              </a:cxn>
              <a:cxn ang="0">
                <a:pos x="2147483647" y="2147483647"/>
              </a:cxn>
              <a:cxn ang="0">
                <a:pos x="2147483647" y="2147483647"/>
              </a:cxn>
              <a:cxn ang="0">
                <a:pos x="2147483647" y="2147483647"/>
              </a:cxn>
            </a:cxnLst>
            <a:pathLst>
              <a:path w="882" h="1211">
                <a:moveTo>
                  <a:pt x="18" y="0"/>
                </a:moveTo>
                <a:cubicBezTo>
                  <a:pt x="20" y="148"/>
                  <a:pt x="0" y="702"/>
                  <a:pt x="30" y="890"/>
                </a:cubicBezTo>
                <a:cubicBezTo>
                  <a:pt x="60" y="1078"/>
                  <a:pt x="123" y="1078"/>
                  <a:pt x="198" y="1129"/>
                </a:cubicBezTo>
                <a:cubicBezTo>
                  <a:pt x="273" y="1180"/>
                  <a:pt x="365" y="1187"/>
                  <a:pt x="479" y="1199"/>
                </a:cubicBezTo>
                <a:cubicBezTo>
                  <a:pt x="593" y="1211"/>
                  <a:pt x="798" y="1200"/>
                  <a:pt x="882" y="1200"/>
                </a:cubicBezTo>
              </a:path>
            </a:pathLst>
          </a:custGeom>
          <a:noFill/>
          <a:ln w="25400" cap="flat" cmpd="sng">
            <a:solidFill>
              <a:schemeClr val="tx1"/>
            </a:solidFill>
            <a:prstDash val="solid"/>
            <a:round/>
            <a:headEnd type="none" w="sm" len="sm"/>
            <a:tailEnd type="stealth" w="lg" len="med"/>
          </a:ln>
        </p:spPr>
        <p:txBody>
          <a:bodyPr/>
          <a:p>
            <a:endParaRPr lang="zh-CN" altLang="en-US"/>
          </a:p>
        </p:txBody>
      </p:sp>
      <p:sp>
        <p:nvSpPr>
          <p:cNvPr id="55362" name="Freeform 67" descr="Green marble"/>
          <p:cNvSpPr/>
          <p:nvPr/>
        </p:nvSpPr>
        <p:spPr>
          <a:xfrm>
            <a:off x="6629400" y="3319463"/>
            <a:ext cx="1371600" cy="392112"/>
          </a:xfrm>
          <a:custGeom>
            <a:avLst/>
            <a:gdLst/>
            <a:ahLst/>
            <a:cxnLst>
              <a:cxn ang="0">
                <a:pos x="0" y="0"/>
              </a:cxn>
              <a:cxn ang="0">
                <a:pos x="2147483647" y="2147483647"/>
              </a:cxn>
              <a:cxn ang="0">
                <a:pos x="2147483647" y="2147483647"/>
              </a:cxn>
              <a:cxn ang="0">
                <a:pos x="2147483647" y="2147483647"/>
              </a:cxn>
            </a:cxnLst>
            <a:pathLst>
              <a:path w="864" h="247">
                <a:moveTo>
                  <a:pt x="0" y="0"/>
                </a:moveTo>
                <a:cubicBezTo>
                  <a:pt x="17" y="27"/>
                  <a:pt x="46" y="125"/>
                  <a:pt x="100" y="164"/>
                </a:cubicBezTo>
                <a:cubicBezTo>
                  <a:pt x="154" y="203"/>
                  <a:pt x="197" y="221"/>
                  <a:pt x="324" y="234"/>
                </a:cubicBezTo>
                <a:cubicBezTo>
                  <a:pt x="451" y="247"/>
                  <a:pt x="752" y="239"/>
                  <a:pt x="864" y="240"/>
                </a:cubicBezTo>
              </a:path>
            </a:pathLst>
          </a:custGeom>
          <a:noFill/>
          <a:ln w="25400" cap="flat" cmpd="sng">
            <a:solidFill>
              <a:schemeClr val="tx1"/>
            </a:solidFill>
            <a:prstDash val="solid"/>
            <a:round/>
            <a:headEnd type="none" w="sm" len="sm"/>
            <a:tailEnd type="stealth" w="lg" len="med"/>
          </a:ln>
        </p:spPr>
        <p:txBody>
          <a:bodyPr/>
          <a:p>
            <a:endParaRPr lang="zh-CN" alt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06400" y="838200"/>
            <a:ext cx="11379200" cy="5282565"/>
          </a:xfrm>
        </p:spPr>
        <p:txBody>
          <a:bodyPr/>
          <a:lstStyle/>
          <a:p>
            <a:pPr>
              <a:lnSpc>
                <a:spcPct val="150000"/>
              </a:lnSpc>
            </a:pPr>
            <a:r>
              <a:rPr lang="en-US" altLang="zh-CN" dirty="0"/>
              <a:t>DFA M=(Q,  </a:t>
            </a:r>
            <a:r>
              <a:rPr lang="zh-CN" altLang="en-US" dirty="0"/>
              <a:t>∑</a:t>
            </a:r>
            <a:r>
              <a:rPr lang="en-US" altLang="zh-CN" dirty="0"/>
              <a:t>,  δ, q</a:t>
            </a:r>
            <a:r>
              <a:rPr lang="en-US" altLang="zh-CN" baseline="-25000" dirty="0"/>
              <a:t>0</a:t>
            </a:r>
            <a:r>
              <a:rPr lang="en-US" altLang="zh-CN" dirty="0"/>
              <a:t>, F)</a:t>
            </a:r>
            <a:endParaRPr lang="en-US" altLang="zh-CN" dirty="0"/>
          </a:p>
          <a:p>
            <a:pPr lvl="1">
              <a:lnSpc>
                <a:spcPct val="150000"/>
              </a:lnSpc>
            </a:pPr>
            <a:r>
              <a:rPr lang="zh-CN" altLang="en-US" dirty="0"/>
              <a:t>其中</a:t>
            </a:r>
            <a:r>
              <a:rPr lang="en-US" altLang="zh-CN" dirty="0"/>
              <a:t>: Q</a:t>
            </a:r>
            <a:r>
              <a:rPr lang="zh-CN" altLang="en-US" dirty="0"/>
              <a:t>为</a:t>
            </a:r>
            <a:r>
              <a:rPr lang="zh-CN" altLang="en-US" dirty="0">
                <a:sym typeface="+mn-ea"/>
              </a:rPr>
              <a:t>规范的</a:t>
            </a:r>
            <a:r>
              <a:rPr lang="en-US" altLang="zh-CN" dirty="0"/>
              <a:t>LR(0)</a:t>
            </a:r>
            <a:r>
              <a:rPr lang="zh-CN" altLang="en-US" dirty="0"/>
              <a:t>项目集族，∑是文法符号集合</a:t>
            </a:r>
            <a:r>
              <a:rPr lang="en-US" altLang="zh-CN" dirty="0"/>
              <a:t>V</a:t>
            </a:r>
            <a:r>
              <a:rPr lang="en-US" altLang="zh-CN" baseline="-25000" dirty="0"/>
              <a:t>T</a:t>
            </a:r>
            <a:r>
              <a:rPr lang="zh-CN" altLang="en-US" dirty="0"/>
              <a:t>∪</a:t>
            </a:r>
            <a:r>
              <a:rPr lang="en-US" altLang="zh-CN" dirty="0"/>
              <a:t>V</a:t>
            </a:r>
            <a:r>
              <a:rPr lang="en-US" altLang="zh-CN" baseline="-25000" dirty="0"/>
              <a:t>N</a:t>
            </a:r>
            <a:r>
              <a:rPr lang="zh-CN" altLang="en-US" dirty="0"/>
              <a:t>，</a:t>
            </a:r>
            <a:r>
              <a:rPr lang="en-US" altLang="zh-CN" dirty="0"/>
              <a:t>q</a:t>
            </a:r>
            <a:r>
              <a:rPr lang="en-US" altLang="zh-CN" baseline="-25000" dirty="0"/>
              <a:t>0</a:t>
            </a:r>
            <a:r>
              <a:rPr lang="zh-CN" altLang="en-US" dirty="0"/>
              <a:t>是</a:t>
            </a:r>
            <a:r>
              <a:rPr lang="en-US" altLang="zh-CN" dirty="0"/>
              <a:t>closure(S′</a:t>
            </a:r>
            <a:r>
              <a:rPr lang="zh-CN" altLang="en-US" dirty="0"/>
              <a:t>→</a:t>
            </a:r>
            <a:r>
              <a:rPr lang="en-US" altLang="zh-CN" b="1" dirty="0">
                <a:sym typeface="Symbol" panose="05050102010706020507" pitchFamily="18" charset="2"/>
              </a:rPr>
              <a:t></a:t>
            </a:r>
            <a:r>
              <a:rPr lang="en-US" altLang="zh-CN" dirty="0"/>
              <a:t>S)</a:t>
            </a:r>
            <a:r>
              <a:rPr lang="zh-CN" altLang="en-US" dirty="0"/>
              <a:t>，</a:t>
            </a:r>
            <a:r>
              <a:rPr lang="en-US" altLang="zh-CN" dirty="0"/>
              <a:t>δ</a:t>
            </a:r>
            <a:r>
              <a:rPr lang="zh-CN" altLang="en-US" dirty="0"/>
              <a:t>是</a:t>
            </a:r>
            <a:r>
              <a:rPr lang="en-US" altLang="zh-CN" dirty="0"/>
              <a:t>go</a:t>
            </a:r>
            <a:r>
              <a:rPr lang="zh-CN" altLang="en-US" dirty="0"/>
              <a:t>函数集合。</a:t>
            </a:r>
            <a:endParaRPr lang="en-US" altLang="zh-CN" dirty="0"/>
          </a:p>
          <a:p>
            <a:pPr lvl="1" algn="l">
              <a:lnSpc>
                <a:spcPct val="150000"/>
              </a:lnSpc>
              <a:buSzTx/>
            </a:pPr>
            <a:r>
              <a:rPr lang="zh-CN" altLang="en-US" sz="2800" dirty="0"/>
              <a:t>M的每个状态都是识别态，识别的是从初态到该状态的通路上标记的文法符号构成的活前缀</a:t>
            </a:r>
            <a:endParaRPr lang="zh-CN" altLang="en-US" sz="2800" dirty="0"/>
          </a:p>
          <a:p>
            <a:pPr lvl="1" algn="l">
              <a:lnSpc>
                <a:spcPct val="150000"/>
              </a:lnSpc>
              <a:buSzTx/>
            </a:pPr>
            <a:r>
              <a:rPr lang="zh-CN" altLang="en-US" dirty="0">
                <a:sym typeface="+mn-ea"/>
              </a:rPr>
              <a:t>含有归约项目的状态是可归前缀识别态</a:t>
            </a:r>
            <a:endParaRPr lang="zh-CN" altLang="en-US" dirty="0">
              <a:sym typeface="+mn-ea"/>
            </a:endParaRPr>
          </a:p>
          <a:p>
            <a:pPr lvl="1" algn="l">
              <a:lnSpc>
                <a:spcPct val="150000"/>
              </a:lnSpc>
              <a:buSzTx/>
            </a:pPr>
            <a:r>
              <a:rPr lang="zh-CN" altLang="en-US" dirty="0">
                <a:sym typeface="+mn-ea"/>
              </a:rPr>
              <a:t>含有接受项目（S′→S</a:t>
            </a:r>
            <a:r>
              <a:rPr lang="zh-CN" altLang="en-US" dirty="0">
                <a:sym typeface="Symbol" panose="05050102010706020507" pitchFamily="18" charset="2"/>
              </a:rPr>
              <a:t></a:t>
            </a:r>
            <a:r>
              <a:rPr lang="zh-CN" altLang="en-US" dirty="0">
                <a:sym typeface="+mn-ea"/>
              </a:rPr>
              <a:t>）的状态是句子识别态</a:t>
            </a:r>
            <a:endParaRPr lang="zh-CN" altLang="en-US" dirty="0"/>
          </a:p>
        </p:txBody>
      </p:sp>
      <p:sp>
        <p:nvSpPr>
          <p:cNvPr id="2" name="灯片编号占位符 1"/>
          <p:cNvSpPr>
            <a:spLocks noGrp="1"/>
          </p:cNvSpPr>
          <p:nvPr>
            <p:ph type="sldNum" sz="quarter" idx="12"/>
          </p:nvPr>
        </p:nvSpPr>
        <p:spPr/>
        <p:txBody>
          <a:bodyPr/>
          <a:lstStyle/>
          <a:p>
            <a:fld id="{91F816EA-24CC-2048-859A-C5EA9F275392}" type="slidenum">
              <a:rPr lang="en-US" smtClean="0"/>
            </a:fld>
            <a:endParaRPr lang="en-US" dirty="0"/>
          </a:p>
        </p:txBody>
      </p:sp>
      <p:sp>
        <p:nvSpPr>
          <p:cNvPr id="3" name="标题 2"/>
          <p:cNvSpPr>
            <a:spLocks noGrp="1"/>
          </p:cNvSpPr>
          <p:nvPr>
            <p:ph type="title"/>
          </p:nvPr>
        </p:nvSpPr>
        <p:spPr/>
        <p:txBody>
          <a:bodyPr/>
          <a:lstStyle/>
          <a:p>
            <a:r>
              <a:rPr lang="en-US" altLang="zh-CN" dirty="0"/>
              <a:t>LR</a:t>
            </a:r>
            <a:r>
              <a:rPr lang="zh-CN" altLang="en-US" dirty="0"/>
              <a:t>分析法</a:t>
            </a:r>
            <a:r>
              <a:rPr lang="en-US" altLang="zh-CN" dirty="0"/>
              <a:t>—</a:t>
            </a:r>
            <a:r>
              <a:rPr lang="zh-CN" altLang="en-US" dirty="0"/>
              <a:t>识别所有活前缀的</a:t>
            </a:r>
            <a:r>
              <a:rPr lang="en-US" altLang="zh-CN" dirty="0"/>
              <a:t>DFA</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5" name="矩形 4"/>
          <p:cNvSpPr/>
          <p:nvPr/>
        </p:nvSpPr>
        <p:spPr>
          <a:xfrm>
            <a:off x="1847851" y="3198813"/>
            <a:ext cx="1501775" cy="1200150"/>
          </a:xfrm>
          <a:prstGeom prst="rect">
            <a:avLst/>
          </a:prstGeom>
          <a:ln>
            <a:solidFill>
              <a:schemeClr val="tx2">
                <a:lumMod val="50000"/>
              </a:schemeClr>
            </a:solidFill>
          </a:ln>
        </p:spPr>
        <p:txBody>
          <a:bodyPr wrap="none">
            <a:spAutoFit/>
          </a:bodyPr>
          <a:lstStyle/>
          <a:p>
            <a:pPr marL="92075" lvl="2" indent="-92075">
              <a:defRPr/>
            </a:pPr>
            <a:r>
              <a:rPr lang="en-US" altLang="zh-CN" dirty="0">
                <a:latin typeface="Times New Roman" panose="02020603050405020304" charset="0"/>
                <a:cs typeface="Times New Roman" panose="02020603050405020304" charset="0"/>
              </a:rPr>
              <a:t>I</a:t>
            </a:r>
            <a:r>
              <a:rPr lang="en-US" altLang="zh-CN" baseline="-25000" dirty="0">
                <a:latin typeface="Times New Roman" panose="02020603050405020304" charset="0"/>
                <a:cs typeface="Times New Roman" panose="02020603050405020304" charset="0"/>
              </a:rPr>
              <a:t>0</a:t>
            </a:r>
            <a:r>
              <a:rPr lang="en-US" altLang="zh-CN" dirty="0">
                <a:latin typeface="Times New Roman" panose="02020603050405020304" charset="0"/>
                <a:cs typeface="Times New Roman" panose="02020603050405020304" charset="0"/>
              </a:rPr>
              <a:t>:S′</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S</a:t>
            </a:r>
            <a:endParaRPr lang="en-US" altLang="zh-CN" dirty="0">
              <a:latin typeface="Times New Roman" panose="02020603050405020304" charset="0"/>
              <a:cs typeface="Times New Roman" panose="02020603050405020304" charset="0"/>
            </a:endParaRPr>
          </a:p>
          <a:p>
            <a:pPr marL="365125" lvl="2" indent="-365125">
              <a:defRPr/>
            </a:pPr>
            <a:r>
              <a:rPr lang="en-US" altLang="zh-CN" dirty="0">
                <a:latin typeface="Times New Roman" panose="02020603050405020304" charset="0"/>
                <a:cs typeface="Times New Roman" panose="02020603050405020304" charset="0"/>
              </a:rPr>
              <a:t>    S→</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sym typeface="Symbol" panose="05050102010706020507" pitchFamily="18" charset="2"/>
              </a:rPr>
              <a:t>aA</a:t>
            </a:r>
            <a:endParaRPr lang="en-US" altLang="zh-CN" dirty="0">
              <a:latin typeface="Times New Roman" panose="02020603050405020304" charset="0"/>
              <a:cs typeface="Times New Roman" panose="02020603050405020304" charset="0"/>
              <a:sym typeface="Symbol" panose="05050102010706020507" pitchFamily="18" charset="2"/>
            </a:endParaRPr>
          </a:p>
          <a:p>
            <a:pPr marL="365125" lvl="2" indent="-365125">
              <a:defRPr/>
            </a:pP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S→</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sym typeface="Symbol" panose="05050102010706020507" pitchFamily="18" charset="2"/>
              </a:rPr>
              <a:t>bB</a:t>
            </a:r>
            <a:endParaRPr lang="en-US" altLang="zh-CN" dirty="0">
              <a:latin typeface="Times New Roman" panose="02020603050405020304" charset="0"/>
              <a:cs typeface="Times New Roman" panose="02020603050405020304" charset="0"/>
            </a:endParaRPr>
          </a:p>
        </p:txBody>
      </p:sp>
      <p:sp>
        <p:nvSpPr>
          <p:cNvPr id="6" name="标题 2"/>
          <p:cNvSpPr>
            <a:spLocks noGrp="1"/>
          </p:cNvSpPr>
          <p:nvPr/>
        </p:nvSpPr>
        <p:spPr>
          <a:xfrm>
            <a:off x="796507" y="42508"/>
            <a:ext cx="11023600" cy="722196"/>
          </a:xfrm>
          <a:prstGeom prst="rect">
            <a:avLst/>
          </a:prstGeom>
          <a:noFill/>
          <a:ln>
            <a:noFill/>
          </a:ln>
        </p:spPr>
        <p:txBody>
          <a:bodyPr vert="horz" wrap="square" lIns="91440" tIns="45720" rIns="91440" bIns="45720" numCol="1" anchor="b" anchorCtr="0" compatLnSpc="1"/>
          <a:lstStyle>
            <a:lvl1pPr algn="l" rtl="0" eaLnBrk="1" fontAlgn="base" hangingPunct="1">
              <a:spcBef>
                <a:spcPct val="0"/>
              </a:spcBef>
              <a:spcAft>
                <a:spcPct val="0"/>
              </a:spcAft>
              <a:defRPr sz="4000" b="1">
                <a:solidFill>
                  <a:schemeClr val="bg1"/>
                </a:solidFill>
                <a:latin typeface="华文新魏" panose="02010800040101010101" pitchFamily="2" charset="-122"/>
                <a:ea typeface="华文新魏" panose="02010800040101010101" pitchFamily="2" charset="-122"/>
                <a:cs typeface="华文新魏" panose="02010800040101010101" pitchFamily="2" charset="-122"/>
              </a:defRPr>
            </a:lvl1pPr>
            <a:lvl2pPr algn="l" rtl="0" eaLnBrk="1" fontAlgn="base" hangingPunct="1">
              <a:spcBef>
                <a:spcPct val="0"/>
              </a:spcBef>
              <a:spcAft>
                <a:spcPct val="0"/>
              </a:spcAft>
              <a:defRPr sz="2025">
                <a:solidFill>
                  <a:schemeClr val="tx1"/>
                </a:solidFill>
                <a:latin typeface="Lucida Sans" panose="020B0602030504020204" pitchFamily="-65" charset="0"/>
                <a:ea typeface="MS PGothic" panose="020B0600070205080204" pitchFamily="-65" charset="-128"/>
                <a:cs typeface="MS PGothic" panose="020B0600070205080204" pitchFamily="-65" charset="-128"/>
              </a:defRPr>
            </a:lvl2pPr>
            <a:lvl3pPr algn="l" rtl="0" eaLnBrk="1" fontAlgn="base" hangingPunct="1">
              <a:spcBef>
                <a:spcPct val="0"/>
              </a:spcBef>
              <a:spcAft>
                <a:spcPct val="0"/>
              </a:spcAft>
              <a:defRPr sz="2025">
                <a:solidFill>
                  <a:schemeClr val="tx1"/>
                </a:solidFill>
                <a:latin typeface="Lucida Sans" panose="020B0602030504020204" pitchFamily="-65" charset="0"/>
                <a:ea typeface="MS PGothic" panose="020B0600070205080204" pitchFamily="-65" charset="-128"/>
                <a:cs typeface="MS PGothic" panose="020B0600070205080204" pitchFamily="-65" charset="-128"/>
              </a:defRPr>
            </a:lvl3pPr>
            <a:lvl4pPr algn="l" rtl="0" eaLnBrk="1" fontAlgn="base" hangingPunct="1">
              <a:spcBef>
                <a:spcPct val="0"/>
              </a:spcBef>
              <a:spcAft>
                <a:spcPct val="0"/>
              </a:spcAft>
              <a:defRPr sz="2025">
                <a:solidFill>
                  <a:schemeClr val="tx1"/>
                </a:solidFill>
                <a:latin typeface="Lucida Sans" panose="020B0602030504020204" pitchFamily="-65" charset="0"/>
                <a:ea typeface="MS PGothic" panose="020B0600070205080204" pitchFamily="-65" charset="-128"/>
                <a:cs typeface="MS PGothic" panose="020B0600070205080204" pitchFamily="-65" charset="-128"/>
              </a:defRPr>
            </a:lvl4pPr>
            <a:lvl5pPr algn="l" rtl="0" eaLnBrk="1" fontAlgn="base" hangingPunct="1">
              <a:spcBef>
                <a:spcPct val="0"/>
              </a:spcBef>
              <a:spcAft>
                <a:spcPct val="0"/>
              </a:spcAft>
              <a:defRPr sz="2025">
                <a:solidFill>
                  <a:schemeClr val="tx1"/>
                </a:solidFill>
                <a:latin typeface="Lucida Sans" panose="020B0602030504020204" pitchFamily="-65" charset="0"/>
                <a:ea typeface="MS PGothic" panose="020B0600070205080204" pitchFamily="-65" charset="-128"/>
                <a:cs typeface="MS PGothic" panose="020B0600070205080204" pitchFamily="-65" charset="-128"/>
              </a:defRPr>
            </a:lvl5pPr>
            <a:lvl6pPr marL="257175" algn="l" rtl="0" eaLnBrk="1" fontAlgn="base" hangingPunct="1">
              <a:spcBef>
                <a:spcPct val="0"/>
              </a:spcBef>
              <a:spcAft>
                <a:spcPct val="0"/>
              </a:spcAft>
              <a:defRPr sz="2025">
                <a:solidFill>
                  <a:schemeClr val="tx1"/>
                </a:solidFill>
                <a:latin typeface="Lucida Sans" panose="020B0602030504020204" pitchFamily="-65" charset="0"/>
              </a:defRPr>
            </a:lvl6pPr>
            <a:lvl7pPr marL="514350" algn="l" rtl="0" eaLnBrk="1" fontAlgn="base" hangingPunct="1">
              <a:spcBef>
                <a:spcPct val="0"/>
              </a:spcBef>
              <a:spcAft>
                <a:spcPct val="0"/>
              </a:spcAft>
              <a:defRPr sz="2025">
                <a:solidFill>
                  <a:schemeClr val="tx1"/>
                </a:solidFill>
                <a:latin typeface="Lucida Sans" panose="020B0602030504020204" pitchFamily="-65" charset="0"/>
              </a:defRPr>
            </a:lvl7pPr>
            <a:lvl8pPr marL="771525" algn="l" rtl="0" eaLnBrk="1" fontAlgn="base" hangingPunct="1">
              <a:spcBef>
                <a:spcPct val="0"/>
              </a:spcBef>
              <a:spcAft>
                <a:spcPct val="0"/>
              </a:spcAft>
              <a:defRPr sz="2025">
                <a:solidFill>
                  <a:schemeClr val="tx1"/>
                </a:solidFill>
                <a:latin typeface="Lucida Sans" panose="020B0602030504020204" pitchFamily="-65" charset="0"/>
              </a:defRPr>
            </a:lvl8pPr>
            <a:lvl9pPr marL="1028700" algn="l" rtl="0" eaLnBrk="1" fontAlgn="base" hangingPunct="1">
              <a:spcBef>
                <a:spcPct val="0"/>
              </a:spcBef>
              <a:spcAft>
                <a:spcPct val="0"/>
              </a:spcAft>
              <a:defRPr sz="2025">
                <a:solidFill>
                  <a:schemeClr val="tx1"/>
                </a:solidFill>
                <a:latin typeface="Lucida Sans" panose="020B0602030504020204" pitchFamily="-65" charset="0"/>
              </a:defRPr>
            </a:lvl9pPr>
          </a:lstStyle>
          <a:p>
            <a:r>
              <a:rPr lang="en-US" altLang="zh-CN" dirty="0"/>
              <a:t>LR</a:t>
            </a:r>
            <a:r>
              <a:rPr lang="zh-CN" altLang="en-US" dirty="0"/>
              <a:t>分析法</a:t>
            </a:r>
            <a:r>
              <a:rPr lang="en-US" altLang="zh-CN" dirty="0"/>
              <a:t>—</a:t>
            </a:r>
            <a:r>
              <a:rPr lang="zh-CN" altLang="en-US" dirty="0"/>
              <a:t>识别所有活前缀的</a:t>
            </a:r>
            <a:r>
              <a:rPr lang="en-US" altLang="zh-CN" dirty="0"/>
              <a:t>DFA</a:t>
            </a:r>
            <a:endParaRPr lang="en-US" altLang="zh-CN" dirty="0"/>
          </a:p>
        </p:txBody>
      </p:sp>
      <p:sp>
        <p:nvSpPr>
          <p:cNvPr id="2" name="文本框 1"/>
          <p:cNvSpPr txBox="1"/>
          <p:nvPr/>
        </p:nvSpPr>
        <p:spPr>
          <a:xfrm>
            <a:off x="247650" y="1099185"/>
            <a:ext cx="2540000" cy="1568450"/>
          </a:xfrm>
          <a:prstGeom prst="rect">
            <a:avLst/>
          </a:prstGeom>
          <a:solidFill>
            <a:schemeClr val="tx2">
              <a:lumMod val="20000"/>
              <a:lumOff val="80000"/>
            </a:schemeClr>
          </a:solidFill>
        </p:spPr>
        <p:txBody>
          <a:bodyPr wrap="square" rtlCol="0" anchor="t">
            <a:spAutoFit/>
          </a:bodyPr>
          <a:p>
            <a:pPr marL="914400" lvl="2" indent="0">
              <a:buNone/>
            </a:pPr>
            <a:r>
              <a:rPr lang="en-US" altLang="zh-CN" sz="2400" dirty="0">
                <a:latin typeface="Times New Roman" panose="02020603050405020304" charset="0"/>
                <a:cs typeface="Times New Roman" panose="02020603050405020304" charset="0"/>
                <a:sym typeface="+mn-ea"/>
              </a:rPr>
              <a:t>S′→S</a:t>
            </a:r>
            <a:endParaRPr lang="en-US" altLang="zh-CN" sz="2400" dirty="0">
              <a:latin typeface="Times New Roman" panose="02020603050405020304" charset="0"/>
              <a:cs typeface="Times New Roman" panose="02020603050405020304" charset="0"/>
            </a:endParaRPr>
          </a:p>
          <a:p>
            <a:pPr marL="914400" lvl="2" indent="0">
              <a:buNone/>
            </a:pPr>
            <a:r>
              <a:rPr lang="en-US" altLang="zh-CN" sz="2400" dirty="0" err="1">
                <a:latin typeface="Times New Roman" panose="02020603050405020304" charset="0"/>
                <a:cs typeface="Times New Roman" panose="02020603050405020304" charset="0"/>
                <a:sym typeface="+mn-ea"/>
              </a:rPr>
              <a:t>S→aA|bB</a:t>
            </a:r>
            <a:endParaRPr lang="en-US" altLang="zh-CN" sz="2400" dirty="0">
              <a:latin typeface="Times New Roman" panose="02020603050405020304" charset="0"/>
              <a:cs typeface="Times New Roman" panose="02020603050405020304" charset="0"/>
            </a:endParaRPr>
          </a:p>
          <a:p>
            <a:pPr marL="914400" lvl="2" indent="0">
              <a:buNone/>
            </a:pPr>
            <a:r>
              <a:rPr lang="en-US" altLang="zh-CN" sz="2400" dirty="0" err="1">
                <a:latin typeface="Times New Roman" panose="02020603050405020304" charset="0"/>
                <a:cs typeface="Times New Roman" panose="02020603050405020304" charset="0"/>
                <a:sym typeface="+mn-ea"/>
              </a:rPr>
              <a:t>A→cA|d</a:t>
            </a:r>
            <a:endParaRPr lang="en-US" altLang="zh-CN" sz="2400" dirty="0">
              <a:latin typeface="Times New Roman" panose="02020603050405020304" charset="0"/>
              <a:cs typeface="Times New Roman" panose="02020603050405020304" charset="0"/>
            </a:endParaRPr>
          </a:p>
          <a:p>
            <a:pPr marL="914400" lvl="2" indent="0">
              <a:buNone/>
            </a:pPr>
            <a:r>
              <a:rPr lang="en-US" altLang="zh-CN" sz="2400" dirty="0" err="1">
                <a:latin typeface="Times New Roman" panose="02020603050405020304" charset="0"/>
                <a:cs typeface="Times New Roman" panose="02020603050405020304" charset="0"/>
                <a:sym typeface="+mn-ea"/>
              </a:rPr>
              <a:t>B→cB|d</a:t>
            </a:r>
            <a:endParaRPr lang="zh-CN" altLang="en-US" sz="24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5" name="矩形 4"/>
          <p:cNvSpPr/>
          <p:nvPr/>
        </p:nvSpPr>
        <p:spPr>
          <a:xfrm>
            <a:off x="1847851" y="3198813"/>
            <a:ext cx="1501775" cy="1200150"/>
          </a:xfrm>
          <a:prstGeom prst="rect">
            <a:avLst/>
          </a:prstGeom>
          <a:ln>
            <a:solidFill>
              <a:schemeClr val="tx2">
                <a:lumMod val="50000"/>
              </a:schemeClr>
            </a:solidFill>
          </a:ln>
        </p:spPr>
        <p:txBody>
          <a:bodyPr wrap="none">
            <a:spAutoFit/>
          </a:bodyPr>
          <a:lstStyle/>
          <a:p>
            <a:pPr marL="92075" lvl="2" indent="-92075">
              <a:defRPr/>
            </a:pPr>
            <a:r>
              <a:rPr lang="en-US" altLang="zh-CN" dirty="0">
                <a:latin typeface="Times New Roman" panose="02020603050405020304" charset="0"/>
                <a:cs typeface="Times New Roman" panose="02020603050405020304" charset="0"/>
              </a:rPr>
              <a:t>I</a:t>
            </a:r>
            <a:r>
              <a:rPr lang="en-US" altLang="zh-CN" baseline="-25000" dirty="0">
                <a:latin typeface="Times New Roman" panose="02020603050405020304" charset="0"/>
                <a:cs typeface="Times New Roman" panose="02020603050405020304" charset="0"/>
              </a:rPr>
              <a:t>0</a:t>
            </a:r>
            <a:r>
              <a:rPr lang="en-US" altLang="zh-CN" dirty="0">
                <a:latin typeface="Times New Roman" panose="02020603050405020304" charset="0"/>
                <a:cs typeface="Times New Roman" panose="02020603050405020304" charset="0"/>
              </a:rPr>
              <a:t>:S′</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S</a:t>
            </a:r>
            <a:endParaRPr lang="en-US" altLang="zh-CN" dirty="0">
              <a:latin typeface="Times New Roman" panose="02020603050405020304" charset="0"/>
              <a:cs typeface="Times New Roman" panose="02020603050405020304" charset="0"/>
            </a:endParaRPr>
          </a:p>
          <a:p>
            <a:pPr marL="365125" lvl="2" indent="-365125">
              <a:defRPr/>
            </a:pPr>
            <a:r>
              <a:rPr lang="en-US" altLang="zh-CN" dirty="0">
                <a:latin typeface="Times New Roman" panose="02020603050405020304" charset="0"/>
                <a:cs typeface="Times New Roman" panose="02020603050405020304" charset="0"/>
              </a:rPr>
              <a:t>    S→</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sym typeface="Symbol" panose="05050102010706020507" pitchFamily="18" charset="2"/>
              </a:rPr>
              <a:t>aA</a:t>
            </a:r>
            <a:endParaRPr lang="en-US" altLang="zh-CN" dirty="0">
              <a:latin typeface="Times New Roman" panose="02020603050405020304" charset="0"/>
              <a:cs typeface="Times New Roman" panose="02020603050405020304" charset="0"/>
              <a:sym typeface="Symbol" panose="05050102010706020507" pitchFamily="18" charset="2"/>
            </a:endParaRPr>
          </a:p>
          <a:p>
            <a:pPr marL="365125" lvl="2" indent="-365125">
              <a:defRPr/>
            </a:pP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S→</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sym typeface="Symbol" panose="05050102010706020507" pitchFamily="18" charset="2"/>
              </a:rPr>
              <a:t>bB</a:t>
            </a:r>
            <a:endParaRPr lang="en-US" altLang="zh-CN" dirty="0">
              <a:latin typeface="Times New Roman" panose="02020603050405020304" charset="0"/>
              <a:cs typeface="Times New Roman" panose="02020603050405020304" charset="0"/>
            </a:endParaRPr>
          </a:p>
        </p:txBody>
      </p:sp>
      <p:sp>
        <p:nvSpPr>
          <p:cNvPr id="6" name="矩形 5"/>
          <p:cNvSpPr/>
          <p:nvPr/>
        </p:nvSpPr>
        <p:spPr>
          <a:xfrm>
            <a:off x="6024563" y="3559176"/>
            <a:ext cx="1631950" cy="460375"/>
          </a:xfrm>
          <a:prstGeom prst="rect">
            <a:avLst/>
          </a:prstGeom>
          <a:solidFill>
            <a:schemeClr val="bg2">
              <a:lumMod val="20000"/>
              <a:lumOff val="80000"/>
            </a:schemeClr>
          </a:solidFill>
          <a:ln>
            <a:solidFill>
              <a:schemeClr val="tx2">
                <a:lumMod val="50000"/>
              </a:schemeClr>
            </a:solidFill>
          </a:ln>
        </p:spPr>
        <p:txBody>
          <a:bodyPr wrap="none">
            <a:spAutoFit/>
          </a:bodyPr>
          <a:lstStyle/>
          <a:p>
            <a:pPr marL="92075" lvl="2" indent="-92075">
              <a:defRPr/>
            </a:pPr>
            <a:r>
              <a:rPr lang="en-US" altLang="zh-CN" dirty="0">
                <a:solidFill>
                  <a:srgbClr val="FF0000"/>
                </a:solidFill>
                <a:latin typeface="Times New Roman" panose="02020603050405020304" charset="0"/>
                <a:cs typeface="Times New Roman" panose="02020603050405020304" charset="0"/>
              </a:rPr>
              <a:t>I</a:t>
            </a:r>
            <a:r>
              <a:rPr lang="en-US" altLang="zh-CN" baseline="-25000" dirty="0">
                <a:solidFill>
                  <a:srgbClr val="FF0000"/>
                </a:solidFill>
                <a:latin typeface="Times New Roman" panose="02020603050405020304" charset="0"/>
                <a:cs typeface="Times New Roman" panose="02020603050405020304" charset="0"/>
              </a:rPr>
              <a:t>1</a:t>
            </a:r>
            <a:r>
              <a:rPr lang="en-US" altLang="zh-CN" dirty="0">
                <a:solidFill>
                  <a:srgbClr val="FF0000"/>
                </a:solidFill>
                <a:latin typeface="Times New Roman" panose="02020603050405020304" charset="0"/>
                <a:cs typeface="Times New Roman" panose="02020603050405020304" charset="0"/>
              </a:rPr>
              <a:t>:S′</a:t>
            </a:r>
            <a:r>
              <a:rPr lang="zh-CN" altLang="en-US" dirty="0">
                <a:solidFill>
                  <a:srgbClr val="FF0000"/>
                </a:solidFill>
                <a:latin typeface="Times New Roman" panose="02020603050405020304" charset="0"/>
                <a:cs typeface="Times New Roman" panose="02020603050405020304" charset="0"/>
              </a:rPr>
              <a:t>→</a:t>
            </a:r>
            <a:r>
              <a:rPr lang="en-US" altLang="zh-CN" dirty="0">
                <a:solidFill>
                  <a:srgbClr val="FF0000"/>
                </a:solidFill>
                <a:latin typeface="Times New Roman" panose="02020603050405020304" charset="0"/>
                <a:cs typeface="Times New Roman" panose="02020603050405020304" charset="0"/>
                <a:sym typeface="Symbol" panose="05050102010706020507" pitchFamily="18" charset="2"/>
              </a:rPr>
              <a:t> </a:t>
            </a:r>
            <a:r>
              <a:rPr lang="en-US" altLang="zh-CN" dirty="0">
                <a:solidFill>
                  <a:srgbClr val="FF0000"/>
                </a:solidFill>
                <a:latin typeface="Times New Roman" panose="02020603050405020304" charset="0"/>
                <a:cs typeface="Times New Roman" panose="02020603050405020304" charset="0"/>
              </a:rPr>
              <a:t>S</a:t>
            </a:r>
            <a:r>
              <a:rPr lang="en-US" altLang="zh-CN" dirty="0">
                <a:solidFill>
                  <a:srgbClr val="FF0000"/>
                </a:solidFill>
                <a:latin typeface="Times New Roman" panose="02020603050405020304" charset="0"/>
                <a:cs typeface="Times New Roman" panose="02020603050405020304" charset="0"/>
                <a:sym typeface="Symbol" panose="05050102010706020507" pitchFamily="18" charset="2"/>
              </a:rPr>
              <a:t>   </a:t>
            </a:r>
            <a:endParaRPr lang="en-US" altLang="zh-CN" dirty="0">
              <a:solidFill>
                <a:srgbClr val="FF0000"/>
              </a:solidFill>
              <a:latin typeface="Times New Roman" panose="02020603050405020304" charset="0"/>
              <a:cs typeface="Times New Roman" panose="02020603050405020304" charset="0"/>
            </a:endParaRPr>
          </a:p>
        </p:txBody>
      </p:sp>
      <p:sp>
        <p:nvSpPr>
          <p:cNvPr id="7" name="TextBox 6"/>
          <p:cNvSpPr txBox="1">
            <a:spLocks noChangeArrowheads="1"/>
          </p:cNvSpPr>
          <p:nvPr/>
        </p:nvSpPr>
        <p:spPr bwMode="auto">
          <a:xfrm>
            <a:off x="3805238" y="3354388"/>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S</a:t>
            </a:r>
            <a:endParaRPr lang="zh-CN" altLang="en-US" sz="2400">
              <a:latin typeface="Times New Roman" panose="02020603050405020304" charset="0"/>
              <a:cs typeface="Times New Roman" panose="02020603050405020304" charset="0"/>
            </a:endParaRPr>
          </a:p>
        </p:txBody>
      </p:sp>
      <p:sp>
        <p:nvSpPr>
          <p:cNvPr id="8" name="矩形 7"/>
          <p:cNvSpPr/>
          <p:nvPr/>
        </p:nvSpPr>
        <p:spPr>
          <a:xfrm>
            <a:off x="4206875" y="2349500"/>
            <a:ext cx="1595438" cy="1200150"/>
          </a:xfrm>
          <a:prstGeom prst="rect">
            <a:avLst/>
          </a:prstGeom>
          <a:ln>
            <a:solidFill>
              <a:schemeClr val="tx2">
                <a:lumMod val="50000"/>
              </a:schemeClr>
            </a:solidFill>
          </a:ln>
        </p:spPr>
        <p:txBody>
          <a:bodyPr wrap="none">
            <a:spAutoFit/>
          </a:bodyPr>
          <a:lstStyle/>
          <a:p>
            <a:pPr marL="92075" lvl="2" indent="-92075">
              <a:defRPr/>
            </a:pPr>
            <a:r>
              <a:rPr lang="en-US" altLang="zh-CN" dirty="0">
                <a:latin typeface="Times New Roman" panose="02020603050405020304" charset="0"/>
                <a:cs typeface="Times New Roman" panose="02020603050405020304" charset="0"/>
              </a:rPr>
              <a:t>I</a:t>
            </a:r>
            <a:r>
              <a:rPr lang="en-US" altLang="zh-CN" baseline="-25000" dirty="0">
                <a:latin typeface="Times New Roman" panose="02020603050405020304" charset="0"/>
                <a:cs typeface="Times New Roman" panose="02020603050405020304" charset="0"/>
              </a:rPr>
              <a:t>2</a:t>
            </a:r>
            <a:r>
              <a:rPr lang="en-US" altLang="zh-CN" dirty="0">
                <a:latin typeface="Times New Roman" panose="02020603050405020304" charset="0"/>
                <a:cs typeface="Times New Roman" panose="02020603050405020304" charset="0"/>
              </a:rPr>
              <a:t>: S</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rPr>
              <a:t>a</a:t>
            </a:r>
            <a:r>
              <a:rPr lang="en-US" altLang="zh-CN" dirty="0" err="1">
                <a:latin typeface="Times New Roman" panose="02020603050405020304" charset="0"/>
                <a:cs typeface="Times New Roman" panose="02020603050405020304" charset="0"/>
                <a:sym typeface="Symbol" panose="05050102010706020507" pitchFamily="18" charset="2"/>
              </a:rPr>
              <a:t>A</a:t>
            </a:r>
            <a:endParaRPr lang="en-US" altLang="zh-CN" dirty="0">
              <a:latin typeface="Times New Roman" panose="02020603050405020304" charset="0"/>
              <a:cs typeface="Times New Roman" panose="02020603050405020304" charset="0"/>
              <a:sym typeface="Symbol" panose="05050102010706020507" pitchFamily="18" charset="2"/>
            </a:endParaRPr>
          </a:p>
          <a:p>
            <a:pPr marL="92075" lvl="2" indent="-92075">
              <a:defRPr/>
            </a:pPr>
            <a:r>
              <a:rPr lang="en-US" altLang="zh-CN" dirty="0">
                <a:latin typeface="Times New Roman" panose="02020603050405020304" charset="0"/>
                <a:cs typeface="Times New Roman" panose="02020603050405020304" charset="0"/>
              </a:rPr>
              <a:t>     A</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rPr>
              <a:t>cA</a:t>
            </a:r>
            <a:endParaRPr lang="en-US" altLang="zh-CN" dirty="0">
              <a:latin typeface="Times New Roman" panose="02020603050405020304" charset="0"/>
              <a:cs typeface="Times New Roman" panose="02020603050405020304" charset="0"/>
            </a:endParaRPr>
          </a:p>
          <a:p>
            <a:pPr marL="92075" lvl="2" indent="-92075">
              <a:defRPr/>
            </a:pPr>
            <a:r>
              <a:rPr lang="en-US" altLang="zh-CN" dirty="0">
                <a:latin typeface="Times New Roman" panose="02020603050405020304" charset="0"/>
                <a:cs typeface="Times New Roman" panose="02020603050405020304" charset="0"/>
              </a:rPr>
              <a:t>	    A</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d</a:t>
            </a:r>
            <a:endParaRPr lang="en-US" altLang="zh-CN" dirty="0">
              <a:latin typeface="Times New Roman" panose="02020603050405020304" charset="0"/>
              <a:cs typeface="Times New Roman" panose="02020603050405020304" charset="0"/>
            </a:endParaRPr>
          </a:p>
        </p:txBody>
      </p:sp>
      <p:cxnSp>
        <p:nvCxnSpPr>
          <p:cNvPr id="9" name="肘形连接符 8"/>
          <p:cNvCxnSpPr>
            <a:cxnSpLocks noChangeShapeType="1"/>
          </p:cNvCxnSpPr>
          <p:nvPr/>
        </p:nvCxnSpPr>
        <p:spPr bwMode="auto">
          <a:xfrm flipV="1">
            <a:off x="3349625" y="3143250"/>
            <a:ext cx="857250" cy="230188"/>
          </a:xfrm>
          <a:prstGeom prst="bentConnector3">
            <a:avLst>
              <a:gd name="adj1" fmla="val 50000"/>
            </a:avLst>
          </a:prstGeom>
          <a:noFill/>
          <a:ln w="31750" algn="ctr">
            <a:solidFill>
              <a:schemeClr val="tx1"/>
            </a:solidFill>
            <a:rou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p:cNvSpPr txBox="1">
            <a:spLocks noChangeArrowheads="1"/>
          </p:cNvSpPr>
          <p:nvPr/>
        </p:nvSpPr>
        <p:spPr bwMode="auto">
          <a:xfrm>
            <a:off x="3458245" y="2911476"/>
            <a:ext cx="3209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a</a:t>
            </a:r>
            <a:endParaRPr lang="zh-CN" altLang="en-US" sz="2400">
              <a:latin typeface="Times New Roman" panose="02020603050405020304" charset="0"/>
              <a:cs typeface="Times New Roman" panose="02020603050405020304" charset="0"/>
            </a:endParaRPr>
          </a:p>
        </p:txBody>
      </p:sp>
      <p:sp>
        <p:nvSpPr>
          <p:cNvPr id="11" name="矩形 10"/>
          <p:cNvSpPr/>
          <p:nvPr/>
        </p:nvSpPr>
        <p:spPr>
          <a:xfrm>
            <a:off x="4225926" y="3962400"/>
            <a:ext cx="1597025" cy="1200150"/>
          </a:xfrm>
          <a:prstGeom prst="rect">
            <a:avLst/>
          </a:prstGeom>
          <a:ln>
            <a:solidFill>
              <a:schemeClr val="tx2">
                <a:lumMod val="50000"/>
              </a:schemeClr>
            </a:solidFill>
          </a:ln>
        </p:spPr>
        <p:txBody>
          <a:bodyPr wrap="none">
            <a:spAutoFit/>
          </a:bodyPr>
          <a:lstStyle/>
          <a:p>
            <a:pPr marL="92075" lvl="2" indent="-92075">
              <a:defRPr/>
            </a:pPr>
            <a:r>
              <a:rPr lang="en-US" altLang="zh-CN" dirty="0">
                <a:latin typeface="Times New Roman" panose="02020603050405020304" charset="0"/>
                <a:cs typeface="Times New Roman" panose="02020603050405020304" charset="0"/>
              </a:rPr>
              <a:t>I</a:t>
            </a:r>
            <a:r>
              <a:rPr lang="en-US" altLang="zh-CN" baseline="-25000" dirty="0">
                <a:latin typeface="Times New Roman" panose="02020603050405020304" charset="0"/>
                <a:cs typeface="Times New Roman" panose="02020603050405020304" charset="0"/>
              </a:rPr>
              <a:t>3</a:t>
            </a:r>
            <a:r>
              <a:rPr lang="en-US" altLang="zh-CN" dirty="0">
                <a:latin typeface="Times New Roman" panose="02020603050405020304" charset="0"/>
                <a:cs typeface="Times New Roman" panose="02020603050405020304" charset="0"/>
              </a:rPr>
              <a:t>: S</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rPr>
              <a:t>b</a:t>
            </a:r>
            <a:r>
              <a:rPr lang="en-US" altLang="zh-CN" dirty="0" err="1">
                <a:latin typeface="Times New Roman" panose="02020603050405020304" charset="0"/>
                <a:cs typeface="Times New Roman" panose="02020603050405020304" charset="0"/>
                <a:sym typeface="Symbol" panose="05050102010706020507" pitchFamily="18" charset="2"/>
              </a:rPr>
              <a:t>B</a:t>
            </a:r>
            <a:endParaRPr lang="en-US" altLang="zh-CN" dirty="0">
              <a:latin typeface="Times New Roman" panose="02020603050405020304" charset="0"/>
              <a:cs typeface="Times New Roman" panose="02020603050405020304" charset="0"/>
              <a:sym typeface="Symbol" panose="05050102010706020507" pitchFamily="18" charset="2"/>
            </a:endParaRPr>
          </a:p>
          <a:p>
            <a:pPr marL="92075" lvl="2" indent="-92075">
              <a:defRPr/>
            </a:pPr>
            <a:r>
              <a:rPr lang="en-US" altLang="zh-CN" dirty="0">
                <a:latin typeface="Times New Roman" panose="02020603050405020304" charset="0"/>
                <a:cs typeface="Times New Roman" panose="02020603050405020304" charset="0"/>
              </a:rPr>
              <a:t>     B</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rPr>
              <a:t>cB</a:t>
            </a:r>
            <a:endParaRPr lang="en-US" altLang="zh-CN" dirty="0">
              <a:latin typeface="Times New Roman" panose="02020603050405020304" charset="0"/>
              <a:cs typeface="Times New Roman" panose="02020603050405020304" charset="0"/>
            </a:endParaRPr>
          </a:p>
          <a:p>
            <a:pPr marL="92075" lvl="2" indent="-92075">
              <a:defRPr/>
            </a:pPr>
            <a:r>
              <a:rPr lang="en-US" altLang="zh-CN" dirty="0">
                <a:latin typeface="Times New Roman" panose="02020603050405020304" charset="0"/>
                <a:cs typeface="Times New Roman" panose="02020603050405020304" charset="0"/>
              </a:rPr>
              <a:t>	    B</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d</a:t>
            </a:r>
            <a:endParaRPr lang="en-US" altLang="zh-CN" dirty="0">
              <a:latin typeface="Times New Roman" panose="02020603050405020304" charset="0"/>
              <a:cs typeface="Times New Roman" panose="02020603050405020304" charset="0"/>
            </a:endParaRPr>
          </a:p>
        </p:txBody>
      </p:sp>
      <p:cxnSp>
        <p:nvCxnSpPr>
          <p:cNvPr id="12" name="肘形连接符 11"/>
          <p:cNvCxnSpPr>
            <a:cxnSpLocks noChangeShapeType="1"/>
          </p:cNvCxnSpPr>
          <p:nvPr/>
        </p:nvCxnSpPr>
        <p:spPr bwMode="auto">
          <a:xfrm>
            <a:off x="3389313" y="4100513"/>
            <a:ext cx="817562" cy="284162"/>
          </a:xfrm>
          <a:prstGeom prst="bentConnector3">
            <a:avLst>
              <a:gd name="adj1" fmla="val 50000"/>
            </a:avLst>
          </a:prstGeom>
          <a:noFill/>
          <a:ln w="31750" algn="ctr">
            <a:solidFill>
              <a:schemeClr val="tx1"/>
            </a:solidFill>
            <a:rou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p:cNvSpPr txBox="1">
            <a:spLocks noChangeArrowheads="1"/>
          </p:cNvSpPr>
          <p:nvPr/>
        </p:nvSpPr>
        <p:spPr bwMode="auto">
          <a:xfrm>
            <a:off x="3458161" y="410051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b</a:t>
            </a:r>
            <a:endParaRPr lang="zh-CN" altLang="en-US" sz="2400">
              <a:latin typeface="Times New Roman" panose="02020603050405020304" charset="0"/>
              <a:cs typeface="Times New Roman" panose="02020603050405020304" charset="0"/>
            </a:endParaRPr>
          </a:p>
        </p:txBody>
      </p:sp>
      <p:cxnSp>
        <p:nvCxnSpPr>
          <p:cNvPr id="14" name="直接箭头连接符 13"/>
          <p:cNvCxnSpPr>
            <a:cxnSpLocks noChangeShapeType="1"/>
            <a:stCxn id="5" idx="3"/>
            <a:endCxn id="6" idx="1"/>
          </p:cNvCxnSpPr>
          <p:nvPr/>
        </p:nvCxnSpPr>
        <p:spPr bwMode="auto">
          <a:xfrm flipV="1">
            <a:off x="3349625" y="3789364"/>
            <a:ext cx="2674938" cy="9525"/>
          </a:xfrm>
          <a:prstGeom prst="straightConnector1">
            <a:avLst/>
          </a:prstGeom>
          <a:noFill/>
          <a:ln w="31750" algn="ctr">
            <a:solidFill>
              <a:schemeClr val="tx1"/>
            </a:solidFill>
            <a:rou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标题 2"/>
          <p:cNvSpPr>
            <a:spLocks noGrp="1"/>
          </p:cNvSpPr>
          <p:nvPr/>
        </p:nvSpPr>
        <p:spPr>
          <a:xfrm>
            <a:off x="796507" y="42508"/>
            <a:ext cx="11023600" cy="722196"/>
          </a:xfrm>
          <a:prstGeom prst="rect">
            <a:avLst/>
          </a:prstGeom>
          <a:noFill/>
          <a:ln>
            <a:noFill/>
          </a:ln>
        </p:spPr>
        <p:txBody>
          <a:bodyPr vert="horz" wrap="square" lIns="91440" tIns="45720" rIns="91440" bIns="45720" numCol="1" anchor="b" anchorCtr="0" compatLnSpc="1"/>
          <a:lstStyle>
            <a:lvl1pPr algn="l" rtl="0" eaLnBrk="1" fontAlgn="base" hangingPunct="1">
              <a:spcBef>
                <a:spcPct val="0"/>
              </a:spcBef>
              <a:spcAft>
                <a:spcPct val="0"/>
              </a:spcAft>
              <a:defRPr sz="4000" b="1">
                <a:solidFill>
                  <a:schemeClr val="bg1"/>
                </a:solidFill>
                <a:latin typeface="华文新魏" panose="02010800040101010101" pitchFamily="2" charset="-122"/>
                <a:ea typeface="华文新魏" panose="02010800040101010101" pitchFamily="2" charset="-122"/>
                <a:cs typeface="华文新魏" panose="02010800040101010101" pitchFamily="2" charset="-122"/>
              </a:defRPr>
            </a:lvl1pPr>
            <a:lvl2pPr algn="l" rtl="0" eaLnBrk="1" fontAlgn="base" hangingPunct="1">
              <a:spcBef>
                <a:spcPct val="0"/>
              </a:spcBef>
              <a:spcAft>
                <a:spcPct val="0"/>
              </a:spcAft>
              <a:defRPr sz="2025">
                <a:solidFill>
                  <a:schemeClr val="tx1"/>
                </a:solidFill>
                <a:latin typeface="Lucida Sans" panose="020B0602030504020204" pitchFamily="-65" charset="0"/>
                <a:ea typeface="MS PGothic" panose="020B0600070205080204" pitchFamily="-65" charset="-128"/>
                <a:cs typeface="MS PGothic" panose="020B0600070205080204" pitchFamily="-65" charset="-128"/>
              </a:defRPr>
            </a:lvl2pPr>
            <a:lvl3pPr algn="l" rtl="0" eaLnBrk="1" fontAlgn="base" hangingPunct="1">
              <a:spcBef>
                <a:spcPct val="0"/>
              </a:spcBef>
              <a:spcAft>
                <a:spcPct val="0"/>
              </a:spcAft>
              <a:defRPr sz="2025">
                <a:solidFill>
                  <a:schemeClr val="tx1"/>
                </a:solidFill>
                <a:latin typeface="Lucida Sans" panose="020B0602030504020204" pitchFamily="-65" charset="0"/>
                <a:ea typeface="MS PGothic" panose="020B0600070205080204" pitchFamily="-65" charset="-128"/>
                <a:cs typeface="MS PGothic" panose="020B0600070205080204" pitchFamily="-65" charset="-128"/>
              </a:defRPr>
            </a:lvl3pPr>
            <a:lvl4pPr algn="l" rtl="0" eaLnBrk="1" fontAlgn="base" hangingPunct="1">
              <a:spcBef>
                <a:spcPct val="0"/>
              </a:spcBef>
              <a:spcAft>
                <a:spcPct val="0"/>
              </a:spcAft>
              <a:defRPr sz="2025">
                <a:solidFill>
                  <a:schemeClr val="tx1"/>
                </a:solidFill>
                <a:latin typeface="Lucida Sans" panose="020B0602030504020204" pitchFamily="-65" charset="0"/>
                <a:ea typeface="MS PGothic" panose="020B0600070205080204" pitchFamily="-65" charset="-128"/>
                <a:cs typeface="MS PGothic" panose="020B0600070205080204" pitchFamily="-65" charset="-128"/>
              </a:defRPr>
            </a:lvl4pPr>
            <a:lvl5pPr algn="l" rtl="0" eaLnBrk="1" fontAlgn="base" hangingPunct="1">
              <a:spcBef>
                <a:spcPct val="0"/>
              </a:spcBef>
              <a:spcAft>
                <a:spcPct val="0"/>
              </a:spcAft>
              <a:defRPr sz="2025">
                <a:solidFill>
                  <a:schemeClr val="tx1"/>
                </a:solidFill>
                <a:latin typeface="Lucida Sans" panose="020B0602030504020204" pitchFamily="-65" charset="0"/>
                <a:ea typeface="MS PGothic" panose="020B0600070205080204" pitchFamily="-65" charset="-128"/>
                <a:cs typeface="MS PGothic" panose="020B0600070205080204" pitchFamily="-65" charset="-128"/>
              </a:defRPr>
            </a:lvl5pPr>
            <a:lvl6pPr marL="257175" algn="l" rtl="0" eaLnBrk="1" fontAlgn="base" hangingPunct="1">
              <a:spcBef>
                <a:spcPct val="0"/>
              </a:spcBef>
              <a:spcAft>
                <a:spcPct val="0"/>
              </a:spcAft>
              <a:defRPr sz="2025">
                <a:solidFill>
                  <a:schemeClr val="tx1"/>
                </a:solidFill>
                <a:latin typeface="Lucida Sans" panose="020B0602030504020204" pitchFamily="-65" charset="0"/>
              </a:defRPr>
            </a:lvl6pPr>
            <a:lvl7pPr marL="514350" algn="l" rtl="0" eaLnBrk="1" fontAlgn="base" hangingPunct="1">
              <a:spcBef>
                <a:spcPct val="0"/>
              </a:spcBef>
              <a:spcAft>
                <a:spcPct val="0"/>
              </a:spcAft>
              <a:defRPr sz="2025">
                <a:solidFill>
                  <a:schemeClr val="tx1"/>
                </a:solidFill>
                <a:latin typeface="Lucida Sans" panose="020B0602030504020204" pitchFamily="-65" charset="0"/>
              </a:defRPr>
            </a:lvl7pPr>
            <a:lvl8pPr marL="771525" algn="l" rtl="0" eaLnBrk="1" fontAlgn="base" hangingPunct="1">
              <a:spcBef>
                <a:spcPct val="0"/>
              </a:spcBef>
              <a:spcAft>
                <a:spcPct val="0"/>
              </a:spcAft>
              <a:defRPr sz="2025">
                <a:solidFill>
                  <a:schemeClr val="tx1"/>
                </a:solidFill>
                <a:latin typeface="Lucida Sans" panose="020B0602030504020204" pitchFamily="-65" charset="0"/>
              </a:defRPr>
            </a:lvl8pPr>
            <a:lvl9pPr marL="1028700" algn="l" rtl="0" eaLnBrk="1" fontAlgn="base" hangingPunct="1">
              <a:spcBef>
                <a:spcPct val="0"/>
              </a:spcBef>
              <a:spcAft>
                <a:spcPct val="0"/>
              </a:spcAft>
              <a:defRPr sz="2025">
                <a:solidFill>
                  <a:schemeClr val="tx1"/>
                </a:solidFill>
                <a:latin typeface="Lucida Sans" panose="020B0602030504020204" pitchFamily="-65" charset="0"/>
              </a:defRPr>
            </a:lvl9pPr>
          </a:lstStyle>
          <a:p>
            <a:r>
              <a:rPr lang="en-US" altLang="zh-CN" dirty="0"/>
              <a:t>LR</a:t>
            </a:r>
            <a:r>
              <a:rPr lang="zh-CN" altLang="en-US" dirty="0"/>
              <a:t>分析法</a:t>
            </a:r>
            <a:r>
              <a:rPr lang="en-US" altLang="zh-CN" dirty="0"/>
              <a:t>—</a:t>
            </a:r>
            <a:r>
              <a:rPr lang="zh-CN" altLang="en-US" dirty="0"/>
              <a:t>识别所有活前缀的</a:t>
            </a:r>
            <a:r>
              <a:rPr lang="en-US" altLang="zh-CN" dirty="0"/>
              <a:t>DFA</a:t>
            </a:r>
            <a:endParaRPr lang="en-US" altLang="zh-CN" dirty="0"/>
          </a:p>
        </p:txBody>
      </p:sp>
      <p:sp>
        <p:nvSpPr>
          <p:cNvPr id="2" name="文本框 1"/>
          <p:cNvSpPr txBox="1"/>
          <p:nvPr/>
        </p:nvSpPr>
        <p:spPr>
          <a:xfrm>
            <a:off x="247650" y="1099185"/>
            <a:ext cx="2540000" cy="1568450"/>
          </a:xfrm>
          <a:prstGeom prst="rect">
            <a:avLst/>
          </a:prstGeom>
          <a:solidFill>
            <a:schemeClr val="tx2">
              <a:lumMod val="20000"/>
              <a:lumOff val="80000"/>
            </a:schemeClr>
          </a:solidFill>
        </p:spPr>
        <p:txBody>
          <a:bodyPr wrap="square" rtlCol="0" anchor="t">
            <a:spAutoFit/>
          </a:bodyPr>
          <a:p>
            <a:pPr marL="914400" lvl="2" indent="0">
              <a:buNone/>
            </a:pPr>
            <a:r>
              <a:rPr lang="en-US" altLang="zh-CN" sz="2400" dirty="0">
                <a:latin typeface="Times New Roman" panose="02020603050405020304" charset="0"/>
                <a:cs typeface="Times New Roman" panose="02020603050405020304" charset="0"/>
                <a:sym typeface="+mn-ea"/>
              </a:rPr>
              <a:t>S′→S</a:t>
            </a:r>
            <a:endParaRPr lang="en-US" altLang="zh-CN" sz="2400" dirty="0">
              <a:latin typeface="Times New Roman" panose="02020603050405020304" charset="0"/>
              <a:cs typeface="Times New Roman" panose="02020603050405020304" charset="0"/>
            </a:endParaRPr>
          </a:p>
          <a:p>
            <a:pPr marL="914400" lvl="2" indent="0">
              <a:buNone/>
            </a:pPr>
            <a:r>
              <a:rPr lang="en-US" altLang="zh-CN" sz="2400" dirty="0" err="1">
                <a:latin typeface="Times New Roman" panose="02020603050405020304" charset="0"/>
                <a:cs typeface="Times New Roman" panose="02020603050405020304" charset="0"/>
                <a:sym typeface="+mn-ea"/>
              </a:rPr>
              <a:t>S→aA|bB</a:t>
            </a:r>
            <a:endParaRPr lang="en-US" altLang="zh-CN" sz="2400" dirty="0">
              <a:latin typeface="Times New Roman" panose="02020603050405020304" charset="0"/>
              <a:cs typeface="Times New Roman" panose="02020603050405020304" charset="0"/>
            </a:endParaRPr>
          </a:p>
          <a:p>
            <a:pPr marL="914400" lvl="2" indent="0">
              <a:buNone/>
            </a:pPr>
            <a:r>
              <a:rPr lang="en-US" altLang="zh-CN" sz="2400" dirty="0" err="1">
                <a:latin typeface="Times New Roman" panose="02020603050405020304" charset="0"/>
                <a:cs typeface="Times New Roman" panose="02020603050405020304" charset="0"/>
                <a:sym typeface="+mn-ea"/>
              </a:rPr>
              <a:t>A→cA|d</a:t>
            </a:r>
            <a:endParaRPr lang="en-US" altLang="zh-CN" sz="2400" dirty="0">
              <a:latin typeface="Times New Roman" panose="02020603050405020304" charset="0"/>
              <a:cs typeface="Times New Roman" panose="02020603050405020304" charset="0"/>
            </a:endParaRPr>
          </a:p>
          <a:p>
            <a:pPr marL="914400" lvl="2" indent="0">
              <a:buNone/>
            </a:pPr>
            <a:r>
              <a:rPr lang="en-US" altLang="zh-CN" sz="2400" dirty="0" err="1">
                <a:latin typeface="Times New Roman" panose="02020603050405020304" charset="0"/>
                <a:cs typeface="Times New Roman" panose="02020603050405020304" charset="0"/>
                <a:sym typeface="+mn-ea"/>
              </a:rPr>
              <a:t>B→cB|d</a:t>
            </a:r>
            <a:endParaRPr lang="zh-CN" altLang="en-US" sz="2400" dirty="0">
              <a:latin typeface="+mn-lt"/>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5" name="矩形 4"/>
          <p:cNvSpPr/>
          <p:nvPr/>
        </p:nvSpPr>
        <p:spPr>
          <a:xfrm>
            <a:off x="1847851" y="3198813"/>
            <a:ext cx="1501775" cy="1200150"/>
          </a:xfrm>
          <a:prstGeom prst="rect">
            <a:avLst/>
          </a:prstGeom>
          <a:ln>
            <a:solidFill>
              <a:schemeClr val="tx2">
                <a:lumMod val="50000"/>
              </a:schemeClr>
            </a:solidFill>
          </a:ln>
        </p:spPr>
        <p:txBody>
          <a:bodyPr wrap="none">
            <a:spAutoFit/>
          </a:bodyPr>
          <a:lstStyle/>
          <a:p>
            <a:pPr marL="92075" lvl="2" indent="-92075">
              <a:defRPr/>
            </a:pPr>
            <a:r>
              <a:rPr lang="en-US" altLang="zh-CN" dirty="0">
                <a:latin typeface="Times New Roman" panose="02020603050405020304" charset="0"/>
                <a:cs typeface="Times New Roman" panose="02020603050405020304" charset="0"/>
              </a:rPr>
              <a:t>I</a:t>
            </a:r>
            <a:r>
              <a:rPr lang="en-US" altLang="zh-CN" baseline="-25000" dirty="0">
                <a:latin typeface="Times New Roman" panose="02020603050405020304" charset="0"/>
                <a:cs typeface="Times New Roman" panose="02020603050405020304" charset="0"/>
              </a:rPr>
              <a:t>0</a:t>
            </a:r>
            <a:r>
              <a:rPr lang="en-US" altLang="zh-CN" dirty="0">
                <a:latin typeface="Times New Roman" panose="02020603050405020304" charset="0"/>
                <a:cs typeface="Times New Roman" panose="02020603050405020304" charset="0"/>
              </a:rPr>
              <a:t>:S′</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S</a:t>
            </a:r>
            <a:endParaRPr lang="en-US" altLang="zh-CN" dirty="0">
              <a:latin typeface="Times New Roman" panose="02020603050405020304" charset="0"/>
              <a:cs typeface="Times New Roman" panose="02020603050405020304" charset="0"/>
            </a:endParaRPr>
          </a:p>
          <a:p>
            <a:pPr marL="365125" lvl="2" indent="-365125">
              <a:defRPr/>
            </a:pPr>
            <a:r>
              <a:rPr lang="en-US" altLang="zh-CN" dirty="0">
                <a:latin typeface="Times New Roman" panose="02020603050405020304" charset="0"/>
                <a:cs typeface="Times New Roman" panose="02020603050405020304" charset="0"/>
              </a:rPr>
              <a:t>    S→</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sym typeface="Symbol" panose="05050102010706020507" pitchFamily="18" charset="2"/>
              </a:rPr>
              <a:t>aA</a:t>
            </a:r>
            <a:endParaRPr lang="en-US" altLang="zh-CN" dirty="0">
              <a:latin typeface="Times New Roman" panose="02020603050405020304" charset="0"/>
              <a:cs typeface="Times New Roman" panose="02020603050405020304" charset="0"/>
              <a:sym typeface="Symbol" panose="05050102010706020507" pitchFamily="18" charset="2"/>
            </a:endParaRPr>
          </a:p>
          <a:p>
            <a:pPr marL="365125" lvl="2" indent="-365125">
              <a:defRPr/>
            </a:pP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S→</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sym typeface="Symbol" panose="05050102010706020507" pitchFamily="18" charset="2"/>
              </a:rPr>
              <a:t>bB</a:t>
            </a:r>
            <a:endParaRPr lang="en-US" altLang="zh-CN" dirty="0">
              <a:latin typeface="Times New Roman" panose="02020603050405020304" charset="0"/>
              <a:cs typeface="Times New Roman" panose="02020603050405020304" charset="0"/>
            </a:endParaRPr>
          </a:p>
        </p:txBody>
      </p:sp>
      <p:sp>
        <p:nvSpPr>
          <p:cNvPr id="6" name="矩形 5"/>
          <p:cNvSpPr/>
          <p:nvPr/>
        </p:nvSpPr>
        <p:spPr>
          <a:xfrm>
            <a:off x="6024563" y="3559176"/>
            <a:ext cx="1631950" cy="460375"/>
          </a:xfrm>
          <a:prstGeom prst="rect">
            <a:avLst/>
          </a:prstGeom>
          <a:solidFill>
            <a:schemeClr val="bg2">
              <a:lumMod val="20000"/>
              <a:lumOff val="80000"/>
            </a:schemeClr>
          </a:solidFill>
          <a:ln>
            <a:solidFill>
              <a:schemeClr val="tx2">
                <a:lumMod val="50000"/>
              </a:schemeClr>
            </a:solidFill>
          </a:ln>
        </p:spPr>
        <p:txBody>
          <a:bodyPr wrap="none">
            <a:spAutoFit/>
          </a:bodyPr>
          <a:lstStyle/>
          <a:p>
            <a:pPr marL="92075" lvl="2" indent="-92075">
              <a:defRPr/>
            </a:pPr>
            <a:r>
              <a:rPr lang="en-US" altLang="zh-CN" dirty="0">
                <a:solidFill>
                  <a:srgbClr val="FF0000"/>
                </a:solidFill>
                <a:latin typeface="Times New Roman" panose="02020603050405020304" charset="0"/>
                <a:cs typeface="Times New Roman" panose="02020603050405020304" charset="0"/>
              </a:rPr>
              <a:t>I</a:t>
            </a:r>
            <a:r>
              <a:rPr lang="en-US" altLang="zh-CN" baseline="-25000" dirty="0">
                <a:solidFill>
                  <a:srgbClr val="FF0000"/>
                </a:solidFill>
                <a:latin typeface="Times New Roman" panose="02020603050405020304" charset="0"/>
                <a:cs typeface="Times New Roman" panose="02020603050405020304" charset="0"/>
              </a:rPr>
              <a:t>1</a:t>
            </a:r>
            <a:r>
              <a:rPr lang="en-US" altLang="zh-CN" dirty="0">
                <a:solidFill>
                  <a:srgbClr val="FF0000"/>
                </a:solidFill>
                <a:latin typeface="Times New Roman" panose="02020603050405020304" charset="0"/>
                <a:cs typeface="Times New Roman" panose="02020603050405020304" charset="0"/>
              </a:rPr>
              <a:t>:S′</a:t>
            </a:r>
            <a:r>
              <a:rPr lang="zh-CN" altLang="en-US" dirty="0">
                <a:solidFill>
                  <a:srgbClr val="FF0000"/>
                </a:solidFill>
                <a:latin typeface="Times New Roman" panose="02020603050405020304" charset="0"/>
                <a:cs typeface="Times New Roman" panose="02020603050405020304" charset="0"/>
              </a:rPr>
              <a:t>→</a:t>
            </a:r>
            <a:r>
              <a:rPr lang="en-US" altLang="zh-CN" dirty="0">
                <a:solidFill>
                  <a:srgbClr val="FF0000"/>
                </a:solidFill>
                <a:latin typeface="Times New Roman" panose="02020603050405020304" charset="0"/>
                <a:cs typeface="Times New Roman" panose="02020603050405020304" charset="0"/>
                <a:sym typeface="Symbol" panose="05050102010706020507" pitchFamily="18" charset="2"/>
              </a:rPr>
              <a:t> </a:t>
            </a:r>
            <a:r>
              <a:rPr lang="en-US" altLang="zh-CN" dirty="0">
                <a:solidFill>
                  <a:srgbClr val="FF0000"/>
                </a:solidFill>
                <a:latin typeface="Times New Roman" panose="02020603050405020304" charset="0"/>
                <a:cs typeface="Times New Roman" panose="02020603050405020304" charset="0"/>
              </a:rPr>
              <a:t>S</a:t>
            </a:r>
            <a:r>
              <a:rPr lang="en-US" altLang="zh-CN" dirty="0">
                <a:solidFill>
                  <a:srgbClr val="FF0000"/>
                </a:solidFill>
                <a:latin typeface="Times New Roman" panose="02020603050405020304" charset="0"/>
                <a:cs typeface="Times New Roman" panose="02020603050405020304" charset="0"/>
                <a:sym typeface="Symbol" panose="05050102010706020507" pitchFamily="18" charset="2"/>
              </a:rPr>
              <a:t>   </a:t>
            </a:r>
            <a:endParaRPr lang="en-US" altLang="zh-CN" dirty="0">
              <a:solidFill>
                <a:srgbClr val="FF0000"/>
              </a:solidFill>
              <a:latin typeface="Times New Roman" panose="02020603050405020304" charset="0"/>
              <a:cs typeface="Times New Roman" panose="02020603050405020304" charset="0"/>
            </a:endParaRPr>
          </a:p>
        </p:txBody>
      </p:sp>
      <p:sp>
        <p:nvSpPr>
          <p:cNvPr id="7" name="TextBox 6"/>
          <p:cNvSpPr txBox="1">
            <a:spLocks noChangeArrowheads="1"/>
          </p:cNvSpPr>
          <p:nvPr/>
        </p:nvSpPr>
        <p:spPr bwMode="auto">
          <a:xfrm>
            <a:off x="3805238" y="3354388"/>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S</a:t>
            </a:r>
            <a:endParaRPr lang="zh-CN" altLang="en-US" sz="2400">
              <a:latin typeface="Times New Roman" panose="02020603050405020304" charset="0"/>
              <a:cs typeface="Times New Roman" panose="02020603050405020304" charset="0"/>
            </a:endParaRPr>
          </a:p>
        </p:txBody>
      </p:sp>
      <p:sp>
        <p:nvSpPr>
          <p:cNvPr id="8" name="矩形 7"/>
          <p:cNvSpPr/>
          <p:nvPr/>
        </p:nvSpPr>
        <p:spPr>
          <a:xfrm>
            <a:off x="4206875" y="2349500"/>
            <a:ext cx="1595438" cy="1200150"/>
          </a:xfrm>
          <a:prstGeom prst="rect">
            <a:avLst/>
          </a:prstGeom>
          <a:ln>
            <a:solidFill>
              <a:schemeClr val="tx2">
                <a:lumMod val="50000"/>
              </a:schemeClr>
            </a:solidFill>
          </a:ln>
        </p:spPr>
        <p:txBody>
          <a:bodyPr wrap="none">
            <a:spAutoFit/>
          </a:bodyPr>
          <a:lstStyle/>
          <a:p>
            <a:pPr marL="92075" lvl="2" indent="-92075">
              <a:defRPr/>
            </a:pPr>
            <a:r>
              <a:rPr lang="en-US" altLang="zh-CN" dirty="0">
                <a:latin typeface="Times New Roman" panose="02020603050405020304" charset="0"/>
                <a:cs typeface="Times New Roman" panose="02020603050405020304" charset="0"/>
              </a:rPr>
              <a:t>I</a:t>
            </a:r>
            <a:r>
              <a:rPr lang="en-US" altLang="zh-CN" baseline="-25000" dirty="0">
                <a:latin typeface="Times New Roman" panose="02020603050405020304" charset="0"/>
                <a:cs typeface="Times New Roman" panose="02020603050405020304" charset="0"/>
              </a:rPr>
              <a:t>2</a:t>
            </a:r>
            <a:r>
              <a:rPr lang="en-US" altLang="zh-CN" dirty="0">
                <a:latin typeface="Times New Roman" panose="02020603050405020304" charset="0"/>
                <a:cs typeface="Times New Roman" panose="02020603050405020304" charset="0"/>
              </a:rPr>
              <a:t>: S</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rPr>
              <a:t>a</a:t>
            </a:r>
            <a:r>
              <a:rPr lang="en-US" altLang="zh-CN" dirty="0" err="1">
                <a:latin typeface="Times New Roman" panose="02020603050405020304" charset="0"/>
                <a:cs typeface="Times New Roman" panose="02020603050405020304" charset="0"/>
                <a:sym typeface="Symbol" panose="05050102010706020507" pitchFamily="18" charset="2"/>
              </a:rPr>
              <a:t>A</a:t>
            </a:r>
            <a:endParaRPr lang="en-US" altLang="zh-CN" dirty="0">
              <a:latin typeface="Times New Roman" panose="02020603050405020304" charset="0"/>
              <a:cs typeface="Times New Roman" panose="02020603050405020304" charset="0"/>
              <a:sym typeface="Symbol" panose="05050102010706020507" pitchFamily="18" charset="2"/>
            </a:endParaRPr>
          </a:p>
          <a:p>
            <a:pPr marL="92075" lvl="2" indent="-92075">
              <a:defRPr/>
            </a:pPr>
            <a:r>
              <a:rPr lang="en-US" altLang="zh-CN" dirty="0">
                <a:latin typeface="Times New Roman" panose="02020603050405020304" charset="0"/>
                <a:cs typeface="Times New Roman" panose="02020603050405020304" charset="0"/>
              </a:rPr>
              <a:t>     A</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rPr>
              <a:t>cA</a:t>
            </a:r>
            <a:endParaRPr lang="en-US" altLang="zh-CN" dirty="0">
              <a:latin typeface="Times New Roman" panose="02020603050405020304" charset="0"/>
              <a:cs typeface="Times New Roman" panose="02020603050405020304" charset="0"/>
            </a:endParaRPr>
          </a:p>
          <a:p>
            <a:pPr marL="92075" lvl="2" indent="-92075">
              <a:defRPr/>
            </a:pPr>
            <a:r>
              <a:rPr lang="en-US" altLang="zh-CN" dirty="0">
                <a:latin typeface="Times New Roman" panose="02020603050405020304" charset="0"/>
                <a:cs typeface="Times New Roman" panose="02020603050405020304" charset="0"/>
              </a:rPr>
              <a:t>	    A</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d</a:t>
            </a:r>
            <a:endParaRPr lang="en-US" altLang="zh-CN" dirty="0">
              <a:latin typeface="Times New Roman" panose="02020603050405020304" charset="0"/>
              <a:cs typeface="Times New Roman" panose="02020603050405020304" charset="0"/>
            </a:endParaRPr>
          </a:p>
        </p:txBody>
      </p:sp>
      <p:cxnSp>
        <p:nvCxnSpPr>
          <p:cNvPr id="9" name="肘形连接符 8"/>
          <p:cNvCxnSpPr>
            <a:cxnSpLocks noChangeShapeType="1"/>
          </p:cNvCxnSpPr>
          <p:nvPr/>
        </p:nvCxnSpPr>
        <p:spPr bwMode="auto">
          <a:xfrm flipV="1">
            <a:off x="3349625" y="3143250"/>
            <a:ext cx="857250" cy="230188"/>
          </a:xfrm>
          <a:prstGeom prst="bentConnector3">
            <a:avLst>
              <a:gd name="adj1" fmla="val 50000"/>
            </a:avLst>
          </a:prstGeom>
          <a:noFill/>
          <a:ln w="31750" algn="ctr">
            <a:solidFill>
              <a:schemeClr val="tx1"/>
            </a:solidFill>
            <a:rou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p:cNvSpPr txBox="1">
            <a:spLocks noChangeArrowheads="1"/>
          </p:cNvSpPr>
          <p:nvPr/>
        </p:nvSpPr>
        <p:spPr bwMode="auto">
          <a:xfrm>
            <a:off x="3458245" y="2911476"/>
            <a:ext cx="3209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a</a:t>
            </a:r>
            <a:endParaRPr lang="zh-CN" altLang="en-US" sz="2400">
              <a:latin typeface="Times New Roman" panose="02020603050405020304" charset="0"/>
              <a:cs typeface="Times New Roman" panose="02020603050405020304" charset="0"/>
            </a:endParaRPr>
          </a:p>
        </p:txBody>
      </p:sp>
      <p:sp>
        <p:nvSpPr>
          <p:cNvPr id="11" name="矩形 10"/>
          <p:cNvSpPr/>
          <p:nvPr/>
        </p:nvSpPr>
        <p:spPr>
          <a:xfrm>
            <a:off x="4225926" y="3962400"/>
            <a:ext cx="1597025" cy="1200150"/>
          </a:xfrm>
          <a:prstGeom prst="rect">
            <a:avLst/>
          </a:prstGeom>
          <a:ln>
            <a:solidFill>
              <a:schemeClr val="tx2">
                <a:lumMod val="50000"/>
              </a:schemeClr>
            </a:solidFill>
          </a:ln>
        </p:spPr>
        <p:txBody>
          <a:bodyPr wrap="none">
            <a:spAutoFit/>
          </a:bodyPr>
          <a:lstStyle/>
          <a:p>
            <a:pPr marL="92075" lvl="2" indent="-92075">
              <a:defRPr/>
            </a:pPr>
            <a:r>
              <a:rPr lang="en-US" altLang="zh-CN" dirty="0">
                <a:latin typeface="Times New Roman" panose="02020603050405020304" charset="0"/>
                <a:cs typeface="Times New Roman" panose="02020603050405020304" charset="0"/>
              </a:rPr>
              <a:t>I</a:t>
            </a:r>
            <a:r>
              <a:rPr lang="en-US" altLang="zh-CN" baseline="-25000" dirty="0">
                <a:latin typeface="Times New Roman" panose="02020603050405020304" charset="0"/>
                <a:cs typeface="Times New Roman" panose="02020603050405020304" charset="0"/>
              </a:rPr>
              <a:t>3</a:t>
            </a:r>
            <a:r>
              <a:rPr lang="en-US" altLang="zh-CN" dirty="0">
                <a:latin typeface="Times New Roman" panose="02020603050405020304" charset="0"/>
                <a:cs typeface="Times New Roman" panose="02020603050405020304" charset="0"/>
              </a:rPr>
              <a:t>: S</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rPr>
              <a:t>b</a:t>
            </a:r>
            <a:r>
              <a:rPr lang="en-US" altLang="zh-CN" dirty="0" err="1">
                <a:latin typeface="Times New Roman" panose="02020603050405020304" charset="0"/>
                <a:cs typeface="Times New Roman" panose="02020603050405020304" charset="0"/>
                <a:sym typeface="Symbol" panose="05050102010706020507" pitchFamily="18" charset="2"/>
              </a:rPr>
              <a:t>B</a:t>
            </a:r>
            <a:endParaRPr lang="en-US" altLang="zh-CN" dirty="0">
              <a:latin typeface="Times New Roman" panose="02020603050405020304" charset="0"/>
              <a:cs typeface="Times New Roman" panose="02020603050405020304" charset="0"/>
              <a:sym typeface="Symbol" panose="05050102010706020507" pitchFamily="18" charset="2"/>
            </a:endParaRPr>
          </a:p>
          <a:p>
            <a:pPr marL="92075" lvl="2" indent="-92075">
              <a:defRPr/>
            </a:pPr>
            <a:r>
              <a:rPr lang="en-US" altLang="zh-CN" dirty="0">
                <a:latin typeface="Times New Roman" panose="02020603050405020304" charset="0"/>
                <a:cs typeface="Times New Roman" panose="02020603050405020304" charset="0"/>
              </a:rPr>
              <a:t>     B</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rPr>
              <a:t>cB</a:t>
            </a:r>
            <a:endParaRPr lang="en-US" altLang="zh-CN" dirty="0">
              <a:latin typeface="Times New Roman" panose="02020603050405020304" charset="0"/>
              <a:cs typeface="Times New Roman" panose="02020603050405020304" charset="0"/>
            </a:endParaRPr>
          </a:p>
          <a:p>
            <a:pPr marL="92075" lvl="2" indent="-92075">
              <a:defRPr/>
            </a:pPr>
            <a:r>
              <a:rPr lang="en-US" altLang="zh-CN" dirty="0">
                <a:latin typeface="Times New Roman" panose="02020603050405020304" charset="0"/>
                <a:cs typeface="Times New Roman" panose="02020603050405020304" charset="0"/>
              </a:rPr>
              <a:t>	    B</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d</a:t>
            </a:r>
            <a:endParaRPr lang="en-US" altLang="zh-CN" dirty="0">
              <a:latin typeface="Times New Roman" panose="02020603050405020304" charset="0"/>
              <a:cs typeface="Times New Roman" panose="02020603050405020304" charset="0"/>
            </a:endParaRPr>
          </a:p>
        </p:txBody>
      </p:sp>
      <p:cxnSp>
        <p:nvCxnSpPr>
          <p:cNvPr id="12" name="肘形连接符 11"/>
          <p:cNvCxnSpPr>
            <a:cxnSpLocks noChangeShapeType="1"/>
          </p:cNvCxnSpPr>
          <p:nvPr/>
        </p:nvCxnSpPr>
        <p:spPr bwMode="auto">
          <a:xfrm>
            <a:off x="3389313" y="4100513"/>
            <a:ext cx="817562" cy="284162"/>
          </a:xfrm>
          <a:prstGeom prst="bentConnector3">
            <a:avLst>
              <a:gd name="adj1" fmla="val 50000"/>
            </a:avLst>
          </a:prstGeom>
          <a:noFill/>
          <a:ln w="31750" algn="ctr">
            <a:solidFill>
              <a:schemeClr val="tx1"/>
            </a:solidFill>
            <a:rou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p:cNvSpPr txBox="1">
            <a:spLocks noChangeArrowheads="1"/>
          </p:cNvSpPr>
          <p:nvPr/>
        </p:nvSpPr>
        <p:spPr bwMode="auto">
          <a:xfrm>
            <a:off x="3458161" y="410051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b</a:t>
            </a:r>
            <a:endParaRPr lang="zh-CN" altLang="en-US" sz="2400">
              <a:latin typeface="Times New Roman" panose="02020603050405020304" charset="0"/>
              <a:cs typeface="Times New Roman" panose="02020603050405020304" charset="0"/>
            </a:endParaRPr>
          </a:p>
        </p:txBody>
      </p:sp>
      <p:cxnSp>
        <p:nvCxnSpPr>
          <p:cNvPr id="14" name="直接箭头连接符 13"/>
          <p:cNvCxnSpPr>
            <a:cxnSpLocks noChangeShapeType="1"/>
            <a:stCxn id="5" idx="3"/>
            <a:endCxn id="6" idx="1"/>
          </p:cNvCxnSpPr>
          <p:nvPr/>
        </p:nvCxnSpPr>
        <p:spPr bwMode="auto">
          <a:xfrm flipV="1">
            <a:off x="3349625" y="3789364"/>
            <a:ext cx="2674938" cy="9525"/>
          </a:xfrm>
          <a:prstGeom prst="straightConnector1">
            <a:avLst/>
          </a:prstGeom>
          <a:noFill/>
          <a:ln w="31750" algn="ctr">
            <a:solidFill>
              <a:schemeClr val="tx1"/>
            </a:solidFill>
            <a:rou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矩形 18"/>
          <p:cNvSpPr/>
          <p:nvPr/>
        </p:nvSpPr>
        <p:spPr>
          <a:xfrm>
            <a:off x="4244975" y="990600"/>
            <a:ext cx="1657350" cy="1200150"/>
          </a:xfrm>
          <a:prstGeom prst="rect">
            <a:avLst/>
          </a:prstGeom>
          <a:ln>
            <a:solidFill>
              <a:schemeClr val="tx2">
                <a:lumMod val="50000"/>
              </a:schemeClr>
            </a:solidFill>
          </a:ln>
        </p:spPr>
        <p:txBody>
          <a:bodyPr wrap="none">
            <a:spAutoFit/>
          </a:bodyPr>
          <a:lstStyle/>
          <a:p>
            <a:pPr marL="92075" lvl="2" indent="-92075">
              <a:defRPr/>
            </a:pPr>
            <a:r>
              <a:rPr lang="en-US" altLang="zh-CN" dirty="0">
                <a:latin typeface="Times New Roman" panose="02020603050405020304" charset="0"/>
                <a:cs typeface="Times New Roman" panose="02020603050405020304" charset="0"/>
              </a:rPr>
              <a:t>I</a:t>
            </a:r>
            <a:r>
              <a:rPr lang="en-US" altLang="zh-CN" baseline="-25000" dirty="0">
                <a:latin typeface="Times New Roman" panose="02020603050405020304" charset="0"/>
                <a:cs typeface="Times New Roman" panose="02020603050405020304" charset="0"/>
              </a:rPr>
              <a:t>4</a:t>
            </a:r>
            <a:r>
              <a:rPr lang="en-US" altLang="zh-CN" dirty="0">
                <a:latin typeface="Times New Roman" panose="02020603050405020304" charset="0"/>
                <a:cs typeface="Times New Roman" panose="02020603050405020304" charset="0"/>
              </a:rPr>
              <a:t>: A</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rPr>
              <a:t>c</a:t>
            </a:r>
            <a:r>
              <a:rPr lang="en-US" altLang="zh-CN" dirty="0" err="1">
                <a:latin typeface="Times New Roman" panose="02020603050405020304" charset="0"/>
                <a:cs typeface="Times New Roman" panose="02020603050405020304" charset="0"/>
                <a:sym typeface="Symbol" panose="05050102010706020507" pitchFamily="18" charset="2"/>
              </a:rPr>
              <a:t>A</a:t>
            </a:r>
            <a:endParaRPr lang="en-US" altLang="zh-CN" dirty="0">
              <a:latin typeface="Times New Roman" panose="02020603050405020304" charset="0"/>
              <a:cs typeface="Times New Roman" panose="02020603050405020304" charset="0"/>
              <a:sym typeface="Symbol" panose="05050102010706020507" pitchFamily="18" charset="2"/>
            </a:endParaRPr>
          </a:p>
          <a:p>
            <a:pPr marL="92075" lvl="2" indent="-92075">
              <a:defRPr/>
            </a:pPr>
            <a:r>
              <a:rPr lang="en-US" altLang="zh-CN" dirty="0">
                <a:latin typeface="Times New Roman" panose="02020603050405020304" charset="0"/>
                <a:cs typeface="Times New Roman" panose="02020603050405020304" charset="0"/>
              </a:rPr>
              <a:t>     A</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rPr>
              <a:t>cA</a:t>
            </a:r>
            <a:endParaRPr lang="en-US" altLang="zh-CN" dirty="0">
              <a:latin typeface="Times New Roman" panose="02020603050405020304" charset="0"/>
              <a:cs typeface="Times New Roman" panose="02020603050405020304" charset="0"/>
            </a:endParaRPr>
          </a:p>
          <a:p>
            <a:pPr marL="92075" lvl="2" indent="-92075">
              <a:defRPr/>
            </a:pPr>
            <a:r>
              <a:rPr lang="en-US" altLang="zh-CN" dirty="0">
                <a:latin typeface="Times New Roman" panose="02020603050405020304" charset="0"/>
                <a:cs typeface="Times New Roman" panose="02020603050405020304" charset="0"/>
              </a:rPr>
              <a:t>	    A</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d</a:t>
            </a:r>
            <a:endParaRPr lang="en-US" altLang="zh-CN" dirty="0">
              <a:latin typeface="Times New Roman" panose="02020603050405020304" charset="0"/>
              <a:cs typeface="Times New Roman" panose="02020603050405020304" charset="0"/>
            </a:endParaRPr>
          </a:p>
        </p:txBody>
      </p:sp>
      <p:cxnSp>
        <p:nvCxnSpPr>
          <p:cNvPr id="20" name="曲线连接符 19"/>
          <p:cNvCxnSpPr>
            <a:cxnSpLocks noChangeShapeType="1"/>
            <a:endCxn id="19" idx="1"/>
          </p:cNvCxnSpPr>
          <p:nvPr/>
        </p:nvCxnSpPr>
        <p:spPr bwMode="auto">
          <a:xfrm rot="10800000" flipH="1">
            <a:off x="4206875" y="1590675"/>
            <a:ext cx="38100" cy="1358900"/>
          </a:xfrm>
          <a:prstGeom prst="curvedConnector3">
            <a:avLst>
              <a:gd name="adj1" fmla="val -2020755"/>
            </a:avLst>
          </a:prstGeom>
          <a:noFill/>
          <a:ln w="31750" algn="ctr">
            <a:solidFill>
              <a:schemeClr val="tx1"/>
            </a:solidFill>
            <a:rou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Box 20"/>
          <p:cNvSpPr txBox="1">
            <a:spLocks noChangeArrowheads="1"/>
          </p:cNvSpPr>
          <p:nvPr/>
        </p:nvSpPr>
        <p:spPr bwMode="auto">
          <a:xfrm>
            <a:off x="3068639" y="1912938"/>
            <a:ext cx="3206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c</a:t>
            </a:r>
            <a:endParaRPr lang="zh-CN" altLang="en-US" sz="2400" dirty="0">
              <a:latin typeface="Times New Roman" panose="02020603050405020304" charset="0"/>
              <a:cs typeface="Times New Roman" panose="02020603050405020304" charset="0"/>
            </a:endParaRPr>
          </a:p>
        </p:txBody>
      </p:sp>
      <p:sp>
        <p:nvSpPr>
          <p:cNvPr id="22" name="矩形 21"/>
          <p:cNvSpPr/>
          <p:nvPr/>
        </p:nvSpPr>
        <p:spPr>
          <a:xfrm>
            <a:off x="8262939" y="2117726"/>
            <a:ext cx="1760537" cy="461963"/>
          </a:xfrm>
          <a:prstGeom prst="rect">
            <a:avLst/>
          </a:prstGeom>
          <a:solidFill>
            <a:srgbClr val="FFFF00"/>
          </a:solidFill>
          <a:ln>
            <a:solidFill>
              <a:schemeClr val="tx2">
                <a:lumMod val="50000"/>
              </a:schemeClr>
            </a:solidFill>
          </a:ln>
        </p:spPr>
        <p:txBody>
          <a:bodyPr wrap="none">
            <a:spAutoFit/>
          </a:bodyPr>
          <a:lstStyle/>
          <a:p>
            <a:pPr marL="92075" lvl="2" indent="-92075">
              <a:defRPr/>
            </a:pPr>
            <a:r>
              <a:rPr lang="en-US" altLang="zh-CN" dirty="0">
                <a:latin typeface="Times New Roman" panose="02020603050405020304" charset="0"/>
                <a:cs typeface="Times New Roman" panose="02020603050405020304" charset="0"/>
              </a:rPr>
              <a:t>I</a:t>
            </a:r>
            <a:r>
              <a:rPr lang="en-US" altLang="zh-CN" baseline="-25000" dirty="0">
                <a:latin typeface="Times New Roman" panose="02020603050405020304" charset="0"/>
                <a:cs typeface="Times New Roman" panose="02020603050405020304" charset="0"/>
              </a:rPr>
              <a:t>10</a:t>
            </a:r>
            <a:r>
              <a:rPr lang="en-US" altLang="zh-CN" dirty="0">
                <a:latin typeface="Times New Roman" panose="02020603050405020304" charset="0"/>
                <a:cs typeface="Times New Roman" panose="02020603050405020304" charset="0"/>
              </a:rPr>
              <a:t>: A</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d</a:t>
            </a:r>
            <a:r>
              <a:rPr lang="en-US" altLang="zh-CN" dirty="0">
                <a:latin typeface="Times New Roman" panose="02020603050405020304" charset="0"/>
                <a:cs typeface="Times New Roman" panose="02020603050405020304" charset="0"/>
              </a:rPr>
              <a:t>   </a:t>
            </a:r>
            <a:endParaRPr lang="en-US" altLang="zh-CN" dirty="0">
              <a:latin typeface="Times New Roman" panose="02020603050405020304" charset="0"/>
              <a:cs typeface="Times New Roman" panose="02020603050405020304" charset="0"/>
            </a:endParaRPr>
          </a:p>
        </p:txBody>
      </p:sp>
      <p:cxnSp>
        <p:nvCxnSpPr>
          <p:cNvPr id="23" name="直接箭头连接符 22"/>
          <p:cNvCxnSpPr>
            <a:cxnSpLocks noChangeShapeType="1"/>
          </p:cNvCxnSpPr>
          <p:nvPr/>
        </p:nvCxnSpPr>
        <p:spPr bwMode="auto">
          <a:xfrm flipV="1">
            <a:off x="5822950" y="2549526"/>
            <a:ext cx="2439988" cy="200025"/>
          </a:xfrm>
          <a:prstGeom prst="straightConnector1">
            <a:avLst/>
          </a:prstGeom>
          <a:noFill/>
          <a:ln w="31750" algn="ctr">
            <a:solidFill>
              <a:schemeClr val="tx1"/>
            </a:solidFill>
            <a:rou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23"/>
          <p:cNvSpPr txBox="1">
            <a:spLocks noChangeArrowheads="1"/>
          </p:cNvSpPr>
          <p:nvPr/>
        </p:nvSpPr>
        <p:spPr bwMode="auto">
          <a:xfrm>
            <a:off x="6889542" y="2209801"/>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d</a:t>
            </a:r>
            <a:endParaRPr lang="zh-CN" altLang="en-US" sz="2400">
              <a:latin typeface="Times New Roman" panose="02020603050405020304" charset="0"/>
              <a:cs typeface="Times New Roman" panose="02020603050405020304" charset="0"/>
            </a:endParaRPr>
          </a:p>
        </p:txBody>
      </p:sp>
      <p:sp>
        <p:nvSpPr>
          <p:cNvPr id="25" name="矩形 24"/>
          <p:cNvSpPr/>
          <p:nvPr/>
        </p:nvSpPr>
        <p:spPr>
          <a:xfrm>
            <a:off x="8286751" y="2881314"/>
            <a:ext cx="1736725" cy="460375"/>
          </a:xfrm>
          <a:prstGeom prst="rect">
            <a:avLst/>
          </a:prstGeom>
          <a:solidFill>
            <a:srgbClr val="FFFF00"/>
          </a:solidFill>
          <a:ln>
            <a:solidFill>
              <a:schemeClr val="tx2">
                <a:lumMod val="50000"/>
              </a:schemeClr>
            </a:solidFill>
          </a:ln>
        </p:spPr>
        <p:txBody>
          <a:bodyPr>
            <a:spAutoFit/>
          </a:bodyPr>
          <a:lstStyle/>
          <a:p>
            <a:pPr marL="92075" lvl="2" indent="-92075">
              <a:defRPr/>
            </a:pPr>
            <a:r>
              <a:rPr lang="en-US" altLang="zh-CN" dirty="0">
                <a:latin typeface="Times New Roman" panose="02020603050405020304" charset="0"/>
                <a:cs typeface="Times New Roman" panose="02020603050405020304" charset="0"/>
              </a:rPr>
              <a:t>I</a:t>
            </a:r>
            <a:r>
              <a:rPr lang="en-US" altLang="zh-CN" baseline="-25000" dirty="0">
                <a:latin typeface="Times New Roman" panose="02020603050405020304" charset="0"/>
                <a:cs typeface="Times New Roman" panose="02020603050405020304" charset="0"/>
              </a:rPr>
              <a:t>6</a:t>
            </a:r>
            <a:r>
              <a:rPr lang="en-US" altLang="zh-CN" dirty="0">
                <a:latin typeface="Times New Roman" panose="02020603050405020304" charset="0"/>
                <a:cs typeface="Times New Roman" panose="02020603050405020304" charset="0"/>
              </a:rPr>
              <a:t>: S</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rPr>
              <a:t>a</a:t>
            </a:r>
            <a:r>
              <a:rPr lang="en-US" altLang="zh-CN" dirty="0" err="1">
                <a:latin typeface="Times New Roman" panose="02020603050405020304" charset="0"/>
                <a:cs typeface="Times New Roman" panose="02020603050405020304" charset="0"/>
                <a:sym typeface="Symbol" panose="05050102010706020507" pitchFamily="18" charset="2"/>
              </a:rPr>
              <a:t>A</a:t>
            </a:r>
            <a:r>
              <a:rPr lang="en-US" altLang="zh-CN" dirty="0">
                <a:latin typeface="Times New Roman" panose="02020603050405020304" charset="0"/>
                <a:cs typeface="Times New Roman" panose="02020603050405020304" charset="0"/>
                <a:sym typeface="Symbol" panose="05050102010706020507" pitchFamily="18" charset="2"/>
              </a:rPr>
              <a:t></a:t>
            </a:r>
            <a:r>
              <a:rPr lang="en-US" altLang="zh-CN" dirty="0">
                <a:latin typeface="Times New Roman" panose="02020603050405020304" charset="0"/>
                <a:cs typeface="Times New Roman" panose="02020603050405020304" charset="0"/>
              </a:rPr>
              <a:t>   </a:t>
            </a:r>
            <a:endParaRPr lang="en-US" altLang="zh-CN" dirty="0">
              <a:latin typeface="Times New Roman" panose="02020603050405020304" charset="0"/>
              <a:cs typeface="Times New Roman" panose="02020603050405020304" charset="0"/>
            </a:endParaRPr>
          </a:p>
        </p:txBody>
      </p:sp>
      <p:cxnSp>
        <p:nvCxnSpPr>
          <p:cNvPr id="26" name="直接箭头连接符 25"/>
          <p:cNvCxnSpPr>
            <a:cxnSpLocks noChangeShapeType="1"/>
          </p:cNvCxnSpPr>
          <p:nvPr/>
        </p:nvCxnSpPr>
        <p:spPr bwMode="auto">
          <a:xfrm flipV="1">
            <a:off x="5822950" y="3143250"/>
            <a:ext cx="2463800" cy="0"/>
          </a:xfrm>
          <a:prstGeom prst="straightConnector1">
            <a:avLst/>
          </a:prstGeom>
          <a:noFill/>
          <a:ln w="31750" algn="ctr">
            <a:solidFill>
              <a:schemeClr val="tx1"/>
            </a:solidFill>
            <a:rou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a:spLocks noChangeArrowheads="1"/>
          </p:cNvSpPr>
          <p:nvPr/>
        </p:nvSpPr>
        <p:spPr bwMode="auto">
          <a:xfrm>
            <a:off x="7059613" y="2741613"/>
            <a:ext cx="406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A</a:t>
            </a:r>
            <a:endParaRPr lang="zh-CN" altLang="en-US" sz="2400">
              <a:latin typeface="Times New Roman" panose="02020603050405020304" charset="0"/>
              <a:cs typeface="Times New Roman" panose="02020603050405020304" charset="0"/>
            </a:endParaRPr>
          </a:p>
        </p:txBody>
      </p:sp>
      <p:sp>
        <p:nvSpPr>
          <p:cNvPr id="15" name="标题 2"/>
          <p:cNvSpPr>
            <a:spLocks noGrp="1"/>
          </p:cNvSpPr>
          <p:nvPr/>
        </p:nvSpPr>
        <p:spPr>
          <a:xfrm>
            <a:off x="796507" y="42508"/>
            <a:ext cx="11023600" cy="722196"/>
          </a:xfrm>
          <a:prstGeom prst="rect">
            <a:avLst/>
          </a:prstGeom>
          <a:noFill/>
          <a:ln>
            <a:noFill/>
          </a:ln>
        </p:spPr>
        <p:txBody>
          <a:bodyPr vert="horz" wrap="square" lIns="91440" tIns="45720" rIns="91440" bIns="45720" numCol="1" anchor="b" anchorCtr="0" compatLnSpc="1"/>
          <a:lstStyle>
            <a:lvl1pPr algn="l" rtl="0" eaLnBrk="1" fontAlgn="base" hangingPunct="1">
              <a:spcBef>
                <a:spcPct val="0"/>
              </a:spcBef>
              <a:spcAft>
                <a:spcPct val="0"/>
              </a:spcAft>
              <a:defRPr sz="4000" b="1">
                <a:solidFill>
                  <a:schemeClr val="bg1"/>
                </a:solidFill>
                <a:latin typeface="华文新魏" panose="02010800040101010101" pitchFamily="2" charset="-122"/>
                <a:ea typeface="华文新魏" panose="02010800040101010101" pitchFamily="2" charset="-122"/>
                <a:cs typeface="华文新魏" panose="02010800040101010101" pitchFamily="2" charset="-122"/>
              </a:defRPr>
            </a:lvl1pPr>
            <a:lvl2pPr algn="l" rtl="0" eaLnBrk="1" fontAlgn="base" hangingPunct="1">
              <a:spcBef>
                <a:spcPct val="0"/>
              </a:spcBef>
              <a:spcAft>
                <a:spcPct val="0"/>
              </a:spcAft>
              <a:defRPr sz="2025">
                <a:solidFill>
                  <a:schemeClr val="tx1"/>
                </a:solidFill>
                <a:latin typeface="Lucida Sans" panose="020B0602030504020204" pitchFamily="-65" charset="0"/>
                <a:ea typeface="MS PGothic" panose="020B0600070205080204" pitchFamily="-65" charset="-128"/>
                <a:cs typeface="MS PGothic" panose="020B0600070205080204" pitchFamily="-65" charset="-128"/>
              </a:defRPr>
            </a:lvl2pPr>
            <a:lvl3pPr algn="l" rtl="0" eaLnBrk="1" fontAlgn="base" hangingPunct="1">
              <a:spcBef>
                <a:spcPct val="0"/>
              </a:spcBef>
              <a:spcAft>
                <a:spcPct val="0"/>
              </a:spcAft>
              <a:defRPr sz="2025">
                <a:solidFill>
                  <a:schemeClr val="tx1"/>
                </a:solidFill>
                <a:latin typeface="Lucida Sans" panose="020B0602030504020204" pitchFamily="-65" charset="0"/>
                <a:ea typeface="MS PGothic" panose="020B0600070205080204" pitchFamily="-65" charset="-128"/>
                <a:cs typeface="MS PGothic" panose="020B0600070205080204" pitchFamily="-65" charset="-128"/>
              </a:defRPr>
            </a:lvl3pPr>
            <a:lvl4pPr algn="l" rtl="0" eaLnBrk="1" fontAlgn="base" hangingPunct="1">
              <a:spcBef>
                <a:spcPct val="0"/>
              </a:spcBef>
              <a:spcAft>
                <a:spcPct val="0"/>
              </a:spcAft>
              <a:defRPr sz="2025">
                <a:solidFill>
                  <a:schemeClr val="tx1"/>
                </a:solidFill>
                <a:latin typeface="Lucida Sans" panose="020B0602030504020204" pitchFamily="-65" charset="0"/>
                <a:ea typeface="MS PGothic" panose="020B0600070205080204" pitchFamily="-65" charset="-128"/>
                <a:cs typeface="MS PGothic" panose="020B0600070205080204" pitchFamily="-65" charset="-128"/>
              </a:defRPr>
            </a:lvl4pPr>
            <a:lvl5pPr algn="l" rtl="0" eaLnBrk="1" fontAlgn="base" hangingPunct="1">
              <a:spcBef>
                <a:spcPct val="0"/>
              </a:spcBef>
              <a:spcAft>
                <a:spcPct val="0"/>
              </a:spcAft>
              <a:defRPr sz="2025">
                <a:solidFill>
                  <a:schemeClr val="tx1"/>
                </a:solidFill>
                <a:latin typeface="Lucida Sans" panose="020B0602030504020204" pitchFamily="-65" charset="0"/>
                <a:ea typeface="MS PGothic" panose="020B0600070205080204" pitchFamily="-65" charset="-128"/>
                <a:cs typeface="MS PGothic" panose="020B0600070205080204" pitchFamily="-65" charset="-128"/>
              </a:defRPr>
            </a:lvl5pPr>
            <a:lvl6pPr marL="257175" algn="l" rtl="0" eaLnBrk="1" fontAlgn="base" hangingPunct="1">
              <a:spcBef>
                <a:spcPct val="0"/>
              </a:spcBef>
              <a:spcAft>
                <a:spcPct val="0"/>
              </a:spcAft>
              <a:defRPr sz="2025">
                <a:solidFill>
                  <a:schemeClr val="tx1"/>
                </a:solidFill>
                <a:latin typeface="Lucida Sans" panose="020B0602030504020204" pitchFamily="-65" charset="0"/>
              </a:defRPr>
            </a:lvl6pPr>
            <a:lvl7pPr marL="514350" algn="l" rtl="0" eaLnBrk="1" fontAlgn="base" hangingPunct="1">
              <a:spcBef>
                <a:spcPct val="0"/>
              </a:spcBef>
              <a:spcAft>
                <a:spcPct val="0"/>
              </a:spcAft>
              <a:defRPr sz="2025">
                <a:solidFill>
                  <a:schemeClr val="tx1"/>
                </a:solidFill>
                <a:latin typeface="Lucida Sans" panose="020B0602030504020204" pitchFamily="-65" charset="0"/>
              </a:defRPr>
            </a:lvl7pPr>
            <a:lvl8pPr marL="771525" algn="l" rtl="0" eaLnBrk="1" fontAlgn="base" hangingPunct="1">
              <a:spcBef>
                <a:spcPct val="0"/>
              </a:spcBef>
              <a:spcAft>
                <a:spcPct val="0"/>
              </a:spcAft>
              <a:defRPr sz="2025">
                <a:solidFill>
                  <a:schemeClr val="tx1"/>
                </a:solidFill>
                <a:latin typeface="Lucida Sans" panose="020B0602030504020204" pitchFamily="-65" charset="0"/>
              </a:defRPr>
            </a:lvl8pPr>
            <a:lvl9pPr marL="1028700" algn="l" rtl="0" eaLnBrk="1" fontAlgn="base" hangingPunct="1">
              <a:spcBef>
                <a:spcPct val="0"/>
              </a:spcBef>
              <a:spcAft>
                <a:spcPct val="0"/>
              </a:spcAft>
              <a:defRPr sz="2025">
                <a:solidFill>
                  <a:schemeClr val="tx1"/>
                </a:solidFill>
                <a:latin typeface="Lucida Sans" panose="020B0602030504020204" pitchFamily="-65" charset="0"/>
              </a:defRPr>
            </a:lvl9pPr>
          </a:lstStyle>
          <a:p>
            <a:r>
              <a:rPr lang="en-US" altLang="zh-CN" dirty="0"/>
              <a:t>LR</a:t>
            </a:r>
            <a:r>
              <a:rPr lang="zh-CN" altLang="en-US" dirty="0"/>
              <a:t>分析法</a:t>
            </a:r>
            <a:r>
              <a:rPr lang="en-US" altLang="zh-CN" dirty="0"/>
              <a:t>—</a:t>
            </a:r>
            <a:r>
              <a:rPr lang="zh-CN" altLang="en-US" dirty="0"/>
              <a:t>识别所有活前缀的</a:t>
            </a:r>
            <a:r>
              <a:rPr lang="en-US" altLang="zh-CN" dirty="0"/>
              <a:t>DFA</a:t>
            </a:r>
            <a:endParaRPr lang="en-US" altLang="zh-CN" dirty="0"/>
          </a:p>
        </p:txBody>
      </p:sp>
      <p:sp>
        <p:nvSpPr>
          <p:cNvPr id="2" name="文本框 1"/>
          <p:cNvSpPr txBox="1"/>
          <p:nvPr/>
        </p:nvSpPr>
        <p:spPr>
          <a:xfrm>
            <a:off x="247650" y="1099185"/>
            <a:ext cx="2540000" cy="1568450"/>
          </a:xfrm>
          <a:prstGeom prst="rect">
            <a:avLst/>
          </a:prstGeom>
          <a:solidFill>
            <a:schemeClr val="tx2">
              <a:lumMod val="20000"/>
              <a:lumOff val="80000"/>
            </a:schemeClr>
          </a:solidFill>
        </p:spPr>
        <p:txBody>
          <a:bodyPr wrap="square" rtlCol="0" anchor="t">
            <a:spAutoFit/>
          </a:bodyPr>
          <a:p>
            <a:pPr marL="914400" lvl="2" indent="0">
              <a:buNone/>
            </a:pPr>
            <a:r>
              <a:rPr lang="en-US" altLang="zh-CN" sz="2400" dirty="0">
                <a:latin typeface="Times New Roman" panose="02020603050405020304" charset="0"/>
                <a:cs typeface="Times New Roman" panose="02020603050405020304" charset="0"/>
                <a:sym typeface="+mn-ea"/>
              </a:rPr>
              <a:t>S′→S</a:t>
            </a:r>
            <a:endParaRPr lang="en-US" altLang="zh-CN" sz="2400" dirty="0">
              <a:latin typeface="Times New Roman" panose="02020603050405020304" charset="0"/>
              <a:cs typeface="Times New Roman" panose="02020603050405020304" charset="0"/>
            </a:endParaRPr>
          </a:p>
          <a:p>
            <a:pPr marL="914400" lvl="2" indent="0">
              <a:buNone/>
            </a:pPr>
            <a:r>
              <a:rPr lang="en-US" altLang="zh-CN" sz="2400" dirty="0" err="1">
                <a:latin typeface="Times New Roman" panose="02020603050405020304" charset="0"/>
                <a:cs typeface="Times New Roman" panose="02020603050405020304" charset="0"/>
                <a:sym typeface="+mn-ea"/>
              </a:rPr>
              <a:t>S→aA|bB</a:t>
            </a:r>
            <a:endParaRPr lang="en-US" altLang="zh-CN" sz="2400" dirty="0">
              <a:latin typeface="Times New Roman" panose="02020603050405020304" charset="0"/>
              <a:cs typeface="Times New Roman" panose="02020603050405020304" charset="0"/>
            </a:endParaRPr>
          </a:p>
          <a:p>
            <a:pPr marL="914400" lvl="2" indent="0">
              <a:buNone/>
            </a:pPr>
            <a:r>
              <a:rPr lang="en-US" altLang="zh-CN" sz="2400" dirty="0" err="1">
                <a:latin typeface="Times New Roman" panose="02020603050405020304" charset="0"/>
                <a:cs typeface="Times New Roman" panose="02020603050405020304" charset="0"/>
                <a:sym typeface="+mn-ea"/>
              </a:rPr>
              <a:t>A→cA|d</a:t>
            </a:r>
            <a:endParaRPr lang="en-US" altLang="zh-CN" sz="2400" dirty="0">
              <a:latin typeface="Times New Roman" panose="02020603050405020304" charset="0"/>
              <a:cs typeface="Times New Roman" panose="02020603050405020304" charset="0"/>
            </a:endParaRPr>
          </a:p>
          <a:p>
            <a:pPr marL="914400" lvl="2" indent="0">
              <a:buNone/>
            </a:pPr>
            <a:r>
              <a:rPr lang="en-US" altLang="zh-CN" sz="2400" dirty="0" err="1">
                <a:latin typeface="Times New Roman" panose="02020603050405020304" charset="0"/>
                <a:cs typeface="Times New Roman" panose="02020603050405020304" charset="0"/>
                <a:sym typeface="+mn-ea"/>
              </a:rPr>
              <a:t>B→cB|d</a:t>
            </a:r>
            <a:endParaRPr lang="zh-CN" altLang="en-US" sz="2400" dirty="0">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自底向上分析方法</a:t>
            </a:r>
            <a:r>
              <a:rPr lang="zh-CN" altLang="en-US" dirty="0">
                <a:sym typeface="+mn-ea"/>
              </a:rPr>
              <a:t>概述</a:t>
            </a:r>
            <a:endParaRPr lang="zh-CN" altLang="en-US" dirty="0"/>
          </a:p>
        </p:txBody>
      </p:sp>
      <p:sp>
        <p:nvSpPr>
          <p:cNvPr id="12291" name="Rectangle 3"/>
          <p:cNvSpPr/>
          <p:nvPr/>
        </p:nvSpPr>
        <p:spPr>
          <a:xfrm>
            <a:off x="250825" y="1143000"/>
            <a:ext cx="2017713" cy="914400"/>
          </a:xfrm>
          <a:prstGeom prst="rect">
            <a:avLst/>
          </a:prstGeom>
          <a:noFill/>
          <a:ln w="9525">
            <a:noFill/>
          </a:ln>
        </p:spPr>
        <p:txBody>
          <a:bodyPr anchor="ctr"/>
          <a:p>
            <a:r>
              <a:rPr lang="zh-CN" altLang="en-US" sz="3200" b="0" dirty="0">
                <a:solidFill>
                  <a:schemeClr val="tx2"/>
                </a:solidFill>
                <a:latin typeface="Comic Sans MS" panose="030F0702030302020204" pitchFamily="66" charset="0"/>
              </a:rPr>
              <a:t>步骤 </a:t>
            </a:r>
            <a:r>
              <a:rPr lang="en-US" altLang="zh-CN" sz="3200" b="0" dirty="0">
                <a:solidFill>
                  <a:schemeClr val="tx2"/>
                </a:solidFill>
                <a:latin typeface="Comic Sans MS" panose="030F0702030302020204" pitchFamily="66" charset="0"/>
              </a:rPr>
              <a:t>(3)</a:t>
            </a:r>
            <a:endParaRPr lang="en-US" altLang="zh-CN" sz="3200" b="0" dirty="0">
              <a:solidFill>
                <a:schemeClr val="tx2"/>
              </a:solidFill>
              <a:latin typeface="Comic Sans MS" panose="030F0702030302020204" pitchFamily="66" charset="0"/>
            </a:endParaRPr>
          </a:p>
        </p:txBody>
      </p:sp>
      <p:sp>
        <p:nvSpPr>
          <p:cNvPr id="12292" name="Text Box 4"/>
          <p:cNvSpPr txBox="1"/>
          <p:nvPr/>
        </p:nvSpPr>
        <p:spPr>
          <a:xfrm>
            <a:off x="6851650" y="4910138"/>
            <a:ext cx="457200" cy="519112"/>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a:t>
            </a:r>
            <a:endParaRPr lang="en-US" altLang="zh-CN" sz="2800" dirty="0">
              <a:solidFill>
                <a:schemeClr val="tx2"/>
              </a:solidFill>
              <a:latin typeface="Century Gothic" panose="020B0502020202020204" pitchFamily="34" charset="0"/>
            </a:endParaRPr>
          </a:p>
        </p:txBody>
      </p:sp>
      <p:sp>
        <p:nvSpPr>
          <p:cNvPr id="12293" name="Text Box 5"/>
          <p:cNvSpPr txBox="1"/>
          <p:nvPr/>
        </p:nvSpPr>
        <p:spPr>
          <a:xfrm>
            <a:off x="7994650" y="4924425"/>
            <a:ext cx="609600" cy="519113"/>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int</a:t>
            </a:r>
            <a:endParaRPr lang="en-US" altLang="zh-CN" sz="2800" dirty="0">
              <a:solidFill>
                <a:schemeClr val="tx2"/>
              </a:solidFill>
              <a:latin typeface="Century Gothic" panose="020B0502020202020204" pitchFamily="34" charset="0"/>
            </a:endParaRPr>
          </a:p>
        </p:txBody>
      </p:sp>
      <p:sp>
        <p:nvSpPr>
          <p:cNvPr id="12294" name="Text Box 6"/>
          <p:cNvSpPr txBox="1"/>
          <p:nvPr/>
        </p:nvSpPr>
        <p:spPr>
          <a:xfrm>
            <a:off x="5327650" y="4986338"/>
            <a:ext cx="457200" cy="519112"/>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a:t>
            </a:r>
            <a:endParaRPr lang="en-US" altLang="zh-CN" sz="2800" dirty="0">
              <a:solidFill>
                <a:schemeClr val="tx2"/>
              </a:solidFill>
              <a:latin typeface="Century Gothic" panose="020B0502020202020204" pitchFamily="34" charset="0"/>
            </a:endParaRPr>
          </a:p>
        </p:txBody>
      </p:sp>
      <p:sp>
        <p:nvSpPr>
          <p:cNvPr id="12295" name="Text Box 7"/>
          <p:cNvSpPr txBox="1"/>
          <p:nvPr/>
        </p:nvSpPr>
        <p:spPr>
          <a:xfrm>
            <a:off x="4337050" y="4924425"/>
            <a:ext cx="685800" cy="519113"/>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int</a:t>
            </a:r>
            <a:endParaRPr lang="en-US" altLang="zh-CN" sz="2800" dirty="0">
              <a:solidFill>
                <a:schemeClr val="tx2"/>
              </a:solidFill>
              <a:latin typeface="Century Gothic" panose="020B0502020202020204" pitchFamily="34" charset="0"/>
            </a:endParaRPr>
          </a:p>
        </p:txBody>
      </p:sp>
      <p:sp>
        <p:nvSpPr>
          <p:cNvPr id="12296" name="Text Box 8"/>
          <p:cNvSpPr txBox="1"/>
          <p:nvPr/>
        </p:nvSpPr>
        <p:spPr>
          <a:xfrm>
            <a:off x="6013450" y="4924425"/>
            <a:ext cx="609600" cy="519113"/>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int</a:t>
            </a:r>
            <a:endParaRPr lang="en-US" altLang="zh-CN" sz="2800" dirty="0">
              <a:solidFill>
                <a:schemeClr val="tx2"/>
              </a:solidFill>
              <a:latin typeface="Century Gothic" panose="020B0502020202020204" pitchFamily="34" charset="0"/>
            </a:endParaRPr>
          </a:p>
        </p:txBody>
      </p:sp>
      <p:sp>
        <p:nvSpPr>
          <p:cNvPr id="12297" name="Text Box 9"/>
          <p:cNvSpPr txBox="1"/>
          <p:nvPr/>
        </p:nvSpPr>
        <p:spPr>
          <a:xfrm>
            <a:off x="5622925" y="5367338"/>
            <a:ext cx="533400" cy="457200"/>
          </a:xfrm>
          <a:prstGeom prst="rect">
            <a:avLst/>
          </a:prstGeom>
          <a:noFill/>
          <a:ln w="9525">
            <a:noFill/>
          </a:ln>
        </p:spPr>
        <p:txBody>
          <a:bodyPr anchor="t">
            <a:spAutoFit/>
          </a:bodyPr>
          <a:p>
            <a:pPr eaLnBrk="0" hangingPunct="0">
              <a:spcBef>
                <a:spcPct val="50000"/>
              </a:spcBef>
            </a:pPr>
            <a:r>
              <a:rPr lang="en-US" altLang="zh-CN" b="0" dirty="0">
                <a:solidFill>
                  <a:srgbClr val="9900CC"/>
                </a:solidFill>
                <a:latin typeface="Math A"/>
                <a:sym typeface="Symbol" panose="05050102010706020507" pitchFamily="18" charset="2"/>
              </a:rPr>
              <a:t></a:t>
            </a:r>
            <a:endParaRPr lang="en-US" altLang="zh-CN" b="0" dirty="0">
              <a:solidFill>
                <a:srgbClr val="9900CC"/>
              </a:solidFill>
              <a:latin typeface="Math A"/>
            </a:endParaRPr>
          </a:p>
        </p:txBody>
      </p:sp>
      <p:sp>
        <p:nvSpPr>
          <p:cNvPr id="12298" name="Rectangle 10"/>
          <p:cNvSpPr/>
          <p:nvPr/>
        </p:nvSpPr>
        <p:spPr>
          <a:xfrm>
            <a:off x="538163" y="1622425"/>
            <a:ext cx="2971800" cy="455613"/>
          </a:xfrm>
          <a:prstGeom prst="rect">
            <a:avLst/>
          </a:prstGeom>
          <a:noFill/>
          <a:ln w="9525">
            <a:noFill/>
          </a:ln>
        </p:spPr>
        <p:txBody>
          <a:bodyPr anchor="t"/>
          <a:p>
            <a:pPr>
              <a:spcBef>
                <a:spcPct val="20000"/>
              </a:spcBef>
              <a:buClr>
                <a:schemeClr val="folHlink"/>
              </a:buClr>
              <a:buSzPct val="60000"/>
            </a:pPr>
            <a:endParaRPr lang="zh-CN" altLang="zh-CN" sz="2800" b="0" dirty="0">
              <a:solidFill>
                <a:schemeClr val="accent2"/>
              </a:solidFill>
              <a:latin typeface="Tahoma" panose="020B0604030504040204" charset="0"/>
            </a:endParaRPr>
          </a:p>
        </p:txBody>
      </p:sp>
      <p:sp>
        <p:nvSpPr>
          <p:cNvPr id="12299" name="Rectangle 11"/>
          <p:cNvSpPr/>
          <p:nvPr/>
        </p:nvSpPr>
        <p:spPr>
          <a:xfrm>
            <a:off x="538163" y="2078038"/>
            <a:ext cx="2971800" cy="455612"/>
          </a:xfrm>
          <a:prstGeom prst="rect">
            <a:avLst/>
          </a:prstGeom>
          <a:noFill/>
          <a:ln w="9525">
            <a:noFill/>
          </a:ln>
        </p:spPr>
        <p:txBody>
          <a:bodyPr anchor="t"/>
          <a:p>
            <a:pPr>
              <a:spcBef>
                <a:spcPct val="20000"/>
              </a:spcBef>
              <a:buClr>
                <a:schemeClr val="folHlink"/>
              </a:buClr>
              <a:buSzPct val="60000"/>
            </a:pPr>
            <a:endParaRPr lang="zh-CN" altLang="zh-CN" sz="2800" b="0" dirty="0">
              <a:solidFill>
                <a:schemeClr val="accent2"/>
              </a:solidFill>
              <a:latin typeface="Tahoma" panose="020B0604030504040204" charset="0"/>
            </a:endParaRPr>
          </a:p>
        </p:txBody>
      </p:sp>
      <p:sp>
        <p:nvSpPr>
          <p:cNvPr id="12300" name="Rectangle 12"/>
          <p:cNvSpPr/>
          <p:nvPr/>
        </p:nvSpPr>
        <p:spPr>
          <a:xfrm>
            <a:off x="393700" y="1839913"/>
            <a:ext cx="2971800" cy="455612"/>
          </a:xfrm>
          <a:prstGeom prst="rect">
            <a:avLst/>
          </a:prstGeom>
          <a:noFill/>
          <a:ln w="9525">
            <a:noFill/>
          </a:ln>
        </p:spPr>
        <p:txBody>
          <a:bodyPr anchor="t"/>
          <a:p>
            <a:pPr>
              <a:spcBef>
                <a:spcPct val="20000"/>
              </a:spcBef>
              <a:buClr>
                <a:schemeClr val="folHlink"/>
              </a:buClr>
              <a:buSzPct val="60000"/>
            </a:pPr>
            <a:r>
              <a:rPr lang="en-US" altLang="zh-CN" sz="2800" b="0" dirty="0">
                <a:solidFill>
                  <a:srgbClr val="9900CC"/>
                </a:solidFill>
                <a:latin typeface="Tahoma" panose="020B0604030504040204" charset="0"/>
              </a:rPr>
              <a:t>|</a:t>
            </a:r>
            <a:r>
              <a:rPr lang="en-US" altLang="zh-CN" sz="2800" b="0" dirty="0">
                <a:latin typeface="Tahoma" panose="020B0604030504040204" charset="0"/>
              </a:rPr>
              <a:t>int * int + int</a:t>
            </a:r>
            <a:endParaRPr lang="en-US" altLang="zh-CN" sz="2800" b="0" dirty="0">
              <a:latin typeface="Tahoma" panose="020B0604030504040204" charset="0"/>
            </a:endParaRPr>
          </a:p>
        </p:txBody>
      </p:sp>
      <p:sp>
        <p:nvSpPr>
          <p:cNvPr id="12301" name="Line 13"/>
          <p:cNvSpPr/>
          <p:nvPr/>
        </p:nvSpPr>
        <p:spPr>
          <a:xfrm>
            <a:off x="538163" y="1166813"/>
            <a:ext cx="2971800" cy="0"/>
          </a:xfrm>
          <a:prstGeom prst="line">
            <a:avLst/>
          </a:prstGeom>
          <a:ln w="12700">
            <a:noFill/>
          </a:ln>
        </p:spPr>
      </p:sp>
      <p:sp>
        <p:nvSpPr>
          <p:cNvPr id="12302" name="Line 15"/>
          <p:cNvSpPr/>
          <p:nvPr/>
        </p:nvSpPr>
        <p:spPr>
          <a:xfrm>
            <a:off x="538163" y="1166813"/>
            <a:ext cx="0" cy="1822450"/>
          </a:xfrm>
          <a:prstGeom prst="line">
            <a:avLst/>
          </a:prstGeom>
          <a:ln w="12700">
            <a:noFill/>
          </a:ln>
        </p:spPr>
      </p:sp>
      <p:sp>
        <p:nvSpPr>
          <p:cNvPr id="12303" name="Line 16"/>
          <p:cNvSpPr/>
          <p:nvPr/>
        </p:nvSpPr>
        <p:spPr>
          <a:xfrm>
            <a:off x="3509963" y="1166813"/>
            <a:ext cx="0" cy="1822450"/>
          </a:xfrm>
          <a:prstGeom prst="line">
            <a:avLst/>
          </a:prstGeom>
          <a:ln w="12700">
            <a:noFill/>
          </a:ln>
        </p:spPr>
      </p:sp>
      <p:sp>
        <p:nvSpPr>
          <p:cNvPr id="12304" name="Line 17"/>
          <p:cNvSpPr/>
          <p:nvPr/>
        </p:nvSpPr>
        <p:spPr>
          <a:xfrm>
            <a:off x="538163" y="2989263"/>
            <a:ext cx="0" cy="455612"/>
          </a:xfrm>
          <a:prstGeom prst="line">
            <a:avLst/>
          </a:prstGeom>
          <a:ln w="12700">
            <a:noFill/>
          </a:ln>
        </p:spPr>
      </p:sp>
      <p:sp>
        <p:nvSpPr>
          <p:cNvPr id="12305" name="Line 18"/>
          <p:cNvSpPr/>
          <p:nvPr/>
        </p:nvSpPr>
        <p:spPr>
          <a:xfrm>
            <a:off x="538163" y="3444875"/>
            <a:ext cx="0" cy="1366838"/>
          </a:xfrm>
          <a:prstGeom prst="line">
            <a:avLst/>
          </a:prstGeom>
          <a:ln w="12700">
            <a:noFill/>
          </a:ln>
        </p:spPr>
      </p:sp>
      <p:sp>
        <p:nvSpPr>
          <p:cNvPr id="12306" name="Line 19"/>
          <p:cNvSpPr/>
          <p:nvPr/>
        </p:nvSpPr>
        <p:spPr>
          <a:xfrm>
            <a:off x="3509963" y="3444875"/>
            <a:ext cx="0" cy="1366838"/>
          </a:xfrm>
          <a:prstGeom prst="line">
            <a:avLst/>
          </a:prstGeom>
          <a:ln w="12700">
            <a:noFill/>
          </a:ln>
        </p:spPr>
      </p:sp>
      <p:sp>
        <p:nvSpPr>
          <p:cNvPr id="12307" name="Line 20"/>
          <p:cNvSpPr/>
          <p:nvPr/>
        </p:nvSpPr>
        <p:spPr>
          <a:xfrm>
            <a:off x="538163" y="4811713"/>
            <a:ext cx="0" cy="461962"/>
          </a:xfrm>
          <a:prstGeom prst="line">
            <a:avLst/>
          </a:prstGeom>
          <a:ln w="12700">
            <a:noFill/>
          </a:ln>
        </p:spPr>
      </p:sp>
      <p:sp>
        <p:nvSpPr>
          <p:cNvPr id="12308" name="Line 21"/>
          <p:cNvSpPr/>
          <p:nvPr/>
        </p:nvSpPr>
        <p:spPr>
          <a:xfrm>
            <a:off x="3509963" y="4811713"/>
            <a:ext cx="0" cy="461962"/>
          </a:xfrm>
          <a:prstGeom prst="line">
            <a:avLst/>
          </a:prstGeom>
          <a:ln w="12700">
            <a:noFill/>
          </a:ln>
        </p:spPr>
      </p:sp>
      <p:sp>
        <p:nvSpPr>
          <p:cNvPr id="12309" name="Line 22"/>
          <p:cNvSpPr/>
          <p:nvPr/>
        </p:nvSpPr>
        <p:spPr>
          <a:xfrm>
            <a:off x="538163" y="5273675"/>
            <a:ext cx="0" cy="455613"/>
          </a:xfrm>
          <a:prstGeom prst="line">
            <a:avLst/>
          </a:prstGeom>
          <a:ln w="12700">
            <a:noFill/>
          </a:ln>
        </p:spPr>
      </p:sp>
      <p:sp>
        <p:nvSpPr>
          <p:cNvPr id="12310" name="Line 23"/>
          <p:cNvSpPr/>
          <p:nvPr/>
        </p:nvSpPr>
        <p:spPr>
          <a:xfrm>
            <a:off x="3509963" y="5273675"/>
            <a:ext cx="0" cy="455613"/>
          </a:xfrm>
          <a:prstGeom prst="line">
            <a:avLst/>
          </a:prstGeom>
          <a:ln w="12700">
            <a:noFill/>
          </a:ln>
        </p:spPr>
      </p:sp>
      <p:sp>
        <p:nvSpPr>
          <p:cNvPr id="12311" name="Line 26"/>
          <p:cNvSpPr/>
          <p:nvPr/>
        </p:nvSpPr>
        <p:spPr>
          <a:xfrm>
            <a:off x="3509963" y="2989263"/>
            <a:ext cx="0" cy="455612"/>
          </a:xfrm>
          <a:prstGeom prst="line">
            <a:avLst/>
          </a:prstGeom>
          <a:ln w="12700">
            <a:noFill/>
          </a:ln>
        </p:spPr>
      </p:sp>
      <p:sp>
        <p:nvSpPr>
          <p:cNvPr id="12312" name="Rectangle 27"/>
          <p:cNvSpPr/>
          <p:nvPr/>
        </p:nvSpPr>
        <p:spPr>
          <a:xfrm>
            <a:off x="395288" y="2224088"/>
            <a:ext cx="2971800" cy="455612"/>
          </a:xfrm>
          <a:prstGeom prst="rect">
            <a:avLst/>
          </a:prstGeom>
          <a:noFill/>
          <a:ln w="9525">
            <a:noFill/>
          </a:ln>
        </p:spPr>
        <p:txBody>
          <a:bodyPr anchor="t"/>
          <a:p>
            <a:pPr>
              <a:spcBef>
                <a:spcPct val="20000"/>
              </a:spcBef>
              <a:buClr>
                <a:schemeClr val="folHlink"/>
              </a:buClr>
              <a:buSzPct val="60000"/>
            </a:pPr>
            <a:r>
              <a:rPr lang="en-US" altLang="zh-CN" sz="2800" b="0" dirty="0">
                <a:latin typeface="Tahoma" panose="020B0604030504040204" charset="0"/>
              </a:rPr>
              <a:t>int</a:t>
            </a:r>
            <a:r>
              <a:rPr lang="en-US" altLang="zh-CN" sz="2800" b="0" dirty="0">
                <a:solidFill>
                  <a:schemeClr val="accent2"/>
                </a:solidFill>
                <a:latin typeface="Tahoma" panose="020B0604030504040204" charset="0"/>
              </a:rPr>
              <a:t> </a:t>
            </a:r>
            <a:r>
              <a:rPr lang="en-US" altLang="zh-CN" sz="2800" b="0" dirty="0">
                <a:solidFill>
                  <a:srgbClr val="9900CC"/>
                </a:solidFill>
                <a:latin typeface="Tahoma" panose="020B0604030504040204" charset="0"/>
              </a:rPr>
              <a:t>|</a:t>
            </a:r>
            <a:r>
              <a:rPr lang="en-US" altLang="zh-CN" sz="2800" b="0" dirty="0">
                <a:solidFill>
                  <a:schemeClr val="accent2"/>
                </a:solidFill>
                <a:latin typeface="Tahoma" panose="020B0604030504040204" charset="0"/>
              </a:rPr>
              <a:t> </a:t>
            </a:r>
            <a:r>
              <a:rPr lang="en-US" altLang="zh-CN" sz="2800" b="0" dirty="0">
                <a:latin typeface="Tahoma" panose="020B0604030504040204" charset="0"/>
              </a:rPr>
              <a:t>* int + int</a:t>
            </a:r>
            <a:endParaRPr lang="en-US" altLang="zh-CN" sz="2800" b="0" dirty="0">
              <a:latin typeface="Tahoma" panose="020B0604030504040204" charset="0"/>
            </a:endParaRPr>
          </a:p>
        </p:txBody>
      </p:sp>
      <p:sp>
        <p:nvSpPr>
          <p:cNvPr id="12313" name="Rectangle 28"/>
          <p:cNvSpPr/>
          <p:nvPr/>
        </p:nvSpPr>
        <p:spPr>
          <a:xfrm>
            <a:off x="376238" y="2655888"/>
            <a:ext cx="2971800" cy="455612"/>
          </a:xfrm>
          <a:prstGeom prst="rect">
            <a:avLst/>
          </a:prstGeom>
          <a:noFill/>
          <a:ln w="9525">
            <a:noFill/>
          </a:ln>
        </p:spPr>
        <p:txBody>
          <a:bodyPr anchor="t"/>
          <a:p>
            <a:pPr>
              <a:spcBef>
                <a:spcPct val="20000"/>
              </a:spcBef>
              <a:buClr>
                <a:schemeClr val="folHlink"/>
              </a:buClr>
              <a:buSzPct val="60000"/>
            </a:pPr>
            <a:r>
              <a:rPr lang="en-US" altLang="zh-CN" sz="2800" b="0" dirty="0">
                <a:solidFill>
                  <a:srgbClr val="C00000"/>
                </a:solidFill>
                <a:latin typeface="Tahoma" panose="020B0604030504040204" charset="0"/>
              </a:rPr>
              <a:t>int  * | int + int</a:t>
            </a:r>
            <a:endParaRPr lang="en-US" altLang="zh-CN" sz="2800" b="0" dirty="0">
              <a:solidFill>
                <a:srgbClr val="C00000"/>
              </a:solidFill>
              <a:latin typeface="Tahoma" panose="020B0604030504040204" charset="0"/>
            </a:endParaRPr>
          </a:p>
        </p:txBody>
      </p:sp>
      <p:sp>
        <p:nvSpPr>
          <p:cNvPr id="10" name="Rectangle 7"/>
          <p:cNvSpPr txBox="1">
            <a:spLocks noChangeArrowheads="1"/>
          </p:cNvSpPr>
          <p:nvPr/>
        </p:nvSpPr>
        <p:spPr bwMode="auto">
          <a:xfrm>
            <a:off x="8390573" y="945833"/>
            <a:ext cx="3673475" cy="1657350"/>
          </a:xfrm>
          <a:prstGeom prst="rect">
            <a:avLst/>
          </a:prstGeom>
          <a:noFill/>
          <a:ln w="9525">
            <a:solidFill>
              <a:schemeClr val="tx1"/>
            </a:solidFill>
            <a:miter lim="800000"/>
          </a:ln>
        </p:spPr>
        <p:txBody>
          <a:bodyPr/>
          <a:p>
            <a:pPr marL="342900" marR="0" indent="-342900" defTabSz="914400" eaLnBrk="0" hangingPunct="0">
              <a:spcBef>
                <a:spcPct val="20000"/>
              </a:spcBef>
              <a:buSzTx/>
              <a:defRPr/>
            </a:pPr>
            <a:r>
              <a:rPr kumimoji="0" lang="zh-CN" altLang="en-US" sz="2400" b="0" kern="0" cap="none" spc="0" normalizeH="0" baseline="0" noProof="0">
                <a:latin typeface="华文新魏" panose="02010800040101010101" pitchFamily="2" charset="-122"/>
                <a:ea typeface="华文新魏" panose="02010800040101010101" pitchFamily="2" charset="-122"/>
                <a:cs typeface="+mn-cs"/>
              </a:rPr>
              <a:t>例：文法 </a:t>
            </a:r>
            <a:r>
              <a:rPr kumimoji="0" lang="en-US" altLang="zh-CN" sz="2400" b="0" kern="0" cap="none" spc="0" normalizeH="0" baseline="0" noProof="0">
                <a:latin typeface="华文新魏" panose="02010800040101010101" pitchFamily="2" charset="-122"/>
                <a:ea typeface="华文新魏" panose="02010800040101010101" pitchFamily="2" charset="-122"/>
                <a:cs typeface="+mn-cs"/>
              </a:rPr>
              <a:t>G</a:t>
            </a:r>
            <a:r>
              <a:rPr kumimoji="0" lang="zh-CN" altLang="en-US" sz="2400" b="0" kern="0" cap="none" spc="0" normalizeH="0" baseline="0" noProof="0">
                <a:latin typeface="华文新魏" panose="02010800040101010101" pitchFamily="2" charset="-122"/>
                <a:ea typeface="华文新魏" panose="02010800040101010101" pitchFamily="2" charset="-122"/>
                <a:cs typeface="+mn-cs"/>
              </a:rPr>
              <a:t>：</a:t>
            </a:r>
            <a:endParaRPr kumimoji="0" lang="zh-CN" altLang="en-US" sz="2400" b="0" kern="0" cap="none" spc="0" normalizeH="0" baseline="0" noProof="0">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E </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rPr>
              <a:t> T + E | T</a:t>
            </a:r>
            <a:endPar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endParaRPr>
          </a:p>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rPr>
              <a:t>T  int * T | int | (E)</a:t>
            </a:r>
            <a:endPar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5" name="矩形 4"/>
          <p:cNvSpPr/>
          <p:nvPr/>
        </p:nvSpPr>
        <p:spPr>
          <a:xfrm>
            <a:off x="1847851" y="3198813"/>
            <a:ext cx="1501775" cy="1200150"/>
          </a:xfrm>
          <a:prstGeom prst="rect">
            <a:avLst/>
          </a:prstGeom>
          <a:ln>
            <a:solidFill>
              <a:schemeClr val="tx2">
                <a:lumMod val="50000"/>
              </a:schemeClr>
            </a:solidFill>
          </a:ln>
        </p:spPr>
        <p:txBody>
          <a:bodyPr wrap="none">
            <a:spAutoFit/>
          </a:bodyPr>
          <a:lstStyle/>
          <a:p>
            <a:pPr marL="92075" lvl="2" indent="-92075">
              <a:defRPr/>
            </a:pPr>
            <a:r>
              <a:rPr lang="en-US" altLang="zh-CN" dirty="0">
                <a:latin typeface="Times New Roman" panose="02020603050405020304" charset="0"/>
                <a:cs typeface="Times New Roman" panose="02020603050405020304" charset="0"/>
              </a:rPr>
              <a:t>I</a:t>
            </a:r>
            <a:r>
              <a:rPr lang="en-US" altLang="zh-CN" baseline="-25000" dirty="0">
                <a:latin typeface="Times New Roman" panose="02020603050405020304" charset="0"/>
                <a:cs typeface="Times New Roman" panose="02020603050405020304" charset="0"/>
              </a:rPr>
              <a:t>0</a:t>
            </a:r>
            <a:r>
              <a:rPr lang="en-US" altLang="zh-CN" dirty="0">
                <a:latin typeface="Times New Roman" panose="02020603050405020304" charset="0"/>
                <a:cs typeface="Times New Roman" panose="02020603050405020304" charset="0"/>
              </a:rPr>
              <a:t>:S′</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S</a:t>
            </a:r>
            <a:endParaRPr lang="en-US" altLang="zh-CN" dirty="0">
              <a:latin typeface="Times New Roman" panose="02020603050405020304" charset="0"/>
              <a:cs typeface="Times New Roman" panose="02020603050405020304" charset="0"/>
            </a:endParaRPr>
          </a:p>
          <a:p>
            <a:pPr marL="365125" lvl="2" indent="-365125">
              <a:defRPr/>
            </a:pPr>
            <a:r>
              <a:rPr lang="en-US" altLang="zh-CN" dirty="0">
                <a:latin typeface="Times New Roman" panose="02020603050405020304" charset="0"/>
                <a:cs typeface="Times New Roman" panose="02020603050405020304" charset="0"/>
              </a:rPr>
              <a:t>    S→</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sym typeface="Symbol" panose="05050102010706020507" pitchFamily="18" charset="2"/>
              </a:rPr>
              <a:t>aA</a:t>
            </a:r>
            <a:endParaRPr lang="en-US" altLang="zh-CN" dirty="0">
              <a:latin typeface="Times New Roman" panose="02020603050405020304" charset="0"/>
              <a:cs typeface="Times New Roman" panose="02020603050405020304" charset="0"/>
              <a:sym typeface="Symbol" panose="05050102010706020507" pitchFamily="18" charset="2"/>
            </a:endParaRPr>
          </a:p>
          <a:p>
            <a:pPr marL="365125" lvl="2" indent="-365125">
              <a:defRPr/>
            </a:pP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S→</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sym typeface="Symbol" panose="05050102010706020507" pitchFamily="18" charset="2"/>
              </a:rPr>
              <a:t>bB</a:t>
            </a:r>
            <a:endParaRPr lang="en-US" altLang="zh-CN" dirty="0">
              <a:latin typeface="Times New Roman" panose="02020603050405020304" charset="0"/>
              <a:cs typeface="Times New Roman" panose="02020603050405020304" charset="0"/>
            </a:endParaRPr>
          </a:p>
        </p:txBody>
      </p:sp>
      <p:sp>
        <p:nvSpPr>
          <p:cNvPr id="6" name="矩形 5"/>
          <p:cNvSpPr/>
          <p:nvPr/>
        </p:nvSpPr>
        <p:spPr>
          <a:xfrm>
            <a:off x="6024563" y="3559176"/>
            <a:ext cx="1631950" cy="460375"/>
          </a:xfrm>
          <a:prstGeom prst="rect">
            <a:avLst/>
          </a:prstGeom>
          <a:solidFill>
            <a:schemeClr val="bg2">
              <a:lumMod val="20000"/>
              <a:lumOff val="80000"/>
            </a:schemeClr>
          </a:solidFill>
          <a:ln>
            <a:solidFill>
              <a:schemeClr val="tx2">
                <a:lumMod val="50000"/>
              </a:schemeClr>
            </a:solidFill>
          </a:ln>
        </p:spPr>
        <p:txBody>
          <a:bodyPr wrap="none">
            <a:spAutoFit/>
          </a:bodyPr>
          <a:lstStyle/>
          <a:p>
            <a:pPr marL="92075" lvl="2" indent="-92075">
              <a:defRPr/>
            </a:pPr>
            <a:r>
              <a:rPr lang="en-US" altLang="zh-CN" dirty="0">
                <a:solidFill>
                  <a:srgbClr val="FF0000"/>
                </a:solidFill>
                <a:latin typeface="Times New Roman" panose="02020603050405020304" charset="0"/>
                <a:cs typeface="Times New Roman" panose="02020603050405020304" charset="0"/>
              </a:rPr>
              <a:t>I</a:t>
            </a:r>
            <a:r>
              <a:rPr lang="en-US" altLang="zh-CN" baseline="-25000" dirty="0">
                <a:solidFill>
                  <a:srgbClr val="FF0000"/>
                </a:solidFill>
                <a:latin typeface="Times New Roman" panose="02020603050405020304" charset="0"/>
                <a:cs typeface="Times New Roman" panose="02020603050405020304" charset="0"/>
              </a:rPr>
              <a:t>1</a:t>
            </a:r>
            <a:r>
              <a:rPr lang="en-US" altLang="zh-CN" dirty="0">
                <a:solidFill>
                  <a:srgbClr val="FF0000"/>
                </a:solidFill>
                <a:latin typeface="Times New Roman" panose="02020603050405020304" charset="0"/>
                <a:cs typeface="Times New Roman" panose="02020603050405020304" charset="0"/>
              </a:rPr>
              <a:t>:S′</a:t>
            </a:r>
            <a:r>
              <a:rPr lang="zh-CN" altLang="en-US" dirty="0">
                <a:solidFill>
                  <a:srgbClr val="FF0000"/>
                </a:solidFill>
                <a:latin typeface="Times New Roman" panose="02020603050405020304" charset="0"/>
                <a:cs typeface="Times New Roman" panose="02020603050405020304" charset="0"/>
              </a:rPr>
              <a:t>→</a:t>
            </a:r>
            <a:r>
              <a:rPr lang="en-US" altLang="zh-CN" dirty="0">
                <a:solidFill>
                  <a:srgbClr val="FF0000"/>
                </a:solidFill>
                <a:latin typeface="Times New Roman" panose="02020603050405020304" charset="0"/>
                <a:cs typeface="Times New Roman" panose="02020603050405020304" charset="0"/>
                <a:sym typeface="Symbol" panose="05050102010706020507" pitchFamily="18" charset="2"/>
              </a:rPr>
              <a:t> </a:t>
            </a:r>
            <a:r>
              <a:rPr lang="en-US" altLang="zh-CN" dirty="0">
                <a:solidFill>
                  <a:srgbClr val="FF0000"/>
                </a:solidFill>
                <a:latin typeface="Times New Roman" panose="02020603050405020304" charset="0"/>
                <a:cs typeface="Times New Roman" panose="02020603050405020304" charset="0"/>
              </a:rPr>
              <a:t>S</a:t>
            </a:r>
            <a:r>
              <a:rPr lang="en-US" altLang="zh-CN" dirty="0">
                <a:solidFill>
                  <a:srgbClr val="FF0000"/>
                </a:solidFill>
                <a:latin typeface="Times New Roman" panose="02020603050405020304" charset="0"/>
                <a:cs typeface="Times New Roman" panose="02020603050405020304" charset="0"/>
                <a:sym typeface="Symbol" panose="05050102010706020507" pitchFamily="18" charset="2"/>
              </a:rPr>
              <a:t>   </a:t>
            </a:r>
            <a:endParaRPr lang="en-US" altLang="zh-CN" dirty="0">
              <a:solidFill>
                <a:srgbClr val="FF0000"/>
              </a:solidFill>
              <a:latin typeface="Times New Roman" panose="02020603050405020304" charset="0"/>
              <a:cs typeface="Times New Roman" panose="02020603050405020304" charset="0"/>
            </a:endParaRPr>
          </a:p>
        </p:txBody>
      </p:sp>
      <p:sp>
        <p:nvSpPr>
          <p:cNvPr id="7" name="TextBox 6"/>
          <p:cNvSpPr txBox="1">
            <a:spLocks noChangeArrowheads="1"/>
          </p:cNvSpPr>
          <p:nvPr/>
        </p:nvSpPr>
        <p:spPr bwMode="auto">
          <a:xfrm>
            <a:off x="3805238" y="3354388"/>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S</a:t>
            </a:r>
            <a:endParaRPr lang="zh-CN" altLang="en-US" sz="2400">
              <a:latin typeface="Times New Roman" panose="02020603050405020304" charset="0"/>
              <a:cs typeface="Times New Roman" panose="02020603050405020304" charset="0"/>
            </a:endParaRPr>
          </a:p>
        </p:txBody>
      </p:sp>
      <p:sp>
        <p:nvSpPr>
          <p:cNvPr id="8" name="矩形 7"/>
          <p:cNvSpPr/>
          <p:nvPr/>
        </p:nvSpPr>
        <p:spPr>
          <a:xfrm>
            <a:off x="4206875" y="2349500"/>
            <a:ext cx="1595438" cy="1200150"/>
          </a:xfrm>
          <a:prstGeom prst="rect">
            <a:avLst/>
          </a:prstGeom>
          <a:ln>
            <a:solidFill>
              <a:schemeClr val="tx2">
                <a:lumMod val="50000"/>
              </a:schemeClr>
            </a:solidFill>
          </a:ln>
        </p:spPr>
        <p:txBody>
          <a:bodyPr wrap="none">
            <a:spAutoFit/>
          </a:bodyPr>
          <a:lstStyle/>
          <a:p>
            <a:pPr marL="92075" lvl="2" indent="-92075">
              <a:defRPr/>
            </a:pPr>
            <a:r>
              <a:rPr lang="en-US" altLang="zh-CN" dirty="0">
                <a:latin typeface="Times New Roman" panose="02020603050405020304" charset="0"/>
                <a:cs typeface="Times New Roman" panose="02020603050405020304" charset="0"/>
              </a:rPr>
              <a:t>I</a:t>
            </a:r>
            <a:r>
              <a:rPr lang="en-US" altLang="zh-CN" baseline="-25000" dirty="0">
                <a:latin typeface="Times New Roman" panose="02020603050405020304" charset="0"/>
                <a:cs typeface="Times New Roman" panose="02020603050405020304" charset="0"/>
              </a:rPr>
              <a:t>2</a:t>
            </a:r>
            <a:r>
              <a:rPr lang="en-US" altLang="zh-CN" dirty="0">
                <a:latin typeface="Times New Roman" panose="02020603050405020304" charset="0"/>
                <a:cs typeface="Times New Roman" panose="02020603050405020304" charset="0"/>
              </a:rPr>
              <a:t>: S</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rPr>
              <a:t>a</a:t>
            </a:r>
            <a:r>
              <a:rPr lang="en-US" altLang="zh-CN" dirty="0" err="1">
                <a:latin typeface="Times New Roman" panose="02020603050405020304" charset="0"/>
                <a:cs typeface="Times New Roman" panose="02020603050405020304" charset="0"/>
                <a:sym typeface="Symbol" panose="05050102010706020507" pitchFamily="18" charset="2"/>
              </a:rPr>
              <a:t>A</a:t>
            </a:r>
            <a:endParaRPr lang="en-US" altLang="zh-CN" dirty="0">
              <a:latin typeface="Times New Roman" panose="02020603050405020304" charset="0"/>
              <a:cs typeface="Times New Roman" panose="02020603050405020304" charset="0"/>
              <a:sym typeface="Symbol" panose="05050102010706020507" pitchFamily="18" charset="2"/>
            </a:endParaRPr>
          </a:p>
          <a:p>
            <a:pPr marL="92075" lvl="2" indent="-92075">
              <a:defRPr/>
            </a:pPr>
            <a:r>
              <a:rPr lang="en-US" altLang="zh-CN" dirty="0">
                <a:latin typeface="Times New Roman" panose="02020603050405020304" charset="0"/>
                <a:cs typeface="Times New Roman" panose="02020603050405020304" charset="0"/>
              </a:rPr>
              <a:t>     A</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rPr>
              <a:t>cA</a:t>
            </a:r>
            <a:endParaRPr lang="en-US" altLang="zh-CN" dirty="0">
              <a:latin typeface="Times New Roman" panose="02020603050405020304" charset="0"/>
              <a:cs typeface="Times New Roman" panose="02020603050405020304" charset="0"/>
            </a:endParaRPr>
          </a:p>
          <a:p>
            <a:pPr marL="92075" lvl="2" indent="-92075">
              <a:defRPr/>
            </a:pPr>
            <a:r>
              <a:rPr lang="en-US" altLang="zh-CN" dirty="0">
                <a:latin typeface="Times New Roman" panose="02020603050405020304" charset="0"/>
                <a:cs typeface="Times New Roman" panose="02020603050405020304" charset="0"/>
              </a:rPr>
              <a:t>	    A</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d</a:t>
            </a:r>
            <a:endParaRPr lang="en-US" altLang="zh-CN" dirty="0">
              <a:latin typeface="Times New Roman" panose="02020603050405020304" charset="0"/>
              <a:cs typeface="Times New Roman" panose="02020603050405020304" charset="0"/>
            </a:endParaRPr>
          </a:p>
        </p:txBody>
      </p:sp>
      <p:cxnSp>
        <p:nvCxnSpPr>
          <p:cNvPr id="9" name="肘形连接符 8"/>
          <p:cNvCxnSpPr>
            <a:cxnSpLocks noChangeShapeType="1"/>
          </p:cNvCxnSpPr>
          <p:nvPr/>
        </p:nvCxnSpPr>
        <p:spPr bwMode="auto">
          <a:xfrm flipV="1">
            <a:off x="3349625" y="3143250"/>
            <a:ext cx="857250" cy="230188"/>
          </a:xfrm>
          <a:prstGeom prst="bentConnector3">
            <a:avLst>
              <a:gd name="adj1" fmla="val 50000"/>
            </a:avLst>
          </a:prstGeom>
          <a:noFill/>
          <a:ln w="31750" algn="ctr">
            <a:solidFill>
              <a:schemeClr val="tx1"/>
            </a:solidFill>
            <a:rou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p:cNvSpPr txBox="1">
            <a:spLocks noChangeArrowheads="1"/>
          </p:cNvSpPr>
          <p:nvPr/>
        </p:nvSpPr>
        <p:spPr bwMode="auto">
          <a:xfrm>
            <a:off x="3458245" y="2911476"/>
            <a:ext cx="3209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a</a:t>
            </a:r>
            <a:endParaRPr lang="zh-CN" altLang="en-US" sz="2400">
              <a:latin typeface="Times New Roman" panose="02020603050405020304" charset="0"/>
              <a:cs typeface="Times New Roman" panose="02020603050405020304" charset="0"/>
            </a:endParaRPr>
          </a:p>
        </p:txBody>
      </p:sp>
      <p:sp>
        <p:nvSpPr>
          <p:cNvPr id="11" name="矩形 10"/>
          <p:cNvSpPr/>
          <p:nvPr/>
        </p:nvSpPr>
        <p:spPr>
          <a:xfrm>
            <a:off x="4225926" y="3962400"/>
            <a:ext cx="1597025" cy="1200150"/>
          </a:xfrm>
          <a:prstGeom prst="rect">
            <a:avLst/>
          </a:prstGeom>
          <a:ln>
            <a:solidFill>
              <a:schemeClr val="tx2">
                <a:lumMod val="50000"/>
              </a:schemeClr>
            </a:solidFill>
          </a:ln>
        </p:spPr>
        <p:txBody>
          <a:bodyPr wrap="none">
            <a:spAutoFit/>
          </a:bodyPr>
          <a:lstStyle/>
          <a:p>
            <a:pPr marL="92075" lvl="2" indent="-92075">
              <a:defRPr/>
            </a:pPr>
            <a:r>
              <a:rPr lang="en-US" altLang="zh-CN" dirty="0">
                <a:latin typeface="Times New Roman" panose="02020603050405020304" charset="0"/>
                <a:cs typeface="Times New Roman" panose="02020603050405020304" charset="0"/>
              </a:rPr>
              <a:t>I</a:t>
            </a:r>
            <a:r>
              <a:rPr lang="en-US" altLang="zh-CN" baseline="-25000" dirty="0">
                <a:latin typeface="Times New Roman" panose="02020603050405020304" charset="0"/>
                <a:cs typeface="Times New Roman" panose="02020603050405020304" charset="0"/>
              </a:rPr>
              <a:t>3</a:t>
            </a:r>
            <a:r>
              <a:rPr lang="en-US" altLang="zh-CN" dirty="0">
                <a:latin typeface="Times New Roman" panose="02020603050405020304" charset="0"/>
                <a:cs typeface="Times New Roman" panose="02020603050405020304" charset="0"/>
              </a:rPr>
              <a:t>: S</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rPr>
              <a:t>b</a:t>
            </a:r>
            <a:r>
              <a:rPr lang="en-US" altLang="zh-CN" dirty="0" err="1">
                <a:latin typeface="Times New Roman" panose="02020603050405020304" charset="0"/>
                <a:cs typeface="Times New Roman" panose="02020603050405020304" charset="0"/>
                <a:sym typeface="Symbol" panose="05050102010706020507" pitchFamily="18" charset="2"/>
              </a:rPr>
              <a:t>B</a:t>
            </a:r>
            <a:endParaRPr lang="en-US" altLang="zh-CN" dirty="0">
              <a:latin typeface="Times New Roman" panose="02020603050405020304" charset="0"/>
              <a:cs typeface="Times New Roman" panose="02020603050405020304" charset="0"/>
              <a:sym typeface="Symbol" panose="05050102010706020507" pitchFamily="18" charset="2"/>
            </a:endParaRPr>
          </a:p>
          <a:p>
            <a:pPr marL="92075" lvl="2" indent="-92075">
              <a:defRPr/>
            </a:pPr>
            <a:r>
              <a:rPr lang="en-US" altLang="zh-CN" dirty="0">
                <a:latin typeface="Times New Roman" panose="02020603050405020304" charset="0"/>
                <a:cs typeface="Times New Roman" panose="02020603050405020304" charset="0"/>
              </a:rPr>
              <a:t>     B</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rPr>
              <a:t>cB</a:t>
            </a:r>
            <a:endParaRPr lang="en-US" altLang="zh-CN" dirty="0">
              <a:latin typeface="Times New Roman" panose="02020603050405020304" charset="0"/>
              <a:cs typeface="Times New Roman" panose="02020603050405020304" charset="0"/>
            </a:endParaRPr>
          </a:p>
          <a:p>
            <a:pPr marL="92075" lvl="2" indent="-92075">
              <a:defRPr/>
            </a:pPr>
            <a:r>
              <a:rPr lang="en-US" altLang="zh-CN" dirty="0">
                <a:latin typeface="Times New Roman" panose="02020603050405020304" charset="0"/>
                <a:cs typeface="Times New Roman" panose="02020603050405020304" charset="0"/>
              </a:rPr>
              <a:t>	    B</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d</a:t>
            </a:r>
            <a:endParaRPr lang="en-US" altLang="zh-CN" dirty="0">
              <a:latin typeface="Times New Roman" panose="02020603050405020304" charset="0"/>
              <a:cs typeface="Times New Roman" panose="02020603050405020304" charset="0"/>
            </a:endParaRPr>
          </a:p>
        </p:txBody>
      </p:sp>
      <p:cxnSp>
        <p:nvCxnSpPr>
          <p:cNvPr id="12" name="肘形连接符 11"/>
          <p:cNvCxnSpPr>
            <a:cxnSpLocks noChangeShapeType="1"/>
          </p:cNvCxnSpPr>
          <p:nvPr/>
        </p:nvCxnSpPr>
        <p:spPr bwMode="auto">
          <a:xfrm>
            <a:off x="3389313" y="4100513"/>
            <a:ext cx="817562" cy="284162"/>
          </a:xfrm>
          <a:prstGeom prst="bentConnector3">
            <a:avLst>
              <a:gd name="adj1" fmla="val 50000"/>
            </a:avLst>
          </a:prstGeom>
          <a:noFill/>
          <a:ln w="31750" algn="ctr">
            <a:solidFill>
              <a:schemeClr val="tx1"/>
            </a:solidFill>
            <a:rou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p:cNvSpPr txBox="1">
            <a:spLocks noChangeArrowheads="1"/>
          </p:cNvSpPr>
          <p:nvPr/>
        </p:nvSpPr>
        <p:spPr bwMode="auto">
          <a:xfrm>
            <a:off x="3458161" y="410051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b</a:t>
            </a:r>
            <a:endParaRPr lang="zh-CN" altLang="en-US" sz="2400">
              <a:latin typeface="Times New Roman" panose="02020603050405020304" charset="0"/>
              <a:cs typeface="Times New Roman" panose="02020603050405020304" charset="0"/>
            </a:endParaRPr>
          </a:p>
        </p:txBody>
      </p:sp>
      <p:cxnSp>
        <p:nvCxnSpPr>
          <p:cNvPr id="14" name="直接箭头连接符 13"/>
          <p:cNvCxnSpPr>
            <a:cxnSpLocks noChangeShapeType="1"/>
            <a:stCxn id="5" idx="3"/>
            <a:endCxn id="6" idx="1"/>
          </p:cNvCxnSpPr>
          <p:nvPr/>
        </p:nvCxnSpPr>
        <p:spPr bwMode="auto">
          <a:xfrm flipV="1">
            <a:off x="3349625" y="3789364"/>
            <a:ext cx="2674938" cy="9525"/>
          </a:xfrm>
          <a:prstGeom prst="straightConnector1">
            <a:avLst/>
          </a:prstGeom>
          <a:noFill/>
          <a:ln w="31750" algn="ctr">
            <a:solidFill>
              <a:schemeClr val="tx1"/>
            </a:solidFill>
            <a:rou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矩形 18"/>
          <p:cNvSpPr/>
          <p:nvPr/>
        </p:nvSpPr>
        <p:spPr>
          <a:xfrm>
            <a:off x="4244975" y="990600"/>
            <a:ext cx="1657350" cy="1200150"/>
          </a:xfrm>
          <a:prstGeom prst="rect">
            <a:avLst/>
          </a:prstGeom>
          <a:ln>
            <a:solidFill>
              <a:schemeClr val="tx2">
                <a:lumMod val="50000"/>
              </a:schemeClr>
            </a:solidFill>
          </a:ln>
        </p:spPr>
        <p:txBody>
          <a:bodyPr wrap="none">
            <a:spAutoFit/>
          </a:bodyPr>
          <a:lstStyle/>
          <a:p>
            <a:pPr marL="92075" lvl="2" indent="-92075">
              <a:defRPr/>
            </a:pPr>
            <a:r>
              <a:rPr lang="en-US" altLang="zh-CN" dirty="0">
                <a:latin typeface="Times New Roman" panose="02020603050405020304" charset="0"/>
                <a:cs typeface="Times New Roman" panose="02020603050405020304" charset="0"/>
              </a:rPr>
              <a:t>I</a:t>
            </a:r>
            <a:r>
              <a:rPr lang="en-US" altLang="zh-CN" baseline="-25000" dirty="0">
                <a:latin typeface="Times New Roman" panose="02020603050405020304" charset="0"/>
                <a:cs typeface="Times New Roman" panose="02020603050405020304" charset="0"/>
              </a:rPr>
              <a:t>4</a:t>
            </a:r>
            <a:r>
              <a:rPr lang="en-US" altLang="zh-CN" dirty="0">
                <a:latin typeface="Times New Roman" panose="02020603050405020304" charset="0"/>
                <a:cs typeface="Times New Roman" panose="02020603050405020304" charset="0"/>
              </a:rPr>
              <a:t>: A</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rPr>
              <a:t>c</a:t>
            </a:r>
            <a:r>
              <a:rPr lang="en-US" altLang="zh-CN" dirty="0" err="1">
                <a:latin typeface="Times New Roman" panose="02020603050405020304" charset="0"/>
                <a:cs typeface="Times New Roman" panose="02020603050405020304" charset="0"/>
                <a:sym typeface="Symbol" panose="05050102010706020507" pitchFamily="18" charset="2"/>
              </a:rPr>
              <a:t>A</a:t>
            </a:r>
            <a:endParaRPr lang="en-US" altLang="zh-CN" dirty="0">
              <a:latin typeface="Times New Roman" panose="02020603050405020304" charset="0"/>
              <a:cs typeface="Times New Roman" panose="02020603050405020304" charset="0"/>
              <a:sym typeface="Symbol" panose="05050102010706020507" pitchFamily="18" charset="2"/>
            </a:endParaRPr>
          </a:p>
          <a:p>
            <a:pPr marL="92075" lvl="2" indent="-92075">
              <a:defRPr/>
            </a:pPr>
            <a:r>
              <a:rPr lang="en-US" altLang="zh-CN" dirty="0">
                <a:latin typeface="Times New Roman" panose="02020603050405020304" charset="0"/>
                <a:cs typeface="Times New Roman" panose="02020603050405020304" charset="0"/>
              </a:rPr>
              <a:t>     A</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rPr>
              <a:t>cA</a:t>
            </a:r>
            <a:endParaRPr lang="en-US" altLang="zh-CN" dirty="0">
              <a:latin typeface="Times New Roman" panose="02020603050405020304" charset="0"/>
              <a:cs typeface="Times New Roman" panose="02020603050405020304" charset="0"/>
            </a:endParaRPr>
          </a:p>
          <a:p>
            <a:pPr marL="92075" lvl="2" indent="-92075">
              <a:defRPr/>
            </a:pPr>
            <a:r>
              <a:rPr lang="en-US" altLang="zh-CN" dirty="0">
                <a:latin typeface="Times New Roman" panose="02020603050405020304" charset="0"/>
                <a:cs typeface="Times New Roman" panose="02020603050405020304" charset="0"/>
              </a:rPr>
              <a:t>	    A</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d</a:t>
            </a:r>
            <a:endParaRPr lang="en-US" altLang="zh-CN" dirty="0">
              <a:latin typeface="Times New Roman" panose="02020603050405020304" charset="0"/>
              <a:cs typeface="Times New Roman" panose="02020603050405020304" charset="0"/>
            </a:endParaRPr>
          </a:p>
        </p:txBody>
      </p:sp>
      <p:cxnSp>
        <p:nvCxnSpPr>
          <p:cNvPr id="20" name="曲线连接符 19"/>
          <p:cNvCxnSpPr>
            <a:cxnSpLocks noChangeShapeType="1"/>
            <a:endCxn id="19" idx="1"/>
          </p:cNvCxnSpPr>
          <p:nvPr/>
        </p:nvCxnSpPr>
        <p:spPr bwMode="auto">
          <a:xfrm rot="10800000" flipH="1">
            <a:off x="4206875" y="1590675"/>
            <a:ext cx="38100" cy="1358900"/>
          </a:xfrm>
          <a:prstGeom prst="curvedConnector3">
            <a:avLst>
              <a:gd name="adj1" fmla="val -2020755"/>
            </a:avLst>
          </a:prstGeom>
          <a:noFill/>
          <a:ln w="31750" algn="ctr">
            <a:solidFill>
              <a:schemeClr val="tx1"/>
            </a:solidFill>
            <a:rou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Box 20"/>
          <p:cNvSpPr txBox="1">
            <a:spLocks noChangeArrowheads="1"/>
          </p:cNvSpPr>
          <p:nvPr/>
        </p:nvSpPr>
        <p:spPr bwMode="auto">
          <a:xfrm>
            <a:off x="3068639" y="1912938"/>
            <a:ext cx="3206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c</a:t>
            </a:r>
            <a:endParaRPr lang="zh-CN" altLang="en-US" sz="2400" dirty="0">
              <a:latin typeface="Times New Roman" panose="02020603050405020304" charset="0"/>
              <a:cs typeface="Times New Roman" panose="02020603050405020304" charset="0"/>
            </a:endParaRPr>
          </a:p>
        </p:txBody>
      </p:sp>
      <p:sp>
        <p:nvSpPr>
          <p:cNvPr id="22" name="矩形 21"/>
          <p:cNvSpPr/>
          <p:nvPr/>
        </p:nvSpPr>
        <p:spPr>
          <a:xfrm>
            <a:off x="8262939" y="2117726"/>
            <a:ext cx="1760537" cy="461963"/>
          </a:xfrm>
          <a:prstGeom prst="rect">
            <a:avLst/>
          </a:prstGeom>
          <a:solidFill>
            <a:srgbClr val="FFFF00"/>
          </a:solidFill>
          <a:ln>
            <a:solidFill>
              <a:schemeClr val="tx2">
                <a:lumMod val="50000"/>
              </a:schemeClr>
            </a:solidFill>
          </a:ln>
        </p:spPr>
        <p:txBody>
          <a:bodyPr wrap="none">
            <a:spAutoFit/>
          </a:bodyPr>
          <a:lstStyle/>
          <a:p>
            <a:pPr marL="92075" lvl="2" indent="-92075">
              <a:defRPr/>
            </a:pPr>
            <a:r>
              <a:rPr lang="en-US" altLang="zh-CN" dirty="0">
                <a:latin typeface="Times New Roman" panose="02020603050405020304" charset="0"/>
                <a:cs typeface="Times New Roman" panose="02020603050405020304" charset="0"/>
              </a:rPr>
              <a:t>I</a:t>
            </a:r>
            <a:r>
              <a:rPr lang="en-US" altLang="zh-CN" baseline="-25000" dirty="0">
                <a:latin typeface="Times New Roman" panose="02020603050405020304" charset="0"/>
                <a:cs typeface="Times New Roman" panose="02020603050405020304" charset="0"/>
              </a:rPr>
              <a:t>10</a:t>
            </a:r>
            <a:r>
              <a:rPr lang="en-US" altLang="zh-CN" dirty="0">
                <a:latin typeface="Times New Roman" panose="02020603050405020304" charset="0"/>
                <a:cs typeface="Times New Roman" panose="02020603050405020304" charset="0"/>
              </a:rPr>
              <a:t>: A</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d</a:t>
            </a:r>
            <a:r>
              <a:rPr lang="en-US" altLang="zh-CN" dirty="0">
                <a:latin typeface="Times New Roman" panose="02020603050405020304" charset="0"/>
                <a:cs typeface="Times New Roman" panose="02020603050405020304" charset="0"/>
              </a:rPr>
              <a:t>   </a:t>
            </a:r>
            <a:endParaRPr lang="en-US" altLang="zh-CN" dirty="0">
              <a:latin typeface="Times New Roman" panose="02020603050405020304" charset="0"/>
              <a:cs typeface="Times New Roman" panose="02020603050405020304" charset="0"/>
            </a:endParaRPr>
          </a:p>
        </p:txBody>
      </p:sp>
      <p:cxnSp>
        <p:nvCxnSpPr>
          <p:cNvPr id="23" name="直接箭头连接符 22"/>
          <p:cNvCxnSpPr>
            <a:cxnSpLocks noChangeShapeType="1"/>
          </p:cNvCxnSpPr>
          <p:nvPr/>
        </p:nvCxnSpPr>
        <p:spPr bwMode="auto">
          <a:xfrm flipV="1">
            <a:off x="5822950" y="2549526"/>
            <a:ext cx="2439988" cy="200025"/>
          </a:xfrm>
          <a:prstGeom prst="straightConnector1">
            <a:avLst/>
          </a:prstGeom>
          <a:noFill/>
          <a:ln w="31750" algn="ctr">
            <a:solidFill>
              <a:schemeClr val="tx1"/>
            </a:solidFill>
            <a:rou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23"/>
          <p:cNvSpPr txBox="1">
            <a:spLocks noChangeArrowheads="1"/>
          </p:cNvSpPr>
          <p:nvPr/>
        </p:nvSpPr>
        <p:spPr bwMode="auto">
          <a:xfrm>
            <a:off x="6889542" y="2209801"/>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d</a:t>
            </a:r>
            <a:endParaRPr lang="zh-CN" altLang="en-US" sz="2400">
              <a:latin typeface="Times New Roman" panose="02020603050405020304" charset="0"/>
              <a:cs typeface="Times New Roman" panose="02020603050405020304" charset="0"/>
            </a:endParaRPr>
          </a:p>
        </p:txBody>
      </p:sp>
      <p:sp>
        <p:nvSpPr>
          <p:cNvPr id="25" name="矩形 24"/>
          <p:cNvSpPr/>
          <p:nvPr/>
        </p:nvSpPr>
        <p:spPr>
          <a:xfrm>
            <a:off x="8286751" y="2881314"/>
            <a:ext cx="1736725" cy="460375"/>
          </a:xfrm>
          <a:prstGeom prst="rect">
            <a:avLst/>
          </a:prstGeom>
          <a:solidFill>
            <a:srgbClr val="FFFF00"/>
          </a:solidFill>
          <a:ln>
            <a:solidFill>
              <a:schemeClr val="tx2">
                <a:lumMod val="50000"/>
              </a:schemeClr>
            </a:solidFill>
          </a:ln>
        </p:spPr>
        <p:txBody>
          <a:bodyPr>
            <a:spAutoFit/>
          </a:bodyPr>
          <a:lstStyle/>
          <a:p>
            <a:pPr marL="92075" lvl="2" indent="-92075">
              <a:defRPr/>
            </a:pPr>
            <a:r>
              <a:rPr lang="en-US" altLang="zh-CN" dirty="0">
                <a:latin typeface="Times New Roman" panose="02020603050405020304" charset="0"/>
                <a:cs typeface="Times New Roman" panose="02020603050405020304" charset="0"/>
              </a:rPr>
              <a:t>I</a:t>
            </a:r>
            <a:r>
              <a:rPr lang="en-US" altLang="zh-CN" baseline="-25000" dirty="0">
                <a:latin typeface="Times New Roman" panose="02020603050405020304" charset="0"/>
                <a:cs typeface="Times New Roman" panose="02020603050405020304" charset="0"/>
              </a:rPr>
              <a:t>6</a:t>
            </a:r>
            <a:r>
              <a:rPr lang="en-US" altLang="zh-CN" dirty="0">
                <a:latin typeface="Times New Roman" panose="02020603050405020304" charset="0"/>
                <a:cs typeface="Times New Roman" panose="02020603050405020304" charset="0"/>
              </a:rPr>
              <a:t>: S</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rPr>
              <a:t>a</a:t>
            </a:r>
            <a:r>
              <a:rPr lang="en-US" altLang="zh-CN" dirty="0" err="1">
                <a:latin typeface="Times New Roman" panose="02020603050405020304" charset="0"/>
                <a:cs typeface="Times New Roman" panose="02020603050405020304" charset="0"/>
                <a:sym typeface="Symbol" panose="05050102010706020507" pitchFamily="18" charset="2"/>
              </a:rPr>
              <a:t>A</a:t>
            </a:r>
            <a:r>
              <a:rPr lang="en-US" altLang="zh-CN" dirty="0">
                <a:latin typeface="Times New Roman" panose="02020603050405020304" charset="0"/>
                <a:cs typeface="Times New Roman" panose="02020603050405020304" charset="0"/>
                <a:sym typeface="Symbol" panose="05050102010706020507" pitchFamily="18" charset="2"/>
              </a:rPr>
              <a:t></a:t>
            </a:r>
            <a:r>
              <a:rPr lang="en-US" altLang="zh-CN" dirty="0">
                <a:latin typeface="Times New Roman" panose="02020603050405020304" charset="0"/>
                <a:cs typeface="Times New Roman" panose="02020603050405020304" charset="0"/>
              </a:rPr>
              <a:t>   </a:t>
            </a:r>
            <a:endParaRPr lang="en-US" altLang="zh-CN" dirty="0">
              <a:latin typeface="Times New Roman" panose="02020603050405020304" charset="0"/>
              <a:cs typeface="Times New Roman" panose="02020603050405020304" charset="0"/>
            </a:endParaRPr>
          </a:p>
        </p:txBody>
      </p:sp>
      <p:cxnSp>
        <p:nvCxnSpPr>
          <p:cNvPr id="26" name="直接箭头连接符 25"/>
          <p:cNvCxnSpPr>
            <a:cxnSpLocks noChangeShapeType="1"/>
          </p:cNvCxnSpPr>
          <p:nvPr/>
        </p:nvCxnSpPr>
        <p:spPr bwMode="auto">
          <a:xfrm flipV="1">
            <a:off x="5822950" y="3143250"/>
            <a:ext cx="2463800" cy="0"/>
          </a:xfrm>
          <a:prstGeom prst="straightConnector1">
            <a:avLst/>
          </a:prstGeom>
          <a:noFill/>
          <a:ln w="31750" algn="ctr">
            <a:solidFill>
              <a:schemeClr val="tx1"/>
            </a:solidFill>
            <a:rou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a:spLocks noChangeArrowheads="1"/>
          </p:cNvSpPr>
          <p:nvPr/>
        </p:nvSpPr>
        <p:spPr bwMode="auto">
          <a:xfrm>
            <a:off x="7059613" y="2741613"/>
            <a:ext cx="406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A</a:t>
            </a:r>
            <a:endParaRPr lang="zh-CN" altLang="en-US" sz="2400">
              <a:latin typeface="Times New Roman" panose="02020603050405020304" charset="0"/>
              <a:cs typeface="Times New Roman" panose="02020603050405020304" charset="0"/>
            </a:endParaRPr>
          </a:p>
        </p:txBody>
      </p:sp>
      <p:cxnSp>
        <p:nvCxnSpPr>
          <p:cNvPr id="28" name="曲线连接符 27"/>
          <p:cNvCxnSpPr>
            <a:cxnSpLocks noChangeShapeType="1"/>
          </p:cNvCxnSpPr>
          <p:nvPr/>
        </p:nvCxnSpPr>
        <p:spPr bwMode="auto">
          <a:xfrm rot="16200000" flipH="1">
            <a:off x="5187951" y="876301"/>
            <a:ext cx="600075" cy="828675"/>
          </a:xfrm>
          <a:prstGeom prst="curvedConnector4">
            <a:avLst>
              <a:gd name="adj1" fmla="val -38088"/>
              <a:gd name="adj2" fmla="val 127606"/>
            </a:avLst>
          </a:prstGeom>
          <a:noFill/>
          <a:ln w="31750" algn="ctr">
            <a:solidFill>
              <a:schemeClr val="tx1"/>
            </a:solidFill>
            <a:rou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Box 28"/>
          <p:cNvSpPr txBox="1">
            <a:spLocks noChangeArrowheads="1"/>
          </p:cNvSpPr>
          <p:nvPr/>
        </p:nvSpPr>
        <p:spPr bwMode="auto">
          <a:xfrm>
            <a:off x="6151564" y="1025526"/>
            <a:ext cx="320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c</a:t>
            </a:r>
            <a:endParaRPr lang="zh-CN" altLang="en-US" sz="2400">
              <a:latin typeface="Times New Roman" panose="02020603050405020304" charset="0"/>
              <a:cs typeface="Times New Roman" panose="02020603050405020304" charset="0"/>
            </a:endParaRPr>
          </a:p>
        </p:txBody>
      </p:sp>
      <p:sp>
        <p:nvSpPr>
          <p:cNvPr id="30" name="矩形 29"/>
          <p:cNvSpPr/>
          <p:nvPr/>
        </p:nvSpPr>
        <p:spPr>
          <a:xfrm>
            <a:off x="8262939" y="1470026"/>
            <a:ext cx="1732205" cy="461665"/>
          </a:xfrm>
          <a:prstGeom prst="rect">
            <a:avLst/>
          </a:prstGeom>
          <a:solidFill>
            <a:srgbClr val="FFFF00"/>
          </a:solidFill>
          <a:ln>
            <a:solidFill>
              <a:schemeClr val="tx2">
                <a:lumMod val="50000"/>
              </a:schemeClr>
            </a:solidFill>
          </a:ln>
        </p:spPr>
        <p:txBody>
          <a:bodyPr wrap="none">
            <a:spAutoFit/>
          </a:bodyPr>
          <a:lstStyle/>
          <a:p>
            <a:pPr marL="92075" lvl="2" indent="-92075">
              <a:defRPr/>
            </a:pPr>
            <a:r>
              <a:rPr lang="en-US" altLang="zh-CN" dirty="0">
                <a:latin typeface="Times New Roman" panose="02020603050405020304" charset="0"/>
                <a:cs typeface="Times New Roman" panose="02020603050405020304" charset="0"/>
              </a:rPr>
              <a:t>I</a:t>
            </a:r>
            <a:r>
              <a:rPr lang="en-US" altLang="zh-CN" baseline="-25000" dirty="0">
                <a:latin typeface="Times New Roman" panose="02020603050405020304" charset="0"/>
                <a:cs typeface="Times New Roman" panose="02020603050405020304" charset="0"/>
              </a:rPr>
              <a:t>8</a:t>
            </a:r>
            <a:r>
              <a:rPr lang="en-US" altLang="zh-CN" dirty="0">
                <a:latin typeface="Times New Roman" panose="02020603050405020304" charset="0"/>
                <a:cs typeface="Times New Roman" panose="02020603050405020304" charset="0"/>
              </a:rPr>
              <a:t>: A</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rPr>
              <a:t>c</a:t>
            </a:r>
            <a:r>
              <a:rPr lang="en-US" altLang="zh-CN" dirty="0" err="1">
                <a:latin typeface="Times New Roman" panose="02020603050405020304" charset="0"/>
                <a:cs typeface="Times New Roman" panose="02020603050405020304" charset="0"/>
                <a:sym typeface="Symbol" panose="05050102010706020507" pitchFamily="18" charset="2"/>
              </a:rPr>
              <a:t>A</a:t>
            </a:r>
            <a:r>
              <a:rPr lang="en-US" altLang="zh-CN" dirty="0">
                <a:latin typeface="Times New Roman" panose="02020603050405020304" charset="0"/>
                <a:cs typeface="Times New Roman" panose="02020603050405020304" charset="0"/>
                <a:sym typeface="Symbol" panose="05050102010706020507" pitchFamily="18" charset="2"/>
              </a:rPr>
              <a:t></a:t>
            </a:r>
            <a:r>
              <a:rPr lang="en-US" altLang="zh-CN" dirty="0">
                <a:latin typeface="Times New Roman" panose="02020603050405020304" charset="0"/>
                <a:cs typeface="Times New Roman" panose="02020603050405020304" charset="0"/>
              </a:rPr>
              <a:t>  </a:t>
            </a:r>
            <a:endParaRPr lang="en-US" altLang="zh-CN" dirty="0">
              <a:latin typeface="Times New Roman" panose="02020603050405020304" charset="0"/>
              <a:cs typeface="Times New Roman" panose="02020603050405020304" charset="0"/>
            </a:endParaRPr>
          </a:p>
        </p:txBody>
      </p:sp>
      <p:cxnSp>
        <p:nvCxnSpPr>
          <p:cNvPr id="31" name="直接箭头连接符 30"/>
          <p:cNvCxnSpPr>
            <a:cxnSpLocks noChangeShapeType="1"/>
            <a:endCxn id="30" idx="1"/>
          </p:cNvCxnSpPr>
          <p:nvPr/>
        </p:nvCxnSpPr>
        <p:spPr bwMode="auto">
          <a:xfrm flipV="1">
            <a:off x="5919788" y="1700858"/>
            <a:ext cx="2343150" cy="8882"/>
          </a:xfrm>
          <a:prstGeom prst="straightConnector1">
            <a:avLst/>
          </a:prstGeom>
          <a:noFill/>
          <a:ln w="31750" algn="ctr">
            <a:solidFill>
              <a:schemeClr val="tx1"/>
            </a:solidFill>
            <a:rou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箭头连接符 31"/>
          <p:cNvCxnSpPr>
            <a:cxnSpLocks noChangeShapeType="1"/>
          </p:cNvCxnSpPr>
          <p:nvPr/>
        </p:nvCxnSpPr>
        <p:spPr bwMode="auto">
          <a:xfrm>
            <a:off x="5919788" y="1912939"/>
            <a:ext cx="2343150" cy="357187"/>
          </a:xfrm>
          <a:prstGeom prst="straightConnector1">
            <a:avLst/>
          </a:prstGeom>
          <a:noFill/>
          <a:ln w="31750" algn="ctr">
            <a:solidFill>
              <a:schemeClr val="tx1"/>
            </a:solidFill>
            <a:rou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p:cNvSpPr txBox="1">
            <a:spLocks noChangeArrowheads="1"/>
          </p:cNvSpPr>
          <p:nvPr/>
        </p:nvSpPr>
        <p:spPr bwMode="auto">
          <a:xfrm>
            <a:off x="6033086" y="1930401"/>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d</a:t>
            </a:r>
            <a:endParaRPr lang="zh-CN" altLang="en-US" sz="2400">
              <a:latin typeface="Times New Roman" panose="02020603050405020304" charset="0"/>
              <a:cs typeface="Times New Roman" panose="02020603050405020304" charset="0"/>
            </a:endParaRPr>
          </a:p>
        </p:txBody>
      </p:sp>
      <p:sp>
        <p:nvSpPr>
          <p:cNvPr id="34" name="TextBox 33"/>
          <p:cNvSpPr txBox="1">
            <a:spLocks noChangeArrowheads="1"/>
          </p:cNvSpPr>
          <p:nvPr/>
        </p:nvSpPr>
        <p:spPr bwMode="auto">
          <a:xfrm>
            <a:off x="7032625" y="1268413"/>
            <a:ext cx="4079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A</a:t>
            </a:r>
            <a:endParaRPr lang="zh-CN" altLang="en-US" sz="2400">
              <a:latin typeface="Times New Roman" panose="02020603050405020304" charset="0"/>
              <a:cs typeface="Times New Roman" panose="02020603050405020304" charset="0"/>
            </a:endParaRPr>
          </a:p>
        </p:txBody>
      </p:sp>
      <p:sp>
        <p:nvSpPr>
          <p:cNvPr id="15" name="标题 2"/>
          <p:cNvSpPr>
            <a:spLocks noGrp="1"/>
          </p:cNvSpPr>
          <p:nvPr/>
        </p:nvSpPr>
        <p:spPr>
          <a:xfrm>
            <a:off x="796507" y="42508"/>
            <a:ext cx="11023600" cy="722196"/>
          </a:xfrm>
          <a:prstGeom prst="rect">
            <a:avLst/>
          </a:prstGeom>
          <a:noFill/>
          <a:ln>
            <a:noFill/>
          </a:ln>
        </p:spPr>
        <p:txBody>
          <a:bodyPr vert="horz" wrap="square" lIns="91440" tIns="45720" rIns="91440" bIns="45720" numCol="1" anchor="b" anchorCtr="0" compatLnSpc="1"/>
          <a:lstStyle>
            <a:lvl1pPr algn="l" rtl="0" eaLnBrk="1" fontAlgn="base" hangingPunct="1">
              <a:spcBef>
                <a:spcPct val="0"/>
              </a:spcBef>
              <a:spcAft>
                <a:spcPct val="0"/>
              </a:spcAft>
              <a:defRPr sz="4000" b="1">
                <a:solidFill>
                  <a:schemeClr val="bg1"/>
                </a:solidFill>
                <a:latin typeface="华文新魏" panose="02010800040101010101" pitchFamily="2" charset="-122"/>
                <a:ea typeface="华文新魏" panose="02010800040101010101" pitchFamily="2" charset="-122"/>
                <a:cs typeface="华文新魏" panose="02010800040101010101" pitchFamily="2" charset="-122"/>
              </a:defRPr>
            </a:lvl1pPr>
            <a:lvl2pPr algn="l" rtl="0" eaLnBrk="1" fontAlgn="base" hangingPunct="1">
              <a:spcBef>
                <a:spcPct val="0"/>
              </a:spcBef>
              <a:spcAft>
                <a:spcPct val="0"/>
              </a:spcAft>
              <a:defRPr sz="2025">
                <a:solidFill>
                  <a:schemeClr val="tx1"/>
                </a:solidFill>
                <a:latin typeface="Lucida Sans" panose="020B0602030504020204" pitchFamily="-65" charset="0"/>
                <a:ea typeface="MS PGothic" panose="020B0600070205080204" pitchFamily="-65" charset="-128"/>
                <a:cs typeface="MS PGothic" panose="020B0600070205080204" pitchFamily="-65" charset="-128"/>
              </a:defRPr>
            </a:lvl2pPr>
            <a:lvl3pPr algn="l" rtl="0" eaLnBrk="1" fontAlgn="base" hangingPunct="1">
              <a:spcBef>
                <a:spcPct val="0"/>
              </a:spcBef>
              <a:spcAft>
                <a:spcPct val="0"/>
              </a:spcAft>
              <a:defRPr sz="2025">
                <a:solidFill>
                  <a:schemeClr val="tx1"/>
                </a:solidFill>
                <a:latin typeface="Lucida Sans" panose="020B0602030504020204" pitchFamily="-65" charset="0"/>
                <a:ea typeface="MS PGothic" panose="020B0600070205080204" pitchFamily="-65" charset="-128"/>
                <a:cs typeface="MS PGothic" panose="020B0600070205080204" pitchFamily="-65" charset="-128"/>
              </a:defRPr>
            </a:lvl3pPr>
            <a:lvl4pPr algn="l" rtl="0" eaLnBrk="1" fontAlgn="base" hangingPunct="1">
              <a:spcBef>
                <a:spcPct val="0"/>
              </a:spcBef>
              <a:spcAft>
                <a:spcPct val="0"/>
              </a:spcAft>
              <a:defRPr sz="2025">
                <a:solidFill>
                  <a:schemeClr val="tx1"/>
                </a:solidFill>
                <a:latin typeface="Lucida Sans" panose="020B0602030504020204" pitchFamily="-65" charset="0"/>
                <a:ea typeface="MS PGothic" panose="020B0600070205080204" pitchFamily="-65" charset="-128"/>
                <a:cs typeface="MS PGothic" panose="020B0600070205080204" pitchFamily="-65" charset="-128"/>
              </a:defRPr>
            </a:lvl4pPr>
            <a:lvl5pPr algn="l" rtl="0" eaLnBrk="1" fontAlgn="base" hangingPunct="1">
              <a:spcBef>
                <a:spcPct val="0"/>
              </a:spcBef>
              <a:spcAft>
                <a:spcPct val="0"/>
              </a:spcAft>
              <a:defRPr sz="2025">
                <a:solidFill>
                  <a:schemeClr val="tx1"/>
                </a:solidFill>
                <a:latin typeface="Lucida Sans" panose="020B0602030504020204" pitchFamily="-65" charset="0"/>
                <a:ea typeface="MS PGothic" panose="020B0600070205080204" pitchFamily="-65" charset="-128"/>
                <a:cs typeface="MS PGothic" panose="020B0600070205080204" pitchFamily="-65" charset="-128"/>
              </a:defRPr>
            </a:lvl5pPr>
            <a:lvl6pPr marL="257175" algn="l" rtl="0" eaLnBrk="1" fontAlgn="base" hangingPunct="1">
              <a:spcBef>
                <a:spcPct val="0"/>
              </a:spcBef>
              <a:spcAft>
                <a:spcPct val="0"/>
              </a:spcAft>
              <a:defRPr sz="2025">
                <a:solidFill>
                  <a:schemeClr val="tx1"/>
                </a:solidFill>
                <a:latin typeface="Lucida Sans" panose="020B0602030504020204" pitchFamily="-65" charset="0"/>
              </a:defRPr>
            </a:lvl6pPr>
            <a:lvl7pPr marL="514350" algn="l" rtl="0" eaLnBrk="1" fontAlgn="base" hangingPunct="1">
              <a:spcBef>
                <a:spcPct val="0"/>
              </a:spcBef>
              <a:spcAft>
                <a:spcPct val="0"/>
              </a:spcAft>
              <a:defRPr sz="2025">
                <a:solidFill>
                  <a:schemeClr val="tx1"/>
                </a:solidFill>
                <a:latin typeface="Lucida Sans" panose="020B0602030504020204" pitchFamily="-65" charset="0"/>
              </a:defRPr>
            </a:lvl7pPr>
            <a:lvl8pPr marL="771525" algn="l" rtl="0" eaLnBrk="1" fontAlgn="base" hangingPunct="1">
              <a:spcBef>
                <a:spcPct val="0"/>
              </a:spcBef>
              <a:spcAft>
                <a:spcPct val="0"/>
              </a:spcAft>
              <a:defRPr sz="2025">
                <a:solidFill>
                  <a:schemeClr val="tx1"/>
                </a:solidFill>
                <a:latin typeface="Lucida Sans" panose="020B0602030504020204" pitchFamily="-65" charset="0"/>
              </a:defRPr>
            </a:lvl8pPr>
            <a:lvl9pPr marL="1028700" algn="l" rtl="0" eaLnBrk="1" fontAlgn="base" hangingPunct="1">
              <a:spcBef>
                <a:spcPct val="0"/>
              </a:spcBef>
              <a:spcAft>
                <a:spcPct val="0"/>
              </a:spcAft>
              <a:defRPr sz="2025">
                <a:solidFill>
                  <a:schemeClr val="tx1"/>
                </a:solidFill>
                <a:latin typeface="Lucida Sans" panose="020B0602030504020204" pitchFamily="-65" charset="0"/>
              </a:defRPr>
            </a:lvl9pPr>
          </a:lstStyle>
          <a:p>
            <a:r>
              <a:rPr lang="en-US" altLang="zh-CN" dirty="0"/>
              <a:t>LR</a:t>
            </a:r>
            <a:r>
              <a:rPr lang="zh-CN" altLang="en-US" dirty="0"/>
              <a:t>分析法</a:t>
            </a:r>
            <a:r>
              <a:rPr lang="en-US" altLang="zh-CN" dirty="0"/>
              <a:t>—</a:t>
            </a:r>
            <a:r>
              <a:rPr lang="zh-CN" altLang="en-US" dirty="0"/>
              <a:t>识别所有活前缀的</a:t>
            </a:r>
            <a:r>
              <a:rPr lang="en-US" altLang="zh-CN" dirty="0"/>
              <a:t>DFA</a:t>
            </a:r>
            <a:endParaRPr lang="en-US" altLang="zh-CN" dirty="0"/>
          </a:p>
        </p:txBody>
      </p:sp>
      <p:sp>
        <p:nvSpPr>
          <p:cNvPr id="2" name="文本框 1"/>
          <p:cNvSpPr txBox="1"/>
          <p:nvPr/>
        </p:nvSpPr>
        <p:spPr>
          <a:xfrm>
            <a:off x="247650" y="1099185"/>
            <a:ext cx="2540000" cy="1568450"/>
          </a:xfrm>
          <a:prstGeom prst="rect">
            <a:avLst/>
          </a:prstGeom>
          <a:solidFill>
            <a:schemeClr val="tx2">
              <a:lumMod val="20000"/>
              <a:lumOff val="80000"/>
            </a:schemeClr>
          </a:solidFill>
        </p:spPr>
        <p:txBody>
          <a:bodyPr wrap="square" rtlCol="0" anchor="t">
            <a:spAutoFit/>
          </a:bodyPr>
          <a:p>
            <a:pPr marL="914400" lvl="2" indent="0">
              <a:buNone/>
            </a:pPr>
            <a:r>
              <a:rPr lang="en-US" altLang="zh-CN" sz="2400" dirty="0">
                <a:latin typeface="Times New Roman" panose="02020603050405020304" charset="0"/>
                <a:cs typeface="Times New Roman" panose="02020603050405020304" charset="0"/>
                <a:sym typeface="+mn-ea"/>
              </a:rPr>
              <a:t>S′→S</a:t>
            </a:r>
            <a:endParaRPr lang="en-US" altLang="zh-CN" sz="2400" dirty="0">
              <a:latin typeface="Times New Roman" panose="02020603050405020304" charset="0"/>
              <a:cs typeface="Times New Roman" panose="02020603050405020304" charset="0"/>
            </a:endParaRPr>
          </a:p>
          <a:p>
            <a:pPr marL="914400" lvl="2" indent="0">
              <a:buNone/>
            </a:pPr>
            <a:r>
              <a:rPr lang="en-US" altLang="zh-CN" sz="2400" dirty="0" err="1">
                <a:latin typeface="Times New Roman" panose="02020603050405020304" charset="0"/>
                <a:cs typeface="Times New Roman" panose="02020603050405020304" charset="0"/>
                <a:sym typeface="+mn-ea"/>
              </a:rPr>
              <a:t>S→aA|bB</a:t>
            </a:r>
            <a:endParaRPr lang="en-US" altLang="zh-CN" sz="2400" dirty="0">
              <a:latin typeface="Times New Roman" panose="02020603050405020304" charset="0"/>
              <a:cs typeface="Times New Roman" panose="02020603050405020304" charset="0"/>
            </a:endParaRPr>
          </a:p>
          <a:p>
            <a:pPr marL="914400" lvl="2" indent="0">
              <a:buNone/>
            </a:pPr>
            <a:r>
              <a:rPr lang="en-US" altLang="zh-CN" sz="2400" dirty="0" err="1">
                <a:latin typeface="Times New Roman" panose="02020603050405020304" charset="0"/>
                <a:cs typeface="Times New Roman" panose="02020603050405020304" charset="0"/>
                <a:sym typeface="+mn-ea"/>
              </a:rPr>
              <a:t>A→cA|d</a:t>
            </a:r>
            <a:endParaRPr lang="en-US" altLang="zh-CN" sz="2400" dirty="0">
              <a:latin typeface="Times New Roman" panose="02020603050405020304" charset="0"/>
              <a:cs typeface="Times New Roman" panose="02020603050405020304" charset="0"/>
            </a:endParaRPr>
          </a:p>
          <a:p>
            <a:pPr marL="914400" lvl="2" indent="0">
              <a:buNone/>
            </a:pPr>
            <a:r>
              <a:rPr lang="en-US" altLang="zh-CN" sz="2400" dirty="0" err="1">
                <a:latin typeface="Times New Roman" panose="02020603050405020304" charset="0"/>
                <a:cs typeface="Times New Roman" panose="02020603050405020304" charset="0"/>
                <a:sym typeface="+mn-ea"/>
              </a:rPr>
              <a:t>B→cB|d</a:t>
            </a:r>
            <a:endParaRPr lang="zh-CN" altLang="en-US" sz="2400" dirty="0">
              <a:latin typeface="+mn-lt"/>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5" name="矩形 4"/>
          <p:cNvSpPr/>
          <p:nvPr/>
        </p:nvSpPr>
        <p:spPr>
          <a:xfrm>
            <a:off x="1847851" y="3198813"/>
            <a:ext cx="1501775" cy="1200150"/>
          </a:xfrm>
          <a:prstGeom prst="rect">
            <a:avLst/>
          </a:prstGeom>
          <a:ln>
            <a:solidFill>
              <a:schemeClr val="tx2">
                <a:lumMod val="50000"/>
              </a:schemeClr>
            </a:solidFill>
          </a:ln>
        </p:spPr>
        <p:txBody>
          <a:bodyPr wrap="none">
            <a:spAutoFit/>
          </a:bodyPr>
          <a:lstStyle/>
          <a:p>
            <a:pPr marL="92075" lvl="2" indent="-92075">
              <a:defRPr/>
            </a:pPr>
            <a:r>
              <a:rPr lang="en-US" altLang="zh-CN" dirty="0">
                <a:latin typeface="Times New Roman" panose="02020603050405020304" charset="0"/>
                <a:cs typeface="Times New Roman" panose="02020603050405020304" charset="0"/>
              </a:rPr>
              <a:t>I</a:t>
            </a:r>
            <a:r>
              <a:rPr lang="en-US" altLang="zh-CN" baseline="-25000" dirty="0">
                <a:latin typeface="Times New Roman" panose="02020603050405020304" charset="0"/>
                <a:cs typeface="Times New Roman" panose="02020603050405020304" charset="0"/>
              </a:rPr>
              <a:t>0</a:t>
            </a:r>
            <a:r>
              <a:rPr lang="en-US" altLang="zh-CN" dirty="0">
                <a:latin typeface="Times New Roman" panose="02020603050405020304" charset="0"/>
                <a:cs typeface="Times New Roman" panose="02020603050405020304" charset="0"/>
              </a:rPr>
              <a:t>:S′</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S</a:t>
            </a:r>
            <a:endParaRPr lang="en-US" altLang="zh-CN" dirty="0">
              <a:latin typeface="Times New Roman" panose="02020603050405020304" charset="0"/>
              <a:cs typeface="Times New Roman" panose="02020603050405020304" charset="0"/>
            </a:endParaRPr>
          </a:p>
          <a:p>
            <a:pPr marL="365125" lvl="2" indent="-365125">
              <a:defRPr/>
            </a:pPr>
            <a:r>
              <a:rPr lang="en-US" altLang="zh-CN" dirty="0">
                <a:latin typeface="Times New Roman" panose="02020603050405020304" charset="0"/>
                <a:cs typeface="Times New Roman" panose="02020603050405020304" charset="0"/>
              </a:rPr>
              <a:t>    S→</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sym typeface="Symbol" panose="05050102010706020507" pitchFamily="18" charset="2"/>
              </a:rPr>
              <a:t>aA</a:t>
            </a:r>
            <a:endParaRPr lang="en-US" altLang="zh-CN" dirty="0">
              <a:latin typeface="Times New Roman" panose="02020603050405020304" charset="0"/>
              <a:cs typeface="Times New Roman" panose="02020603050405020304" charset="0"/>
              <a:sym typeface="Symbol" panose="05050102010706020507" pitchFamily="18" charset="2"/>
            </a:endParaRPr>
          </a:p>
          <a:p>
            <a:pPr marL="365125" lvl="2" indent="-365125">
              <a:defRPr/>
            </a:pP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S→</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sym typeface="Symbol" panose="05050102010706020507" pitchFamily="18" charset="2"/>
              </a:rPr>
              <a:t>bB</a:t>
            </a:r>
            <a:endParaRPr lang="en-US" altLang="zh-CN" dirty="0">
              <a:latin typeface="Times New Roman" panose="02020603050405020304" charset="0"/>
              <a:cs typeface="Times New Roman" panose="02020603050405020304" charset="0"/>
            </a:endParaRPr>
          </a:p>
        </p:txBody>
      </p:sp>
      <p:sp>
        <p:nvSpPr>
          <p:cNvPr id="6" name="矩形 5"/>
          <p:cNvSpPr/>
          <p:nvPr/>
        </p:nvSpPr>
        <p:spPr>
          <a:xfrm>
            <a:off x="6024563" y="3559176"/>
            <a:ext cx="1631950" cy="460375"/>
          </a:xfrm>
          <a:prstGeom prst="rect">
            <a:avLst/>
          </a:prstGeom>
          <a:solidFill>
            <a:schemeClr val="bg2">
              <a:lumMod val="20000"/>
              <a:lumOff val="80000"/>
            </a:schemeClr>
          </a:solidFill>
          <a:ln>
            <a:solidFill>
              <a:schemeClr val="tx2">
                <a:lumMod val="50000"/>
              </a:schemeClr>
            </a:solidFill>
          </a:ln>
        </p:spPr>
        <p:txBody>
          <a:bodyPr wrap="none">
            <a:spAutoFit/>
          </a:bodyPr>
          <a:lstStyle/>
          <a:p>
            <a:pPr marL="92075" lvl="2" indent="-92075">
              <a:defRPr/>
            </a:pPr>
            <a:r>
              <a:rPr lang="en-US" altLang="zh-CN" dirty="0">
                <a:solidFill>
                  <a:srgbClr val="FF0000"/>
                </a:solidFill>
                <a:latin typeface="Times New Roman" panose="02020603050405020304" charset="0"/>
                <a:cs typeface="Times New Roman" panose="02020603050405020304" charset="0"/>
              </a:rPr>
              <a:t>I</a:t>
            </a:r>
            <a:r>
              <a:rPr lang="en-US" altLang="zh-CN" baseline="-25000" dirty="0">
                <a:solidFill>
                  <a:srgbClr val="FF0000"/>
                </a:solidFill>
                <a:latin typeface="Times New Roman" panose="02020603050405020304" charset="0"/>
                <a:cs typeface="Times New Roman" panose="02020603050405020304" charset="0"/>
              </a:rPr>
              <a:t>1</a:t>
            </a:r>
            <a:r>
              <a:rPr lang="en-US" altLang="zh-CN" dirty="0">
                <a:solidFill>
                  <a:srgbClr val="FF0000"/>
                </a:solidFill>
                <a:latin typeface="Times New Roman" panose="02020603050405020304" charset="0"/>
                <a:cs typeface="Times New Roman" panose="02020603050405020304" charset="0"/>
              </a:rPr>
              <a:t>:S′</a:t>
            </a:r>
            <a:r>
              <a:rPr lang="zh-CN" altLang="en-US" dirty="0">
                <a:solidFill>
                  <a:srgbClr val="FF0000"/>
                </a:solidFill>
                <a:latin typeface="Times New Roman" panose="02020603050405020304" charset="0"/>
                <a:cs typeface="Times New Roman" panose="02020603050405020304" charset="0"/>
              </a:rPr>
              <a:t>→</a:t>
            </a:r>
            <a:r>
              <a:rPr lang="en-US" altLang="zh-CN" dirty="0">
                <a:solidFill>
                  <a:srgbClr val="FF0000"/>
                </a:solidFill>
                <a:latin typeface="Times New Roman" panose="02020603050405020304" charset="0"/>
                <a:cs typeface="Times New Roman" panose="02020603050405020304" charset="0"/>
                <a:sym typeface="Symbol" panose="05050102010706020507" pitchFamily="18" charset="2"/>
              </a:rPr>
              <a:t> </a:t>
            </a:r>
            <a:r>
              <a:rPr lang="en-US" altLang="zh-CN" dirty="0">
                <a:solidFill>
                  <a:srgbClr val="FF0000"/>
                </a:solidFill>
                <a:latin typeface="Times New Roman" panose="02020603050405020304" charset="0"/>
                <a:cs typeface="Times New Roman" panose="02020603050405020304" charset="0"/>
              </a:rPr>
              <a:t>S</a:t>
            </a:r>
            <a:r>
              <a:rPr lang="en-US" altLang="zh-CN" dirty="0">
                <a:solidFill>
                  <a:srgbClr val="FF0000"/>
                </a:solidFill>
                <a:latin typeface="Times New Roman" panose="02020603050405020304" charset="0"/>
                <a:cs typeface="Times New Roman" panose="02020603050405020304" charset="0"/>
                <a:sym typeface="Symbol" panose="05050102010706020507" pitchFamily="18" charset="2"/>
              </a:rPr>
              <a:t>   </a:t>
            </a:r>
            <a:endParaRPr lang="en-US" altLang="zh-CN" dirty="0">
              <a:solidFill>
                <a:srgbClr val="FF0000"/>
              </a:solidFill>
              <a:latin typeface="Times New Roman" panose="02020603050405020304" charset="0"/>
              <a:cs typeface="Times New Roman" panose="02020603050405020304" charset="0"/>
            </a:endParaRPr>
          </a:p>
        </p:txBody>
      </p:sp>
      <p:sp>
        <p:nvSpPr>
          <p:cNvPr id="7" name="TextBox 6"/>
          <p:cNvSpPr txBox="1">
            <a:spLocks noChangeArrowheads="1"/>
          </p:cNvSpPr>
          <p:nvPr/>
        </p:nvSpPr>
        <p:spPr bwMode="auto">
          <a:xfrm>
            <a:off x="3805238" y="3354388"/>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S</a:t>
            </a:r>
            <a:endParaRPr lang="zh-CN" altLang="en-US" sz="2400">
              <a:latin typeface="Times New Roman" panose="02020603050405020304" charset="0"/>
              <a:cs typeface="Times New Roman" panose="02020603050405020304" charset="0"/>
            </a:endParaRPr>
          </a:p>
        </p:txBody>
      </p:sp>
      <p:sp>
        <p:nvSpPr>
          <p:cNvPr id="8" name="矩形 7"/>
          <p:cNvSpPr/>
          <p:nvPr/>
        </p:nvSpPr>
        <p:spPr>
          <a:xfrm>
            <a:off x="4206875" y="2349500"/>
            <a:ext cx="1595438" cy="1200150"/>
          </a:xfrm>
          <a:prstGeom prst="rect">
            <a:avLst/>
          </a:prstGeom>
          <a:ln>
            <a:solidFill>
              <a:schemeClr val="tx2">
                <a:lumMod val="50000"/>
              </a:schemeClr>
            </a:solidFill>
          </a:ln>
        </p:spPr>
        <p:txBody>
          <a:bodyPr wrap="none">
            <a:spAutoFit/>
          </a:bodyPr>
          <a:lstStyle/>
          <a:p>
            <a:pPr marL="92075" lvl="2" indent="-92075">
              <a:defRPr/>
            </a:pPr>
            <a:r>
              <a:rPr lang="en-US" altLang="zh-CN" dirty="0">
                <a:latin typeface="Times New Roman" panose="02020603050405020304" charset="0"/>
                <a:cs typeface="Times New Roman" panose="02020603050405020304" charset="0"/>
              </a:rPr>
              <a:t>I</a:t>
            </a:r>
            <a:r>
              <a:rPr lang="en-US" altLang="zh-CN" baseline="-25000" dirty="0">
                <a:latin typeface="Times New Roman" panose="02020603050405020304" charset="0"/>
                <a:cs typeface="Times New Roman" panose="02020603050405020304" charset="0"/>
              </a:rPr>
              <a:t>2</a:t>
            </a:r>
            <a:r>
              <a:rPr lang="en-US" altLang="zh-CN" dirty="0">
                <a:latin typeface="Times New Roman" panose="02020603050405020304" charset="0"/>
                <a:cs typeface="Times New Roman" panose="02020603050405020304" charset="0"/>
              </a:rPr>
              <a:t>: S</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rPr>
              <a:t>a</a:t>
            </a:r>
            <a:r>
              <a:rPr lang="en-US" altLang="zh-CN" dirty="0" err="1">
                <a:latin typeface="Times New Roman" panose="02020603050405020304" charset="0"/>
                <a:cs typeface="Times New Roman" panose="02020603050405020304" charset="0"/>
                <a:sym typeface="Symbol" panose="05050102010706020507" pitchFamily="18" charset="2"/>
              </a:rPr>
              <a:t>A</a:t>
            </a:r>
            <a:endParaRPr lang="en-US" altLang="zh-CN" dirty="0">
              <a:latin typeface="Times New Roman" panose="02020603050405020304" charset="0"/>
              <a:cs typeface="Times New Roman" panose="02020603050405020304" charset="0"/>
              <a:sym typeface="Symbol" panose="05050102010706020507" pitchFamily="18" charset="2"/>
            </a:endParaRPr>
          </a:p>
          <a:p>
            <a:pPr marL="92075" lvl="2" indent="-92075">
              <a:defRPr/>
            </a:pPr>
            <a:r>
              <a:rPr lang="en-US" altLang="zh-CN" dirty="0">
                <a:latin typeface="Times New Roman" panose="02020603050405020304" charset="0"/>
                <a:cs typeface="Times New Roman" panose="02020603050405020304" charset="0"/>
              </a:rPr>
              <a:t>     A</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rPr>
              <a:t>cA</a:t>
            </a:r>
            <a:endParaRPr lang="en-US" altLang="zh-CN" dirty="0">
              <a:latin typeface="Times New Roman" panose="02020603050405020304" charset="0"/>
              <a:cs typeface="Times New Roman" panose="02020603050405020304" charset="0"/>
            </a:endParaRPr>
          </a:p>
          <a:p>
            <a:pPr marL="92075" lvl="2" indent="-92075">
              <a:defRPr/>
            </a:pPr>
            <a:r>
              <a:rPr lang="en-US" altLang="zh-CN" dirty="0">
                <a:latin typeface="Times New Roman" panose="02020603050405020304" charset="0"/>
                <a:cs typeface="Times New Roman" panose="02020603050405020304" charset="0"/>
              </a:rPr>
              <a:t>	    A</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d</a:t>
            </a:r>
            <a:endParaRPr lang="en-US" altLang="zh-CN" dirty="0">
              <a:latin typeface="Times New Roman" panose="02020603050405020304" charset="0"/>
              <a:cs typeface="Times New Roman" panose="02020603050405020304" charset="0"/>
            </a:endParaRPr>
          </a:p>
        </p:txBody>
      </p:sp>
      <p:cxnSp>
        <p:nvCxnSpPr>
          <p:cNvPr id="9" name="肘形连接符 8"/>
          <p:cNvCxnSpPr>
            <a:cxnSpLocks noChangeShapeType="1"/>
          </p:cNvCxnSpPr>
          <p:nvPr/>
        </p:nvCxnSpPr>
        <p:spPr bwMode="auto">
          <a:xfrm flipV="1">
            <a:off x="3349625" y="3143250"/>
            <a:ext cx="857250" cy="230188"/>
          </a:xfrm>
          <a:prstGeom prst="bentConnector3">
            <a:avLst>
              <a:gd name="adj1" fmla="val 50000"/>
            </a:avLst>
          </a:prstGeom>
          <a:noFill/>
          <a:ln w="31750" algn="ctr">
            <a:solidFill>
              <a:schemeClr val="tx1"/>
            </a:solidFill>
            <a:rou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p:cNvSpPr txBox="1">
            <a:spLocks noChangeArrowheads="1"/>
          </p:cNvSpPr>
          <p:nvPr/>
        </p:nvSpPr>
        <p:spPr bwMode="auto">
          <a:xfrm>
            <a:off x="3458245" y="2911476"/>
            <a:ext cx="3209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a</a:t>
            </a:r>
            <a:endParaRPr lang="zh-CN" altLang="en-US" sz="2400">
              <a:latin typeface="Times New Roman" panose="02020603050405020304" charset="0"/>
              <a:cs typeface="Times New Roman" panose="02020603050405020304" charset="0"/>
            </a:endParaRPr>
          </a:p>
        </p:txBody>
      </p:sp>
      <p:sp>
        <p:nvSpPr>
          <p:cNvPr id="11" name="矩形 10"/>
          <p:cNvSpPr/>
          <p:nvPr/>
        </p:nvSpPr>
        <p:spPr>
          <a:xfrm>
            <a:off x="4225926" y="3962400"/>
            <a:ext cx="1597025" cy="1200150"/>
          </a:xfrm>
          <a:prstGeom prst="rect">
            <a:avLst/>
          </a:prstGeom>
          <a:ln>
            <a:solidFill>
              <a:schemeClr val="tx2">
                <a:lumMod val="50000"/>
              </a:schemeClr>
            </a:solidFill>
          </a:ln>
        </p:spPr>
        <p:txBody>
          <a:bodyPr wrap="none">
            <a:spAutoFit/>
          </a:bodyPr>
          <a:lstStyle/>
          <a:p>
            <a:pPr marL="92075" lvl="2" indent="-92075">
              <a:defRPr/>
            </a:pPr>
            <a:r>
              <a:rPr lang="en-US" altLang="zh-CN" dirty="0">
                <a:latin typeface="Times New Roman" panose="02020603050405020304" charset="0"/>
                <a:cs typeface="Times New Roman" panose="02020603050405020304" charset="0"/>
              </a:rPr>
              <a:t>I</a:t>
            </a:r>
            <a:r>
              <a:rPr lang="en-US" altLang="zh-CN" baseline="-25000" dirty="0">
                <a:latin typeface="Times New Roman" panose="02020603050405020304" charset="0"/>
                <a:cs typeface="Times New Roman" panose="02020603050405020304" charset="0"/>
              </a:rPr>
              <a:t>3</a:t>
            </a:r>
            <a:r>
              <a:rPr lang="en-US" altLang="zh-CN" dirty="0">
                <a:latin typeface="Times New Roman" panose="02020603050405020304" charset="0"/>
                <a:cs typeface="Times New Roman" panose="02020603050405020304" charset="0"/>
              </a:rPr>
              <a:t>: S</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rPr>
              <a:t>b</a:t>
            </a:r>
            <a:r>
              <a:rPr lang="en-US" altLang="zh-CN" dirty="0" err="1">
                <a:latin typeface="Times New Roman" panose="02020603050405020304" charset="0"/>
                <a:cs typeface="Times New Roman" panose="02020603050405020304" charset="0"/>
                <a:sym typeface="Symbol" panose="05050102010706020507" pitchFamily="18" charset="2"/>
              </a:rPr>
              <a:t>B</a:t>
            </a:r>
            <a:endParaRPr lang="en-US" altLang="zh-CN" dirty="0">
              <a:latin typeface="Times New Roman" panose="02020603050405020304" charset="0"/>
              <a:cs typeface="Times New Roman" panose="02020603050405020304" charset="0"/>
              <a:sym typeface="Symbol" panose="05050102010706020507" pitchFamily="18" charset="2"/>
            </a:endParaRPr>
          </a:p>
          <a:p>
            <a:pPr marL="92075" lvl="2" indent="-92075">
              <a:defRPr/>
            </a:pPr>
            <a:r>
              <a:rPr lang="en-US" altLang="zh-CN" dirty="0">
                <a:latin typeface="Times New Roman" panose="02020603050405020304" charset="0"/>
                <a:cs typeface="Times New Roman" panose="02020603050405020304" charset="0"/>
              </a:rPr>
              <a:t>     B</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rPr>
              <a:t>cB</a:t>
            </a:r>
            <a:endParaRPr lang="en-US" altLang="zh-CN" dirty="0">
              <a:latin typeface="Times New Roman" panose="02020603050405020304" charset="0"/>
              <a:cs typeface="Times New Roman" panose="02020603050405020304" charset="0"/>
            </a:endParaRPr>
          </a:p>
          <a:p>
            <a:pPr marL="92075" lvl="2" indent="-92075">
              <a:defRPr/>
            </a:pPr>
            <a:r>
              <a:rPr lang="en-US" altLang="zh-CN" dirty="0">
                <a:latin typeface="Times New Roman" panose="02020603050405020304" charset="0"/>
                <a:cs typeface="Times New Roman" panose="02020603050405020304" charset="0"/>
              </a:rPr>
              <a:t>	    B</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d</a:t>
            </a:r>
            <a:endParaRPr lang="en-US" altLang="zh-CN" dirty="0">
              <a:latin typeface="Times New Roman" panose="02020603050405020304" charset="0"/>
              <a:cs typeface="Times New Roman" panose="02020603050405020304" charset="0"/>
            </a:endParaRPr>
          </a:p>
        </p:txBody>
      </p:sp>
      <p:cxnSp>
        <p:nvCxnSpPr>
          <p:cNvPr id="12" name="肘形连接符 11"/>
          <p:cNvCxnSpPr>
            <a:cxnSpLocks noChangeShapeType="1"/>
          </p:cNvCxnSpPr>
          <p:nvPr/>
        </p:nvCxnSpPr>
        <p:spPr bwMode="auto">
          <a:xfrm>
            <a:off x="3389313" y="4100513"/>
            <a:ext cx="817562" cy="284162"/>
          </a:xfrm>
          <a:prstGeom prst="bentConnector3">
            <a:avLst>
              <a:gd name="adj1" fmla="val 50000"/>
            </a:avLst>
          </a:prstGeom>
          <a:noFill/>
          <a:ln w="31750" algn="ctr">
            <a:solidFill>
              <a:schemeClr val="tx1"/>
            </a:solidFill>
            <a:rou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p:cNvSpPr txBox="1">
            <a:spLocks noChangeArrowheads="1"/>
          </p:cNvSpPr>
          <p:nvPr/>
        </p:nvSpPr>
        <p:spPr bwMode="auto">
          <a:xfrm>
            <a:off x="3458161" y="410051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b</a:t>
            </a:r>
            <a:endParaRPr lang="zh-CN" altLang="en-US" sz="2400">
              <a:latin typeface="Times New Roman" panose="02020603050405020304" charset="0"/>
              <a:cs typeface="Times New Roman" panose="02020603050405020304" charset="0"/>
            </a:endParaRPr>
          </a:p>
        </p:txBody>
      </p:sp>
      <p:cxnSp>
        <p:nvCxnSpPr>
          <p:cNvPr id="14" name="直接箭头连接符 13"/>
          <p:cNvCxnSpPr>
            <a:cxnSpLocks noChangeShapeType="1"/>
            <a:stCxn id="5" idx="3"/>
            <a:endCxn id="6" idx="1"/>
          </p:cNvCxnSpPr>
          <p:nvPr/>
        </p:nvCxnSpPr>
        <p:spPr bwMode="auto">
          <a:xfrm flipV="1">
            <a:off x="3349625" y="3789364"/>
            <a:ext cx="2674938" cy="9525"/>
          </a:xfrm>
          <a:prstGeom prst="straightConnector1">
            <a:avLst/>
          </a:prstGeom>
          <a:noFill/>
          <a:ln w="31750" algn="ctr">
            <a:solidFill>
              <a:schemeClr val="tx1"/>
            </a:solidFill>
            <a:rou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矩形 18"/>
          <p:cNvSpPr/>
          <p:nvPr/>
        </p:nvSpPr>
        <p:spPr>
          <a:xfrm>
            <a:off x="4244975" y="990600"/>
            <a:ext cx="1657350" cy="1200150"/>
          </a:xfrm>
          <a:prstGeom prst="rect">
            <a:avLst/>
          </a:prstGeom>
          <a:ln>
            <a:solidFill>
              <a:schemeClr val="tx2">
                <a:lumMod val="50000"/>
              </a:schemeClr>
            </a:solidFill>
          </a:ln>
        </p:spPr>
        <p:txBody>
          <a:bodyPr wrap="none">
            <a:spAutoFit/>
          </a:bodyPr>
          <a:lstStyle/>
          <a:p>
            <a:pPr marL="92075" lvl="2" indent="-92075">
              <a:defRPr/>
            </a:pPr>
            <a:r>
              <a:rPr lang="en-US" altLang="zh-CN" dirty="0">
                <a:latin typeface="Times New Roman" panose="02020603050405020304" charset="0"/>
                <a:cs typeface="Times New Roman" panose="02020603050405020304" charset="0"/>
              </a:rPr>
              <a:t>I</a:t>
            </a:r>
            <a:r>
              <a:rPr lang="en-US" altLang="zh-CN" baseline="-25000" dirty="0">
                <a:latin typeface="Times New Roman" panose="02020603050405020304" charset="0"/>
                <a:cs typeface="Times New Roman" panose="02020603050405020304" charset="0"/>
              </a:rPr>
              <a:t>4</a:t>
            </a:r>
            <a:r>
              <a:rPr lang="en-US" altLang="zh-CN" dirty="0">
                <a:latin typeface="Times New Roman" panose="02020603050405020304" charset="0"/>
                <a:cs typeface="Times New Roman" panose="02020603050405020304" charset="0"/>
              </a:rPr>
              <a:t>: A</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rPr>
              <a:t>c</a:t>
            </a:r>
            <a:r>
              <a:rPr lang="en-US" altLang="zh-CN" dirty="0" err="1">
                <a:latin typeface="Times New Roman" panose="02020603050405020304" charset="0"/>
                <a:cs typeface="Times New Roman" panose="02020603050405020304" charset="0"/>
                <a:sym typeface="Symbol" panose="05050102010706020507" pitchFamily="18" charset="2"/>
              </a:rPr>
              <a:t>A</a:t>
            </a:r>
            <a:endParaRPr lang="en-US" altLang="zh-CN" dirty="0">
              <a:latin typeface="Times New Roman" panose="02020603050405020304" charset="0"/>
              <a:cs typeface="Times New Roman" panose="02020603050405020304" charset="0"/>
              <a:sym typeface="Symbol" panose="05050102010706020507" pitchFamily="18" charset="2"/>
            </a:endParaRPr>
          </a:p>
          <a:p>
            <a:pPr marL="92075" lvl="2" indent="-92075">
              <a:defRPr/>
            </a:pPr>
            <a:r>
              <a:rPr lang="en-US" altLang="zh-CN" dirty="0">
                <a:latin typeface="Times New Roman" panose="02020603050405020304" charset="0"/>
                <a:cs typeface="Times New Roman" panose="02020603050405020304" charset="0"/>
              </a:rPr>
              <a:t>     A</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rPr>
              <a:t>cA</a:t>
            </a:r>
            <a:endParaRPr lang="en-US" altLang="zh-CN" dirty="0">
              <a:latin typeface="Times New Roman" panose="02020603050405020304" charset="0"/>
              <a:cs typeface="Times New Roman" panose="02020603050405020304" charset="0"/>
            </a:endParaRPr>
          </a:p>
          <a:p>
            <a:pPr marL="92075" lvl="2" indent="-92075">
              <a:defRPr/>
            </a:pPr>
            <a:r>
              <a:rPr lang="en-US" altLang="zh-CN" dirty="0">
                <a:latin typeface="Times New Roman" panose="02020603050405020304" charset="0"/>
                <a:cs typeface="Times New Roman" panose="02020603050405020304" charset="0"/>
              </a:rPr>
              <a:t>	    A</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d</a:t>
            </a:r>
            <a:endParaRPr lang="en-US" altLang="zh-CN" dirty="0">
              <a:latin typeface="Times New Roman" panose="02020603050405020304" charset="0"/>
              <a:cs typeface="Times New Roman" panose="02020603050405020304" charset="0"/>
            </a:endParaRPr>
          </a:p>
        </p:txBody>
      </p:sp>
      <p:cxnSp>
        <p:nvCxnSpPr>
          <p:cNvPr id="20" name="曲线连接符 19"/>
          <p:cNvCxnSpPr>
            <a:cxnSpLocks noChangeShapeType="1"/>
            <a:endCxn id="19" idx="1"/>
          </p:cNvCxnSpPr>
          <p:nvPr/>
        </p:nvCxnSpPr>
        <p:spPr bwMode="auto">
          <a:xfrm rot="10800000" flipH="1">
            <a:off x="4206875" y="1590675"/>
            <a:ext cx="38100" cy="1358900"/>
          </a:xfrm>
          <a:prstGeom prst="curvedConnector3">
            <a:avLst>
              <a:gd name="adj1" fmla="val -2020755"/>
            </a:avLst>
          </a:prstGeom>
          <a:noFill/>
          <a:ln w="31750" algn="ctr">
            <a:solidFill>
              <a:schemeClr val="tx1"/>
            </a:solidFill>
            <a:rou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Box 20"/>
          <p:cNvSpPr txBox="1">
            <a:spLocks noChangeArrowheads="1"/>
          </p:cNvSpPr>
          <p:nvPr/>
        </p:nvSpPr>
        <p:spPr bwMode="auto">
          <a:xfrm>
            <a:off x="3068639" y="1912938"/>
            <a:ext cx="3206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c</a:t>
            </a:r>
            <a:endParaRPr lang="zh-CN" altLang="en-US" sz="2400" dirty="0">
              <a:latin typeface="Times New Roman" panose="02020603050405020304" charset="0"/>
              <a:cs typeface="Times New Roman" panose="02020603050405020304" charset="0"/>
            </a:endParaRPr>
          </a:p>
        </p:txBody>
      </p:sp>
      <p:sp>
        <p:nvSpPr>
          <p:cNvPr id="22" name="矩形 21"/>
          <p:cNvSpPr/>
          <p:nvPr/>
        </p:nvSpPr>
        <p:spPr>
          <a:xfrm>
            <a:off x="8262939" y="2117726"/>
            <a:ext cx="1760537" cy="461963"/>
          </a:xfrm>
          <a:prstGeom prst="rect">
            <a:avLst/>
          </a:prstGeom>
          <a:solidFill>
            <a:srgbClr val="FFFF00"/>
          </a:solidFill>
          <a:ln>
            <a:solidFill>
              <a:schemeClr val="tx2">
                <a:lumMod val="50000"/>
              </a:schemeClr>
            </a:solidFill>
          </a:ln>
        </p:spPr>
        <p:txBody>
          <a:bodyPr wrap="none">
            <a:spAutoFit/>
          </a:bodyPr>
          <a:lstStyle/>
          <a:p>
            <a:pPr marL="92075" lvl="2" indent="-92075">
              <a:defRPr/>
            </a:pPr>
            <a:r>
              <a:rPr lang="en-US" altLang="zh-CN" dirty="0">
                <a:latin typeface="Times New Roman" panose="02020603050405020304" charset="0"/>
                <a:cs typeface="Times New Roman" panose="02020603050405020304" charset="0"/>
              </a:rPr>
              <a:t>I</a:t>
            </a:r>
            <a:r>
              <a:rPr lang="en-US" altLang="zh-CN" baseline="-25000" dirty="0">
                <a:latin typeface="Times New Roman" panose="02020603050405020304" charset="0"/>
                <a:cs typeface="Times New Roman" panose="02020603050405020304" charset="0"/>
              </a:rPr>
              <a:t>10</a:t>
            </a:r>
            <a:r>
              <a:rPr lang="en-US" altLang="zh-CN" dirty="0">
                <a:latin typeface="Times New Roman" panose="02020603050405020304" charset="0"/>
                <a:cs typeface="Times New Roman" panose="02020603050405020304" charset="0"/>
              </a:rPr>
              <a:t>: A</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d</a:t>
            </a:r>
            <a:r>
              <a:rPr lang="en-US" altLang="zh-CN" dirty="0">
                <a:latin typeface="Times New Roman" panose="02020603050405020304" charset="0"/>
                <a:cs typeface="Times New Roman" panose="02020603050405020304" charset="0"/>
              </a:rPr>
              <a:t>   </a:t>
            </a:r>
            <a:endParaRPr lang="en-US" altLang="zh-CN" dirty="0">
              <a:latin typeface="Times New Roman" panose="02020603050405020304" charset="0"/>
              <a:cs typeface="Times New Roman" panose="02020603050405020304" charset="0"/>
            </a:endParaRPr>
          </a:p>
        </p:txBody>
      </p:sp>
      <p:cxnSp>
        <p:nvCxnSpPr>
          <p:cNvPr id="23" name="直接箭头连接符 22"/>
          <p:cNvCxnSpPr>
            <a:cxnSpLocks noChangeShapeType="1"/>
          </p:cNvCxnSpPr>
          <p:nvPr/>
        </p:nvCxnSpPr>
        <p:spPr bwMode="auto">
          <a:xfrm flipV="1">
            <a:off x="5822950" y="2549526"/>
            <a:ext cx="2439988" cy="200025"/>
          </a:xfrm>
          <a:prstGeom prst="straightConnector1">
            <a:avLst/>
          </a:prstGeom>
          <a:noFill/>
          <a:ln w="31750" algn="ctr">
            <a:solidFill>
              <a:schemeClr val="tx1"/>
            </a:solidFill>
            <a:rou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23"/>
          <p:cNvSpPr txBox="1">
            <a:spLocks noChangeArrowheads="1"/>
          </p:cNvSpPr>
          <p:nvPr/>
        </p:nvSpPr>
        <p:spPr bwMode="auto">
          <a:xfrm>
            <a:off x="6889542" y="2209801"/>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d</a:t>
            </a:r>
            <a:endParaRPr lang="zh-CN" altLang="en-US" sz="2400">
              <a:latin typeface="Times New Roman" panose="02020603050405020304" charset="0"/>
              <a:cs typeface="Times New Roman" panose="02020603050405020304" charset="0"/>
            </a:endParaRPr>
          </a:p>
        </p:txBody>
      </p:sp>
      <p:sp>
        <p:nvSpPr>
          <p:cNvPr id="25" name="矩形 24"/>
          <p:cNvSpPr/>
          <p:nvPr/>
        </p:nvSpPr>
        <p:spPr>
          <a:xfrm>
            <a:off x="8286751" y="2881314"/>
            <a:ext cx="1736725" cy="460375"/>
          </a:xfrm>
          <a:prstGeom prst="rect">
            <a:avLst/>
          </a:prstGeom>
          <a:solidFill>
            <a:srgbClr val="FFFF00"/>
          </a:solidFill>
          <a:ln>
            <a:solidFill>
              <a:schemeClr val="tx2">
                <a:lumMod val="50000"/>
              </a:schemeClr>
            </a:solidFill>
          </a:ln>
        </p:spPr>
        <p:txBody>
          <a:bodyPr>
            <a:spAutoFit/>
          </a:bodyPr>
          <a:lstStyle/>
          <a:p>
            <a:pPr marL="92075" lvl="2" indent="-92075">
              <a:defRPr/>
            </a:pPr>
            <a:r>
              <a:rPr lang="en-US" altLang="zh-CN" dirty="0">
                <a:latin typeface="Times New Roman" panose="02020603050405020304" charset="0"/>
                <a:cs typeface="Times New Roman" panose="02020603050405020304" charset="0"/>
              </a:rPr>
              <a:t>I</a:t>
            </a:r>
            <a:r>
              <a:rPr lang="en-US" altLang="zh-CN" baseline="-25000" dirty="0">
                <a:latin typeface="Times New Roman" panose="02020603050405020304" charset="0"/>
                <a:cs typeface="Times New Roman" panose="02020603050405020304" charset="0"/>
              </a:rPr>
              <a:t>6</a:t>
            </a:r>
            <a:r>
              <a:rPr lang="en-US" altLang="zh-CN" dirty="0">
                <a:latin typeface="Times New Roman" panose="02020603050405020304" charset="0"/>
                <a:cs typeface="Times New Roman" panose="02020603050405020304" charset="0"/>
              </a:rPr>
              <a:t>: S</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rPr>
              <a:t>a</a:t>
            </a:r>
            <a:r>
              <a:rPr lang="en-US" altLang="zh-CN" dirty="0" err="1">
                <a:latin typeface="Times New Roman" panose="02020603050405020304" charset="0"/>
                <a:cs typeface="Times New Roman" panose="02020603050405020304" charset="0"/>
                <a:sym typeface="Symbol" panose="05050102010706020507" pitchFamily="18" charset="2"/>
              </a:rPr>
              <a:t>A</a:t>
            </a:r>
            <a:r>
              <a:rPr lang="en-US" altLang="zh-CN" dirty="0">
                <a:latin typeface="Times New Roman" panose="02020603050405020304" charset="0"/>
                <a:cs typeface="Times New Roman" panose="02020603050405020304" charset="0"/>
                <a:sym typeface="Symbol" panose="05050102010706020507" pitchFamily="18" charset="2"/>
              </a:rPr>
              <a:t></a:t>
            </a:r>
            <a:r>
              <a:rPr lang="en-US" altLang="zh-CN" dirty="0">
                <a:latin typeface="Times New Roman" panose="02020603050405020304" charset="0"/>
                <a:cs typeface="Times New Roman" panose="02020603050405020304" charset="0"/>
              </a:rPr>
              <a:t>   </a:t>
            </a:r>
            <a:endParaRPr lang="en-US" altLang="zh-CN" dirty="0">
              <a:latin typeface="Times New Roman" panose="02020603050405020304" charset="0"/>
              <a:cs typeface="Times New Roman" panose="02020603050405020304" charset="0"/>
            </a:endParaRPr>
          </a:p>
        </p:txBody>
      </p:sp>
      <p:cxnSp>
        <p:nvCxnSpPr>
          <p:cNvPr id="26" name="直接箭头连接符 25"/>
          <p:cNvCxnSpPr>
            <a:cxnSpLocks noChangeShapeType="1"/>
          </p:cNvCxnSpPr>
          <p:nvPr/>
        </p:nvCxnSpPr>
        <p:spPr bwMode="auto">
          <a:xfrm flipV="1">
            <a:off x="5822950" y="3143250"/>
            <a:ext cx="2463800" cy="0"/>
          </a:xfrm>
          <a:prstGeom prst="straightConnector1">
            <a:avLst/>
          </a:prstGeom>
          <a:noFill/>
          <a:ln w="31750" algn="ctr">
            <a:solidFill>
              <a:schemeClr val="tx1"/>
            </a:solidFill>
            <a:rou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a:spLocks noChangeArrowheads="1"/>
          </p:cNvSpPr>
          <p:nvPr/>
        </p:nvSpPr>
        <p:spPr bwMode="auto">
          <a:xfrm>
            <a:off x="7059613" y="2741613"/>
            <a:ext cx="406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A</a:t>
            </a:r>
            <a:endParaRPr lang="zh-CN" altLang="en-US" sz="2400">
              <a:latin typeface="Times New Roman" panose="02020603050405020304" charset="0"/>
              <a:cs typeface="Times New Roman" panose="02020603050405020304" charset="0"/>
            </a:endParaRPr>
          </a:p>
        </p:txBody>
      </p:sp>
      <p:cxnSp>
        <p:nvCxnSpPr>
          <p:cNvPr id="28" name="曲线连接符 27"/>
          <p:cNvCxnSpPr>
            <a:cxnSpLocks noChangeShapeType="1"/>
          </p:cNvCxnSpPr>
          <p:nvPr/>
        </p:nvCxnSpPr>
        <p:spPr bwMode="auto">
          <a:xfrm rot="16200000" flipH="1">
            <a:off x="5187951" y="876301"/>
            <a:ext cx="600075" cy="828675"/>
          </a:xfrm>
          <a:prstGeom prst="curvedConnector4">
            <a:avLst>
              <a:gd name="adj1" fmla="val -38088"/>
              <a:gd name="adj2" fmla="val 127606"/>
            </a:avLst>
          </a:prstGeom>
          <a:noFill/>
          <a:ln w="31750" algn="ctr">
            <a:solidFill>
              <a:schemeClr val="tx1"/>
            </a:solidFill>
            <a:rou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Box 28"/>
          <p:cNvSpPr txBox="1">
            <a:spLocks noChangeArrowheads="1"/>
          </p:cNvSpPr>
          <p:nvPr/>
        </p:nvSpPr>
        <p:spPr bwMode="auto">
          <a:xfrm>
            <a:off x="6151564" y="1025526"/>
            <a:ext cx="320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c</a:t>
            </a:r>
            <a:endParaRPr lang="zh-CN" altLang="en-US" sz="2400">
              <a:latin typeface="Times New Roman" panose="02020603050405020304" charset="0"/>
              <a:cs typeface="Times New Roman" panose="02020603050405020304" charset="0"/>
            </a:endParaRPr>
          </a:p>
        </p:txBody>
      </p:sp>
      <p:sp>
        <p:nvSpPr>
          <p:cNvPr id="30" name="矩形 29"/>
          <p:cNvSpPr/>
          <p:nvPr/>
        </p:nvSpPr>
        <p:spPr>
          <a:xfrm>
            <a:off x="8262939" y="1470026"/>
            <a:ext cx="1732205" cy="461665"/>
          </a:xfrm>
          <a:prstGeom prst="rect">
            <a:avLst/>
          </a:prstGeom>
          <a:solidFill>
            <a:srgbClr val="FFFF00"/>
          </a:solidFill>
          <a:ln>
            <a:solidFill>
              <a:schemeClr val="tx2">
                <a:lumMod val="50000"/>
              </a:schemeClr>
            </a:solidFill>
          </a:ln>
        </p:spPr>
        <p:txBody>
          <a:bodyPr wrap="none">
            <a:spAutoFit/>
          </a:bodyPr>
          <a:lstStyle/>
          <a:p>
            <a:pPr marL="92075" lvl="2" indent="-92075">
              <a:defRPr/>
            </a:pPr>
            <a:r>
              <a:rPr lang="en-US" altLang="zh-CN" dirty="0">
                <a:latin typeface="Times New Roman" panose="02020603050405020304" charset="0"/>
                <a:cs typeface="Times New Roman" panose="02020603050405020304" charset="0"/>
              </a:rPr>
              <a:t>I</a:t>
            </a:r>
            <a:r>
              <a:rPr lang="en-US" altLang="zh-CN" baseline="-25000" dirty="0">
                <a:latin typeface="Times New Roman" panose="02020603050405020304" charset="0"/>
                <a:cs typeface="Times New Roman" panose="02020603050405020304" charset="0"/>
              </a:rPr>
              <a:t>8</a:t>
            </a:r>
            <a:r>
              <a:rPr lang="en-US" altLang="zh-CN" dirty="0">
                <a:latin typeface="Times New Roman" panose="02020603050405020304" charset="0"/>
                <a:cs typeface="Times New Roman" panose="02020603050405020304" charset="0"/>
              </a:rPr>
              <a:t>: A</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rPr>
              <a:t>c</a:t>
            </a:r>
            <a:r>
              <a:rPr lang="en-US" altLang="zh-CN" dirty="0" err="1">
                <a:latin typeface="Times New Roman" panose="02020603050405020304" charset="0"/>
                <a:cs typeface="Times New Roman" panose="02020603050405020304" charset="0"/>
                <a:sym typeface="Symbol" panose="05050102010706020507" pitchFamily="18" charset="2"/>
              </a:rPr>
              <a:t>A</a:t>
            </a:r>
            <a:r>
              <a:rPr lang="en-US" altLang="zh-CN" dirty="0">
                <a:latin typeface="Times New Roman" panose="02020603050405020304" charset="0"/>
                <a:cs typeface="Times New Roman" panose="02020603050405020304" charset="0"/>
                <a:sym typeface="Symbol" panose="05050102010706020507" pitchFamily="18" charset="2"/>
              </a:rPr>
              <a:t></a:t>
            </a:r>
            <a:r>
              <a:rPr lang="en-US" altLang="zh-CN" dirty="0">
                <a:latin typeface="Times New Roman" panose="02020603050405020304" charset="0"/>
                <a:cs typeface="Times New Roman" panose="02020603050405020304" charset="0"/>
              </a:rPr>
              <a:t>  </a:t>
            </a:r>
            <a:endParaRPr lang="en-US" altLang="zh-CN" dirty="0">
              <a:latin typeface="Times New Roman" panose="02020603050405020304" charset="0"/>
              <a:cs typeface="Times New Roman" panose="02020603050405020304" charset="0"/>
            </a:endParaRPr>
          </a:p>
        </p:txBody>
      </p:sp>
      <p:cxnSp>
        <p:nvCxnSpPr>
          <p:cNvPr id="31" name="直接箭头连接符 30"/>
          <p:cNvCxnSpPr>
            <a:cxnSpLocks noChangeShapeType="1"/>
            <a:endCxn id="30" idx="1"/>
          </p:cNvCxnSpPr>
          <p:nvPr/>
        </p:nvCxnSpPr>
        <p:spPr bwMode="auto">
          <a:xfrm flipV="1">
            <a:off x="5919788" y="1700858"/>
            <a:ext cx="2343150" cy="8882"/>
          </a:xfrm>
          <a:prstGeom prst="straightConnector1">
            <a:avLst/>
          </a:prstGeom>
          <a:noFill/>
          <a:ln w="31750" algn="ctr">
            <a:solidFill>
              <a:schemeClr val="tx1"/>
            </a:solidFill>
            <a:rou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箭头连接符 31"/>
          <p:cNvCxnSpPr>
            <a:cxnSpLocks noChangeShapeType="1"/>
          </p:cNvCxnSpPr>
          <p:nvPr/>
        </p:nvCxnSpPr>
        <p:spPr bwMode="auto">
          <a:xfrm>
            <a:off x="5919788" y="1912939"/>
            <a:ext cx="2343150" cy="357187"/>
          </a:xfrm>
          <a:prstGeom prst="straightConnector1">
            <a:avLst/>
          </a:prstGeom>
          <a:noFill/>
          <a:ln w="31750" algn="ctr">
            <a:solidFill>
              <a:schemeClr val="tx1"/>
            </a:solidFill>
            <a:rou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p:cNvSpPr txBox="1">
            <a:spLocks noChangeArrowheads="1"/>
          </p:cNvSpPr>
          <p:nvPr/>
        </p:nvSpPr>
        <p:spPr bwMode="auto">
          <a:xfrm>
            <a:off x="6033086" y="1930401"/>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d</a:t>
            </a:r>
            <a:endParaRPr lang="zh-CN" altLang="en-US" sz="2400">
              <a:latin typeface="Times New Roman" panose="02020603050405020304" charset="0"/>
              <a:cs typeface="Times New Roman" panose="02020603050405020304" charset="0"/>
            </a:endParaRPr>
          </a:p>
        </p:txBody>
      </p:sp>
      <p:sp>
        <p:nvSpPr>
          <p:cNvPr id="34" name="TextBox 33"/>
          <p:cNvSpPr txBox="1">
            <a:spLocks noChangeArrowheads="1"/>
          </p:cNvSpPr>
          <p:nvPr/>
        </p:nvSpPr>
        <p:spPr bwMode="auto">
          <a:xfrm>
            <a:off x="7032625" y="1268413"/>
            <a:ext cx="4079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A</a:t>
            </a:r>
            <a:endParaRPr lang="zh-CN" altLang="en-US" sz="2400">
              <a:latin typeface="Times New Roman" panose="02020603050405020304" charset="0"/>
              <a:cs typeface="Times New Roman" panose="02020603050405020304" charset="0"/>
            </a:endParaRPr>
          </a:p>
        </p:txBody>
      </p:sp>
      <p:sp>
        <p:nvSpPr>
          <p:cNvPr id="35" name="矩形 34"/>
          <p:cNvSpPr/>
          <p:nvPr/>
        </p:nvSpPr>
        <p:spPr>
          <a:xfrm>
            <a:off x="8283575" y="4152901"/>
            <a:ext cx="1739900" cy="461963"/>
          </a:xfrm>
          <a:prstGeom prst="rect">
            <a:avLst/>
          </a:prstGeom>
          <a:solidFill>
            <a:srgbClr val="FFFF00"/>
          </a:solidFill>
          <a:ln>
            <a:solidFill>
              <a:schemeClr val="tx2">
                <a:lumMod val="50000"/>
              </a:schemeClr>
            </a:solidFill>
          </a:ln>
        </p:spPr>
        <p:txBody>
          <a:bodyPr>
            <a:spAutoFit/>
          </a:bodyPr>
          <a:lstStyle/>
          <a:p>
            <a:pPr marL="92075" lvl="2" indent="-92075">
              <a:defRPr/>
            </a:pPr>
            <a:r>
              <a:rPr lang="en-US" altLang="zh-CN" dirty="0">
                <a:latin typeface="Times New Roman" panose="02020603050405020304" charset="0"/>
                <a:cs typeface="Times New Roman" panose="02020603050405020304" charset="0"/>
              </a:rPr>
              <a:t>I</a:t>
            </a:r>
            <a:r>
              <a:rPr lang="en-US" altLang="zh-CN" baseline="-25000" dirty="0">
                <a:latin typeface="Times New Roman" panose="02020603050405020304" charset="0"/>
                <a:cs typeface="Times New Roman" panose="02020603050405020304" charset="0"/>
              </a:rPr>
              <a:t>7</a:t>
            </a:r>
            <a:r>
              <a:rPr lang="en-US" altLang="zh-CN" dirty="0">
                <a:latin typeface="Times New Roman" panose="02020603050405020304" charset="0"/>
                <a:cs typeface="Times New Roman" panose="02020603050405020304" charset="0"/>
              </a:rPr>
              <a:t>: S</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sym typeface="Symbol" panose="05050102010706020507" pitchFamily="18" charset="2"/>
              </a:rPr>
              <a:t>bB</a:t>
            </a:r>
            <a:r>
              <a:rPr lang="en-US" altLang="zh-CN" dirty="0">
                <a:latin typeface="Times New Roman" panose="02020603050405020304" charset="0"/>
                <a:cs typeface="Times New Roman" panose="02020603050405020304" charset="0"/>
                <a:sym typeface="Symbol" panose="05050102010706020507" pitchFamily="18" charset="2"/>
              </a:rPr>
              <a:t></a:t>
            </a:r>
            <a:r>
              <a:rPr lang="en-US" altLang="zh-CN" dirty="0">
                <a:latin typeface="Times New Roman" panose="02020603050405020304" charset="0"/>
                <a:cs typeface="Times New Roman" panose="02020603050405020304" charset="0"/>
              </a:rPr>
              <a:t>   </a:t>
            </a:r>
            <a:endParaRPr lang="en-US" altLang="zh-CN" dirty="0">
              <a:latin typeface="Times New Roman" panose="02020603050405020304" charset="0"/>
              <a:cs typeface="Times New Roman" panose="02020603050405020304" charset="0"/>
            </a:endParaRPr>
          </a:p>
        </p:txBody>
      </p:sp>
      <p:cxnSp>
        <p:nvCxnSpPr>
          <p:cNvPr id="36" name="直接箭头连接符 35"/>
          <p:cNvCxnSpPr>
            <a:cxnSpLocks noChangeShapeType="1"/>
          </p:cNvCxnSpPr>
          <p:nvPr/>
        </p:nvCxnSpPr>
        <p:spPr bwMode="auto">
          <a:xfrm flipV="1">
            <a:off x="5808663" y="4422775"/>
            <a:ext cx="2463800" cy="0"/>
          </a:xfrm>
          <a:prstGeom prst="straightConnector1">
            <a:avLst/>
          </a:prstGeom>
          <a:noFill/>
          <a:ln w="31750" algn="ctr">
            <a:solidFill>
              <a:schemeClr val="tx1"/>
            </a:solidFill>
            <a:rou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矩形 36"/>
          <p:cNvSpPr/>
          <p:nvPr/>
        </p:nvSpPr>
        <p:spPr>
          <a:xfrm>
            <a:off x="8332789" y="4797426"/>
            <a:ext cx="1709737" cy="461963"/>
          </a:xfrm>
          <a:prstGeom prst="rect">
            <a:avLst/>
          </a:prstGeom>
          <a:solidFill>
            <a:srgbClr val="FFFF00"/>
          </a:solidFill>
          <a:ln>
            <a:solidFill>
              <a:schemeClr val="tx2">
                <a:lumMod val="50000"/>
              </a:schemeClr>
            </a:solidFill>
          </a:ln>
        </p:spPr>
        <p:txBody>
          <a:bodyPr>
            <a:spAutoFit/>
          </a:bodyPr>
          <a:lstStyle/>
          <a:p>
            <a:pPr marL="92075" lvl="2" indent="-92075">
              <a:defRPr/>
            </a:pPr>
            <a:r>
              <a:rPr lang="en-US" altLang="zh-CN" dirty="0">
                <a:latin typeface="Times New Roman" panose="02020603050405020304" charset="0"/>
                <a:cs typeface="Times New Roman" panose="02020603050405020304" charset="0"/>
              </a:rPr>
              <a:t>I</a:t>
            </a:r>
            <a:r>
              <a:rPr lang="en-US" altLang="zh-CN" baseline="-25000" dirty="0">
                <a:latin typeface="Times New Roman" panose="02020603050405020304" charset="0"/>
                <a:cs typeface="Times New Roman" panose="02020603050405020304" charset="0"/>
              </a:rPr>
              <a:t>11</a:t>
            </a:r>
            <a:r>
              <a:rPr lang="en-US" altLang="zh-CN" dirty="0">
                <a:latin typeface="Times New Roman" panose="02020603050405020304" charset="0"/>
                <a:cs typeface="Times New Roman" panose="02020603050405020304" charset="0"/>
              </a:rPr>
              <a:t>: B</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d</a:t>
            </a:r>
            <a:r>
              <a:rPr lang="en-US" altLang="zh-CN" dirty="0">
                <a:latin typeface="Times New Roman" panose="02020603050405020304" charset="0"/>
                <a:cs typeface="Times New Roman" panose="02020603050405020304" charset="0"/>
              </a:rPr>
              <a:t>   </a:t>
            </a:r>
            <a:endParaRPr lang="en-US" altLang="zh-CN" dirty="0">
              <a:latin typeface="Times New Roman" panose="02020603050405020304" charset="0"/>
              <a:cs typeface="Times New Roman" panose="02020603050405020304" charset="0"/>
            </a:endParaRPr>
          </a:p>
        </p:txBody>
      </p:sp>
      <p:cxnSp>
        <p:nvCxnSpPr>
          <p:cNvPr id="38" name="直接箭头连接符 37"/>
          <p:cNvCxnSpPr>
            <a:cxnSpLocks noChangeShapeType="1"/>
          </p:cNvCxnSpPr>
          <p:nvPr/>
        </p:nvCxnSpPr>
        <p:spPr bwMode="auto">
          <a:xfrm>
            <a:off x="5819775" y="4756150"/>
            <a:ext cx="2516188" cy="209550"/>
          </a:xfrm>
          <a:prstGeom prst="straightConnector1">
            <a:avLst/>
          </a:prstGeom>
          <a:noFill/>
          <a:ln w="31750" algn="ctr">
            <a:solidFill>
              <a:schemeClr val="tx1"/>
            </a:solidFill>
            <a:rou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矩形 38"/>
          <p:cNvSpPr/>
          <p:nvPr/>
        </p:nvSpPr>
        <p:spPr>
          <a:xfrm>
            <a:off x="4244976" y="5299075"/>
            <a:ext cx="1577975" cy="1200150"/>
          </a:xfrm>
          <a:prstGeom prst="rect">
            <a:avLst/>
          </a:prstGeom>
          <a:ln>
            <a:solidFill>
              <a:schemeClr val="tx2">
                <a:lumMod val="50000"/>
              </a:schemeClr>
            </a:solidFill>
          </a:ln>
        </p:spPr>
        <p:txBody>
          <a:bodyPr wrap="none">
            <a:spAutoFit/>
          </a:bodyPr>
          <a:lstStyle/>
          <a:p>
            <a:pPr marL="92075" lvl="2" indent="-92075">
              <a:defRPr/>
            </a:pPr>
            <a:r>
              <a:rPr lang="en-US" altLang="zh-CN" dirty="0">
                <a:latin typeface="Times New Roman" panose="02020603050405020304" charset="0"/>
                <a:cs typeface="Times New Roman" panose="02020603050405020304" charset="0"/>
              </a:rPr>
              <a:t>I</a:t>
            </a:r>
            <a:r>
              <a:rPr lang="en-US" altLang="zh-CN" baseline="-25000" dirty="0">
                <a:latin typeface="Times New Roman" panose="02020603050405020304" charset="0"/>
                <a:cs typeface="Times New Roman" panose="02020603050405020304" charset="0"/>
              </a:rPr>
              <a:t>5</a:t>
            </a:r>
            <a:r>
              <a:rPr lang="en-US" altLang="zh-CN" dirty="0">
                <a:latin typeface="Times New Roman" panose="02020603050405020304" charset="0"/>
                <a:cs typeface="Times New Roman" panose="02020603050405020304" charset="0"/>
              </a:rPr>
              <a:t>: A</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rPr>
              <a:t>c</a:t>
            </a:r>
            <a:r>
              <a:rPr lang="en-US" altLang="zh-CN" dirty="0" err="1">
                <a:latin typeface="Times New Roman" panose="02020603050405020304" charset="0"/>
                <a:cs typeface="Times New Roman" panose="02020603050405020304" charset="0"/>
                <a:sym typeface="Symbol" panose="05050102010706020507" pitchFamily="18" charset="2"/>
              </a:rPr>
              <a:t>B</a:t>
            </a:r>
            <a:endParaRPr lang="en-US" altLang="zh-CN" dirty="0">
              <a:latin typeface="Times New Roman" panose="02020603050405020304" charset="0"/>
              <a:cs typeface="Times New Roman" panose="02020603050405020304" charset="0"/>
              <a:sym typeface="Symbol" panose="05050102010706020507" pitchFamily="18" charset="2"/>
            </a:endParaRPr>
          </a:p>
          <a:p>
            <a:pPr marL="92075" lvl="2" indent="-92075">
              <a:defRPr/>
            </a:pPr>
            <a:r>
              <a:rPr lang="en-US" altLang="zh-CN" dirty="0">
                <a:latin typeface="Times New Roman" panose="02020603050405020304" charset="0"/>
                <a:cs typeface="Times New Roman" panose="02020603050405020304" charset="0"/>
              </a:rPr>
              <a:t>     B</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rPr>
              <a:t>cB</a:t>
            </a:r>
            <a:endParaRPr lang="en-US" altLang="zh-CN" dirty="0">
              <a:latin typeface="Times New Roman" panose="02020603050405020304" charset="0"/>
              <a:cs typeface="Times New Roman" panose="02020603050405020304" charset="0"/>
            </a:endParaRPr>
          </a:p>
          <a:p>
            <a:pPr marL="92075" lvl="2" indent="-92075">
              <a:defRPr/>
            </a:pPr>
            <a:r>
              <a:rPr lang="en-US" altLang="zh-CN" dirty="0">
                <a:latin typeface="Times New Roman" panose="02020603050405020304" charset="0"/>
                <a:cs typeface="Times New Roman" panose="02020603050405020304" charset="0"/>
              </a:rPr>
              <a:t>	    B</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d</a:t>
            </a:r>
            <a:endParaRPr lang="en-US" altLang="zh-CN" dirty="0">
              <a:latin typeface="Times New Roman" panose="02020603050405020304" charset="0"/>
              <a:cs typeface="Times New Roman" panose="02020603050405020304" charset="0"/>
            </a:endParaRPr>
          </a:p>
        </p:txBody>
      </p:sp>
      <p:sp>
        <p:nvSpPr>
          <p:cNvPr id="40" name="TextBox 39"/>
          <p:cNvSpPr txBox="1">
            <a:spLocks noChangeArrowheads="1"/>
          </p:cNvSpPr>
          <p:nvPr/>
        </p:nvSpPr>
        <p:spPr bwMode="auto">
          <a:xfrm>
            <a:off x="7015164" y="3979863"/>
            <a:ext cx="3889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B</a:t>
            </a:r>
            <a:endParaRPr lang="zh-CN" altLang="en-US" sz="2400">
              <a:latin typeface="Times New Roman" panose="02020603050405020304" charset="0"/>
              <a:cs typeface="Times New Roman" panose="02020603050405020304" charset="0"/>
            </a:endParaRPr>
          </a:p>
        </p:txBody>
      </p:sp>
      <p:sp>
        <p:nvSpPr>
          <p:cNvPr id="41" name="TextBox 40"/>
          <p:cNvSpPr txBox="1">
            <a:spLocks noChangeArrowheads="1"/>
          </p:cNvSpPr>
          <p:nvPr/>
        </p:nvSpPr>
        <p:spPr bwMode="auto">
          <a:xfrm>
            <a:off x="7205246" y="4503739"/>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d</a:t>
            </a:r>
            <a:endParaRPr lang="zh-CN" altLang="en-US" sz="2400" dirty="0">
              <a:latin typeface="Times New Roman" panose="02020603050405020304" charset="0"/>
              <a:cs typeface="Times New Roman" panose="02020603050405020304" charset="0"/>
            </a:endParaRPr>
          </a:p>
        </p:txBody>
      </p:sp>
      <p:cxnSp>
        <p:nvCxnSpPr>
          <p:cNvPr id="42" name="曲线连接符 41"/>
          <p:cNvCxnSpPr>
            <a:cxnSpLocks noChangeShapeType="1"/>
            <a:endCxn id="39" idx="1"/>
          </p:cNvCxnSpPr>
          <p:nvPr/>
        </p:nvCxnSpPr>
        <p:spPr bwMode="auto">
          <a:xfrm rot="10800000" flipH="1" flipV="1">
            <a:off x="4225925" y="4562476"/>
            <a:ext cx="19050" cy="1336675"/>
          </a:xfrm>
          <a:prstGeom prst="curvedConnector3">
            <a:avLst>
              <a:gd name="adj1" fmla="val -3130486"/>
            </a:avLst>
          </a:prstGeom>
          <a:noFill/>
          <a:ln w="31750"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TextBox 42"/>
          <p:cNvSpPr txBox="1">
            <a:spLocks noChangeArrowheads="1"/>
          </p:cNvSpPr>
          <p:nvPr/>
        </p:nvSpPr>
        <p:spPr bwMode="auto">
          <a:xfrm>
            <a:off x="3306764" y="5327651"/>
            <a:ext cx="320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c</a:t>
            </a:r>
            <a:endParaRPr lang="zh-CN" altLang="en-US" sz="2400">
              <a:latin typeface="Times New Roman" panose="02020603050405020304" charset="0"/>
              <a:cs typeface="Times New Roman" panose="02020603050405020304" charset="0"/>
            </a:endParaRPr>
          </a:p>
        </p:txBody>
      </p:sp>
      <p:sp>
        <p:nvSpPr>
          <p:cNvPr id="15" name="标题 2"/>
          <p:cNvSpPr>
            <a:spLocks noGrp="1"/>
          </p:cNvSpPr>
          <p:nvPr/>
        </p:nvSpPr>
        <p:spPr>
          <a:xfrm>
            <a:off x="796507" y="42508"/>
            <a:ext cx="11023600" cy="722196"/>
          </a:xfrm>
          <a:prstGeom prst="rect">
            <a:avLst/>
          </a:prstGeom>
          <a:noFill/>
          <a:ln>
            <a:noFill/>
          </a:ln>
        </p:spPr>
        <p:txBody>
          <a:bodyPr vert="horz" wrap="square" lIns="91440" tIns="45720" rIns="91440" bIns="45720" numCol="1" anchor="b" anchorCtr="0" compatLnSpc="1"/>
          <a:lstStyle>
            <a:lvl1pPr algn="l" rtl="0" eaLnBrk="1" fontAlgn="base" hangingPunct="1">
              <a:spcBef>
                <a:spcPct val="0"/>
              </a:spcBef>
              <a:spcAft>
                <a:spcPct val="0"/>
              </a:spcAft>
              <a:defRPr sz="4000" b="1">
                <a:solidFill>
                  <a:schemeClr val="bg1"/>
                </a:solidFill>
                <a:latin typeface="华文新魏" panose="02010800040101010101" pitchFamily="2" charset="-122"/>
                <a:ea typeface="华文新魏" panose="02010800040101010101" pitchFamily="2" charset="-122"/>
                <a:cs typeface="华文新魏" panose="02010800040101010101" pitchFamily="2" charset="-122"/>
              </a:defRPr>
            </a:lvl1pPr>
            <a:lvl2pPr algn="l" rtl="0" eaLnBrk="1" fontAlgn="base" hangingPunct="1">
              <a:spcBef>
                <a:spcPct val="0"/>
              </a:spcBef>
              <a:spcAft>
                <a:spcPct val="0"/>
              </a:spcAft>
              <a:defRPr sz="2025">
                <a:solidFill>
                  <a:schemeClr val="tx1"/>
                </a:solidFill>
                <a:latin typeface="Lucida Sans" panose="020B0602030504020204" pitchFamily="-65" charset="0"/>
                <a:ea typeface="MS PGothic" panose="020B0600070205080204" pitchFamily="-65" charset="-128"/>
                <a:cs typeface="MS PGothic" panose="020B0600070205080204" pitchFamily="-65" charset="-128"/>
              </a:defRPr>
            </a:lvl2pPr>
            <a:lvl3pPr algn="l" rtl="0" eaLnBrk="1" fontAlgn="base" hangingPunct="1">
              <a:spcBef>
                <a:spcPct val="0"/>
              </a:spcBef>
              <a:spcAft>
                <a:spcPct val="0"/>
              </a:spcAft>
              <a:defRPr sz="2025">
                <a:solidFill>
                  <a:schemeClr val="tx1"/>
                </a:solidFill>
                <a:latin typeface="Lucida Sans" panose="020B0602030504020204" pitchFamily="-65" charset="0"/>
                <a:ea typeface="MS PGothic" panose="020B0600070205080204" pitchFamily="-65" charset="-128"/>
                <a:cs typeface="MS PGothic" panose="020B0600070205080204" pitchFamily="-65" charset="-128"/>
              </a:defRPr>
            </a:lvl3pPr>
            <a:lvl4pPr algn="l" rtl="0" eaLnBrk="1" fontAlgn="base" hangingPunct="1">
              <a:spcBef>
                <a:spcPct val="0"/>
              </a:spcBef>
              <a:spcAft>
                <a:spcPct val="0"/>
              </a:spcAft>
              <a:defRPr sz="2025">
                <a:solidFill>
                  <a:schemeClr val="tx1"/>
                </a:solidFill>
                <a:latin typeface="Lucida Sans" panose="020B0602030504020204" pitchFamily="-65" charset="0"/>
                <a:ea typeface="MS PGothic" panose="020B0600070205080204" pitchFamily="-65" charset="-128"/>
                <a:cs typeface="MS PGothic" panose="020B0600070205080204" pitchFamily="-65" charset="-128"/>
              </a:defRPr>
            </a:lvl4pPr>
            <a:lvl5pPr algn="l" rtl="0" eaLnBrk="1" fontAlgn="base" hangingPunct="1">
              <a:spcBef>
                <a:spcPct val="0"/>
              </a:spcBef>
              <a:spcAft>
                <a:spcPct val="0"/>
              </a:spcAft>
              <a:defRPr sz="2025">
                <a:solidFill>
                  <a:schemeClr val="tx1"/>
                </a:solidFill>
                <a:latin typeface="Lucida Sans" panose="020B0602030504020204" pitchFamily="-65" charset="0"/>
                <a:ea typeface="MS PGothic" panose="020B0600070205080204" pitchFamily="-65" charset="-128"/>
                <a:cs typeface="MS PGothic" panose="020B0600070205080204" pitchFamily="-65" charset="-128"/>
              </a:defRPr>
            </a:lvl5pPr>
            <a:lvl6pPr marL="257175" algn="l" rtl="0" eaLnBrk="1" fontAlgn="base" hangingPunct="1">
              <a:spcBef>
                <a:spcPct val="0"/>
              </a:spcBef>
              <a:spcAft>
                <a:spcPct val="0"/>
              </a:spcAft>
              <a:defRPr sz="2025">
                <a:solidFill>
                  <a:schemeClr val="tx1"/>
                </a:solidFill>
                <a:latin typeface="Lucida Sans" panose="020B0602030504020204" pitchFamily="-65" charset="0"/>
              </a:defRPr>
            </a:lvl6pPr>
            <a:lvl7pPr marL="514350" algn="l" rtl="0" eaLnBrk="1" fontAlgn="base" hangingPunct="1">
              <a:spcBef>
                <a:spcPct val="0"/>
              </a:spcBef>
              <a:spcAft>
                <a:spcPct val="0"/>
              </a:spcAft>
              <a:defRPr sz="2025">
                <a:solidFill>
                  <a:schemeClr val="tx1"/>
                </a:solidFill>
                <a:latin typeface="Lucida Sans" panose="020B0602030504020204" pitchFamily="-65" charset="0"/>
              </a:defRPr>
            </a:lvl7pPr>
            <a:lvl8pPr marL="771525" algn="l" rtl="0" eaLnBrk="1" fontAlgn="base" hangingPunct="1">
              <a:spcBef>
                <a:spcPct val="0"/>
              </a:spcBef>
              <a:spcAft>
                <a:spcPct val="0"/>
              </a:spcAft>
              <a:defRPr sz="2025">
                <a:solidFill>
                  <a:schemeClr val="tx1"/>
                </a:solidFill>
                <a:latin typeface="Lucida Sans" panose="020B0602030504020204" pitchFamily="-65" charset="0"/>
              </a:defRPr>
            </a:lvl8pPr>
            <a:lvl9pPr marL="1028700" algn="l" rtl="0" eaLnBrk="1" fontAlgn="base" hangingPunct="1">
              <a:spcBef>
                <a:spcPct val="0"/>
              </a:spcBef>
              <a:spcAft>
                <a:spcPct val="0"/>
              </a:spcAft>
              <a:defRPr sz="2025">
                <a:solidFill>
                  <a:schemeClr val="tx1"/>
                </a:solidFill>
                <a:latin typeface="Lucida Sans" panose="020B0602030504020204" pitchFamily="-65" charset="0"/>
              </a:defRPr>
            </a:lvl9pPr>
          </a:lstStyle>
          <a:p>
            <a:r>
              <a:rPr lang="en-US" altLang="zh-CN" dirty="0"/>
              <a:t>LR</a:t>
            </a:r>
            <a:r>
              <a:rPr lang="zh-CN" altLang="en-US" dirty="0"/>
              <a:t>分析法</a:t>
            </a:r>
            <a:r>
              <a:rPr lang="en-US" altLang="zh-CN" dirty="0"/>
              <a:t>—</a:t>
            </a:r>
            <a:r>
              <a:rPr lang="zh-CN" altLang="en-US" dirty="0"/>
              <a:t>识别所有活前缀的</a:t>
            </a:r>
            <a:r>
              <a:rPr lang="en-US" altLang="zh-CN" dirty="0"/>
              <a:t>DFA</a:t>
            </a:r>
            <a:endParaRPr lang="en-US" altLang="zh-CN" dirty="0"/>
          </a:p>
        </p:txBody>
      </p:sp>
      <p:sp>
        <p:nvSpPr>
          <p:cNvPr id="2" name="文本框 1"/>
          <p:cNvSpPr txBox="1"/>
          <p:nvPr/>
        </p:nvSpPr>
        <p:spPr>
          <a:xfrm>
            <a:off x="247650" y="1099185"/>
            <a:ext cx="2540000" cy="1568450"/>
          </a:xfrm>
          <a:prstGeom prst="rect">
            <a:avLst/>
          </a:prstGeom>
          <a:solidFill>
            <a:schemeClr val="tx2">
              <a:lumMod val="20000"/>
              <a:lumOff val="80000"/>
            </a:schemeClr>
          </a:solidFill>
        </p:spPr>
        <p:txBody>
          <a:bodyPr wrap="square" rtlCol="0" anchor="t">
            <a:spAutoFit/>
          </a:bodyPr>
          <a:p>
            <a:pPr marL="914400" lvl="2" indent="0">
              <a:buNone/>
            </a:pPr>
            <a:r>
              <a:rPr lang="en-US" altLang="zh-CN" sz="2400" dirty="0">
                <a:latin typeface="Times New Roman" panose="02020603050405020304" charset="0"/>
                <a:cs typeface="Times New Roman" panose="02020603050405020304" charset="0"/>
                <a:sym typeface="+mn-ea"/>
              </a:rPr>
              <a:t>S′→S</a:t>
            </a:r>
            <a:endParaRPr lang="en-US" altLang="zh-CN" sz="2400" dirty="0">
              <a:latin typeface="Times New Roman" panose="02020603050405020304" charset="0"/>
              <a:cs typeface="Times New Roman" panose="02020603050405020304" charset="0"/>
            </a:endParaRPr>
          </a:p>
          <a:p>
            <a:pPr marL="914400" lvl="2" indent="0">
              <a:buNone/>
            </a:pPr>
            <a:r>
              <a:rPr lang="en-US" altLang="zh-CN" sz="2400" dirty="0" err="1">
                <a:latin typeface="Times New Roman" panose="02020603050405020304" charset="0"/>
                <a:cs typeface="Times New Roman" panose="02020603050405020304" charset="0"/>
                <a:sym typeface="+mn-ea"/>
              </a:rPr>
              <a:t>S→aA|bB</a:t>
            </a:r>
            <a:endParaRPr lang="en-US" altLang="zh-CN" sz="2400" dirty="0">
              <a:latin typeface="Times New Roman" panose="02020603050405020304" charset="0"/>
              <a:cs typeface="Times New Roman" panose="02020603050405020304" charset="0"/>
            </a:endParaRPr>
          </a:p>
          <a:p>
            <a:pPr marL="914400" lvl="2" indent="0">
              <a:buNone/>
            </a:pPr>
            <a:r>
              <a:rPr lang="en-US" altLang="zh-CN" sz="2400" dirty="0" err="1">
                <a:latin typeface="Times New Roman" panose="02020603050405020304" charset="0"/>
                <a:cs typeface="Times New Roman" panose="02020603050405020304" charset="0"/>
                <a:sym typeface="+mn-ea"/>
              </a:rPr>
              <a:t>A→cA|d</a:t>
            </a:r>
            <a:endParaRPr lang="en-US" altLang="zh-CN" sz="2400" dirty="0">
              <a:latin typeface="Times New Roman" panose="02020603050405020304" charset="0"/>
              <a:cs typeface="Times New Roman" panose="02020603050405020304" charset="0"/>
            </a:endParaRPr>
          </a:p>
          <a:p>
            <a:pPr marL="914400" lvl="2" indent="0">
              <a:buNone/>
            </a:pPr>
            <a:r>
              <a:rPr lang="en-US" altLang="zh-CN" sz="2400" dirty="0" err="1">
                <a:latin typeface="Times New Roman" panose="02020603050405020304" charset="0"/>
                <a:cs typeface="Times New Roman" panose="02020603050405020304" charset="0"/>
                <a:sym typeface="+mn-ea"/>
              </a:rPr>
              <a:t>B→cB|d</a:t>
            </a:r>
            <a:endParaRPr lang="zh-CN" altLang="en-US" sz="2400" dirty="0">
              <a:latin typeface="+mn-lt"/>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5" name="矩形 4"/>
          <p:cNvSpPr/>
          <p:nvPr/>
        </p:nvSpPr>
        <p:spPr>
          <a:xfrm>
            <a:off x="1847851" y="3198813"/>
            <a:ext cx="1501775" cy="1200150"/>
          </a:xfrm>
          <a:prstGeom prst="rect">
            <a:avLst/>
          </a:prstGeom>
          <a:ln>
            <a:solidFill>
              <a:schemeClr val="tx2">
                <a:lumMod val="50000"/>
              </a:schemeClr>
            </a:solidFill>
          </a:ln>
        </p:spPr>
        <p:txBody>
          <a:bodyPr wrap="none">
            <a:spAutoFit/>
          </a:bodyPr>
          <a:lstStyle/>
          <a:p>
            <a:pPr marL="92075" lvl="2" indent="-92075">
              <a:defRPr/>
            </a:pPr>
            <a:r>
              <a:rPr lang="en-US" altLang="zh-CN" dirty="0">
                <a:latin typeface="Times New Roman" panose="02020603050405020304" charset="0"/>
                <a:cs typeface="Times New Roman" panose="02020603050405020304" charset="0"/>
              </a:rPr>
              <a:t>I</a:t>
            </a:r>
            <a:r>
              <a:rPr lang="en-US" altLang="zh-CN" baseline="-25000" dirty="0">
                <a:latin typeface="Times New Roman" panose="02020603050405020304" charset="0"/>
                <a:cs typeface="Times New Roman" panose="02020603050405020304" charset="0"/>
              </a:rPr>
              <a:t>0</a:t>
            </a:r>
            <a:r>
              <a:rPr lang="en-US" altLang="zh-CN" dirty="0">
                <a:latin typeface="Times New Roman" panose="02020603050405020304" charset="0"/>
                <a:cs typeface="Times New Roman" panose="02020603050405020304" charset="0"/>
              </a:rPr>
              <a:t>:S′</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S</a:t>
            </a:r>
            <a:endParaRPr lang="en-US" altLang="zh-CN" dirty="0">
              <a:latin typeface="Times New Roman" panose="02020603050405020304" charset="0"/>
              <a:cs typeface="Times New Roman" panose="02020603050405020304" charset="0"/>
            </a:endParaRPr>
          </a:p>
          <a:p>
            <a:pPr marL="365125" lvl="2" indent="-365125">
              <a:defRPr/>
            </a:pPr>
            <a:r>
              <a:rPr lang="en-US" altLang="zh-CN" dirty="0">
                <a:latin typeface="Times New Roman" panose="02020603050405020304" charset="0"/>
                <a:cs typeface="Times New Roman" panose="02020603050405020304" charset="0"/>
              </a:rPr>
              <a:t>    S→</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sym typeface="Symbol" panose="05050102010706020507" pitchFamily="18" charset="2"/>
              </a:rPr>
              <a:t>aA</a:t>
            </a:r>
            <a:endParaRPr lang="en-US" altLang="zh-CN" dirty="0">
              <a:latin typeface="Times New Roman" panose="02020603050405020304" charset="0"/>
              <a:cs typeface="Times New Roman" panose="02020603050405020304" charset="0"/>
              <a:sym typeface="Symbol" panose="05050102010706020507" pitchFamily="18" charset="2"/>
            </a:endParaRPr>
          </a:p>
          <a:p>
            <a:pPr marL="365125" lvl="2" indent="-365125">
              <a:defRPr/>
            </a:pP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a:latin typeface="Times New Roman" panose="02020603050405020304" charset="0"/>
                <a:cs typeface="Times New Roman" panose="02020603050405020304" charset="0"/>
              </a:rPr>
              <a:t>S→</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sym typeface="Symbol" panose="05050102010706020507" pitchFamily="18" charset="2"/>
              </a:rPr>
              <a:t>bB</a:t>
            </a:r>
            <a:endParaRPr lang="en-US" altLang="zh-CN" dirty="0">
              <a:latin typeface="Times New Roman" panose="02020603050405020304" charset="0"/>
              <a:cs typeface="Times New Roman" panose="02020603050405020304" charset="0"/>
            </a:endParaRPr>
          </a:p>
        </p:txBody>
      </p:sp>
      <p:sp>
        <p:nvSpPr>
          <p:cNvPr id="6" name="矩形 5"/>
          <p:cNvSpPr/>
          <p:nvPr/>
        </p:nvSpPr>
        <p:spPr>
          <a:xfrm>
            <a:off x="6024563" y="3559176"/>
            <a:ext cx="1631950" cy="460375"/>
          </a:xfrm>
          <a:prstGeom prst="rect">
            <a:avLst/>
          </a:prstGeom>
          <a:solidFill>
            <a:schemeClr val="bg2">
              <a:lumMod val="20000"/>
              <a:lumOff val="80000"/>
            </a:schemeClr>
          </a:solidFill>
          <a:ln>
            <a:solidFill>
              <a:schemeClr val="tx2">
                <a:lumMod val="50000"/>
              </a:schemeClr>
            </a:solidFill>
          </a:ln>
        </p:spPr>
        <p:txBody>
          <a:bodyPr wrap="none">
            <a:spAutoFit/>
          </a:bodyPr>
          <a:lstStyle/>
          <a:p>
            <a:pPr marL="92075" lvl="2" indent="-92075">
              <a:defRPr/>
            </a:pPr>
            <a:r>
              <a:rPr lang="en-US" altLang="zh-CN" dirty="0">
                <a:solidFill>
                  <a:srgbClr val="FF0000"/>
                </a:solidFill>
                <a:latin typeface="Times New Roman" panose="02020603050405020304" charset="0"/>
                <a:cs typeface="Times New Roman" panose="02020603050405020304" charset="0"/>
              </a:rPr>
              <a:t>I</a:t>
            </a:r>
            <a:r>
              <a:rPr lang="en-US" altLang="zh-CN" baseline="-25000" dirty="0">
                <a:solidFill>
                  <a:srgbClr val="FF0000"/>
                </a:solidFill>
                <a:latin typeface="Times New Roman" panose="02020603050405020304" charset="0"/>
                <a:cs typeface="Times New Roman" panose="02020603050405020304" charset="0"/>
              </a:rPr>
              <a:t>1</a:t>
            </a:r>
            <a:r>
              <a:rPr lang="en-US" altLang="zh-CN" dirty="0">
                <a:solidFill>
                  <a:srgbClr val="FF0000"/>
                </a:solidFill>
                <a:latin typeface="Times New Roman" panose="02020603050405020304" charset="0"/>
                <a:cs typeface="Times New Roman" panose="02020603050405020304" charset="0"/>
              </a:rPr>
              <a:t>:S′</a:t>
            </a:r>
            <a:r>
              <a:rPr lang="zh-CN" altLang="en-US" dirty="0">
                <a:solidFill>
                  <a:srgbClr val="FF0000"/>
                </a:solidFill>
                <a:latin typeface="Times New Roman" panose="02020603050405020304" charset="0"/>
                <a:cs typeface="Times New Roman" panose="02020603050405020304" charset="0"/>
              </a:rPr>
              <a:t>→</a:t>
            </a:r>
            <a:r>
              <a:rPr lang="en-US" altLang="zh-CN" dirty="0">
                <a:solidFill>
                  <a:srgbClr val="FF0000"/>
                </a:solidFill>
                <a:latin typeface="Times New Roman" panose="02020603050405020304" charset="0"/>
                <a:cs typeface="Times New Roman" panose="02020603050405020304" charset="0"/>
                <a:sym typeface="Symbol" panose="05050102010706020507" pitchFamily="18" charset="2"/>
              </a:rPr>
              <a:t> </a:t>
            </a:r>
            <a:r>
              <a:rPr lang="en-US" altLang="zh-CN" dirty="0">
                <a:solidFill>
                  <a:srgbClr val="FF0000"/>
                </a:solidFill>
                <a:latin typeface="Times New Roman" panose="02020603050405020304" charset="0"/>
                <a:cs typeface="Times New Roman" panose="02020603050405020304" charset="0"/>
              </a:rPr>
              <a:t>S</a:t>
            </a:r>
            <a:r>
              <a:rPr lang="en-US" altLang="zh-CN" dirty="0">
                <a:solidFill>
                  <a:srgbClr val="FF0000"/>
                </a:solidFill>
                <a:latin typeface="Times New Roman" panose="02020603050405020304" charset="0"/>
                <a:cs typeface="Times New Roman" panose="02020603050405020304" charset="0"/>
                <a:sym typeface="Symbol" panose="05050102010706020507" pitchFamily="18" charset="2"/>
              </a:rPr>
              <a:t>   </a:t>
            </a:r>
            <a:endParaRPr lang="en-US" altLang="zh-CN" dirty="0">
              <a:solidFill>
                <a:srgbClr val="FF0000"/>
              </a:solidFill>
              <a:latin typeface="Times New Roman" panose="02020603050405020304" charset="0"/>
              <a:cs typeface="Times New Roman" panose="02020603050405020304" charset="0"/>
            </a:endParaRPr>
          </a:p>
        </p:txBody>
      </p:sp>
      <p:sp>
        <p:nvSpPr>
          <p:cNvPr id="7" name="TextBox 6"/>
          <p:cNvSpPr txBox="1">
            <a:spLocks noChangeArrowheads="1"/>
          </p:cNvSpPr>
          <p:nvPr/>
        </p:nvSpPr>
        <p:spPr bwMode="auto">
          <a:xfrm>
            <a:off x="3805238" y="3354388"/>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S</a:t>
            </a:r>
            <a:endParaRPr lang="zh-CN" altLang="en-US" sz="2400">
              <a:latin typeface="Times New Roman" panose="02020603050405020304" charset="0"/>
              <a:cs typeface="Times New Roman" panose="02020603050405020304" charset="0"/>
            </a:endParaRPr>
          </a:p>
        </p:txBody>
      </p:sp>
      <p:sp>
        <p:nvSpPr>
          <p:cNvPr id="8" name="矩形 7"/>
          <p:cNvSpPr/>
          <p:nvPr/>
        </p:nvSpPr>
        <p:spPr>
          <a:xfrm>
            <a:off x="4206875" y="2349500"/>
            <a:ext cx="1595438" cy="1200150"/>
          </a:xfrm>
          <a:prstGeom prst="rect">
            <a:avLst/>
          </a:prstGeom>
          <a:ln>
            <a:solidFill>
              <a:schemeClr val="tx2">
                <a:lumMod val="50000"/>
              </a:schemeClr>
            </a:solidFill>
          </a:ln>
        </p:spPr>
        <p:txBody>
          <a:bodyPr wrap="none">
            <a:spAutoFit/>
          </a:bodyPr>
          <a:lstStyle/>
          <a:p>
            <a:pPr marL="92075" lvl="2" indent="-92075">
              <a:defRPr/>
            </a:pPr>
            <a:r>
              <a:rPr lang="en-US" altLang="zh-CN" dirty="0">
                <a:latin typeface="Times New Roman" panose="02020603050405020304" charset="0"/>
                <a:cs typeface="Times New Roman" panose="02020603050405020304" charset="0"/>
              </a:rPr>
              <a:t>I</a:t>
            </a:r>
            <a:r>
              <a:rPr lang="en-US" altLang="zh-CN" baseline="-25000" dirty="0">
                <a:latin typeface="Times New Roman" panose="02020603050405020304" charset="0"/>
                <a:cs typeface="Times New Roman" panose="02020603050405020304" charset="0"/>
              </a:rPr>
              <a:t>2</a:t>
            </a:r>
            <a:r>
              <a:rPr lang="en-US" altLang="zh-CN" dirty="0">
                <a:latin typeface="Times New Roman" panose="02020603050405020304" charset="0"/>
                <a:cs typeface="Times New Roman" panose="02020603050405020304" charset="0"/>
              </a:rPr>
              <a:t>: S</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rPr>
              <a:t>a</a:t>
            </a:r>
            <a:r>
              <a:rPr lang="en-US" altLang="zh-CN" dirty="0" err="1">
                <a:latin typeface="Times New Roman" panose="02020603050405020304" charset="0"/>
                <a:cs typeface="Times New Roman" panose="02020603050405020304" charset="0"/>
                <a:sym typeface="Symbol" panose="05050102010706020507" pitchFamily="18" charset="2"/>
              </a:rPr>
              <a:t>A</a:t>
            </a:r>
            <a:endParaRPr lang="en-US" altLang="zh-CN" dirty="0">
              <a:latin typeface="Times New Roman" panose="02020603050405020304" charset="0"/>
              <a:cs typeface="Times New Roman" panose="02020603050405020304" charset="0"/>
              <a:sym typeface="Symbol" panose="05050102010706020507" pitchFamily="18" charset="2"/>
            </a:endParaRPr>
          </a:p>
          <a:p>
            <a:pPr marL="92075" lvl="2" indent="-92075">
              <a:defRPr/>
            </a:pPr>
            <a:r>
              <a:rPr lang="en-US" altLang="zh-CN" dirty="0">
                <a:latin typeface="Times New Roman" panose="02020603050405020304" charset="0"/>
                <a:cs typeface="Times New Roman" panose="02020603050405020304" charset="0"/>
              </a:rPr>
              <a:t>     A</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rPr>
              <a:t>cA</a:t>
            </a:r>
            <a:endParaRPr lang="en-US" altLang="zh-CN" dirty="0">
              <a:latin typeface="Times New Roman" panose="02020603050405020304" charset="0"/>
              <a:cs typeface="Times New Roman" panose="02020603050405020304" charset="0"/>
            </a:endParaRPr>
          </a:p>
          <a:p>
            <a:pPr marL="92075" lvl="2" indent="-92075">
              <a:defRPr/>
            </a:pPr>
            <a:r>
              <a:rPr lang="en-US" altLang="zh-CN" dirty="0">
                <a:latin typeface="Times New Roman" panose="02020603050405020304" charset="0"/>
                <a:cs typeface="Times New Roman" panose="02020603050405020304" charset="0"/>
              </a:rPr>
              <a:t>	    A</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d</a:t>
            </a:r>
            <a:endParaRPr lang="en-US" altLang="zh-CN" dirty="0">
              <a:latin typeface="Times New Roman" panose="02020603050405020304" charset="0"/>
              <a:cs typeface="Times New Roman" panose="02020603050405020304" charset="0"/>
            </a:endParaRPr>
          </a:p>
        </p:txBody>
      </p:sp>
      <p:cxnSp>
        <p:nvCxnSpPr>
          <p:cNvPr id="9" name="肘形连接符 8"/>
          <p:cNvCxnSpPr>
            <a:cxnSpLocks noChangeShapeType="1"/>
          </p:cNvCxnSpPr>
          <p:nvPr/>
        </p:nvCxnSpPr>
        <p:spPr bwMode="auto">
          <a:xfrm flipV="1">
            <a:off x="3349625" y="3143250"/>
            <a:ext cx="857250" cy="230188"/>
          </a:xfrm>
          <a:prstGeom prst="bentConnector3">
            <a:avLst>
              <a:gd name="adj1" fmla="val 50000"/>
            </a:avLst>
          </a:prstGeom>
          <a:noFill/>
          <a:ln w="31750" algn="ctr">
            <a:solidFill>
              <a:schemeClr val="tx1"/>
            </a:solidFill>
            <a:rou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Box 9"/>
          <p:cNvSpPr txBox="1">
            <a:spLocks noChangeArrowheads="1"/>
          </p:cNvSpPr>
          <p:nvPr/>
        </p:nvSpPr>
        <p:spPr bwMode="auto">
          <a:xfrm>
            <a:off x="3458245" y="2911476"/>
            <a:ext cx="3209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a</a:t>
            </a:r>
            <a:endParaRPr lang="zh-CN" altLang="en-US" sz="2400">
              <a:latin typeface="Times New Roman" panose="02020603050405020304" charset="0"/>
              <a:cs typeface="Times New Roman" panose="02020603050405020304" charset="0"/>
            </a:endParaRPr>
          </a:p>
        </p:txBody>
      </p:sp>
      <p:sp>
        <p:nvSpPr>
          <p:cNvPr id="11" name="矩形 10"/>
          <p:cNvSpPr/>
          <p:nvPr/>
        </p:nvSpPr>
        <p:spPr>
          <a:xfrm>
            <a:off x="4225926" y="3962400"/>
            <a:ext cx="1597025" cy="1200150"/>
          </a:xfrm>
          <a:prstGeom prst="rect">
            <a:avLst/>
          </a:prstGeom>
          <a:ln>
            <a:solidFill>
              <a:schemeClr val="tx2">
                <a:lumMod val="50000"/>
              </a:schemeClr>
            </a:solidFill>
          </a:ln>
        </p:spPr>
        <p:txBody>
          <a:bodyPr wrap="none">
            <a:spAutoFit/>
          </a:bodyPr>
          <a:lstStyle/>
          <a:p>
            <a:pPr marL="92075" lvl="2" indent="-92075">
              <a:defRPr/>
            </a:pPr>
            <a:r>
              <a:rPr lang="en-US" altLang="zh-CN" dirty="0">
                <a:latin typeface="Times New Roman" panose="02020603050405020304" charset="0"/>
                <a:cs typeface="Times New Roman" panose="02020603050405020304" charset="0"/>
              </a:rPr>
              <a:t>I</a:t>
            </a:r>
            <a:r>
              <a:rPr lang="en-US" altLang="zh-CN" baseline="-25000" dirty="0">
                <a:latin typeface="Times New Roman" panose="02020603050405020304" charset="0"/>
                <a:cs typeface="Times New Roman" panose="02020603050405020304" charset="0"/>
              </a:rPr>
              <a:t>3</a:t>
            </a:r>
            <a:r>
              <a:rPr lang="en-US" altLang="zh-CN" dirty="0">
                <a:latin typeface="Times New Roman" panose="02020603050405020304" charset="0"/>
                <a:cs typeface="Times New Roman" panose="02020603050405020304" charset="0"/>
              </a:rPr>
              <a:t>: S</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rPr>
              <a:t>b</a:t>
            </a:r>
            <a:r>
              <a:rPr lang="en-US" altLang="zh-CN" dirty="0" err="1">
                <a:latin typeface="Times New Roman" panose="02020603050405020304" charset="0"/>
                <a:cs typeface="Times New Roman" panose="02020603050405020304" charset="0"/>
                <a:sym typeface="Symbol" panose="05050102010706020507" pitchFamily="18" charset="2"/>
              </a:rPr>
              <a:t>B</a:t>
            </a:r>
            <a:endParaRPr lang="en-US" altLang="zh-CN" dirty="0">
              <a:latin typeface="Times New Roman" panose="02020603050405020304" charset="0"/>
              <a:cs typeface="Times New Roman" panose="02020603050405020304" charset="0"/>
              <a:sym typeface="Symbol" panose="05050102010706020507" pitchFamily="18" charset="2"/>
            </a:endParaRPr>
          </a:p>
          <a:p>
            <a:pPr marL="92075" lvl="2" indent="-92075">
              <a:defRPr/>
            </a:pPr>
            <a:r>
              <a:rPr lang="en-US" altLang="zh-CN" dirty="0">
                <a:latin typeface="Times New Roman" panose="02020603050405020304" charset="0"/>
                <a:cs typeface="Times New Roman" panose="02020603050405020304" charset="0"/>
              </a:rPr>
              <a:t>     B</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rPr>
              <a:t>cB</a:t>
            </a:r>
            <a:endParaRPr lang="en-US" altLang="zh-CN" dirty="0">
              <a:latin typeface="Times New Roman" panose="02020603050405020304" charset="0"/>
              <a:cs typeface="Times New Roman" panose="02020603050405020304" charset="0"/>
            </a:endParaRPr>
          </a:p>
          <a:p>
            <a:pPr marL="92075" lvl="2" indent="-92075">
              <a:defRPr/>
            </a:pPr>
            <a:r>
              <a:rPr lang="en-US" altLang="zh-CN" dirty="0">
                <a:latin typeface="Times New Roman" panose="02020603050405020304" charset="0"/>
                <a:cs typeface="Times New Roman" panose="02020603050405020304" charset="0"/>
              </a:rPr>
              <a:t>	    B</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d</a:t>
            </a:r>
            <a:endParaRPr lang="en-US" altLang="zh-CN" dirty="0">
              <a:latin typeface="Times New Roman" panose="02020603050405020304" charset="0"/>
              <a:cs typeface="Times New Roman" panose="02020603050405020304" charset="0"/>
            </a:endParaRPr>
          </a:p>
        </p:txBody>
      </p:sp>
      <p:cxnSp>
        <p:nvCxnSpPr>
          <p:cNvPr id="12" name="肘形连接符 11"/>
          <p:cNvCxnSpPr>
            <a:cxnSpLocks noChangeShapeType="1"/>
          </p:cNvCxnSpPr>
          <p:nvPr/>
        </p:nvCxnSpPr>
        <p:spPr bwMode="auto">
          <a:xfrm>
            <a:off x="3389313" y="4100513"/>
            <a:ext cx="817562" cy="284162"/>
          </a:xfrm>
          <a:prstGeom prst="bentConnector3">
            <a:avLst>
              <a:gd name="adj1" fmla="val 50000"/>
            </a:avLst>
          </a:prstGeom>
          <a:noFill/>
          <a:ln w="31750" algn="ctr">
            <a:solidFill>
              <a:schemeClr val="tx1"/>
            </a:solidFill>
            <a:rou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Box 12"/>
          <p:cNvSpPr txBox="1">
            <a:spLocks noChangeArrowheads="1"/>
          </p:cNvSpPr>
          <p:nvPr/>
        </p:nvSpPr>
        <p:spPr bwMode="auto">
          <a:xfrm>
            <a:off x="3458161" y="4100514"/>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b</a:t>
            </a:r>
            <a:endParaRPr lang="zh-CN" altLang="en-US" sz="2400">
              <a:latin typeface="Times New Roman" panose="02020603050405020304" charset="0"/>
              <a:cs typeface="Times New Roman" panose="02020603050405020304" charset="0"/>
            </a:endParaRPr>
          </a:p>
        </p:txBody>
      </p:sp>
      <p:cxnSp>
        <p:nvCxnSpPr>
          <p:cNvPr id="14" name="直接箭头连接符 13"/>
          <p:cNvCxnSpPr>
            <a:cxnSpLocks noChangeShapeType="1"/>
            <a:stCxn id="5" idx="3"/>
            <a:endCxn id="6" idx="1"/>
          </p:cNvCxnSpPr>
          <p:nvPr/>
        </p:nvCxnSpPr>
        <p:spPr bwMode="auto">
          <a:xfrm flipV="1">
            <a:off x="3349625" y="3789364"/>
            <a:ext cx="2674938" cy="9525"/>
          </a:xfrm>
          <a:prstGeom prst="straightConnector1">
            <a:avLst/>
          </a:prstGeom>
          <a:noFill/>
          <a:ln w="31750" algn="ctr">
            <a:solidFill>
              <a:schemeClr val="tx1"/>
            </a:solidFill>
            <a:rou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矩形 14"/>
          <p:cNvSpPr/>
          <p:nvPr/>
        </p:nvSpPr>
        <p:spPr>
          <a:xfrm>
            <a:off x="4244975" y="990600"/>
            <a:ext cx="1657350" cy="1200150"/>
          </a:xfrm>
          <a:prstGeom prst="rect">
            <a:avLst/>
          </a:prstGeom>
          <a:ln>
            <a:solidFill>
              <a:schemeClr val="tx2">
                <a:lumMod val="50000"/>
              </a:schemeClr>
            </a:solidFill>
          </a:ln>
        </p:spPr>
        <p:txBody>
          <a:bodyPr wrap="none">
            <a:spAutoFit/>
          </a:bodyPr>
          <a:lstStyle/>
          <a:p>
            <a:pPr marL="92075" lvl="2" indent="-92075">
              <a:defRPr/>
            </a:pPr>
            <a:r>
              <a:rPr lang="en-US" altLang="zh-CN" dirty="0">
                <a:latin typeface="Times New Roman" panose="02020603050405020304" charset="0"/>
                <a:cs typeface="Times New Roman" panose="02020603050405020304" charset="0"/>
              </a:rPr>
              <a:t>I</a:t>
            </a:r>
            <a:r>
              <a:rPr lang="en-US" altLang="zh-CN" baseline="-25000" dirty="0">
                <a:latin typeface="Times New Roman" panose="02020603050405020304" charset="0"/>
                <a:cs typeface="Times New Roman" panose="02020603050405020304" charset="0"/>
              </a:rPr>
              <a:t>4</a:t>
            </a:r>
            <a:r>
              <a:rPr lang="en-US" altLang="zh-CN" dirty="0">
                <a:latin typeface="Times New Roman" panose="02020603050405020304" charset="0"/>
                <a:cs typeface="Times New Roman" panose="02020603050405020304" charset="0"/>
              </a:rPr>
              <a:t>: A</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rPr>
              <a:t>c</a:t>
            </a:r>
            <a:r>
              <a:rPr lang="en-US" altLang="zh-CN" dirty="0" err="1">
                <a:latin typeface="Times New Roman" panose="02020603050405020304" charset="0"/>
                <a:cs typeface="Times New Roman" panose="02020603050405020304" charset="0"/>
                <a:sym typeface="Symbol" panose="05050102010706020507" pitchFamily="18" charset="2"/>
              </a:rPr>
              <a:t>A</a:t>
            </a:r>
            <a:endParaRPr lang="en-US" altLang="zh-CN" dirty="0">
              <a:latin typeface="Times New Roman" panose="02020603050405020304" charset="0"/>
              <a:cs typeface="Times New Roman" panose="02020603050405020304" charset="0"/>
              <a:sym typeface="Symbol" panose="05050102010706020507" pitchFamily="18" charset="2"/>
            </a:endParaRPr>
          </a:p>
          <a:p>
            <a:pPr marL="92075" lvl="2" indent="-92075">
              <a:defRPr/>
            </a:pPr>
            <a:r>
              <a:rPr lang="en-US" altLang="zh-CN" dirty="0">
                <a:latin typeface="Times New Roman" panose="02020603050405020304" charset="0"/>
                <a:cs typeface="Times New Roman" panose="02020603050405020304" charset="0"/>
              </a:rPr>
              <a:t>     A</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rPr>
              <a:t>cA</a:t>
            </a:r>
            <a:endParaRPr lang="en-US" altLang="zh-CN" dirty="0">
              <a:latin typeface="Times New Roman" panose="02020603050405020304" charset="0"/>
              <a:cs typeface="Times New Roman" panose="02020603050405020304" charset="0"/>
            </a:endParaRPr>
          </a:p>
          <a:p>
            <a:pPr marL="92075" lvl="2" indent="-92075">
              <a:defRPr/>
            </a:pPr>
            <a:r>
              <a:rPr lang="en-US" altLang="zh-CN" dirty="0">
                <a:latin typeface="Times New Roman" panose="02020603050405020304" charset="0"/>
                <a:cs typeface="Times New Roman" panose="02020603050405020304" charset="0"/>
              </a:rPr>
              <a:t>	    A</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d</a:t>
            </a:r>
            <a:endParaRPr lang="en-US" altLang="zh-CN" dirty="0">
              <a:latin typeface="Times New Roman" panose="02020603050405020304" charset="0"/>
              <a:cs typeface="Times New Roman" panose="02020603050405020304" charset="0"/>
            </a:endParaRPr>
          </a:p>
        </p:txBody>
      </p:sp>
      <p:cxnSp>
        <p:nvCxnSpPr>
          <p:cNvPr id="16" name="曲线连接符 15"/>
          <p:cNvCxnSpPr>
            <a:cxnSpLocks noChangeShapeType="1"/>
            <a:stCxn id="8" idx="1"/>
            <a:endCxn id="15" idx="1"/>
          </p:cNvCxnSpPr>
          <p:nvPr/>
        </p:nvCxnSpPr>
        <p:spPr bwMode="auto">
          <a:xfrm rot="10800000" flipH="1">
            <a:off x="4206875" y="1590675"/>
            <a:ext cx="38100" cy="1358900"/>
          </a:xfrm>
          <a:prstGeom prst="curvedConnector3">
            <a:avLst>
              <a:gd name="adj1" fmla="val -2020755"/>
            </a:avLst>
          </a:prstGeom>
          <a:noFill/>
          <a:ln w="31750" algn="ctr">
            <a:solidFill>
              <a:schemeClr val="tx1"/>
            </a:solidFill>
            <a:rou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TextBox 16"/>
          <p:cNvSpPr txBox="1">
            <a:spLocks noChangeArrowheads="1"/>
          </p:cNvSpPr>
          <p:nvPr/>
        </p:nvSpPr>
        <p:spPr bwMode="auto">
          <a:xfrm>
            <a:off x="3068639" y="1912938"/>
            <a:ext cx="3206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c</a:t>
            </a:r>
            <a:endParaRPr lang="zh-CN" altLang="en-US" sz="2400" dirty="0">
              <a:latin typeface="Times New Roman" panose="02020603050405020304" charset="0"/>
              <a:cs typeface="Times New Roman" panose="02020603050405020304" charset="0"/>
            </a:endParaRPr>
          </a:p>
        </p:txBody>
      </p:sp>
      <p:cxnSp>
        <p:nvCxnSpPr>
          <p:cNvPr id="18" name="曲线连接符 17"/>
          <p:cNvCxnSpPr>
            <a:cxnSpLocks noChangeShapeType="1"/>
            <a:stCxn id="15" idx="0"/>
            <a:endCxn id="15" idx="3"/>
          </p:cNvCxnSpPr>
          <p:nvPr/>
        </p:nvCxnSpPr>
        <p:spPr bwMode="auto">
          <a:xfrm rot="16200000" flipH="1">
            <a:off x="5187951" y="876301"/>
            <a:ext cx="600075" cy="828675"/>
          </a:xfrm>
          <a:prstGeom prst="curvedConnector4">
            <a:avLst>
              <a:gd name="adj1" fmla="val -38088"/>
              <a:gd name="adj2" fmla="val 127606"/>
            </a:avLst>
          </a:prstGeom>
          <a:noFill/>
          <a:ln w="31750" algn="ctr">
            <a:solidFill>
              <a:schemeClr val="tx1"/>
            </a:solidFill>
            <a:rou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TextBox 18"/>
          <p:cNvSpPr txBox="1">
            <a:spLocks noChangeArrowheads="1"/>
          </p:cNvSpPr>
          <p:nvPr/>
        </p:nvSpPr>
        <p:spPr bwMode="auto">
          <a:xfrm>
            <a:off x="6151564" y="1025526"/>
            <a:ext cx="320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c</a:t>
            </a:r>
            <a:endParaRPr lang="zh-CN" altLang="en-US" sz="2400">
              <a:latin typeface="Times New Roman" panose="02020603050405020304" charset="0"/>
              <a:cs typeface="Times New Roman" panose="02020603050405020304" charset="0"/>
            </a:endParaRPr>
          </a:p>
        </p:txBody>
      </p:sp>
      <p:sp>
        <p:nvSpPr>
          <p:cNvPr id="20" name="矩形 19"/>
          <p:cNvSpPr/>
          <p:nvPr/>
        </p:nvSpPr>
        <p:spPr>
          <a:xfrm>
            <a:off x="8262939" y="1470026"/>
            <a:ext cx="1732205" cy="461665"/>
          </a:xfrm>
          <a:prstGeom prst="rect">
            <a:avLst/>
          </a:prstGeom>
          <a:solidFill>
            <a:srgbClr val="FFFF00"/>
          </a:solidFill>
          <a:ln>
            <a:solidFill>
              <a:schemeClr val="tx2">
                <a:lumMod val="50000"/>
              </a:schemeClr>
            </a:solidFill>
          </a:ln>
        </p:spPr>
        <p:txBody>
          <a:bodyPr wrap="none">
            <a:spAutoFit/>
          </a:bodyPr>
          <a:lstStyle/>
          <a:p>
            <a:pPr marL="92075" lvl="2" indent="-92075">
              <a:defRPr/>
            </a:pPr>
            <a:r>
              <a:rPr lang="en-US" altLang="zh-CN" dirty="0">
                <a:latin typeface="Times New Roman" panose="02020603050405020304" charset="0"/>
                <a:cs typeface="Times New Roman" panose="02020603050405020304" charset="0"/>
              </a:rPr>
              <a:t>I</a:t>
            </a:r>
            <a:r>
              <a:rPr lang="en-US" altLang="zh-CN" baseline="-25000" dirty="0">
                <a:latin typeface="Times New Roman" panose="02020603050405020304" charset="0"/>
                <a:cs typeface="Times New Roman" panose="02020603050405020304" charset="0"/>
              </a:rPr>
              <a:t>8</a:t>
            </a:r>
            <a:r>
              <a:rPr lang="en-US" altLang="zh-CN" dirty="0">
                <a:latin typeface="Times New Roman" panose="02020603050405020304" charset="0"/>
                <a:cs typeface="Times New Roman" panose="02020603050405020304" charset="0"/>
              </a:rPr>
              <a:t>: A</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rPr>
              <a:t>c</a:t>
            </a:r>
            <a:r>
              <a:rPr lang="en-US" altLang="zh-CN" dirty="0" err="1">
                <a:latin typeface="Times New Roman" panose="02020603050405020304" charset="0"/>
                <a:cs typeface="Times New Roman" panose="02020603050405020304" charset="0"/>
                <a:sym typeface="Symbol" panose="05050102010706020507" pitchFamily="18" charset="2"/>
              </a:rPr>
              <a:t>A</a:t>
            </a:r>
            <a:r>
              <a:rPr lang="en-US" altLang="zh-CN" dirty="0">
                <a:latin typeface="Times New Roman" panose="02020603050405020304" charset="0"/>
                <a:cs typeface="Times New Roman" panose="02020603050405020304" charset="0"/>
                <a:sym typeface="Symbol" panose="05050102010706020507" pitchFamily="18" charset="2"/>
              </a:rPr>
              <a:t></a:t>
            </a:r>
            <a:r>
              <a:rPr lang="en-US" altLang="zh-CN" dirty="0">
                <a:latin typeface="Times New Roman" panose="02020603050405020304" charset="0"/>
                <a:cs typeface="Times New Roman" panose="02020603050405020304" charset="0"/>
              </a:rPr>
              <a:t>  </a:t>
            </a:r>
            <a:endParaRPr lang="en-US" altLang="zh-CN" dirty="0">
              <a:latin typeface="Times New Roman" panose="02020603050405020304" charset="0"/>
              <a:cs typeface="Times New Roman" panose="02020603050405020304" charset="0"/>
            </a:endParaRPr>
          </a:p>
        </p:txBody>
      </p:sp>
      <p:cxnSp>
        <p:nvCxnSpPr>
          <p:cNvPr id="21" name="直接箭头连接符 20"/>
          <p:cNvCxnSpPr>
            <a:cxnSpLocks noChangeShapeType="1"/>
            <a:endCxn id="20" idx="1"/>
          </p:cNvCxnSpPr>
          <p:nvPr/>
        </p:nvCxnSpPr>
        <p:spPr bwMode="auto">
          <a:xfrm flipV="1">
            <a:off x="5919788" y="1700858"/>
            <a:ext cx="2343150" cy="8882"/>
          </a:xfrm>
          <a:prstGeom prst="straightConnector1">
            <a:avLst/>
          </a:prstGeom>
          <a:noFill/>
          <a:ln w="31750" algn="ctr">
            <a:solidFill>
              <a:schemeClr val="tx1"/>
            </a:solidFill>
            <a:rou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矩形 21"/>
          <p:cNvSpPr/>
          <p:nvPr/>
        </p:nvSpPr>
        <p:spPr>
          <a:xfrm>
            <a:off x="8262939" y="2117726"/>
            <a:ext cx="1760537" cy="461963"/>
          </a:xfrm>
          <a:prstGeom prst="rect">
            <a:avLst/>
          </a:prstGeom>
          <a:solidFill>
            <a:srgbClr val="FFFF00"/>
          </a:solidFill>
          <a:ln>
            <a:solidFill>
              <a:schemeClr val="tx2">
                <a:lumMod val="50000"/>
              </a:schemeClr>
            </a:solidFill>
          </a:ln>
        </p:spPr>
        <p:txBody>
          <a:bodyPr wrap="none">
            <a:spAutoFit/>
          </a:bodyPr>
          <a:lstStyle/>
          <a:p>
            <a:pPr marL="92075" lvl="2" indent="-92075">
              <a:defRPr/>
            </a:pPr>
            <a:r>
              <a:rPr lang="en-US" altLang="zh-CN" dirty="0">
                <a:latin typeface="Times New Roman" panose="02020603050405020304" charset="0"/>
                <a:cs typeface="Times New Roman" panose="02020603050405020304" charset="0"/>
              </a:rPr>
              <a:t>I</a:t>
            </a:r>
            <a:r>
              <a:rPr lang="en-US" altLang="zh-CN" baseline="-25000" dirty="0">
                <a:latin typeface="Times New Roman" panose="02020603050405020304" charset="0"/>
                <a:cs typeface="Times New Roman" panose="02020603050405020304" charset="0"/>
              </a:rPr>
              <a:t>10</a:t>
            </a:r>
            <a:r>
              <a:rPr lang="en-US" altLang="zh-CN" dirty="0">
                <a:latin typeface="Times New Roman" panose="02020603050405020304" charset="0"/>
                <a:cs typeface="Times New Roman" panose="02020603050405020304" charset="0"/>
              </a:rPr>
              <a:t>: A</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d</a:t>
            </a:r>
            <a:r>
              <a:rPr lang="en-US" altLang="zh-CN" dirty="0">
                <a:latin typeface="Times New Roman" panose="02020603050405020304" charset="0"/>
                <a:cs typeface="Times New Roman" panose="02020603050405020304" charset="0"/>
              </a:rPr>
              <a:t>   </a:t>
            </a:r>
            <a:endParaRPr lang="en-US" altLang="zh-CN" dirty="0">
              <a:latin typeface="Times New Roman" panose="02020603050405020304" charset="0"/>
              <a:cs typeface="Times New Roman" panose="02020603050405020304" charset="0"/>
            </a:endParaRPr>
          </a:p>
        </p:txBody>
      </p:sp>
      <p:cxnSp>
        <p:nvCxnSpPr>
          <p:cNvPr id="23" name="直接箭头连接符 22"/>
          <p:cNvCxnSpPr>
            <a:cxnSpLocks noChangeShapeType="1"/>
          </p:cNvCxnSpPr>
          <p:nvPr/>
        </p:nvCxnSpPr>
        <p:spPr bwMode="auto">
          <a:xfrm>
            <a:off x="5919788" y="1912939"/>
            <a:ext cx="2343150" cy="357187"/>
          </a:xfrm>
          <a:prstGeom prst="straightConnector1">
            <a:avLst/>
          </a:prstGeom>
          <a:noFill/>
          <a:ln w="31750" algn="ctr">
            <a:solidFill>
              <a:schemeClr val="tx1"/>
            </a:solidFill>
            <a:rou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p:cNvCxnSpPr>
            <a:cxnSpLocks noChangeShapeType="1"/>
          </p:cNvCxnSpPr>
          <p:nvPr/>
        </p:nvCxnSpPr>
        <p:spPr bwMode="auto">
          <a:xfrm flipV="1">
            <a:off x="5822950" y="2549526"/>
            <a:ext cx="2439988" cy="200025"/>
          </a:xfrm>
          <a:prstGeom prst="straightConnector1">
            <a:avLst/>
          </a:prstGeom>
          <a:noFill/>
          <a:ln w="31750" algn="ctr">
            <a:solidFill>
              <a:schemeClr val="tx1"/>
            </a:solidFill>
            <a:rou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a:spLocks noChangeArrowheads="1"/>
          </p:cNvSpPr>
          <p:nvPr/>
        </p:nvSpPr>
        <p:spPr bwMode="auto">
          <a:xfrm>
            <a:off x="6033086" y="1930401"/>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d</a:t>
            </a:r>
            <a:endParaRPr lang="zh-CN" altLang="en-US" sz="2400">
              <a:latin typeface="Times New Roman" panose="02020603050405020304" charset="0"/>
              <a:cs typeface="Times New Roman" panose="02020603050405020304" charset="0"/>
            </a:endParaRPr>
          </a:p>
        </p:txBody>
      </p:sp>
      <p:sp>
        <p:nvSpPr>
          <p:cNvPr id="26" name="TextBox 25"/>
          <p:cNvSpPr txBox="1">
            <a:spLocks noChangeArrowheads="1"/>
          </p:cNvSpPr>
          <p:nvPr/>
        </p:nvSpPr>
        <p:spPr bwMode="auto">
          <a:xfrm>
            <a:off x="7032625" y="1268413"/>
            <a:ext cx="4079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A</a:t>
            </a:r>
            <a:endParaRPr lang="zh-CN" altLang="en-US" sz="2400">
              <a:latin typeface="Times New Roman" panose="02020603050405020304" charset="0"/>
              <a:cs typeface="Times New Roman" panose="02020603050405020304" charset="0"/>
            </a:endParaRPr>
          </a:p>
        </p:txBody>
      </p:sp>
      <p:sp>
        <p:nvSpPr>
          <p:cNvPr id="27" name="TextBox 26"/>
          <p:cNvSpPr txBox="1">
            <a:spLocks noChangeArrowheads="1"/>
          </p:cNvSpPr>
          <p:nvPr/>
        </p:nvSpPr>
        <p:spPr bwMode="auto">
          <a:xfrm>
            <a:off x="6889542" y="2209801"/>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d</a:t>
            </a:r>
            <a:endParaRPr lang="zh-CN" altLang="en-US" sz="2400">
              <a:latin typeface="Times New Roman" panose="02020603050405020304" charset="0"/>
              <a:cs typeface="Times New Roman" panose="02020603050405020304" charset="0"/>
            </a:endParaRPr>
          </a:p>
        </p:txBody>
      </p:sp>
      <p:sp>
        <p:nvSpPr>
          <p:cNvPr id="28" name="矩形 27"/>
          <p:cNvSpPr/>
          <p:nvPr/>
        </p:nvSpPr>
        <p:spPr>
          <a:xfrm>
            <a:off x="8286751" y="2881314"/>
            <a:ext cx="1736725" cy="460375"/>
          </a:xfrm>
          <a:prstGeom prst="rect">
            <a:avLst/>
          </a:prstGeom>
          <a:solidFill>
            <a:srgbClr val="FFFF00"/>
          </a:solidFill>
          <a:ln>
            <a:solidFill>
              <a:schemeClr val="tx2">
                <a:lumMod val="50000"/>
              </a:schemeClr>
            </a:solidFill>
          </a:ln>
        </p:spPr>
        <p:txBody>
          <a:bodyPr>
            <a:spAutoFit/>
          </a:bodyPr>
          <a:lstStyle/>
          <a:p>
            <a:pPr marL="92075" lvl="2" indent="-92075">
              <a:defRPr/>
            </a:pPr>
            <a:r>
              <a:rPr lang="en-US" altLang="zh-CN" dirty="0">
                <a:latin typeface="Times New Roman" panose="02020603050405020304" charset="0"/>
                <a:cs typeface="Times New Roman" panose="02020603050405020304" charset="0"/>
              </a:rPr>
              <a:t>I</a:t>
            </a:r>
            <a:r>
              <a:rPr lang="en-US" altLang="zh-CN" baseline="-25000" dirty="0">
                <a:latin typeface="Times New Roman" panose="02020603050405020304" charset="0"/>
                <a:cs typeface="Times New Roman" panose="02020603050405020304" charset="0"/>
              </a:rPr>
              <a:t>6</a:t>
            </a:r>
            <a:r>
              <a:rPr lang="en-US" altLang="zh-CN" dirty="0">
                <a:latin typeface="Times New Roman" panose="02020603050405020304" charset="0"/>
                <a:cs typeface="Times New Roman" panose="02020603050405020304" charset="0"/>
              </a:rPr>
              <a:t>: S</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rPr>
              <a:t>a</a:t>
            </a:r>
            <a:r>
              <a:rPr lang="en-US" altLang="zh-CN" dirty="0" err="1">
                <a:latin typeface="Times New Roman" panose="02020603050405020304" charset="0"/>
                <a:cs typeface="Times New Roman" panose="02020603050405020304" charset="0"/>
                <a:sym typeface="Symbol" panose="05050102010706020507" pitchFamily="18" charset="2"/>
              </a:rPr>
              <a:t>A</a:t>
            </a:r>
            <a:r>
              <a:rPr lang="en-US" altLang="zh-CN" dirty="0">
                <a:latin typeface="Times New Roman" panose="02020603050405020304" charset="0"/>
                <a:cs typeface="Times New Roman" panose="02020603050405020304" charset="0"/>
                <a:sym typeface="Symbol" panose="05050102010706020507" pitchFamily="18" charset="2"/>
              </a:rPr>
              <a:t></a:t>
            </a:r>
            <a:r>
              <a:rPr lang="en-US" altLang="zh-CN" dirty="0">
                <a:latin typeface="Times New Roman" panose="02020603050405020304" charset="0"/>
                <a:cs typeface="Times New Roman" panose="02020603050405020304" charset="0"/>
              </a:rPr>
              <a:t>   </a:t>
            </a:r>
            <a:endParaRPr lang="en-US" altLang="zh-CN" dirty="0">
              <a:latin typeface="Times New Roman" panose="02020603050405020304" charset="0"/>
              <a:cs typeface="Times New Roman" panose="02020603050405020304" charset="0"/>
            </a:endParaRPr>
          </a:p>
        </p:txBody>
      </p:sp>
      <p:cxnSp>
        <p:nvCxnSpPr>
          <p:cNvPr id="29" name="直接箭头连接符 28"/>
          <p:cNvCxnSpPr>
            <a:cxnSpLocks noChangeShapeType="1"/>
          </p:cNvCxnSpPr>
          <p:nvPr/>
        </p:nvCxnSpPr>
        <p:spPr bwMode="auto">
          <a:xfrm flipV="1">
            <a:off x="5822950" y="3143250"/>
            <a:ext cx="2463800" cy="0"/>
          </a:xfrm>
          <a:prstGeom prst="straightConnector1">
            <a:avLst/>
          </a:prstGeom>
          <a:noFill/>
          <a:ln w="31750" algn="ctr">
            <a:solidFill>
              <a:schemeClr val="tx1"/>
            </a:solidFill>
            <a:rou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矩形 29"/>
          <p:cNvSpPr/>
          <p:nvPr/>
        </p:nvSpPr>
        <p:spPr>
          <a:xfrm>
            <a:off x="8283575" y="4152901"/>
            <a:ext cx="1739900" cy="461963"/>
          </a:xfrm>
          <a:prstGeom prst="rect">
            <a:avLst/>
          </a:prstGeom>
          <a:solidFill>
            <a:srgbClr val="FFFF00"/>
          </a:solidFill>
          <a:ln>
            <a:solidFill>
              <a:schemeClr val="tx2">
                <a:lumMod val="50000"/>
              </a:schemeClr>
            </a:solidFill>
          </a:ln>
        </p:spPr>
        <p:txBody>
          <a:bodyPr>
            <a:spAutoFit/>
          </a:bodyPr>
          <a:lstStyle/>
          <a:p>
            <a:pPr marL="92075" lvl="2" indent="-92075">
              <a:defRPr/>
            </a:pPr>
            <a:r>
              <a:rPr lang="en-US" altLang="zh-CN" dirty="0">
                <a:latin typeface="Times New Roman" panose="02020603050405020304" charset="0"/>
                <a:cs typeface="Times New Roman" panose="02020603050405020304" charset="0"/>
              </a:rPr>
              <a:t>I</a:t>
            </a:r>
            <a:r>
              <a:rPr lang="en-US" altLang="zh-CN" baseline="-25000" dirty="0">
                <a:latin typeface="Times New Roman" panose="02020603050405020304" charset="0"/>
                <a:cs typeface="Times New Roman" panose="02020603050405020304" charset="0"/>
              </a:rPr>
              <a:t>7</a:t>
            </a:r>
            <a:r>
              <a:rPr lang="en-US" altLang="zh-CN" dirty="0">
                <a:latin typeface="Times New Roman" panose="02020603050405020304" charset="0"/>
                <a:cs typeface="Times New Roman" panose="02020603050405020304" charset="0"/>
              </a:rPr>
              <a:t>: S</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sym typeface="Symbol" panose="05050102010706020507" pitchFamily="18" charset="2"/>
              </a:rPr>
              <a:t>bB</a:t>
            </a:r>
            <a:r>
              <a:rPr lang="en-US" altLang="zh-CN" dirty="0">
                <a:latin typeface="Times New Roman" panose="02020603050405020304" charset="0"/>
                <a:cs typeface="Times New Roman" panose="02020603050405020304" charset="0"/>
                <a:sym typeface="Symbol" panose="05050102010706020507" pitchFamily="18" charset="2"/>
              </a:rPr>
              <a:t></a:t>
            </a:r>
            <a:r>
              <a:rPr lang="en-US" altLang="zh-CN" dirty="0">
                <a:latin typeface="Times New Roman" panose="02020603050405020304" charset="0"/>
                <a:cs typeface="Times New Roman" panose="02020603050405020304" charset="0"/>
              </a:rPr>
              <a:t>   </a:t>
            </a:r>
            <a:endParaRPr lang="en-US" altLang="zh-CN" dirty="0">
              <a:latin typeface="Times New Roman" panose="02020603050405020304" charset="0"/>
              <a:cs typeface="Times New Roman" panose="02020603050405020304" charset="0"/>
            </a:endParaRPr>
          </a:p>
        </p:txBody>
      </p:sp>
      <p:cxnSp>
        <p:nvCxnSpPr>
          <p:cNvPr id="31" name="直接箭头连接符 30"/>
          <p:cNvCxnSpPr>
            <a:cxnSpLocks noChangeShapeType="1"/>
          </p:cNvCxnSpPr>
          <p:nvPr/>
        </p:nvCxnSpPr>
        <p:spPr bwMode="auto">
          <a:xfrm flipV="1">
            <a:off x="5808663" y="4422775"/>
            <a:ext cx="2463800" cy="0"/>
          </a:xfrm>
          <a:prstGeom prst="straightConnector1">
            <a:avLst/>
          </a:prstGeom>
          <a:noFill/>
          <a:ln w="31750" algn="ctr">
            <a:solidFill>
              <a:schemeClr val="tx1"/>
            </a:solidFill>
            <a:rou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矩形 31"/>
          <p:cNvSpPr/>
          <p:nvPr/>
        </p:nvSpPr>
        <p:spPr>
          <a:xfrm>
            <a:off x="8332789" y="4797426"/>
            <a:ext cx="1709737" cy="461963"/>
          </a:xfrm>
          <a:prstGeom prst="rect">
            <a:avLst/>
          </a:prstGeom>
          <a:solidFill>
            <a:srgbClr val="FFFF00"/>
          </a:solidFill>
          <a:ln>
            <a:solidFill>
              <a:schemeClr val="tx2">
                <a:lumMod val="50000"/>
              </a:schemeClr>
            </a:solidFill>
          </a:ln>
        </p:spPr>
        <p:txBody>
          <a:bodyPr>
            <a:spAutoFit/>
          </a:bodyPr>
          <a:lstStyle/>
          <a:p>
            <a:pPr marL="92075" lvl="2" indent="-92075">
              <a:defRPr/>
            </a:pPr>
            <a:r>
              <a:rPr lang="en-US" altLang="zh-CN" dirty="0">
                <a:latin typeface="Times New Roman" panose="02020603050405020304" charset="0"/>
                <a:cs typeface="Times New Roman" panose="02020603050405020304" charset="0"/>
              </a:rPr>
              <a:t>I</a:t>
            </a:r>
            <a:r>
              <a:rPr lang="en-US" altLang="zh-CN" baseline="-25000" dirty="0">
                <a:latin typeface="Times New Roman" panose="02020603050405020304" charset="0"/>
                <a:cs typeface="Times New Roman" panose="02020603050405020304" charset="0"/>
              </a:rPr>
              <a:t>11</a:t>
            </a:r>
            <a:r>
              <a:rPr lang="en-US" altLang="zh-CN" dirty="0">
                <a:latin typeface="Times New Roman" panose="02020603050405020304" charset="0"/>
                <a:cs typeface="Times New Roman" panose="02020603050405020304" charset="0"/>
              </a:rPr>
              <a:t>: B</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d</a:t>
            </a:r>
            <a:r>
              <a:rPr lang="en-US" altLang="zh-CN" dirty="0">
                <a:latin typeface="Times New Roman" panose="02020603050405020304" charset="0"/>
                <a:cs typeface="Times New Roman" panose="02020603050405020304" charset="0"/>
              </a:rPr>
              <a:t>   </a:t>
            </a:r>
            <a:endParaRPr lang="en-US" altLang="zh-CN" dirty="0">
              <a:latin typeface="Times New Roman" panose="02020603050405020304" charset="0"/>
              <a:cs typeface="Times New Roman" panose="02020603050405020304" charset="0"/>
            </a:endParaRPr>
          </a:p>
        </p:txBody>
      </p:sp>
      <p:cxnSp>
        <p:nvCxnSpPr>
          <p:cNvPr id="33" name="直接箭头连接符 32"/>
          <p:cNvCxnSpPr>
            <a:cxnSpLocks noChangeShapeType="1"/>
          </p:cNvCxnSpPr>
          <p:nvPr/>
        </p:nvCxnSpPr>
        <p:spPr bwMode="auto">
          <a:xfrm>
            <a:off x="5819775" y="4756150"/>
            <a:ext cx="2516188" cy="209550"/>
          </a:xfrm>
          <a:prstGeom prst="straightConnector1">
            <a:avLst/>
          </a:prstGeom>
          <a:noFill/>
          <a:ln w="31750" algn="ctr">
            <a:solidFill>
              <a:schemeClr val="tx1"/>
            </a:solidFill>
            <a:round/>
            <a:tailEnd type="arrow"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矩形 33"/>
          <p:cNvSpPr/>
          <p:nvPr/>
        </p:nvSpPr>
        <p:spPr>
          <a:xfrm>
            <a:off x="8335963" y="5492751"/>
            <a:ext cx="1720850" cy="461963"/>
          </a:xfrm>
          <a:prstGeom prst="rect">
            <a:avLst/>
          </a:prstGeom>
          <a:solidFill>
            <a:srgbClr val="FFFF00"/>
          </a:solidFill>
          <a:ln>
            <a:solidFill>
              <a:schemeClr val="tx2">
                <a:lumMod val="50000"/>
              </a:schemeClr>
            </a:solidFill>
          </a:ln>
        </p:spPr>
        <p:txBody>
          <a:bodyPr>
            <a:spAutoFit/>
          </a:bodyPr>
          <a:lstStyle/>
          <a:p>
            <a:pPr marL="92075" lvl="2" indent="-92075">
              <a:defRPr/>
            </a:pPr>
            <a:r>
              <a:rPr lang="en-US" altLang="zh-CN" dirty="0">
                <a:latin typeface="Times New Roman" panose="02020603050405020304" charset="0"/>
                <a:cs typeface="Times New Roman" panose="02020603050405020304" charset="0"/>
              </a:rPr>
              <a:t>I</a:t>
            </a:r>
            <a:r>
              <a:rPr lang="en-US" altLang="zh-CN" baseline="-25000" dirty="0">
                <a:latin typeface="Times New Roman" panose="02020603050405020304" charset="0"/>
                <a:cs typeface="Times New Roman" panose="02020603050405020304" charset="0"/>
              </a:rPr>
              <a:t>9</a:t>
            </a:r>
            <a:r>
              <a:rPr lang="en-US" altLang="zh-CN" dirty="0">
                <a:latin typeface="Times New Roman" panose="02020603050405020304" charset="0"/>
                <a:cs typeface="Times New Roman" panose="02020603050405020304" charset="0"/>
              </a:rPr>
              <a:t>: B</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rPr>
              <a:t>c</a:t>
            </a:r>
            <a:r>
              <a:rPr lang="en-US" altLang="zh-CN" dirty="0" err="1">
                <a:latin typeface="Times New Roman" panose="02020603050405020304" charset="0"/>
                <a:cs typeface="Times New Roman" panose="02020603050405020304" charset="0"/>
                <a:sym typeface="Symbol" panose="05050102010706020507" pitchFamily="18" charset="2"/>
              </a:rPr>
              <a:t>B</a:t>
            </a:r>
            <a:r>
              <a:rPr lang="en-US" altLang="zh-CN" dirty="0">
                <a:latin typeface="Times New Roman" panose="02020603050405020304" charset="0"/>
                <a:cs typeface="Times New Roman" panose="02020603050405020304" charset="0"/>
                <a:sym typeface="Symbol" panose="05050102010706020507" pitchFamily="18" charset="2"/>
              </a:rPr>
              <a:t></a:t>
            </a:r>
            <a:endParaRPr lang="en-US" altLang="zh-CN" dirty="0">
              <a:latin typeface="Times New Roman" panose="02020603050405020304" charset="0"/>
              <a:cs typeface="Times New Roman" panose="02020603050405020304" charset="0"/>
            </a:endParaRPr>
          </a:p>
        </p:txBody>
      </p:sp>
      <p:sp>
        <p:nvSpPr>
          <p:cNvPr id="35" name="矩形 34"/>
          <p:cNvSpPr/>
          <p:nvPr/>
        </p:nvSpPr>
        <p:spPr>
          <a:xfrm>
            <a:off x="4244976" y="5299075"/>
            <a:ext cx="1577975" cy="1200150"/>
          </a:xfrm>
          <a:prstGeom prst="rect">
            <a:avLst/>
          </a:prstGeom>
          <a:ln>
            <a:solidFill>
              <a:schemeClr val="tx2">
                <a:lumMod val="50000"/>
              </a:schemeClr>
            </a:solidFill>
          </a:ln>
        </p:spPr>
        <p:txBody>
          <a:bodyPr wrap="none">
            <a:spAutoFit/>
          </a:bodyPr>
          <a:lstStyle/>
          <a:p>
            <a:pPr marL="92075" lvl="2" indent="-92075">
              <a:defRPr/>
            </a:pPr>
            <a:r>
              <a:rPr lang="en-US" altLang="zh-CN" dirty="0">
                <a:latin typeface="Times New Roman" panose="02020603050405020304" charset="0"/>
                <a:cs typeface="Times New Roman" panose="02020603050405020304" charset="0"/>
              </a:rPr>
              <a:t>I</a:t>
            </a:r>
            <a:r>
              <a:rPr lang="en-US" altLang="zh-CN" baseline="-25000" dirty="0">
                <a:latin typeface="Times New Roman" panose="02020603050405020304" charset="0"/>
                <a:cs typeface="Times New Roman" panose="02020603050405020304" charset="0"/>
              </a:rPr>
              <a:t>5</a:t>
            </a:r>
            <a:r>
              <a:rPr lang="en-US" altLang="zh-CN" dirty="0">
                <a:latin typeface="Times New Roman" panose="02020603050405020304" charset="0"/>
                <a:cs typeface="Times New Roman" panose="02020603050405020304" charset="0"/>
              </a:rPr>
              <a:t>: B</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rPr>
              <a:t>c</a:t>
            </a:r>
            <a:r>
              <a:rPr lang="en-US" altLang="zh-CN" dirty="0" err="1">
                <a:latin typeface="Times New Roman" panose="02020603050405020304" charset="0"/>
                <a:cs typeface="Times New Roman" panose="02020603050405020304" charset="0"/>
                <a:sym typeface="Symbol" panose="05050102010706020507" pitchFamily="18" charset="2"/>
              </a:rPr>
              <a:t>B</a:t>
            </a:r>
            <a:endParaRPr lang="en-US" altLang="zh-CN" dirty="0">
              <a:latin typeface="Times New Roman" panose="02020603050405020304" charset="0"/>
              <a:cs typeface="Times New Roman" panose="02020603050405020304" charset="0"/>
              <a:sym typeface="Symbol" panose="05050102010706020507" pitchFamily="18" charset="2"/>
            </a:endParaRPr>
          </a:p>
          <a:p>
            <a:pPr marL="92075" lvl="2" indent="-92075">
              <a:defRPr/>
            </a:pPr>
            <a:r>
              <a:rPr lang="en-US" altLang="zh-CN" dirty="0">
                <a:latin typeface="Times New Roman" panose="02020603050405020304" charset="0"/>
                <a:cs typeface="Times New Roman" panose="02020603050405020304" charset="0"/>
              </a:rPr>
              <a:t>     B</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 </a:t>
            </a:r>
            <a:r>
              <a:rPr lang="en-US" altLang="zh-CN" dirty="0" err="1">
                <a:latin typeface="Times New Roman" panose="02020603050405020304" charset="0"/>
                <a:cs typeface="Times New Roman" panose="02020603050405020304" charset="0"/>
              </a:rPr>
              <a:t>cB</a:t>
            </a:r>
            <a:endParaRPr lang="en-US" altLang="zh-CN" dirty="0">
              <a:latin typeface="Times New Roman" panose="02020603050405020304" charset="0"/>
              <a:cs typeface="Times New Roman" panose="02020603050405020304" charset="0"/>
            </a:endParaRPr>
          </a:p>
          <a:p>
            <a:pPr marL="92075" lvl="2" indent="-92075">
              <a:defRPr/>
            </a:pPr>
            <a:r>
              <a:rPr lang="en-US" altLang="zh-CN" dirty="0">
                <a:latin typeface="Times New Roman" panose="02020603050405020304" charset="0"/>
                <a:cs typeface="Times New Roman" panose="02020603050405020304" charset="0"/>
              </a:rPr>
              <a:t>	    B</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d</a:t>
            </a:r>
            <a:endParaRPr lang="en-US" altLang="zh-CN" dirty="0">
              <a:latin typeface="Times New Roman" panose="02020603050405020304" charset="0"/>
              <a:cs typeface="Times New Roman" panose="02020603050405020304" charset="0"/>
            </a:endParaRPr>
          </a:p>
        </p:txBody>
      </p:sp>
      <p:sp>
        <p:nvSpPr>
          <p:cNvPr id="36" name="TextBox 35"/>
          <p:cNvSpPr txBox="1">
            <a:spLocks noChangeArrowheads="1"/>
          </p:cNvSpPr>
          <p:nvPr/>
        </p:nvSpPr>
        <p:spPr bwMode="auto">
          <a:xfrm>
            <a:off x="7059613" y="2741613"/>
            <a:ext cx="406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A</a:t>
            </a:r>
            <a:endParaRPr lang="zh-CN" altLang="en-US" sz="2400">
              <a:latin typeface="Times New Roman" panose="02020603050405020304" charset="0"/>
              <a:cs typeface="Times New Roman" panose="02020603050405020304" charset="0"/>
            </a:endParaRPr>
          </a:p>
        </p:txBody>
      </p:sp>
      <p:sp>
        <p:nvSpPr>
          <p:cNvPr id="37" name="TextBox 36"/>
          <p:cNvSpPr txBox="1">
            <a:spLocks noChangeArrowheads="1"/>
          </p:cNvSpPr>
          <p:nvPr/>
        </p:nvSpPr>
        <p:spPr bwMode="auto">
          <a:xfrm>
            <a:off x="7015164" y="3979863"/>
            <a:ext cx="3889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B</a:t>
            </a:r>
            <a:endParaRPr lang="zh-CN" altLang="en-US" sz="2400">
              <a:latin typeface="Times New Roman" panose="02020603050405020304" charset="0"/>
              <a:cs typeface="Times New Roman" panose="02020603050405020304" charset="0"/>
            </a:endParaRPr>
          </a:p>
        </p:txBody>
      </p:sp>
      <p:sp>
        <p:nvSpPr>
          <p:cNvPr id="38" name="TextBox 37"/>
          <p:cNvSpPr txBox="1">
            <a:spLocks noChangeArrowheads="1"/>
          </p:cNvSpPr>
          <p:nvPr/>
        </p:nvSpPr>
        <p:spPr bwMode="auto">
          <a:xfrm>
            <a:off x="7205246" y="4503739"/>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dirty="0">
                <a:latin typeface="Times New Roman" panose="02020603050405020304" charset="0"/>
                <a:cs typeface="Times New Roman" panose="02020603050405020304" charset="0"/>
              </a:rPr>
              <a:t>d</a:t>
            </a:r>
            <a:endParaRPr lang="zh-CN" altLang="en-US" sz="2400" dirty="0">
              <a:latin typeface="Times New Roman" panose="02020603050405020304" charset="0"/>
              <a:cs typeface="Times New Roman" panose="02020603050405020304" charset="0"/>
            </a:endParaRPr>
          </a:p>
        </p:txBody>
      </p:sp>
      <p:cxnSp>
        <p:nvCxnSpPr>
          <p:cNvPr id="39" name="直接箭头连接符 38"/>
          <p:cNvCxnSpPr>
            <a:cxnSpLocks noChangeShapeType="1"/>
          </p:cNvCxnSpPr>
          <p:nvPr/>
        </p:nvCxnSpPr>
        <p:spPr bwMode="auto">
          <a:xfrm flipV="1">
            <a:off x="5822951" y="5162550"/>
            <a:ext cx="2513013" cy="330200"/>
          </a:xfrm>
          <a:prstGeom prst="straightConnector1">
            <a:avLst/>
          </a:prstGeom>
          <a:noFill/>
          <a:ln w="31750"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接箭头连接符 39"/>
          <p:cNvCxnSpPr>
            <a:cxnSpLocks noChangeShapeType="1"/>
          </p:cNvCxnSpPr>
          <p:nvPr/>
        </p:nvCxnSpPr>
        <p:spPr bwMode="auto">
          <a:xfrm>
            <a:off x="5808663" y="5724525"/>
            <a:ext cx="2527300" cy="0"/>
          </a:xfrm>
          <a:prstGeom prst="straightConnector1">
            <a:avLst/>
          </a:prstGeom>
          <a:noFill/>
          <a:ln w="31750"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1" name="TextBox 40"/>
          <p:cNvSpPr txBox="1">
            <a:spLocks noChangeArrowheads="1"/>
          </p:cNvSpPr>
          <p:nvPr/>
        </p:nvSpPr>
        <p:spPr bwMode="auto">
          <a:xfrm>
            <a:off x="7075489" y="5683251"/>
            <a:ext cx="3889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B</a:t>
            </a:r>
            <a:endParaRPr lang="zh-CN" altLang="en-US" sz="2400">
              <a:latin typeface="Times New Roman" panose="02020603050405020304" charset="0"/>
              <a:cs typeface="Times New Roman" panose="02020603050405020304" charset="0"/>
            </a:endParaRPr>
          </a:p>
        </p:txBody>
      </p:sp>
      <p:sp>
        <p:nvSpPr>
          <p:cNvPr id="42" name="TextBox 41"/>
          <p:cNvSpPr txBox="1">
            <a:spLocks noChangeArrowheads="1"/>
          </p:cNvSpPr>
          <p:nvPr/>
        </p:nvSpPr>
        <p:spPr bwMode="auto">
          <a:xfrm>
            <a:off x="6301373" y="5026026"/>
            <a:ext cx="3385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d</a:t>
            </a:r>
            <a:endParaRPr lang="zh-CN" altLang="en-US" sz="2400">
              <a:latin typeface="Times New Roman" panose="02020603050405020304" charset="0"/>
              <a:cs typeface="Times New Roman" panose="02020603050405020304" charset="0"/>
            </a:endParaRPr>
          </a:p>
        </p:txBody>
      </p:sp>
      <p:cxnSp>
        <p:nvCxnSpPr>
          <p:cNvPr id="43" name="曲线连接符 42"/>
          <p:cNvCxnSpPr>
            <a:cxnSpLocks noChangeShapeType="1"/>
            <a:stCxn id="35" idx="2"/>
            <a:endCxn id="35" idx="3"/>
          </p:cNvCxnSpPr>
          <p:nvPr/>
        </p:nvCxnSpPr>
        <p:spPr bwMode="auto">
          <a:xfrm rot="5400000" flipH="1" flipV="1">
            <a:off x="5128420" y="5804695"/>
            <a:ext cx="600075" cy="788987"/>
          </a:xfrm>
          <a:prstGeom prst="curvedConnector4">
            <a:avLst>
              <a:gd name="adj1" fmla="val -38088"/>
              <a:gd name="adj2" fmla="val 128968"/>
            </a:avLst>
          </a:prstGeom>
          <a:noFill/>
          <a:ln w="31750" algn="ctr">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TextBox 43"/>
          <p:cNvSpPr txBox="1">
            <a:spLocks noChangeArrowheads="1"/>
          </p:cNvSpPr>
          <p:nvPr/>
        </p:nvSpPr>
        <p:spPr bwMode="auto">
          <a:xfrm>
            <a:off x="6062664" y="6124576"/>
            <a:ext cx="320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c</a:t>
            </a:r>
            <a:endParaRPr lang="zh-CN" altLang="en-US" sz="2400">
              <a:latin typeface="Times New Roman" panose="02020603050405020304" charset="0"/>
              <a:cs typeface="Times New Roman" panose="02020603050405020304" charset="0"/>
            </a:endParaRPr>
          </a:p>
        </p:txBody>
      </p:sp>
      <p:cxnSp>
        <p:nvCxnSpPr>
          <p:cNvPr id="45" name="曲线连接符 44"/>
          <p:cNvCxnSpPr>
            <a:cxnSpLocks noChangeShapeType="1"/>
            <a:stCxn id="11" idx="1"/>
            <a:endCxn id="35" idx="1"/>
          </p:cNvCxnSpPr>
          <p:nvPr/>
        </p:nvCxnSpPr>
        <p:spPr bwMode="auto">
          <a:xfrm rot="10800000" flipH="1" flipV="1">
            <a:off x="4225925" y="4562476"/>
            <a:ext cx="19050" cy="1336675"/>
          </a:xfrm>
          <a:prstGeom prst="curvedConnector3">
            <a:avLst>
              <a:gd name="adj1" fmla="val -3130486"/>
            </a:avLst>
          </a:prstGeom>
          <a:noFill/>
          <a:ln w="31750" algn="ctr">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 name="TextBox 45"/>
          <p:cNvSpPr txBox="1">
            <a:spLocks noChangeArrowheads="1"/>
          </p:cNvSpPr>
          <p:nvPr/>
        </p:nvSpPr>
        <p:spPr bwMode="auto">
          <a:xfrm>
            <a:off x="3306764" y="5327651"/>
            <a:ext cx="320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Font typeface="Wingdings" panose="05000000000000000000" pitchFamily="2" charset="2"/>
              <a:buNone/>
            </a:pPr>
            <a:r>
              <a:rPr lang="en-US" altLang="zh-CN" sz="2400">
                <a:latin typeface="Times New Roman" panose="02020603050405020304" charset="0"/>
                <a:cs typeface="Times New Roman" panose="02020603050405020304" charset="0"/>
              </a:rPr>
              <a:t>c</a:t>
            </a:r>
            <a:endParaRPr lang="zh-CN" altLang="en-US" sz="2400">
              <a:latin typeface="Times New Roman" panose="02020603050405020304" charset="0"/>
              <a:cs typeface="Times New Roman" panose="02020603050405020304" charset="0"/>
            </a:endParaRPr>
          </a:p>
        </p:txBody>
      </p:sp>
      <p:sp>
        <p:nvSpPr>
          <p:cNvPr id="47" name="标题 2"/>
          <p:cNvSpPr>
            <a:spLocks noGrp="1"/>
          </p:cNvSpPr>
          <p:nvPr/>
        </p:nvSpPr>
        <p:spPr>
          <a:xfrm>
            <a:off x="796507" y="42508"/>
            <a:ext cx="11023600" cy="722196"/>
          </a:xfrm>
          <a:prstGeom prst="rect">
            <a:avLst/>
          </a:prstGeom>
          <a:noFill/>
          <a:ln>
            <a:noFill/>
          </a:ln>
        </p:spPr>
        <p:txBody>
          <a:bodyPr vert="horz" wrap="square" lIns="91440" tIns="45720" rIns="91440" bIns="45720" numCol="1" anchor="b" anchorCtr="0" compatLnSpc="1"/>
          <a:lstStyle>
            <a:lvl1pPr algn="l" rtl="0" eaLnBrk="1" fontAlgn="base" hangingPunct="1">
              <a:spcBef>
                <a:spcPct val="0"/>
              </a:spcBef>
              <a:spcAft>
                <a:spcPct val="0"/>
              </a:spcAft>
              <a:defRPr sz="4000" b="1">
                <a:solidFill>
                  <a:schemeClr val="bg1"/>
                </a:solidFill>
                <a:latin typeface="华文新魏" panose="02010800040101010101" pitchFamily="2" charset="-122"/>
                <a:ea typeface="华文新魏" panose="02010800040101010101" pitchFamily="2" charset="-122"/>
                <a:cs typeface="华文新魏" panose="02010800040101010101" pitchFamily="2" charset="-122"/>
              </a:defRPr>
            </a:lvl1pPr>
            <a:lvl2pPr algn="l" rtl="0" eaLnBrk="1" fontAlgn="base" hangingPunct="1">
              <a:spcBef>
                <a:spcPct val="0"/>
              </a:spcBef>
              <a:spcAft>
                <a:spcPct val="0"/>
              </a:spcAft>
              <a:defRPr sz="2025">
                <a:solidFill>
                  <a:schemeClr val="tx1"/>
                </a:solidFill>
                <a:latin typeface="Lucida Sans" panose="020B0602030504020204" pitchFamily="-65" charset="0"/>
                <a:ea typeface="MS PGothic" panose="020B0600070205080204" pitchFamily="-65" charset="-128"/>
                <a:cs typeface="MS PGothic" panose="020B0600070205080204" pitchFamily="-65" charset="-128"/>
              </a:defRPr>
            </a:lvl2pPr>
            <a:lvl3pPr algn="l" rtl="0" eaLnBrk="1" fontAlgn="base" hangingPunct="1">
              <a:spcBef>
                <a:spcPct val="0"/>
              </a:spcBef>
              <a:spcAft>
                <a:spcPct val="0"/>
              </a:spcAft>
              <a:defRPr sz="2025">
                <a:solidFill>
                  <a:schemeClr val="tx1"/>
                </a:solidFill>
                <a:latin typeface="Lucida Sans" panose="020B0602030504020204" pitchFamily="-65" charset="0"/>
                <a:ea typeface="MS PGothic" panose="020B0600070205080204" pitchFamily="-65" charset="-128"/>
                <a:cs typeface="MS PGothic" panose="020B0600070205080204" pitchFamily="-65" charset="-128"/>
              </a:defRPr>
            </a:lvl3pPr>
            <a:lvl4pPr algn="l" rtl="0" eaLnBrk="1" fontAlgn="base" hangingPunct="1">
              <a:spcBef>
                <a:spcPct val="0"/>
              </a:spcBef>
              <a:spcAft>
                <a:spcPct val="0"/>
              </a:spcAft>
              <a:defRPr sz="2025">
                <a:solidFill>
                  <a:schemeClr val="tx1"/>
                </a:solidFill>
                <a:latin typeface="Lucida Sans" panose="020B0602030504020204" pitchFamily="-65" charset="0"/>
                <a:ea typeface="MS PGothic" panose="020B0600070205080204" pitchFamily="-65" charset="-128"/>
                <a:cs typeface="MS PGothic" panose="020B0600070205080204" pitchFamily="-65" charset="-128"/>
              </a:defRPr>
            </a:lvl4pPr>
            <a:lvl5pPr algn="l" rtl="0" eaLnBrk="1" fontAlgn="base" hangingPunct="1">
              <a:spcBef>
                <a:spcPct val="0"/>
              </a:spcBef>
              <a:spcAft>
                <a:spcPct val="0"/>
              </a:spcAft>
              <a:defRPr sz="2025">
                <a:solidFill>
                  <a:schemeClr val="tx1"/>
                </a:solidFill>
                <a:latin typeface="Lucida Sans" panose="020B0602030504020204" pitchFamily="-65" charset="0"/>
                <a:ea typeface="MS PGothic" panose="020B0600070205080204" pitchFamily="-65" charset="-128"/>
                <a:cs typeface="MS PGothic" panose="020B0600070205080204" pitchFamily="-65" charset="-128"/>
              </a:defRPr>
            </a:lvl5pPr>
            <a:lvl6pPr marL="257175" algn="l" rtl="0" eaLnBrk="1" fontAlgn="base" hangingPunct="1">
              <a:spcBef>
                <a:spcPct val="0"/>
              </a:spcBef>
              <a:spcAft>
                <a:spcPct val="0"/>
              </a:spcAft>
              <a:defRPr sz="2025">
                <a:solidFill>
                  <a:schemeClr val="tx1"/>
                </a:solidFill>
                <a:latin typeface="Lucida Sans" panose="020B0602030504020204" pitchFamily="-65" charset="0"/>
              </a:defRPr>
            </a:lvl6pPr>
            <a:lvl7pPr marL="514350" algn="l" rtl="0" eaLnBrk="1" fontAlgn="base" hangingPunct="1">
              <a:spcBef>
                <a:spcPct val="0"/>
              </a:spcBef>
              <a:spcAft>
                <a:spcPct val="0"/>
              </a:spcAft>
              <a:defRPr sz="2025">
                <a:solidFill>
                  <a:schemeClr val="tx1"/>
                </a:solidFill>
                <a:latin typeface="Lucida Sans" panose="020B0602030504020204" pitchFamily="-65" charset="0"/>
              </a:defRPr>
            </a:lvl7pPr>
            <a:lvl8pPr marL="771525" algn="l" rtl="0" eaLnBrk="1" fontAlgn="base" hangingPunct="1">
              <a:spcBef>
                <a:spcPct val="0"/>
              </a:spcBef>
              <a:spcAft>
                <a:spcPct val="0"/>
              </a:spcAft>
              <a:defRPr sz="2025">
                <a:solidFill>
                  <a:schemeClr val="tx1"/>
                </a:solidFill>
                <a:latin typeface="Lucida Sans" panose="020B0602030504020204" pitchFamily="-65" charset="0"/>
              </a:defRPr>
            </a:lvl8pPr>
            <a:lvl9pPr marL="1028700" algn="l" rtl="0" eaLnBrk="1" fontAlgn="base" hangingPunct="1">
              <a:spcBef>
                <a:spcPct val="0"/>
              </a:spcBef>
              <a:spcAft>
                <a:spcPct val="0"/>
              </a:spcAft>
              <a:defRPr sz="2025">
                <a:solidFill>
                  <a:schemeClr val="tx1"/>
                </a:solidFill>
                <a:latin typeface="Lucida Sans" panose="020B0602030504020204" pitchFamily="-65" charset="0"/>
              </a:defRPr>
            </a:lvl9pPr>
          </a:lstStyle>
          <a:p>
            <a:r>
              <a:rPr lang="en-US" altLang="zh-CN" dirty="0"/>
              <a:t>LR</a:t>
            </a:r>
            <a:r>
              <a:rPr lang="zh-CN" altLang="en-US" dirty="0"/>
              <a:t>分析法</a:t>
            </a:r>
            <a:r>
              <a:rPr lang="en-US" altLang="zh-CN" dirty="0"/>
              <a:t>—</a:t>
            </a:r>
            <a:r>
              <a:rPr lang="zh-CN" altLang="en-US" dirty="0"/>
              <a:t>识别所有活前缀的</a:t>
            </a:r>
            <a:r>
              <a:rPr lang="en-US" altLang="zh-CN" dirty="0"/>
              <a:t>DFA</a:t>
            </a:r>
            <a:endParaRPr lang="en-US" altLang="zh-CN" dirty="0"/>
          </a:p>
        </p:txBody>
      </p:sp>
      <p:sp>
        <p:nvSpPr>
          <p:cNvPr id="2" name="文本框 1"/>
          <p:cNvSpPr txBox="1"/>
          <p:nvPr/>
        </p:nvSpPr>
        <p:spPr>
          <a:xfrm>
            <a:off x="247650" y="1099185"/>
            <a:ext cx="2540000" cy="1568450"/>
          </a:xfrm>
          <a:prstGeom prst="rect">
            <a:avLst/>
          </a:prstGeom>
          <a:solidFill>
            <a:schemeClr val="tx2">
              <a:lumMod val="20000"/>
              <a:lumOff val="80000"/>
            </a:schemeClr>
          </a:solidFill>
        </p:spPr>
        <p:txBody>
          <a:bodyPr wrap="square" rtlCol="0" anchor="t">
            <a:spAutoFit/>
          </a:bodyPr>
          <a:p>
            <a:pPr marL="914400" lvl="2" indent="0">
              <a:buNone/>
            </a:pPr>
            <a:r>
              <a:rPr lang="en-US" altLang="zh-CN" sz="2400" dirty="0">
                <a:latin typeface="Times New Roman" panose="02020603050405020304" charset="0"/>
                <a:cs typeface="Times New Roman" panose="02020603050405020304" charset="0"/>
                <a:sym typeface="+mn-ea"/>
              </a:rPr>
              <a:t>S′→S</a:t>
            </a:r>
            <a:endParaRPr lang="en-US" altLang="zh-CN" sz="2400" dirty="0">
              <a:latin typeface="Times New Roman" panose="02020603050405020304" charset="0"/>
              <a:cs typeface="Times New Roman" panose="02020603050405020304" charset="0"/>
            </a:endParaRPr>
          </a:p>
          <a:p>
            <a:pPr marL="914400" lvl="2" indent="0">
              <a:buNone/>
            </a:pPr>
            <a:r>
              <a:rPr lang="en-US" altLang="zh-CN" sz="2400" dirty="0" err="1">
                <a:latin typeface="Times New Roman" panose="02020603050405020304" charset="0"/>
                <a:cs typeface="Times New Roman" panose="02020603050405020304" charset="0"/>
                <a:sym typeface="+mn-ea"/>
              </a:rPr>
              <a:t>S→aA|bB</a:t>
            </a:r>
            <a:endParaRPr lang="en-US" altLang="zh-CN" sz="2400" dirty="0">
              <a:latin typeface="Times New Roman" panose="02020603050405020304" charset="0"/>
              <a:cs typeface="Times New Roman" panose="02020603050405020304" charset="0"/>
            </a:endParaRPr>
          </a:p>
          <a:p>
            <a:pPr marL="914400" lvl="2" indent="0">
              <a:buNone/>
            </a:pPr>
            <a:r>
              <a:rPr lang="en-US" altLang="zh-CN" sz="2400" dirty="0" err="1">
                <a:latin typeface="Times New Roman" panose="02020603050405020304" charset="0"/>
                <a:cs typeface="Times New Roman" panose="02020603050405020304" charset="0"/>
                <a:sym typeface="+mn-ea"/>
              </a:rPr>
              <a:t>A→cA|d</a:t>
            </a:r>
            <a:endParaRPr lang="en-US" altLang="zh-CN" sz="2400" dirty="0">
              <a:latin typeface="Times New Roman" panose="02020603050405020304" charset="0"/>
              <a:cs typeface="Times New Roman" panose="02020603050405020304" charset="0"/>
            </a:endParaRPr>
          </a:p>
          <a:p>
            <a:pPr marL="914400" lvl="2" indent="0">
              <a:buNone/>
            </a:pPr>
            <a:r>
              <a:rPr lang="en-US" altLang="zh-CN" sz="2400" dirty="0" err="1">
                <a:latin typeface="Times New Roman" panose="02020603050405020304" charset="0"/>
                <a:cs typeface="Times New Roman" panose="02020603050405020304" charset="0"/>
                <a:sym typeface="+mn-ea"/>
              </a:rPr>
              <a:t>B→cB|d</a:t>
            </a:r>
            <a:endParaRPr lang="zh-CN" altLang="en-US" sz="2400" dirty="0">
              <a:latin typeface="+mn-lt"/>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58371" name="Text Box 9"/>
          <p:cNvSpPr txBox="1"/>
          <p:nvPr/>
        </p:nvSpPr>
        <p:spPr>
          <a:xfrm>
            <a:off x="1547813" y="1785938"/>
            <a:ext cx="4895850" cy="3690937"/>
          </a:xfrm>
          <a:prstGeom prst="rect">
            <a:avLst/>
          </a:prstGeom>
          <a:noFill/>
          <a:ln w="9525" cap="flat" cmpd="sng">
            <a:solidFill>
              <a:schemeClr val="tx1"/>
            </a:solidFill>
            <a:prstDash val="solid"/>
            <a:miter/>
            <a:headEnd type="none" w="med" len="med"/>
            <a:tailEnd type="none" w="med" len="med"/>
          </a:ln>
        </p:spPr>
        <p:txBody>
          <a:bodyPr anchor="t">
            <a:spAutoFit/>
          </a:bodyPr>
          <a:p>
            <a:pPr>
              <a:lnSpc>
                <a:spcPct val="120000"/>
              </a:lnSpc>
              <a:spcBef>
                <a:spcPct val="50000"/>
              </a:spcBef>
            </a:pPr>
            <a:r>
              <a:rPr lang="zh-CN" altLang="en-US" sz="2800" dirty="0">
                <a:latin typeface="华文新魏" panose="02010800040101010101" pitchFamily="2" charset="-122"/>
              </a:rPr>
              <a:t>例：文法 </a:t>
            </a:r>
            <a:r>
              <a:rPr lang="en-US" altLang="zh-CN" sz="2800" dirty="0">
                <a:latin typeface="华文新魏" panose="02010800040101010101" pitchFamily="2" charset="-122"/>
              </a:rPr>
              <a:t>G’:</a:t>
            </a:r>
            <a:br>
              <a:rPr lang="en-US" altLang="zh-CN" sz="2800" dirty="0">
                <a:latin typeface="华文新魏" panose="02010800040101010101" pitchFamily="2" charset="-122"/>
              </a:rPr>
            </a:br>
            <a:r>
              <a:rPr lang="en-US" altLang="zh-CN" sz="2800" dirty="0">
                <a:latin typeface="华文新魏" panose="02010800040101010101" pitchFamily="2" charset="-122"/>
              </a:rPr>
              <a:t>	S’</a:t>
            </a:r>
            <a:r>
              <a:rPr lang="en-US" altLang="zh-CN" sz="2800" dirty="0">
                <a:latin typeface="华文新魏" panose="02010800040101010101" pitchFamily="2" charset="-122"/>
                <a:sym typeface="Symbol" panose="05050102010706020507" pitchFamily="18" charset="2"/>
              </a:rPr>
              <a:t></a:t>
            </a:r>
            <a:r>
              <a:rPr lang="en-US" altLang="zh-CN" sz="2800" dirty="0">
                <a:latin typeface="华文新魏" panose="02010800040101010101" pitchFamily="2" charset="-122"/>
              </a:rPr>
              <a:t> E</a:t>
            </a:r>
            <a:br>
              <a:rPr lang="en-US" altLang="zh-CN" sz="2800" dirty="0">
                <a:latin typeface="华文新魏" panose="02010800040101010101" pitchFamily="2" charset="-122"/>
              </a:rPr>
            </a:br>
            <a:r>
              <a:rPr lang="en-US" altLang="zh-CN" sz="2800" dirty="0">
                <a:latin typeface="华文新魏" panose="02010800040101010101" pitchFamily="2" charset="-122"/>
              </a:rPr>
              <a:t>	E </a:t>
            </a:r>
            <a:r>
              <a:rPr lang="en-US" altLang="zh-CN" sz="2800" dirty="0">
                <a:latin typeface="华文新魏" panose="02010800040101010101" pitchFamily="2" charset="-122"/>
                <a:sym typeface="Symbol" panose="05050102010706020507" pitchFamily="18" charset="2"/>
              </a:rPr>
              <a:t> T + E </a:t>
            </a:r>
            <a:br>
              <a:rPr lang="en-US" altLang="zh-CN" sz="2800" dirty="0">
                <a:latin typeface="华文新魏" panose="02010800040101010101" pitchFamily="2" charset="-122"/>
                <a:sym typeface="Symbol" panose="05050102010706020507" pitchFamily="18" charset="2"/>
              </a:rPr>
            </a:br>
            <a:r>
              <a:rPr lang="en-US" altLang="zh-CN" sz="2800" dirty="0">
                <a:latin typeface="华文新魏" panose="02010800040101010101" pitchFamily="2" charset="-122"/>
                <a:sym typeface="Symbol" panose="05050102010706020507" pitchFamily="18" charset="2"/>
              </a:rPr>
              <a:t>	</a:t>
            </a:r>
            <a:r>
              <a:rPr lang="en-US" altLang="zh-CN" sz="2800" dirty="0">
                <a:latin typeface="华文新魏" panose="02010800040101010101" pitchFamily="2" charset="-122"/>
              </a:rPr>
              <a:t>E </a:t>
            </a:r>
            <a:r>
              <a:rPr lang="en-US" altLang="zh-CN" sz="2800" dirty="0">
                <a:latin typeface="华文新魏" panose="02010800040101010101" pitchFamily="2" charset="-122"/>
                <a:sym typeface="Symbol" panose="05050102010706020507" pitchFamily="18" charset="2"/>
              </a:rPr>
              <a:t> T</a:t>
            </a:r>
            <a:br>
              <a:rPr lang="en-US" altLang="zh-CN" sz="2800" dirty="0">
                <a:latin typeface="华文新魏" panose="02010800040101010101" pitchFamily="2" charset="-122"/>
                <a:sym typeface="Symbol" panose="05050102010706020507" pitchFamily="18" charset="2"/>
              </a:rPr>
            </a:br>
            <a:r>
              <a:rPr lang="en-US" altLang="zh-CN" sz="2800" dirty="0">
                <a:latin typeface="华文新魏" panose="02010800040101010101" pitchFamily="2" charset="-122"/>
                <a:sym typeface="Symbol" panose="05050102010706020507" pitchFamily="18" charset="2"/>
              </a:rPr>
              <a:t>	T  int * T </a:t>
            </a:r>
            <a:br>
              <a:rPr lang="en-US" altLang="zh-CN" sz="2800" dirty="0">
                <a:latin typeface="华文新魏" panose="02010800040101010101" pitchFamily="2" charset="-122"/>
                <a:sym typeface="Symbol" panose="05050102010706020507" pitchFamily="18" charset="2"/>
              </a:rPr>
            </a:br>
            <a:r>
              <a:rPr lang="en-US" altLang="zh-CN" sz="2800" dirty="0">
                <a:latin typeface="华文新魏" panose="02010800040101010101" pitchFamily="2" charset="-122"/>
                <a:sym typeface="Symbol" panose="05050102010706020507" pitchFamily="18" charset="2"/>
              </a:rPr>
              <a:t>	T  int </a:t>
            </a:r>
            <a:br>
              <a:rPr lang="en-US" altLang="zh-CN" sz="2800" dirty="0">
                <a:latin typeface="华文新魏" panose="02010800040101010101" pitchFamily="2" charset="-122"/>
                <a:sym typeface="Symbol" panose="05050102010706020507" pitchFamily="18" charset="2"/>
              </a:rPr>
            </a:br>
            <a:r>
              <a:rPr lang="en-US" altLang="zh-CN" sz="2800" dirty="0">
                <a:latin typeface="华文新魏" panose="02010800040101010101" pitchFamily="2" charset="-122"/>
                <a:sym typeface="Symbol" panose="05050102010706020507" pitchFamily="18" charset="2"/>
              </a:rPr>
              <a:t>	T  (E)</a:t>
            </a:r>
            <a:endParaRPr lang="en-US" altLang="zh-CN" sz="2800" dirty="0">
              <a:latin typeface="华文新魏" panose="02010800040101010101" pitchFamily="2" charset="-122"/>
              <a:sym typeface="Symbol" panose="05050102010706020507" pitchFamily="18" charset="2"/>
            </a:endParaRPr>
          </a:p>
        </p:txBody>
      </p:sp>
      <p:sp>
        <p:nvSpPr>
          <p:cNvPr id="5" name="标题 4"/>
          <p:cNvSpPr>
            <a:spLocks noGrp="1"/>
          </p:cNvSpPr>
          <p:nvPr>
            <p:ph type="title"/>
          </p:nvPr>
        </p:nvSpPr>
        <p:spPr/>
        <p:txBody>
          <a:bodyPr/>
          <a:lstStyle/>
          <a:p>
            <a:r>
              <a:rPr lang="en-US" altLang="zh-CN" dirty="0"/>
              <a:t>LR</a:t>
            </a:r>
            <a:r>
              <a:rPr lang="zh-CN" altLang="en-US" dirty="0"/>
              <a:t>分析法</a:t>
            </a:r>
            <a:r>
              <a:rPr lang="en-US" altLang="zh-CN" dirty="0"/>
              <a:t>—</a:t>
            </a:r>
            <a:r>
              <a:rPr lang="zh-CN" altLang="en-US" dirty="0"/>
              <a:t>识别所有活前缀的</a:t>
            </a:r>
            <a:r>
              <a:rPr lang="en-US" altLang="zh-CN" dirty="0"/>
              <a:t>DFA</a:t>
            </a:r>
            <a:endParaRPr lang="en-US" altLang="zh-CN"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10" name="Text Box 11"/>
          <p:cNvSpPr txBox="1"/>
          <p:nvPr/>
        </p:nvSpPr>
        <p:spPr>
          <a:xfrm>
            <a:off x="2479675" y="3338513"/>
            <a:ext cx="1676400" cy="2439987"/>
          </a:xfrm>
          <a:prstGeom prst="rect">
            <a:avLst/>
          </a:prstGeom>
          <a:noFill/>
          <a:ln w="9525" cap="flat" cmpd="sng">
            <a:solidFill>
              <a:schemeClr val="tx2"/>
            </a:solidFill>
            <a:prstDash val="solid"/>
            <a:miter/>
            <a:headEnd type="none" w="med" len="med"/>
            <a:tailEnd type="none" w="med" len="med"/>
          </a:ln>
        </p:spPr>
        <p:txBody>
          <a:bodyPr anchor="t">
            <a:spAutoFit/>
          </a:bodyPr>
          <a:p>
            <a:pPr eaLnBrk="0" hangingPunct="0">
              <a:spcBef>
                <a:spcPct val="50000"/>
              </a:spcBef>
            </a:pPr>
            <a:r>
              <a:rPr lang="en-US" altLang="zh-CN" sz="1800" b="0" dirty="0">
                <a:latin typeface="Comic Sans MS" panose="030F0702030302020204" pitchFamily="66" charset="0"/>
              </a:rPr>
              <a:t>S’ </a:t>
            </a:r>
            <a:r>
              <a:rPr lang="en-US" altLang="zh-CN" sz="1800" b="0" dirty="0">
                <a:latin typeface="Symbol" panose="05050102010706020507" pitchFamily="18" charset="2"/>
              </a:rPr>
              <a:t>®</a:t>
            </a:r>
            <a:r>
              <a:rPr lang="en-US" altLang="zh-CN" sz="1800" b="0" dirty="0">
                <a:latin typeface="Comic Sans MS" panose="030F0702030302020204" pitchFamily="66" charset="0"/>
              </a:rPr>
              <a:t> . E</a:t>
            </a:r>
            <a:endParaRPr lang="en-US" altLang="zh-CN" sz="1800" b="0" dirty="0">
              <a:latin typeface="Comic Sans MS" panose="030F0702030302020204" pitchFamily="66" charset="0"/>
            </a:endParaRPr>
          </a:p>
          <a:p>
            <a:pPr eaLnBrk="0" hangingPunct="0">
              <a:spcBef>
                <a:spcPct val="50000"/>
              </a:spcBef>
            </a:pPr>
            <a:r>
              <a:rPr lang="en-US" altLang="zh-CN" sz="1800" b="0" dirty="0">
                <a:latin typeface="Comic Sans MS" panose="030F0702030302020204" pitchFamily="66" charset="0"/>
              </a:rPr>
              <a:t>E </a:t>
            </a:r>
            <a:r>
              <a:rPr lang="en-US" altLang="zh-CN" sz="1800" b="0" dirty="0">
                <a:latin typeface="Symbol" panose="05050102010706020507" pitchFamily="18" charset="2"/>
              </a:rPr>
              <a:t>®</a:t>
            </a:r>
            <a:r>
              <a:rPr lang="en-US" altLang="zh-CN" sz="1800" b="0" dirty="0">
                <a:latin typeface="Comic Sans MS" panose="030F0702030302020204" pitchFamily="66" charset="0"/>
              </a:rPr>
              <a:t> . T</a:t>
            </a:r>
            <a:endParaRPr lang="en-US" altLang="zh-CN" sz="1800" b="0" dirty="0">
              <a:latin typeface="Comic Sans MS" panose="030F0702030302020204" pitchFamily="66" charset="0"/>
            </a:endParaRPr>
          </a:p>
          <a:p>
            <a:pPr eaLnBrk="0" hangingPunct="0">
              <a:spcBef>
                <a:spcPct val="50000"/>
              </a:spcBef>
            </a:pPr>
            <a:r>
              <a:rPr lang="en-US" altLang="zh-CN" sz="1800" b="0" dirty="0">
                <a:latin typeface="Comic Sans MS" panose="030F0702030302020204" pitchFamily="66" charset="0"/>
              </a:rPr>
              <a:t>E </a:t>
            </a:r>
            <a:r>
              <a:rPr lang="en-US" altLang="zh-CN" sz="1800" b="0" dirty="0">
                <a:latin typeface="Symbol" panose="05050102010706020507" pitchFamily="18" charset="2"/>
              </a:rPr>
              <a:t>®</a:t>
            </a:r>
            <a:r>
              <a:rPr lang="en-US" altLang="zh-CN" sz="1800" b="0" dirty="0">
                <a:latin typeface="Comic Sans MS" panose="030F0702030302020204" pitchFamily="66" charset="0"/>
              </a:rPr>
              <a:t> .T + E</a:t>
            </a:r>
            <a:endParaRPr lang="en-US" altLang="zh-CN" sz="1800" b="0" dirty="0">
              <a:latin typeface="Comic Sans MS" panose="030F0702030302020204" pitchFamily="66" charset="0"/>
            </a:endParaRPr>
          </a:p>
          <a:p>
            <a:pPr eaLnBrk="0" hangingPunct="0">
              <a:spcBef>
                <a:spcPct val="50000"/>
              </a:spcBef>
            </a:pPr>
            <a:r>
              <a:rPr lang="en-US" altLang="zh-CN" sz="1800" b="0" dirty="0">
                <a:latin typeface="Comic Sans MS" panose="030F0702030302020204" pitchFamily="66" charset="0"/>
              </a:rPr>
              <a:t>T </a:t>
            </a:r>
            <a:r>
              <a:rPr lang="en-US" altLang="zh-CN" sz="1800" b="0" dirty="0">
                <a:latin typeface="Symbol" panose="05050102010706020507" pitchFamily="18" charset="2"/>
              </a:rPr>
              <a:t>®</a:t>
            </a:r>
            <a:r>
              <a:rPr lang="en-US" altLang="zh-CN" sz="1800" b="0" dirty="0">
                <a:latin typeface="Comic Sans MS" panose="030F0702030302020204" pitchFamily="66" charset="0"/>
              </a:rPr>
              <a:t> .(E)</a:t>
            </a:r>
            <a:endParaRPr lang="en-US" altLang="zh-CN" sz="1800" b="0" dirty="0">
              <a:latin typeface="Comic Sans MS" panose="030F0702030302020204" pitchFamily="66" charset="0"/>
            </a:endParaRPr>
          </a:p>
          <a:p>
            <a:pPr eaLnBrk="0" hangingPunct="0">
              <a:spcBef>
                <a:spcPct val="50000"/>
              </a:spcBef>
            </a:pPr>
            <a:r>
              <a:rPr lang="en-US" altLang="zh-CN" sz="1800" b="0" dirty="0">
                <a:latin typeface="Comic Sans MS" panose="030F0702030302020204" pitchFamily="66" charset="0"/>
              </a:rPr>
              <a:t>T </a:t>
            </a:r>
            <a:r>
              <a:rPr lang="en-US" altLang="zh-CN" sz="1800" b="0" dirty="0">
                <a:latin typeface="Symbol" panose="05050102010706020507" pitchFamily="18" charset="2"/>
              </a:rPr>
              <a:t>®</a:t>
            </a:r>
            <a:r>
              <a:rPr lang="en-US" altLang="zh-CN" sz="1800" b="0" dirty="0">
                <a:latin typeface="Comic Sans MS" panose="030F0702030302020204" pitchFamily="66" charset="0"/>
              </a:rPr>
              <a:t> .int * T</a:t>
            </a:r>
            <a:endParaRPr lang="en-US" altLang="zh-CN" sz="1800" b="0" dirty="0">
              <a:latin typeface="Comic Sans MS" panose="030F0702030302020204" pitchFamily="66" charset="0"/>
            </a:endParaRPr>
          </a:p>
          <a:p>
            <a:pPr eaLnBrk="0" hangingPunct="0">
              <a:spcBef>
                <a:spcPct val="50000"/>
              </a:spcBef>
            </a:pPr>
            <a:r>
              <a:rPr lang="en-US" altLang="zh-CN" sz="1800" b="0" dirty="0">
                <a:latin typeface="Comic Sans MS" panose="030F0702030302020204" pitchFamily="66" charset="0"/>
              </a:rPr>
              <a:t>T </a:t>
            </a:r>
            <a:r>
              <a:rPr lang="en-US" altLang="zh-CN" sz="1800" b="0" dirty="0">
                <a:latin typeface="Symbol" panose="05050102010706020507" pitchFamily="18" charset="2"/>
              </a:rPr>
              <a:t>®</a:t>
            </a:r>
            <a:r>
              <a:rPr lang="en-US" altLang="zh-CN" sz="1800" b="0" dirty="0">
                <a:latin typeface="Comic Sans MS" panose="030F0702030302020204" pitchFamily="66" charset="0"/>
              </a:rPr>
              <a:t> .int</a:t>
            </a:r>
            <a:endParaRPr lang="en-US" altLang="zh-CN" sz="1800" b="0" dirty="0">
              <a:latin typeface="Comic Sans MS" panose="030F0702030302020204" pitchFamily="66" charset="0"/>
            </a:endParaRPr>
          </a:p>
        </p:txBody>
      </p:sp>
      <p:sp>
        <p:nvSpPr>
          <p:cNvPr id="11" name="Text Box 12"/>
          <p:cNvSpPr txBox="1"/>
          <p:nvPr/>
        </p:nvSpPr>
        <p:spPr>
          <a:xfrm>
            <a:off x="2708275" y="1941513"/>
            <a:ext cx="1143000" cy="376237"/>
          </a:xfrm>
          <a:prstGeom prst="rect">
            <a:avLst/>
          </a:prstGeom>
          <a:noFill/>
          <a:ln w="9525" cap="flat" cmpd="sng">
            <a:solidFill>
              <a:schemeClr val="tx2"/>
            </a:solidFill>
            <a:prstDash val="solid"/>
            <a:miter/>
            <a:headEnd type="none" w="med" len="med"/>
            <a:tailEnd type="none" w="med" len="med"/>
          </a:ln>
        </p:spPr>
        <p:txBody>
          <a:bodyPr anchor="t">
            <a:spAutoFit/>
          </a:bodyPr>
          <a:p>
            <a:pPr eaLnBrk="0" hangingPunct="0">
              <a:spcBef>
                <a:spcPct val="50000"/>
              </a:spcBef>
            </a:pPr>
            <a:r>
              <a:rPr lang="en-US" altLang="zh-CN" sz="1800" b="0" dirty="0">
                <a:latin typeface="Comic Sans MS" panose="030F0702030302020204" pitchFamily="66" charset="0"/>
              </a:rPr>
              <a:t>S’ </a:t>
            </a:r>
            <a:r>
              <a:rPr lang="en-US" altLang="zh-CN" sz="1800" b="0" dirty="0">
                <a:latin typeface="Symbol" panose="05050102010706020507" pitchFamily="18" charset="2"/>
              </a:rPr>
              <a:t>®</a:t>
            </a:r>
            <a:r>
              <a:rPr lang="en-US" altLang="zh-CN" sz="1800" b="0" dirty="0">
                <a:latin typeface="Comic Sans MS" panose="030F0702030302020204" pitchFamily="66" charset="0"/>
              </a:rPr>
              <a:t> E .</a:t>
            </a:r>
            <a:endParaRPr lang="en-US" altLang="zh-CN" sz="1800" b="0" dirty="0">
              <a:latin typeface="Comic Sans MS" panose="030F0702030302020204" pitchFamily="66" charset="0"/>
            </a:endParaRPr>
          </a:p>
        </p:txBody>
      </p:sp>
      <p:sp>
        <p:nvSpPr>
          <p:cNvPr id="12" name="Text Box 13"/>
          <p:cNvSpPr txBox="1"/>
          <p:nvPr/>
        </p:nvSpPr>
        <p:spPr>
          <a:xfrm>
            <a:off x="4384675" y="1890713"/>
            <a:ext cx="1600200" cy="788987"/>
          </a:xfrm>
          <a:prstGeom prst="rect">
            <a:avLst/>
          </a:prstGeom>
          <a:noFill/>
          <a:ln w="9525" cap="flat" cmpd="sng">
            <a:solidFill>
              <a:schemeClr val="tx2"/>
            </a:solidFill>
            <a:prstDash val="solid"/>
            <a:miter/>
            <a:headEnd type="none" w="med" len="med"/>
            <a:tailEnd type="none" w="med" len="med"/>
          </a:ln>
        </p:spPr>
        <p:txBody>
          <a:bodyPr anchor="t">
            <a:spAutoFit/>
          </a:bodyPr>
          <a:p>
            <a:pPr eaLnBrk="0" hangingPunct="0">
              <a:spcBef>
                <a:spcPct val="50000"/>
              </a:spcBef>
            </a:pPr>
            <a:r>
              <a:rPr lang="en-US" altLang="zh-CN" sz="1800" b="0" dirty="0">
                <a:latin typeface="Comic Sans MS" panose="030F0702030302020204" pitchFamily="66" charset="0"/>
              </a:rPr>
              <a:t>E </a:t>
            </a:r>
            <a:r>
              <a:rPr lang="en-US" altLang="zh-CN" sz="1800" b="0" dirty="0">
                <a:latin typeface="Symbol" panose="05050102010706020507" pitchFamily="18" charset="2"/>
              </a:rPr>
              <a:t>®</a:t>
            </a:r>
            <a:r>
              <a:rPr lang="en-US" altLang="zh-CN" sz="1800" b="0" dirty="0">
                <a:latin typeface="Comic Sans MS" panose="030F0702030302020204" pitchFamily="66" charset="0"/>
              </a:rPr>
              <a:t> T.</a:t>
            </a:r>
            <a:endParaRPr lang="en-US" altLang="zh-CN" sz="1800" b="0" dirty="0">
              <a:latin typeface="Comic Sans MS" panose="030F0702030302020204" pitchFamily="66" charset="0"/>
            </a:endParaRPr>
          </a:p>
          <a:p>
            <a:pPr eaLnBrk="0" hangingPunct="0">
              <a:spcBef>
                <a:spcPct val="50000"/>
              </a:spcBef>
            </a:pPr>
            <a:r>
              <a:rPr lang="en-US" altLang="zh-CN" sz="1800" b="0" dirty="0">
                <a:latin typeface="Comic Sans MS" panose="030F0702030302020204" pitchFamily="66" charset="0"/>
              </a:rPr>
              <a:t>E </a:t>
            </a:r>
            <a:r>
              <a:rPr lang="en-US" altLang="zh-CN" sz="1800" b="0" dirty="0">
                <a:latin typeface="Symbol" panose="05050102010706020507" pitchFamily="18" charset="2"/>
              </a:rPr>
              <a:t>®</a:t>
            </a:r>
            <a:r>
              <a:rPr lang="en-US" altLang="zh-CN" sz="1800" b="0" dirty="0">
                <a:latin typeface="Comic Sans MS" panose="030F0702030302020204" pitchFamily="66" charset="0"/>
              </a:rPr>
              <a:t> T. + E</a:t>
            </a:r>
            <a:endParaRPr lang="en-US" altLang="zh-CN" sz="1800" b="0" dirty="0">
              <a:latin typeface="Comic Sans MS" panose="030F0702030302020204" pitchFamily="66" charset="0"/>
            </a:endParaRPr>
          </a:p>
        </p:txBody>
      </p:sp>
      <p:sp>
        <p:nvSpPr>
          <p:cNvPr id="13" name="Text Box 14"/>
          <p:cNvSpPr txBox="1"/>
          <p:nvPr/>
        </p:nvSpPr>
        <p:spPr>
          <a:xfrm>
            <a:off x="4613275" y="2957513"/>
            <a:ext cx="1676400" cy="788987"/>
          </a:xfrm>
          <a:prstGeom prst="rect">
            <a:avLst/>
          </a:prstGeom>
          <a:noFill/>
          <a:ln w="9525" cap="flat" cmpd="sng">
            <a:solidFill>
              <a:schemeClr val="tx2"/>
            </a:solidFill>
            <a:prstDash val="solid"/>
            <a:miter/>
            <a:headEnd type="none" w="med" len="med"/>
            <a:tailEnd type="none" w="med" len="med"/>
          </a:ln>
        </p:spPr>
        <p:txBody>
          <a:bodyPr anchor="t">
            <a:spAutoFit/>
          </a:bodyPr>
          <a:p>
            <a:pPr eaLnBrk="0" hangingPunct="0">
              <a:spcBef>
                <a:spcPct val="50000"/>
              </a:spcBef>
            </a:pPr>
            <a:r>
              <a:rPr lang="en-US" altLang="zh-CN" sz="1800" b="0" dirty="0">
                <a:latin typeface="Comic Sans MS" panose="030F0702030302020204" pitchFamily="66" charset="0"/>
              </a:rPr>
              <a:t>T </a:t>
            </a:r>
            <a:r>
              <a:rPr lang="en-US" altLang="zh-CN" sz="1800" b="0" dirty="0">
                <a:latin typeface="Symbol" panose="05050102010706020507" pitchFamily="18" charset="2"/>
              </a:rPr>
              <a:t>®</a:t>
            </a:r>
            <a:r>
              <a:rPr lang="en-US" altLang="zh-CN" sz="1800" b="0" dirty="0">
                <a:latin typeface="Comic Sans MS" panose="030F0702030302020204" pitchFamily="66" charset="0"/>
              </a:rPr>
              <a:t> int. * T</a:t>
            </a:r>
            <a:endParaRPr lang="en-US" altLang="zh-CN" sz="1800" b="0" dirty="0">
              <a:latin typeface="Comic Sans MS" panose="030F0702030302020204" pitchFamily="66" charset="0"/>
            </a:endParaRPr>
          </a:p>
          <a:p>
            <a:pPr eaLnBrk="0" hangingPunct="0">
              <a:spcBef>
                <a:spcPct val="50000"/>
              </a:spcBef>
            </a:pPr>
            <a:r>
              <a:rPr lang="en-US" altLang="zh-CN" sz="1800" b="0" dirty="0">
                <a:latin typeface="Comic Sans MS" panose="030F0702030302020204" pitchFamily="66" charset="0"/>
              </a:rPr>
              <a:t>T </a:t>
            </a:r>
            <a:r>
              <a:rPr lang="en-US" altLang="zh-CN" sz="1800" b="0" dirty="0">
                <a:latin typeface="Symbol" panose="05050102010706020507" pitchFamily="18" charset="2"/>
              </a:rPr>
              <a:t>®</a:t>
            </a:r>
            <a:r>
              <a:rPr lang="en-US" altLang="zh-CN" sz="1800" b="0" dirty="0">
                <a:latin typeface="Comic Sans MS" panose="030F0702030302020204" pitchFamily="66" charset="0"/>
              </a:rPr>
              <a:t> int.</a:t>
            </a:r>
            <a:endParaRPr lang="en-US" altLang="zh-CN" sz="1800" b="0" dirty="0">
              <a:latin typeface="Comic Sans MS" panose="030F0702030302020204" pitchFamily="66" charset="0"/>
            </a:endParaRPr>
          </a:p>
        </p:txBody>
      </p:sp>
      <p:sp>
        <p:nvSpPr>
          <p:cNvPr id="14" name="Text Box 15"/>
          <p:cNvSpPr txBox="1"/>
          <p:nvPr/>
        </p:nvSpPr>
        <p:spPr>
          <a:xfrm>
            <a:off x="9185275" y="2652713"/>
            <a:ext cx="1676400" cy="2439987"/>
          </a:xfrm>
          <a:prstGeom prst="rect">
            <a:avLst/>
          </a:prstGeom>
          <a:noFill/>
          <a:ln w="9525" cap="flat" cmpd="sng">
            <a:solidFill>
              <a:schemeClr val="tx2"/>
            </a:solidFill>
            <a:prstDash val="solid"/>
            <a:miter/>
            <a:headEnd type="none" w="med" len="med"/>
            <a:tailEnd type="none" w="med" len="med"/>
          </a:ln>
        </p:spPr>
        <p:txBody>
          <a:bodyPr anchor="t">
            <a:spAutoFit/>
          </a:bodyPr>
          <a:p>
            <a:pPr eaLnBrk="0" hangingPunct="0">
              <a:spcBef>
                <a:spcPct val="50000"/>
              </a:spcBef>
            </a:pPr>
            <a:r>
              <a:rPr lang="en-US" altLang="zh-CN" sz="1800" b="0" dirty="0">
                <a:latin typeface="Comic Sans MS" panose="030F0702030302020204" pitchFamily="66" charset="0"/>
              </a:rPr>
              <a:t>T </a:t>
            </a:r>
            <a:r>
              <a:rPr lang="en-US" altLang="zh-CN" sz="1800" b="0" dirty="0">
                <a:latin typeface="Symbol" panose="05050102010706020507" pitchFamily="18" charset="2"/>
              </a:rPr>
              <a:t>®</a:t>
            </a:r>
            <a:r>
              <a:rPr lang="en-US" altLang="zh-CN" sz="1800" b="0" dirty="0">
                <a:latin typeface="Comic Sans MS" panose="030F0702030302020204" pitchFamily="66" charset="0"/>
              </a:rPr>
              <a:t> (. E)</a:t>
            </a:r>
            <a:endParaRPr lang="en-US" altLang="zh-CN" sz="1800" b="0" dirty="0">
              <a:latin typeface="Comic Sans MS" panose="030F0702030302020204" pitchFamily="66" charset="0"/>
            </a:endParaRPr>
          </a:p>
          <a:p>
            <a:pPr eaLnBrk="0" hangingPunct="0">
              <a:spcBef>
                <a:spcPct val="50000"/>
              </a:spcBef>
            </a:pPr>
            <a:r>
              <a:rPr lang="en-US" altLang="zh-CN" sz="1800" b="0" dirty="0">
                <a:latin typeface="Comic Sans MS" panose="030F0702030302020204" pitchFamily="66" charset="0"/>
              </a:rPr>
              <a:t>E </a:t>
            </a:r>
            <a:r>
              <a:rPr lang="en-US" altLang="zh-CN" sz="1800" b="0" dirty="0">
                <a:latin typeface="Symbol" panose="05050102010706020507" pitchFamily="18" charset="2"/>
              </a:rPr>
              <a:t>®</a:t>
            </a:r>
            <a:r>
              <a:rPr lang="en-US" altLang="zh-CN" sz="1800" b="0" dirty="0">
                <a:latin typeface="Comic Sans MS" panose="030F0702030302020204" pitchFamily="66" charset="0"/>
              </a:rPr>
              <a:t> .T</a:t>
            </a:r>
            <a:endParaRPr lang="en-US" altLang="zh-CN" sz="1800" b="0" dirty="0">
              <a:latin typeface="Comic Sans MS" panose="030F0702030302020204" pitchFamily="66" charset="0"/>
            </a:endParaRPr>
          </a:p>
          <a:p>
            <a:pPr eaLnBrk="0" hangingPunct="0">
              <a:spcBef>
                <a:spcPct val="50000"/>
              </a:spcBef>
            </a:pPr>
            <a:r>
              <a:rPr lang="en-US" altLang="zh-CN" sz="1800" b="0" dirty="0">
                <a:latin typeface="Comic Sans MS" panose="030F0702030302020204" pitchFamily="66" charset="0"/>
              </a:rPr>
              <a:t>E </a:t>
            </a:r>
            <a:r>
              <a:rPr lang="en-US" altLang="zh-CN" sz="1800" b="0" dirty="0">
                <a:latin typeface="Symbol" panose="05050102010706020507" pitchFamily="18" charset="2"/>
              </a:rPr>
              <a:t>®</a:t>
            </a:r>
            <a:r>
              <a:rPr lang="en-US" altLang="zh-CN" sz="1800" b="0" dirty="0">
                <a:latin typeface="Comic Sans MS" panose="030F0702030302020204" pitchFamily="66" charset="0"/>
              </a:rPr>
              <a:t> .T + E</a:t>
            </a:r>
            <a:endParaRPr lang="en-US" altLang="zh-CN" sz="1800" b="0" dirty="0">
              <a:latin typeface="Comic Sans MS" panose="030F0702030302020204" pitchFamily="66" charset="0"/>
            </a:endParaRPr>
          </a:p>
          <a:p>
            <a:pPr eaLnBrk="0" hangingPunct="0">
              <a:spcBef>
                <a:spcPct val="50000"/>
              </a:spcBef>
            </a:pPr>
            <a:r>
              <a:rPr lang="en-US" altLang="zh-CN" sz="1800" b="0" dirty="0">
                <a:latin typeface="Comic Sans MS" panose="030F0702030302020204" pitchFamily="66" charset="0"/>
              </a:rPr>
              <a:t>T </a:t>
            </a:r>
            <a:r>
              <a:rPr lang="en-US" altLang="zh-CN" sz="1800" b="0" dirty="0">
                <a:latin typeface="Symbol" panose="05050102010706020507" pitchFamily="18" charset="2"/>
              </a:rPr>
              <a:t>®</a:t>
            </a:r>
            <a:r>
              <a:rPr lang="en-US" altLang="zh-CN" sz="1800" b="0" dirty="0">
                <a:latin typeface="Comic Sans MS" panose="030F0702030302020204" pitchFamily="66" charset="0"/>
              </a:rPr>
              <a:t> .(E)</a:t>
            </a:r>
            <a:endParaRPr lang="en-US" altLang="zh-CN" sz="1800" b="0" dirty="0">
              <a:latin typeface="Comic Sans MS" panose="030F0702030302020204" pitchFamily="66" charset="0"/>
            </a:endParaRPr>
          </a:p>
          <a:p>
            <a:pPr eaLnBrk="0" hangingPunct="0">
              <a:spcBef>
                <a:spcPct val="50000"/>
              </a:spcBef>
            </a:pPr>
            <a:r>
              <a:rPr lang="en-US" altLang="zh-CN" sz="1800" b="0" dirty="0">
                <a:latin typeface="Comic Sans MS" panose="030F0702030302020204" pitchFamily="66" charset="0"/>
              </a:rPr>
              <a:t>T </a:t>
            </a:r>
            <a:r>
              <a:rPr lang="en-US" altLang="zh-CN" sz="1800" b="0" dirty="0">
                <a:latin typeface="Symbol" panose="05050102010706020507" pitchFamily="18" charset="2"/>
              </a:rPr>
              <a:t>®</a:t>
            </a:r>
            <a:r>
              <a:rPr lang="en-US" altLang="zh-CN" sz="1800" b="0" dirty="0">
                <a:latin typeface="Comic Sans MS" panose="030F0702030302020204" pitchFamily="66" charset="0"/>
              </a:rPr>
              <a:t> .int * T</a:t>
            </a:r>
            <a:endParaRPr lang="en-US" altLang="zh-CN" sz="1800" b="0" dirty="0">
              <a:latin typeface="Comic Sans MS" panose="030F0702030302020204" pitchFamily="66" charset="0"/>
            </a:endParaRPr>
          </a:p>
          <a:p>
            <a:pPr eaLnBrk="0" hangingPunct="0">
              <a:spcBef>
                <a:spcPct val="50000"/>
              </a:spcBef>
            </a:pPr>
            <a:r>
              <a:rPr lang="en-US" altLang="zh-CN" sz="1800" b="0" dirty="0">
                <a:latin typeface="Comic Sans MS" panose="030F0702030302020204" pitchFamily="66" charset="0"/>
              </a:rPr>
              <a:t>T </a:t>
            </a:r>
            <a:r>
              <a:rPr lang="en-US" altLang="zh-CN" sz="1800" b="0" dirty="0">
                <a:latin typeface="Symbol" panose="05050102010706020507" pitchFamily="18" charset="2"/>
              </a:rPr>
              <a:t>®</a:t>
            </a:r>
            <a:r>
              <a:rPr lang="en-US" altLang="zh-CN" sz="1800" b="0" dirty="0">
                <a:latin typeface="Comic Sans MS" panose="030F0702030302020204" pitchFamily="66" charset="0"/>
              </a:rPr>
              <a:t> .int</a:t>
            </a:r>
            <a:endParaRPr lang="en-US" altLang="zh-CN" sz="1800" b="0" dirty="0">
              <a:latin typeface="Comic Sans MS" panose="030F0702030302020204" pitchFamily="66" charset="0"/>
            </a:endParaRPr>
          </a:p>
        </p:txBody>
      </p:sp>
      <p:sp>
        <p:nvSpPr>
          <p:cNvPr id="15" name="Text Box 16"/>
          <p:cNvSpPr txBox="1"/>
          <p:nvPr/>
        </p:nvSpPr>
        <p:spPr>
          <a:xfrm>
            <a:off x="9337675" y="823913"/>
            <a:ext cx="1676400" cy="376237"/>
          </a:xfrm>
          <a:prstGeom prst="rect">
            <a:avLst/>
          </a:prstGeom>
          <a:solidFill>
            <a:schemeClr val="bg1"/>
          </a:solidFill>
          <a:ln w="9525" cap="flat" cmpd="sng">
            <a:solidFill>
              <a:schemeClr val="tx2"/>
            </a:solidFill>
            <a:prstDash val="solid"/>
            <a:miter/>
            <a:headEnd type="none" w="med" len="med"/>
            <a:tailEnd type="none" w="med" len="med"/>
          </a:ln>
        </p:spPr>
        <p:txBody>
          <a:bodyPr anchor="t">
            <a:spAutoFit/>
          </a:bodyPr>
          <a:p>
            <a:pPr eaLnBrk="0" hangingPunct="0">
              <a:spcBef>
                <a:spcPct val="50000"/>
              </a:spcBef>
            </a:pPr>
            <a:r>
              <a:rPr lang="en-US" altLang="zh-CN" sz="1800" b="0" dirty="0">
                <a:latin typeface="Comic Sans MS" panose="030F0702030302020204" pitchFamily="66" charset="0"/>
              </a:rPr>
              <a:t>E </a:t>
            </a:r>
            <a:r>
              <a:rPr lang="en-US" altLang="zh-CN" sz="1800" b="0" dirty="0">
                <a:latin typeface="Symbol" panose="05050102010706020507" pitchFamily="18" charset="2"/>
              </a:rPr>
              <a:t>®</a:t>
            </a:r>
            <a:r>
              <a:rPr lang="en-US" altLang="zh-CN" sz="1800" b="0" dirty="0">
                <a:latin typeface="Comic Sans MS" panose="030F0702030302020204" pitchFamily="66" charset="0"/>
              </a:rPr>
              <a:t> T + E.</a:t>
            </a:r>
            <a:endParaRPr lang="en-US" altLang="zh-CN" sz="1800" b="0" dirty="0">
              <a:latin typeface="Comic Sans MS" panose="030F0702030302020204" pitchFamily="66" charset="0"/>
            </a:endParaRPr>
          </a:p>
        </p:txBody>
      </p:sp>
      <p:sp>
        <p:nvSpPr>
          <p:cNvPr id="16" name="Text Box 17"/>
          <p:cNvSpPr txBox="1"/>
          <p:nvPr/>
        </p:nvSpPr>
        <p:spPr>
          <a:xfrm>
            <a:off x="7051675" y="366713"/>
            <a:ext cx="1676400" cy="2439987"/>
          </a:xfrm>
          <a:prstGeom prst="rect">
            <a:avLst/>
          </a:prstGeom>
          <a:solidFill>
            <a:schemeClr val="bg1"/>
          </a:solidFill>
          <a:ln w="9525" cap="flat" cmpd="sng">
            <a:solidFill>
              <a:schemeClr val="tx2"/>
            </a:solidFill>
            <a:prstDash val="solid"/>
            <a:miter/>
            <a:headEnd type="none" w="med" len="med"/>
            <a:tailEnd type="none" w="med" len="med"/>
          </a:ln>
        </p:spPr>
        <p:txBody>
          <a:bodyPr anchor="t">
            <a:spAutoFit/>
          </a:bodyPr>
          <a:p>
            <a:pPr eaLnBrk="0" hangingPunct="0">
              <a:spcBef>
                <a:spcPct val="50000"/>
              </a:spcBef>
            </a:pPr>
            <a:r>
              <a:rPr lang="en-US" altLang="zh-CN" sz="1800" b="0" dirty="0">
                <a:latin typeface="Comic Sans MS" panose="030F0702030302020204" pitchFamily="66" charset="0"/>
              </a:rPr>
              <a:t>E </a:t>
            </a:r>
            <a:r>
              <a:rPr lang="en-US" altLang="zh-CN" sz="1800" b="0" dirty="0">
                <a:latin typeface="Symbol" panose="05050102010706020507" pitchFamily="18" charset="2"/>
              </a:rPr>
              <a:t>®</a:t>
            </a:r>
            <a:r>
              <a:rPr lang="en-US" altLang="zh-CN" sz="1800" b="0" dirty="0">
                <a:latin typeface="Comic Sans MS" panose="030F0702030302020204" pitchFamily="66" charset="0"/>
              </a:rPr>
              <a:t> T + . E</a:t>
            </a:r>
            <a:endParaRPr lang="en-US" altLang="zh-CN" sz="1800" b="0" dirty="0">
              <a:latin typeface="Comic Sans MS" panose="030F0702030302020204" pitchFamily="66" charset="0"/>
            </a:endParaRPr>
          </a:p>
          <a:p>
            <a:pPr eaLnBrk="0" hangingPunct="0">
              <a:spcBef>
                <a:spcPct val="50000"/>
              </a:spcBef>
            </a:pPr>
            <a:r>
              <a:rPr lang="en-US" altLang="zh-CN" sz="1800" b="0" dirty="0">
                <a:latin typeface="Comic Sans MS" panose="030F0702030302020204" pitchFamily="66" charset="0"/>
              </a:rPr>
              <a:t>E </a:t>
            </a:r>
            <a:r>
              <a:rPr lang="en-US" altLang="zh-CN" sz="1800" b="0" dirty="0">
                <a:latin typeface="Symbol" panose="05050102010706020507" pitchFamily="18" charset="2"/>
              </a:rPr>
              <a:t>®</a:t>
            </a:r>
            <a:r>
              <a:rPr lang="en-US" altLang="zh-CN" sz="1800" b="0" dirty="0">
                <a:latin typeface="Comic Sans MS" panose="030F0702030302020204" pitchFamily="66" charset="0"/>
              </a:rPr>
              <a:t> .T</a:t>
            </a:r>
            <a:endParaRPr lang="en-US" altLang="zh-CN" sz="1800" b="0" dirty="0">
              <a:latin typeface="Comic Sans MS" panose="030F0702030302020204" pitchFamily="66" charset="0"/>
            </a:endParaRPr>
          </a:p>
          <a:p>
            <a:pPr eaLnBrk="0" hangingPunct="0">
              <a:spcBef>
                <a:spcPct val="50000"/>
              </a:spcBef>
            </a:pPr>
            <a:r>
              <a:rPr lang="en-US" altLang="zh-CN" sz="1800" b="0" dirty="0">
                <a:latin typeface="Comic Sans MS" panose="030F0702030302020204" pitchFamily="66" charset="0"/>
              </a:rPr>
              <a:t>E </a:t>
            </a:r>
            <a:r>
              <a:rPr lang="en-US" altLang="zh-CN" sz="1800" b="0" dirty="0">
                <a:latin typeface="Symbol" panose="05050102010706020507" pitchFamily="18" charset="2"/>
              </a:rPr>
              <a:t>®</a:t>
            </a:r>
            <a:r>
              <a:rPr lang="en-US" altLang="zh-CN" sz="1800" b="0" dirty="0">
                <a:latin typeface="Comic Sans MS" panose="030F0702030302020204" pitchFamily="66" charset="0"/>
              </a:rPr>
              <a:t> .T + E</a:t>
            </a:r>
            <a:endParaRPr lang="en-US" altLang="zh-CN" sz="1800" b="0" dirty="0">
              <a:latin typeface="Comic Sans MS" panose="030F0702030302020204" pitchFamily="66" charset="0"/>
            </a:endParaRPr>
          </a:p>
          <a:p>
            <a:pPr eaLnBrk="0" hangingPunct="0">
              <a:spcBef>
                <a:spcPct val="50000"/>
              </a:spcBef>
            </a:pPr>
            <a:r>
              <a:rPr lang="en-US" altLang="zh-CN" sz="1800" b="0" dirty="0">
                <a:latin typeface="Comic Sans MS" panose="030F0702030302020204" pitchFamily="66" charset="0"/>
              </a:rPr>
              <a:t>T </a:t>
            </a:r>
            <a:r>
              <a:rPr lang="en-US" altLang="zh-CN" sz="1800" b="0" dirty="0">
                <a:latin typeface="Symbol" panose="05050102010706020507" pitchFamily="18" charset="2"/>
              </a:rPr>
              <a:t>®</a:t>
            </a:r>
            <a:r>
              <a:rPr lang="en-US" altLang="zh-CN" sz="1800" b="0" dirty="0">
                <a:latin typeface="Comic Sans MS" panose="030F0702030302020204" pitchFamily="66" charset="0"/>
              </a:rPr>
              <a:t> .(E)</a:t>
            </a:r>
            <a:endParaRPr lang="en-US" altLang="zh-CN" sz="1800" b="0" dirty="0">
              <a:latin typeface="Comic Sans MS" panose="030F0702030302020204" pitchFamily="66" charset="0"/>
            </a:endParaRPr>
          </a:p>
          <a:p>
            <a:pPr eaLnBrk="0" hangingPunct="0">
              <a:spcBef>
                <a:spcPct val="50000"/>
              </a:spcBef>
            </a:pPr>
            <a:r>
              <a:rPr lang="en-US" altLang="zh-CN" sz="1800" b="0" dirty="0">
                <a:latin typeface="Comic Sans MS" panose="030F0702030302020204" pitchFamily="66" charset="0"/>
              </a:rPr>
              <a:t>T </a:t>
            </a:r>
            <a:r>
              <a:rPr lang="en-US" altLang="zh-CN" sz="1800" b="0" dirty="0">
                <a:latin typeface="Symbol" panose="05050102010706020507" pitchFamily="18" charset="2"/>
              </a:rPr>
              <a:t>®</a:t>
            </a:r>
            <a:r>
              <a:rPr lang="en-US" altLang="zh-CN" sz="1800" b="0" dirty="0">
                <a:latin typeface="Comic Sans MS" panose="030F0702030302020204" pitchFamily="66" charset="0"/>
              </a:rPr>
              <a:t> .int * T</a:t>
            </a:r>
            <a:endParaRPr lang="en-US" altLang="zh-CN" sz="1800" b="0" dirty="0">
              <a:latin typeface="Comic Sans MS" panose="030F0702030302020204" pitchFamily="66" charset="0"/>
            </a:endParaRPr>
          </a:p>
          <a:p>
            <a:pPr eaLnBrk="0" hangingPunct="0">
              <a:spcBef>
                <a:spcPct val="50000"/>
              </a:spcBef>
            </a:pPr>
            <a:r>
              <a:rPr lang="en-US" altLang="zh-CN" sz="1800" b="0" dirty="0">
                <a:latin typeface="Comic Sans MS" panose="030F0702030302020204" pitchFamily="66" charset="0"/>
              </a:rPr>
              <a:t>T </a:t>
            </a:r>
            <a:r>
              <a:rPr lang="en-US" altLang="zh-CN" sz="1800" b="0" dirty="0">
                <a:latin typeface="Symbol" panose="05050102010706020507" pitchFamily="18" charset="2"/>
              </a:rPr>
              <a:t>®</a:t>
            </a:r>
            <a:r>
              <a:rPr lang="en-US" altLang="zh-CN" sz="1800" b="0" dirty="0">
                <a:latin typeface="Comic Sans MS" panose="030F0702030302020204" pitchFamily="66" charset="0"/>
              </a:rPr>
              <a:t> .int</a:t>
            </a:r>
            <a:endParaRPr lang="en-US" altLang="zh-CN" sz="1800" b="0" dirty="0">
              <a:latin typeface="Comic Sans MS" panose="030F0702030302020204" pitchFamily="66" charset="0"/>
            </a:endParaRPr>
          </a:p>
        </p:txBody>
      </p:sp>
      <p:sp>
        <p:nvSpPr>
          <p:cNvPr id="17" name="Text Box 18"/>
          <p:cNvSpPr txBox="1"/>
          <p:nvPr/>
        </p:nvSpPr>
        <p:spPr>
          <a:xfrm>
            <a:off x="4689475" y="4557713"/>
            <a:ext cx="1676400" cy="1614487"/>
          </a:xfrm>
          <a:prstGeom prst="rect">
            <a:avLst/>
          </a:prstGeom>
          <a:noFill/>
          <a:ln w="9525" cap="flat" cmpd="sng">
            <a:solidFill>
              <a:schemeClr val="tx2"/>
            </a:solidFill>
            <a:prstDash val="solid"/>
            <a:miter/>
            <a:headEnd type="none" w="med" len="med"/>
            <a:tailEnd type="none" w="med" len="med"/>
          </a:ln>
        </p:spPr>
        <p:txBody>
          <a:bodyPr anchor="t">
            <a:spAutoFit/>
          </a:bodyPr>
          <a:p>
            <a:pPr eaLnBrk="0" hangingPunct="0">
              <a:spcBef>
                <a:spcPct val="50000"/>
              </a:spcBef>
            </a:pPr>
            <a:r>
              <a:rPr lang="en-US" altLang="zh-CN" sz="1800" b="0" dirty="0">
                <a:latin typeface="Comic Sans MS" panose="030F0702030302020204" pitchFamily="66" charset="0"/>
              </a:rPr>
              <a:t>T </a:t>
            </a:r>
            <a:r>
              <a:rPr lang="en-US" altLang="zh-CN" sz="1800" b="0" dirty="0">
                <a:latin typeface="Symbol" panose="05050102010706020507" pitchFamily="18" charset="2"/>
              </a:rPr>
              <a:t>®</a:t>
            </a:r>
            <a:r>
              <a:rPr lang="en-US" altLang="zh-CN" sz="1800" b="0" dirty="0">
                <a:latin typeface="Comic Sans MS" panose="030F0702030302020204" pitchFamily="66" charset="0"/>
              </a:rPr>
              <a:t> int * .T</a:t>
            </a:r>
            <a:endParaRPr lang="en-US" altLang="zh-CN" sz="1800" b="0" dirty="0">
              <a:latin typeface="Comic Sans MS" panose="030F0702030302020204" pitchFamily="66" charset="0"/>
            </a:endParaRPr>
          </a:p>
          <a:p>
            <a:pPr eaLnBrk="0" hangingPunct="0">
              <a:spcBef>
                <a:spcPct val="50000"/>
              </a:spcBef>
            </a:pPr>
            <a:r>
              <a:rPr lang="en-US" altLang="zh-CN" sz="1800" b="0" dirty="0">
                <a:latin typeface="Comic Sans MS" panose="030F0702030302020204" pitchFamily="66" charset="0"/>
              </a:rPr>
              <a:t>T </a:t>
            </a:r>
            <a:r>
              <a:rPr lang="en-US" altLang="zh-CN" sz="1800" b="0" dirty="0">
                <a:latin typeface="Symbol" panose="05050102010706020507" pitchFamily="18" charset="2"/>
              </a:rPr>
              <a:t>®</a:t>
            </a:r>
            <a:r>
              <a:rPr lang="en-US" altLang="zh-CN" sz="1800" b="0" dirty="0">
                <a:latin typeface="Comic Sans MS" panose="030F0702030302020204" pitchFamily="66" charset="0"/>
              </a:rPr>
              <a:t> .(E)</a:t>
            </a:r>
            <a:endParaRPr lang="en-US" altLang="zh-CN" sz="1800" b="0" dirty="0">
              <a:latin typeface="Comic Sans MS" panose="030F0702030302020204" pitchFamily="66" charset="0"/>
            </a:endParaRPr>
          </a:p>
          <a:p>
            <a:pPr eaLnBrk="0" hangingPunct="0">
              <a:spcBef>
                <a:spcPct val="50000"/>
              </a:spcBef>
            </a:pPr>
            <a:r>
              <a:rPr lang="en-US" altLang="zh-CN" sz="1800" b="0" dirty="0">
                <a:latin typeface="Comic Sans MS" panose="030F0702030302020204" pitchFamily="66" charset="0"/>
              </a:rPr>
              <a:t>T </a:t>
            </a:r>
            <a:r>
              <a:rPr lang="en-US" altLang="zh-CN" sz="1800" b="0" dirty="0">
                <a:latin typeface="Symbol" panose="05050102010706020507" pitchFamily="18" charset="2"/>
              </a:rPr>
              <a:t>®</a:t>
            </a:r>
            <a:r>
              <a:rPr lang="en-US" altLang="zh-CN" sz="1800" b="0" dirty="0">
                <a:latin typeface="Comic Sans MS" panose="030F0702030302020204" pitchFamily="66" charset="0"/>
              </a:rPr>
              <a:t> .int * T</a:t>
            </a:r>
            <a:endParaRPr lang="en-US" altLang="zh-CN" sz="1800" b="0" dirty="0">
              <a:latin typeface="Comic Sans MS" panose="030F0702030302020204" pitchFamily="66" charset="0"/>
            </a:endParaRPr>
          </a:p>
          <a:p>
            <a:pPr eaLnBrk="0" hangingPunct="0">
              <a:spcBef>
                <a:spcPct val="50000"/>
              </a:spcBef>
            </a:pPr>
            <a:r>
              <a:rPr lang="en-US" altLang="zh-CN" sz="1800" b="0" dirty="0">
                <a:latin typeface="Comic Sans MS" panose="030F0702030302020204" pitchFamily="66" charset="0"/>
              </a:rPr>
              <a:t>T </a:t>
            </a:r>
            <a:r>
              <a:rPr lang="en-US" altLang="zh-CN" sz="1800" b="0" dirty="0">
                <a:latin typeface="Symbol" panose="05050102010706020507" pitchFamily="18" charset="2"/>
              </a:rPr>
              <a:t>®</a:t>
            </a:r>
            <a:r>
              <a:rPr lang="en-US" altLang="zh-CN" sz="1800" b="0" dirty="0">
                <a:latin typeface="Comic Sans MS" panose="030F0702030302020204" pitchFamily="66" charset="0"/>
              </a:rPr>
              <a:t> .int</a:t>
            </a:r>
            <a:endParaRPr lang="en-US" altLang="zh-CN" sz="1800" b="0" dirty="0">
              <a:latin typeface="Comic Sans MS" panose="030F0702030302020204" pitchFamily="66" charset="0"/>
            </a:endParaRPr>
          </a:p>
        </p:txBody>
      </p:sp>
      <p:sp>
        <p:nvSpPr>
          <p:cNvPr id="18" name="Text Box 19"/>
          <p:cNvSpPr txBox="1"/>
          <p:nvPr/>
        </p:nvSpPr>
        <p:spPr>
          <a:xfrm>
            <a:off x="6670675" y="4100513"/>
            <a:ext cx="1676400" cy="376237"/>
          </a:xfrm>
          <a:prstGeom prst="rect">
            <a:avLst/>
          </a:prstGeom>
          <a:noFill/>
          <a:ln w="9525" cap="flat" cmpd="sng">
            <a:solidFill>
              <a:schemeClr val="tx2"/>
            </a:solidFill>
            <a:prstDash val="solid"/>
            <a:miter/>
            <a:headEnd type="none" w="med" len="med"/>
            <a:tailEnd type="none" w="med" len="med"/>
          </a:ln>
        </p:spPr>
        <p:txBody>
          <a:bodyPr anchor="t">
            <a:spAutoFit/>
          </a:bodyPr>
          <a:p>
            <a:pPr eaLnBrk="0" hangingPunct="0">
              <a:spcBef>
                <a:spcPct val="50000"/>
              </a:spcBef>
            </a:pPr>
            <a:r>
              <a:rPr lang="en-US" altLang="zh-CN" sz="1800" b="0" dirty="0">
                <a:latin typeface="Comic Sans MS" panose="030F0702030302020204" pitchFamily="66" charset="0"/>
              </a:rPr>
              <a:t>T </a:t>
            </a:r>
            <a:r>
              <a:rPr lang="en-US" altLang="zh-CN" sz="1800" b="0" dirty="0">
                <a:latin typeface="Symbol" panose="05050102010706020507" pitchFamily="18" charset="2"/>
              </a:rPr>
              <a:t>®</a:t>
            </a:r>
            <a:r>
              <a:rPr lang="en-US" altLang="zh-CN" sz="1800" b="0" dirty="0">
                <a:latin typeface="Comic Sans MS" panose="030F0702030302020204" pitchFamily="66" charset="0"/>
              </a:rPr>
              <a:t> int * T.</a:t>
            </a:r>
            <a:endParaRPr lang="en-US" altLang="zh-CN" sz="1800" b="0" dirty="0">
              <a:latin typeface="Comic Sans MS" panose="030F0702030302020204" pitchFamily="66" charset="0"/>
            </a:endParaRPr>
          </a:p>
        </p:txBody>
      </p:sp>
      <p:sp>
        <p:nvSpPr>
          <p:cNvPr id="19" name="Text Box 20"/>
          <p:cNvSpPr txBox="1"/>
          <p:nvPr/>
        </p:nvSpPr>
        <p:spPr>
          <a:xfrm>
            <a:off x="7356475" y="4862513"/>
            <a:ext cx="1371600" cy="376237"/>
          </a:xfrm>
          <a:prstGeom prst="rect">
            <a:avLst/>
          </a:prstGeom>
          <a:noFill/>
          <a:ln w="9525" cap="flat" cmpd="sng">
            <a:solidFill>
              <a:schemeClr val="tx2"/>
            </a:solidFill>
            <a:prstDash val="solid"/>
            <a:miter/>
            <a:headEnd type="none" w="med" len="med"/>
            <a:tailEnd type="none" w="med" len="med"/>
          </a:ln>
        </p:spPr>
        <p:txBody>
          <a:bodyPr anchor="t">
            <a:spAutoFit/>
          </a:bodyPr>
          <a:p>
            <a:pPr eaLnBrk="0" hangingPunct="0">
              <a:spcBef>
                <a:spcPct val="50000"/>
              </a:spcBef>
            </a:pPr>
            <a:r>
              <a:rPr lang="en-US" altLang="zh-CN" sz="1800" b="0" dirty="0">
                <a:latin typeface="Comic Sans MS" panose="030F0702030302020204" pitchFamily="66" charset="0"/>
              </a:rPr>
              <a:t>T </a:t>
            </a:r>
            <a:r>
              <a:rPr lang="en-US" altLang="zh-CN" sz="1800" b="0" dirty="0">
                <a:latin typeface="Symbol" panose="05050102010706020507" pitchFamily="18" charset="2"/>
              </a:rPr>
              <a:t>®</a:t>
            </a:r>
            <a:r>
              <a:rPr lang="en-US" altLang="zh-CN" sz="1800" b="0" dirty="0">
                <a:latin typeface="Comic Sans MS" panose="030F0702030302020204" pitchFamily="66" charset="0"/>
              </a:rPr>
              <a:t> (E.)</a:t>
            </a:r>
            <a:endParaRPr lang="en-US" altLang="zh-CN" sz="1800" b="0" dirty="0">
              <a:latin typeface="Comic Sans MS" panose="030F0702030302020204" pitchFamily="66" charset="0"/>
            </a:endParaRPr>
          </a:p>
        </p:txBody>
      </p:sp>
      <p:sp>
        <p:nvSpPr>
          <p:cNvPr id="20" name="Text Box 21"/>
          <p:cNvSpPr txBox="1"/>
          <p:nvPr/>
        </p:nvSpPr>
        <p:spPr>
          <a:xfrm>
            <a:off x="6518275" y="5624513"/>
            <a:ext cx="1219200" cy="376237"/>
          </a:xfrm>
          <a:prstGeom prst="rect">
            <a:avLst/>
          </a:prstGeom>
          <a:noFill/>
          <a:ln w="9525" cap="flat" cmpd="sng">
            <a:solidFill>
              <a:schemeClr val="tx2"/>
            </a:solidFill>
            <a:prstDash val="solid"/>
            <a:miter/>
            <a:headEnd type="none" w="med" len="med"/>
            <a:tailEnd type="none" w="med" len="med"/>
          </a:ln>
        </p:spPr>
        <p:txBody>
          <a:bodyPr anchor="t">
            <a:spAutoFit/>
          </a:bodyPr>
          <a:p>
            <a:pPr eaLnBrk="0" hangingPunct="0">
              <a:spcBef>
                <a:spcPct val="50000"/>
              </a:spcBef>
            </a:pPr>
            <a:r>
              <a:rPr lang="en-US" altLang="zh-CN" sz="1800" b="0" dirty="0">
                <a:latin typeface="Comic Sans MS" panose="030F0702030302020204" pitchFamily="66" charset="0"/>
              </a:rPr>
              <a:t>T </a:t>
            </a:r>
            <a:r>
              <a:rPr lang="en-US" altLang="zh-CN" sz="1800" b="0" dirty="0">
                <a:latin typeface="Symbol" panose="05050102010706020507" pitchFamily="18" charset="2"/>
              </a:rPr>
              <a:t>®</a:t>
            </a:r>
            <a:r>
              <a:rPr lang="en-US" altLang="zh-CN" sz="1800" b="0" dirty="0">
                <a:latin typeface="Comic Sans MS" panose="030F0702030302020204" pitchFamily="66" charset="0"/>
              </a:rPr>
              <a:t> (E).</a:t>
            </a:r>
            <a:endParaRPr lang="en-US" altLang="zh-CN" sz="1800" b="0" dirty="0">
              <a:latin typeface="Comic Sans MS" panose="030F0702030302020204" pitchFamily="66" charset="0"/>
            </a:endParaRPr>
          </a:p>
        </p:txBody>
      </p:sp>
      <p:cxnSp>
        <p:nvCxnSpPr>
          <p:cNvPr id="21" name="AutoShape 22"/>
          <p:cNvCxnSpPr>
            <a:stCxn id="10" idx="0"/>
            <a:endCxn id="11" idx="2"/>
          </p:cNvCxnSpPr>
          <p:nvPr/>
        </p:nvCxnSpPr>
        <p:spPr>
          <a:xfrm flipH="1" flipV="1">
            <a:off x="3355975" y="2317433"/>
            <a:ext cx="38100" cy="1021080"/>
          </a:xfrm>
          <a:prstGeom prst="straightConnector1">
            <a:avLst/>
          </a:prstGeom>
          <a:ln w="38100" cap="flat" cmpd="sng">
            <a:solidFill>
              <a:schemeClr val="tx2"/>
            </a:solidFill>
            <a:prstDash val="solid"/>
            <a:round/>
            <a:headEnd type="none" w="med" len="med"/>
            <a:tailEnd type="arrow" w="med" len="med"/>
          </a:ln>
        </p:spPr>
      </p:cxnSp>
      <p:cxnSp>
        <p:nvCxnSpPr>
          <p:cNvPr id="22" name="AutoShape 23"/>
          <p:cNvCxnSpPr>
            <a:stCxn id="10" idx="0"/>
            <a:endCxn id="12" idx="1"/>
          </p:cNvCxnSpPr>
          <p:nvPr/>
        </p:nvCxnSpPr>
        <p:spPr>
          <a:xfrm flipV="1">
            <a:off x="3394075" y="2285048"/>
            <a:ext cx="1066800" cy="1053465"/>
          </a:xfrm>
          <a:prstGeom prst="straightConnector1">
            <a:avLst/>
          </a:prstGeom>
          <a:ln w="38100" cap="flat" cmpd="sng">
            <a:solidFill>
              <a:schemeClr val="tx2"/>
            </a:solidFill>
            <a:prstDash val="solid"/>
            <a:round/>
            <a:headEnd type="none" w="med" len="med"/>
            <a:tailEnd type="arrow" w="med" len="med"/>
          </a:ln>
        </p:spPr>
      </p:cxnSp>
      <p:cxnSp>
        <p:nvCxnSpPr>
          <p:cNvPr id="23" name="AutoShape 24"/>
          <p:cNvCxnSpPr>
            <a:stCxn id="10" idx="3"/>
            <a:endCxn id="13" idx="1"/>
          </p:cNvCxnSpPr>
          <p:nvPr/>
        </p:nvCxnSpPr>
        <p:spPr>
          <a:xfrm flipV="1">
            <a:off x="4232275" y="3352165"/>
            <a:ext cx="457200" cy="1206500"/>
          </a:xfrm>
          <a:prstGeom prst="straightConnector1">
            <a:avLst/>
          </a:prstGeom>
          <a:ln w="38100" cap="flat" cmpd="sng">
            <a:solidFill>
              <a:schemeClr val="tx2"/>
            </a:solidFill>
            <a:prstDash val="solid"/>
            <a:round/>
            <a:headEnd type="none" w="med" len="med"/>
            <a:tailEnd type="arrow" w="med" len="med"/>
          </a:ln>
        </p:spPr>
      </p:cxnSp>
      <p:cxnSp>
        <p:nvCxnSpPr>
          <p:cNvPr id="24" name="AutoShape 25"/>
          <p:cNvCxnSpPr>
            <a:stCxn id="13" idx="2"/>
            <a:endCxn id="17" idx="0"/>
          </p:cNvCxnSpPr>
          <p:nvPr/>
        </p:nvCxnSpPr>
        <p:spPr>
          <a:xfrm>
            <a:off x="5527675" y="3746500"/>
            <a:ext cx="76200" cy="811530"/>
          </a:xfrm>
          <a:prstGeom prst="straightConnector1">
            <a:avLst/>
          </a:prstGeom>
          <a:ln w="38100" cap="flat" cmpd="sng">
            <a:solidFill>
              <a:schemeClr val="tx2"/>
            </a:solidFill>
            <a:prstDash val="solid"/>
            <a:round/>
            <a:headEnd type="none" w="med" len="med"/>
            <a:tailEnd type="arrow" w="med" len="med"/>
          </a:ln>
        </p:spPr>
      </p:cxnSp>
      <p:cxnSp>
        <p:nvCxnSpPr>
          <p:cNvPr id="25" name="AutoShape 26"/>
          <p:cNvCxnSpPr>
            <a:stCxn id="10" idx="2"/>
            <a:endCxn id="14" idx="2"/>
          </p:cNvCxnSpPr>
          <p:nvPr/>
        </p:nvCxnSpPr>
        <p:spPr>
          <a:xfrm rot="5400000" flipH="1" flipV="1">
            <a:off x="6403975" y="2082800"/>
            <a:ext cx="685800" cy="6705600"/>
          </a:xfrm>
          <a:prstGeom prst="curvedConnector3">
            <a:avLst>
              <a:gd name="adj1" fmla="val -34722"/>
            </a:avLst>
          </a:prstGeom>
          <a:ln w="38100" cap="flat" cmpd="sng">
            <a:solidFill>
              <a:schemeClr val="tx2"/>
            </a:solidFill>
            <a:prstDash val="solid"/>
            <a:round/>
            <a:headEnd type="none" w="med" len="med"/>
            <a:tailEnd type="arrow" w="med" len="med"/>
          </a:ln>
        </p:spPr>
      </p:cxnSp>
      <p:cxnSp>
        <p:nvCxnSpPr>
          <p:cNvPr id="26" name="AutoShape 27"/>
          <p:cNvCxnSpPr>
            <a:stCxn id="12" idx="3"/>
            <a:endCxn id="16" idx="1"/>
          </p:cNvCxnSpPr>
          <p:nvPr/>
        </p:nvCxnSpPr>
        <p:spPr>
          <a:xfrm flipV="1">
            <a:off x="6061075" y="1586865"/>
            <a:ext cx="1066800" cy="698500"/>
          </a:xfrm>
          <a:prstGeom prst="straightConnector1">
            <a:avLst/>
          </a:prstGeom>
          <a:ln w="38100" cap="flat" cmpd="sng">
            <a:solidFill>
              <a:schemeClr val="tx2"/>
            </a:solidFill>
            <a:prstDash val="solid"/>
            <a:round/>
            <a:headEnd type="none" w="med" len="med"/>
            <a:tailEnd type="arrow" w="med" len="med"/>
          </a:ln>
        </p:spPr>
      </p:cxnSp>
      <p:cxnSp>
        <p:nvCxnSpPr>
          <p:cNvPr id="27" name="AutoShape 28"/>
          <p:cNvCxnSpPr>
            <a:stCxn id="16" idx="1"/>
            <a:endCxn id="12" idx="0"/>
          </p:cNvCxnSpPr>
          <p:nvPr/>
        </p:nvCxnSpPr>
        <p:spPr>
          <a:xfrm flipH="1">
            <a:off x="5260975" y="1586865"/>
            <a:ext cx="1866900" cy="304165"/>
          </a:xfrm>
          <a:prstGeom prst="straightConnector1">
            <a:avLst/>
          </a:prstGeom>
          <a:ln w="38100" cap="flat" cmpd="sng">
            <a:solidFill>
              <a:schemeClr val="tx2"/>
            </a:solidFill>
            <a:prstDash val="solid"/>
            <a:round/>
            <a:headEnd type="none" w="med" len="med"/>
            <a:tailEnd type="arrow" w="med" len="med"/>
          </a:ln>
        </p:spPr>
      </p:cxnSp>
      <p:cxnSp>
        <p:nvCxnSpPr>
          <p:cNvPr id="28" name="AutoShape 29"/>
          <p:cNvCxnSpPr>
            <a:stCxn id="16" idx="1"/>
            <a:endCxn id="13" idx="3"/>
          </p:cNvCxnSpPr>
          <p:nvPr/>
        </p:nvCxnSpPr>
        <p:spPr>
          <a:xfrm flipH="1">
            <a:off x="6365875" y="1586865"/>
            <a:ext cx="762000" cy="1765300"/>
          </a:xfrm>
          <a:prstGeom prst="straightConnector1">
            <a:avLst/>
          </a:prstGeom>
          <a:ln w="38100" cap="flat" cmpd="sng">
            <a:solidFill>
              <a:schemeClr val="tx2"/>
            </a:solidFill>
            <a:prstDash val="solid"/>
            <a:round/>
            <a:headEnd type="none" w="med" len="med"/>
            <a:tailEnd type="arrow" w="med" len="med"/>
          </a:ln>
        </p:spPr>
      </p:cxnSp>
      <p:cxnSp>
        <p:nvCxnSpPr>
          <p:cNvPr id="29" name="AutoShape 30"/>
          <p:cNvCxnSpPr>
            <a:stCxn id="16" idx="3"/>
            <a:endCxn id="15" idx="1"/>
          </p:cNvCxnSpPr>
          <p:nvPr/>
        </p:nvCxnSpPr>
        <p:spPr>
          <a:xfrm flipV="1">
            <a:off x="8804275" y="1012190"/>
            <a:ext cx="609600" cy="574675"/>
          </a:xfrm>
          <a:prstGeom prst="straightConnector1">
            <a:avLst/>
          </a:prstGeom>
          <a:ln w="38100" cap="flat" cmpd="sng">
            <a:solidFill>
              <a:schemeClr val="tx2"/>
            </a:solidFill>
            <a:prstDash val="solid"/>
            <a:round/>
            <a:headEnd type="none" w="med" len="med"/>
            <a:tailEnd type="arrow" w="med" len="med"/>
          </a:ln>
        </p:spPr>
      </p:cxnSp>
      <p:cxnSp>
        <p:nvCxnSpPr>
          <p:cNvPr id="30" name="AutoShape 31"/>
          <p:cNvCxnSpPr>
            <a:stCxn id="16" idx="2"/>
            <a:endCxn id="14" idx="1"/>
          </p:cNvCxnSpPr>
          <p:nvPr/>
        </p:nvCxnSpPr>
        <p:spPr>
          <a:xfrm>
            <a:off x="7966075" y="2806700"/>
            <a:ext cx="1295400" cy="1066165"/>
          </a:xfrm>
          <a:prstGeom prst="straightConnector1">
            <a:avLst/>
          </a:prstGeom>
          <a:ln w="38100" cap="flat" cmpd="sng">
            <a:solidFill>
              <a:schemeClr val="tx2"/>
            </a:solidFill>
            <a:prstDash val="solid"/>
            <a:round/>
            <a:headEnd type="none" w="med" len="med"/>
            <a:tailEnd type="arrow" w="med" len="med"/>
          </a:ln>
        </p:spPr>
      </p:cxnSp>
      <p:cxnSp>
        <p:nvCxnSpPr>
          <p:cNvPr id="31" name="AutoShape 32"/>
          <p:cNvCxnSpPr>
            <a:stCxn id="14" idx="1"/>
            <a:endCxn id="13" idx="3"/>
          </p:cNvCxnSpPr>
          <p:nvPr/>
        </p:nvCxnSpPr>
        <p:spPr>
          <a:xfrm flipH="1" flipV="1">
            <a:off x="6365875" y="3352165"/>
            <a:ext cx="2895600" cy="520700"/>
          </a:xfrm>
          <a:prstGeom prst="straightConnector1">
            <a:avLst/>
          </a:prstGeom>
          <a:ln w="38100" cap="flat" cmpd="sng">
            <a:solidFill>
              <a:schemeClr val="tx2"/>
            </a:solidFill>
            <a:prstDash val="solid"/>
            <a:round/>
            <a:headEnd type="none" w="med" len="med"/>
            <a:tailEnd type="arrow" w="med" len="med"/>
          </a:ln>
        </p:spPr>
      </p:cxnSp>
      <p:cxnSp>
        <p:nvCxnSpPr>
          <p:cNvPr id="32" name="AutoShape 33"/>
          <p:cNvCxnSpPr>
            <a:stCxn id="14" idx="1"/>
            <a:endCxn id="19" idx="0"/>
          </p:cNvCxnSpPr>
          <p:nvPr/>
        </p:nvCxnSpPr>
        <p:spPr>
          <a:xfrm flipH="1">
            <a:off x="8118475" y="3872865"/>
            <a:ext cx="1143000" cy="989965"/>
          </a:xfrm>
          <a:prstGeom prst="straightConnector1">
            <a:avLst/>
          </a:prstGeom>
          <a:ln w="38100" cap="flat" cmpd="sng">
            <a:solidFill>
              <a:schemeClr val="tx2"/>
            </a:solidFill>
            <a:prstDash val="solid"/>
            <a:round/>
            <a:headEnd type="none" w="med" len="med"/>
            <a:tailEnd type="arrow" w="med" len="med"/>
          </a:ln>
        </p:spPr>
      </p:cxnSp>
      <p:cxnSp>
        <p:nvCxnSpPr>
          <p:cNvPr id="33" name="AutoShape 34"/>
          <p:cNvCxnSpPr>
            <a:stCxn id="19" idx="2"/>
            <a:endCxn id="20" idx="0"/>
          </p:cNvCxnSpPr>
          <p:nvPr/>
        </p:nvCxnSpPr>
        <p:spPr>
          <a:xfrm flipH="1">
            <a:off x="7204075" y="5238750"/>
            <a:ext cx="914400" cy="386080"/>
          </a:xfrm>
          <a:prstGeom prst="straightConnector1">
            <a:avLst/>
          </a:prstGeom>
          <a:ln w="38100" cap="flat" cmpd="sng">
            <a:solidFill>
              <a:schemeClr val="tx2"/>
            </a:solidFill>
            <a:prstDash val="solid"/>
            <a:round/>
            <a:headEnd type="none" w="med" len="med"/>
            <a:tailEnd type="arrow" w="med" len="med"/>
          </a:ln>
        </p:spPr>
      </p:cxnSp>
      <p:cxnSp>
        <p:nvCxnSpPr>
          <p:cNvPr id="34" name="AutoShape 35"/>
          <p:cNvCxnSpPr>
            <a:stCxn id="17" idx="1"/>
            <a:endCxn id="13" idx="1"/>
          </p:cNvCxnSpPr>
          <p:nvPr/>
        </p:nvCxnSpPr>
        <p:spPr>
          <a:xfrm rot="10800000">
            <a:off x="4689475" y="3352165"/>
            <a:ext cx="76200" cy="2012950"/>
          </a:xfrm>
          <a:prstGeom prst="curvedConnector3">
            <a:avLst>
              <a:gd name="adj1" fmla="val 412500"/>
            </a:avLst>
          </a:prstGeom>
          <a:ln w="38100" cap="flat" cmpd="sng">
            <a:solidFill>
              <a:schemeClr val="tx2"/>
            </a:solidFill>
            <a:prstDash val="solid"/>
            <a:round/>
            <a:headEnd type="none" w="med" len="med"/>
            <a:tailEnd type="arrow" w="med" len="med"/>
          </a:ln>
        </p:spPr>
      </p:cxnSp>
      <p:cxnSp>
        <p:nvCxnSpPr>
          <p:cNvPr id="35" name="AutoShape 36"/>
          <p:cNvCxnSpPr>
            <a:stCxn id="17" idx="3"/>
            <a:endCxn id="18" idx="2"/>
          </p:cNvCxnSpPr>
          <p:nvPr/>
        </p:nvCxnSpPr>
        <p:spPr>
          <a:xfrm flipV="1">
            <a:off x="6442075" y="4476750"/>
            <a:ext cx="1143000" cy="888365"/>
          </a:xfrm>
          <a:prstGeom prst="straightConnector1">
            <a:avLst/>
          </a:prstGeom>
          <a:ln w="38100" cap="flat" cmpd="sng">
            <a:solidFill>
              <a:schemeClr val="tx2"/>
            </a:solidFill>
            <a:prstDash val="solid"/>
            <a:round/>
            <a:headEnd type="none" w="med" len="med"/>
            <a:tailEnd type="arrow" w="med" len="med"/>
          </a:ln>
        </p:spPr>
      </p:cxnSp>
      <p:cxnSp>
        <p:nvCxnSpPr>
          <p:cNvPr id="36" name="AutoShape 37"/>
          <p:cNvCxnSpPr>
            <a:stCxn id="14" idx="3"/>
            <a:endCxn id="14" idx="0"/>
          </p:cNvCxnSpPr>
          <p:nvPr/>
        </p:nvCxnSpPr>
        <p:spPr>
          <a:xfrm flipH="1" flipV="1">
            <a:off x="10099675" y="2653030"/>
            <a:ext cx="838200" cy="1219835"/>
          </a:xfrm>
          <a:prstGeom prst="curvedConnector4">
            <a:avLst>
              <a:gd name="adj1" fmla="val -28409"/>
              <a:gd name="adj2" fmla="val 119521"/>
            </a:avLst>
          </a:prstGeom>
          <a:ln w="38100" cap="flat" cmpd="sng">
            <a:solidFill>
              <a:schemeClr val="tx2"/>
            </a:solidFill>
            <a:prstDash val="solid"/>
            <a:round/>
            <a:headEnd type="none" w="med" len="med"/>
            <a:tailEnd type="arrow" w="med" len="med"/>
          </a:ln>
        </p:spPr>
      </p:cxnSp>
      <p:cxnSp>
        <p:nvCxnSpPr>
          <p:cNvPr id="37" name="AutoShape 38"/>
          <p:cNvCxnSpPr>
            <a:stCxn id="17" idx="2"/>
            <a:endCxn id="14" idx="2"/>
          </p:cNvCxnSpPr>
          <p:nvPr/>
        </p:nvCxnSpPr>
        <p:spPr>
          <a:xfrm rot="5400000" flipH="1" flipV="1">
            <a:off x="7312025" y="3384550"/>
            <a:ext cx="1079500" cy="4495800"/>
          </a:xfrm>
          <a:prstGeom prst="curvedConnector3">
            <a:avLst>
              <a:gd name="adj1" fmla="val -22059"/>
            </a:avLst>
          </a:prstGeom>
          <a:ln w="38100" cap="flat" cmpd="sng">
            <a:solidFill>
              <a:schemeClr val="tx2"/>
            </a:solidFill>
            <a:prstDash val="solid"/>
            <a:round/>
            <a:headEnd type="none" w="med" len="med"/>
            <a:tailEnd type="arrow" w="med" len="med"/>
          </a:ln>
        </p:spPr>
      </p:cxnSp>
      <p:sp>
        <p:nvSpPr>
          <p:cNvPr id="38" name="Text Box 39"/>
          <p:cNvSpPr txBox="1"/>
          <p:nvPr/>
        </p:nvSpPr>
        <p:spPr>
          <a:xfrm>
            <a:off x="3013075" y="2652713"/>
            <a:ext cx="304800" cy="376237"/>
          </a:xfrm>
          <a:prstGeom prst="rect">
            <a:avLst/>
          </a:prstGeom>
          <a:noFill/>
          <a:ln w="9525" cap="flat" cmpd="sng">
            <a:solidFill>
              <a:schemeClr val="tx2"/>
            </a:solidFill>
            <a:prstDash val="solid"/>
            <a:miter/>
            <a:headEnd type="none" w="med" len="med"/>
            <a:tailEnd type="none" w="med" len="med"/>
          </a:ln>
        </p:spPr>
        <p:txBody>
          <a:bodyPr anchor="t">
            <a:spAutoFit/>
          </a:bodyPr>
          <a:p>
            <a:pPr eaLnBrk="0" hangingPunct="0">
              <a:spcBef>
                <a:spcPct val="50000"/>
              </a:spcBef>
            </a:pPr>
            <a:r>
              <a:rPr lang="en-US" altLang="zh-CN" sz="1800" b="0" dirty="0">
                <a:latin typeface="Comic Sans MS" panose="030F0702030302020204" pitchFamily="66" charset="0"/>
              </a:rPr>
              <a:t>E</a:t>
            </a:r>
            <a:endParaRPr lang="en-US" altLang="zh-CN" sz="1800" b="0" dirty="0">
              <a:latin typeface="Comic Sans MS" panose="030F0702030302020204" pitchFamily="66" charset="0"/>
            </a:endParaRPr>
          </a:p>
        </p:txBody>
      </p:sp>
      <p:sp>
        <p:nvSpPr>
          <p:cNvPr id="39" name="Text Box 40"/>
          <p:cNvSpPr txBox="1"/>
          <p:nvPr/>
        </p:nvSpPr>
        <p:spPr>
          <a:xfrm>
            <a:off x="3622675" y="2576513"/>
            <a:ext cx="304800" cy="376237"/>
          </a:xfrm>
          <a:prstGeom prst="rect">
            <a:avLst/>
          </a:prstGeom>
          <a:noFill/>
          <a:ln w="9525" cap="flat" cmpd="sng">
            <a:solidFill>
              <a:schemeClr val="tx2"/>
            </a:solidFill>
            <a:prstDash val="solid"/>
            <a:miter/>
            <a:headEnd type="none" w="med" len="med"/>
            <a:tailEnd type="none" w="med" len="med"/>
          </a:ln>
        </p:spPr>
        <p:txBody>
          <a:bodyPr anchor="t">
            <a:spAutoFit/>
          </a:bodyPr>
          <a:p>
            <a:pPr eaLnBrk="0" hangingPunct="0">
              <a:spcBef>
                <a:spcPct val="50000"/>
              </a:spcBef>
            </a:pPr>
            <a:r>
              <a:rPr lang="en-US" altLang="zh-CN" sz="1800" b="0" dirty="0">
                <a:latin typeface="Comic Sans MS" panose="030F0702030302020204" pitchFamily="66" charset="0"/>
              </a:rPr>
              <a:t>T</a:t>
            </a:r>
            <a:endParaRPr lang="en-US" altLang="zh-CN" sz="1800" b="0" dirty="0">
              <a:latin typeface="Comic Sans MS" panose="030F0702030302020204" pitchFamily="66" charset="0"/>
            </a:endParaRPr>
          </a:p>
        </p:txBody>
      </p:sp>
      <p:sp>
        <p:nvSpPr>
          <p:cNvPr id="40" name="Text Box 41"/>
          <p:cNvSpPr txBox="1"/>
          <p:nvPr/>
        </p:nvSpPr>
        <p:spPr>
          <a:xfrm>
            <a:off x="3927475" y="6375400"/>
            <a:ext cx="381000" cy="376238"/>
          </a:xfrm>
          <a:prstGeom prst="rect">
            <a:avLst/>
          </a:prstGeom>
          <a:noFill/>
          <a:ln w="9525" cap="flat" cmpd="sng">
            <a:solidFill>
              <a:schemeClr val="tx2"/>
            </a:solidFill>
            <a:prstDash val="solid"/>
            <a:miter/>
            <a:headEnd type="none" w="med" len="med"/>
            <a:tailEnd type="none" w="med" len="med"/>
          </a:ln>
        </p:spPr>
        <p:txBody>
          <a:bodyPr anchor="t">
            <a:spAutoFit/>
          </a:bodyPr>
          <a:p>
            <a:pPr eaLnBrk="0" hangingPunct="0">
              <a:spcBef>
                <a:spcPct val="50000"/>
              </a:spcBef>
            </a:pPr>
            <a:r>
              <a:rPr lang="en-US" altLang="zh-CN" sz="1800" b="0" dirty="0">
                <a:latin typeface="Comic Sans MS" panose="030F0702030302020204" pitchFamily="66" charset="0"/>
              </a:rPr>
              <a:t>(</a:t>
            </a:r>
            <a:endParaRPr lang="en-US" altLang="zh-CN" sz="1800" b="0" dirty="0">
              <a:latin typeface="Comic Sans MS" panose="030F0702030302020204" pitchFamily="66" charset="0"/>
            </a:endParaRPr>
          </a:p>
        </p:txBody>
      </p:sp>
      <p:sp>
        <p:nvSpPr>
          <p:cNvPr id="41" name="Text Box 42"/>
          <p:cNvSpPr txBox="1"/>
          <p:nvPr/>
        </p:nvSpPr>
        <p:spPr>
          <a:xfrm>
            <a:off x="4079875" y="3414713"/>
            <a:ext cx="533400" cy="376237"/>
          </a:xfrm>
          <a:prstGeom prst="rect">
            <a:avLst/>
          </a:prstGeom>
          <a:noFill/>
          <a:ln w="9525" cap="flat" cmpd="sng">
            <a:solidFill>
              <a:schemeClr val="tx2"/>
            </a:solidFill>
            <a:prstDash val="solid"/>
            <a:miter/>
            <a:headEnd type="none" w="med" len="med"/>
            <a:tailEnd type="none" w="med" len="med"/>
          </a:ln>
        </p:spPr>
        <p:txBody>
          <a:bodyPr anchor="t">
            <a:spAutoFit/>
          </a:bodyPr>
          <a:p>
            <a:pPr eaLnBrk="0" hangingPunct="0">
              <a:spcBef>
                <a:spcPct val="50000"/>
              </a:spcBef>
            </a:pPr>
            <a:r>
              <a:rPr lang="en-US" altLang="zh-CN" sz="1800" b="0" dirty="0">
                <a:latin typeface="Comic Sans MS" panose="030F0702030302020204" pitchFamily="66" charset="0"/>
              </a:rPr>
              <a:t>int</a:t>
            </a:r>
            <a:endParaRPr lang="en-US" altLang="zh-CN" sz="1800" b="0" dirty="0">
              <a:latin typeface="Comic Sans MS" panose="030F0702030302020204" pitchFamily="66" charset="0"/>
            </a:endParaRPr>
          </a:p>
        </p:txBody>
      </p:sp>
      <p:sp>
        <p:nvSpPr>
          <p:cNvPr id="42" name="Text Box 43"/>
          <p:cNvSpPr txBox="1"/>
          <p:nvPr/>
        </p:nvSpPr>
        <p:spPr>
          <a:xfrm>
            <a:off x="4460875" y="3962400"/>
            <a:ext cx="533400" cy="376238"/>
          </a:xfrm>
          <a:prstGeom prst="rect">
            <a:avLst/>
          </a:prstGeom>
          <a:noFill/>
          <a:ln w="9525" cap="flat" cmpd="sng">
            <a:solidFill>
              <a:schemeClr val="tx2"/>
            </a:solidFill>
            <a:prstDash val="solid"/>
            <a:miter/>
            <a:headEnd type="none" w="med" len="med"/>
            <a:tailEnd type="none" w="med" len="med"/>
          </a:ln>
        </p:spPr>
        <p:txBody>
          <a:bodyPr anchor="t">
            <a:spAutoFit/>
          </a:bodyPr>
          <a:p>
            <a:pPr eaLnBrk="0" hangingPunct="0">
              <a:spcBef>
                <a:spcPct val="50000"/>
              </a:spcBef>
            </a:pPr>
            <a:r>
              <a:rPr lang="en-US" altLang="zh-CN" sz="1800" b="0" dirty="0">
                <a:latin typeface="Comic Sans MS" panose="030F0702030302020204" pitchFamily="66" charset="0"/>
              </a:rPr>
              <a:t>int</a:t>
            </a:r>
            <a:endParaRPr lang="en-US" altLang="zh-CN" sz="1800" b="0" dirty="0">
              <a:latin typeface="Comic Sans MS" panose="030F0702030302020204" pitchFamily="66" charset="0"/>
            </a:endParaRPr>
          </a:p>
        </p:txBody>
      </p:sp>
      <p:sp>
        <p:nvSpPr>
          <p:cNvPr id="43" name="Text Box 44"/>
          <p:cNvSpPr txBox="1"/>
          <p:nvPr/>
        </p:nvSpPr>
        <p:spPr>
          <a:xfrm>
            <a:off x="5451475" y="4038600"/>
            <a:ext cx="304800" cy="376238"/>
          </a:xfrm>
          <a:prstGeom prst="rect">
            <a:avLst/>
          </a:prstGeom>
          <a:noFill/>
          <a:ln w="9525" cap="flat" cmpd="sng">
            <a:solidFill>
              <a:schemeClr val="tx2"/>
            </a:solidFill>
            <a:prstDash val="solid"/>
            <a:miter/>
            <a:headEnd type="none" w="med" len="med"/>
            <a:tailEnd type="none" w="med" len="med"/>
          </a:ln>
        </p:spPr>
        <p:txBody>
          <a:bodyPr anchor="t">
            <a:spAutoFit/>
          </a:bodyPr>
          <a:p>
            <a:pPr eaLnBrk="0" hangingPunct="0">
              <a:spcBef>
                <a:spcPct val="50000"/>
              </a:spcBef>
            </a:pPr>
            <a:r>
              <a:rPr lang="en-US" altLang="zh-CN" sz="1800" b="0" dirty="0">
                <a:latin typeface="Comic Sans MS" panose="030F0702030302020204" pitchFamily="66" charset="0"/>
              </a:rPr>
              <a:t>*</a:t>
            </a:r>
            <a:endParaRPr lang="en-US" altLang="zh-CN" sz="1800" b="0" dirty="0">
              <a:latin typeface="Comic Sans MS" panose="030F0702030302020204" pitchFamily="66" charset="0"/>
            </a:endParaRPr>
          </a:p>
        </p:txBody>
      </p:sp>
      <p:sp>
        <p:nvSpPr>
          <p:cNvPr id="44" name="Text Box 45"/>
          <p:cNvSpPr txBox="1"/>
          <p:nvPr/>
        </p:nvSpPr>
        <p:spPr>
          <a:xfrm>
            <a:off x="7737475" y="5319713"/>
            <a:ext cx="381000" cy="376237"/>
          </a:xfrm>
          <a:prstGeom prst="rect">
            <a:avLst/>
          </a:prstGeom>
          <a:noFill/>
          <a:ln w="9525" cap="flat" cmpd="sng">
            <a:solidFill>
              <a:schemeClr val="tx2"/>
            </a:solidFill>
            <a:prstDash val="solid"/>
            <a:miter/>
            <a:headEnd type="none" w="med" len="med"/>
            <a:tailEnd type="none" w="med" len="med"/>
          </a:ln>
        </p:spPr>
        <p:txBody>
          <a:bodyPr anchor="t">
            <a:spAutoFit/>
          </a:bodyPr>
          <a:p>
            <a:pPr eaLnBrk="0" hangingPunct="0">
              <a:spcBef>
                <a:spcPct val="50000"/>
              </a:spcBef>
            </a:pPr>
            <a:r>
              <a:rPr lang="en-US" altLang="zh-CN" sz="1800" b="0" dirty="0">
                <a:latin typeface="Comic Sans MS" panose="030F0702030302020204" pitchFamily="66" charset="0"/>
              </a:rPr>
              <a:t>)</a:t>
            </a:r>
            <a:endParaRPr lang="en-US" altLang="zh-CN" sz="1800" b="0" dirty="0">
              <a:latin typeface="Comic Sans MS" panose="030F0702030302020204" pitchFamily="66" charset="0"/>
            </a:endParaRPr>
          </a:p>
        </p:txBody>
      </p:sp>
      <p:sp>
        <p:nvSpPr>
          <p:cNvPr id="45" name="Text Box 46"/>
          <p:cNvSpPr txBox="1"/>
          <p:nvPr/>
        </p:nvSpPr>
        <p:spPr>
          <a:xfrm>
            <a:off x="8804275" y="990600"/>
            <a:ext cx="304800" cy="376238"/>
          </a:xfrm>
          <a:prstGeom prst="rect">
            <a:avLst/>
          </a:prstGeom>
          <a:solidFill>
            <a:schemeClr val="bg1"/>
          </a:solidFill>
          <a:ln w="9525" cap="flat" cmpd="sng">
            <a:solidFill>
              <a:schemeClr val="tx2"/>
            </a:solidFill>
            <a:prstDash val="solid"/>
            <a:miter/>
            <a:headEnd type="none" w="med" len="med"/>
            <a:tailEnd type="none" w="med" len="med"/>
          </a:ln>
        </p:spPr>
        <p:txBody>
          <a:bodyPr anchor="t">
            <a:spAutoFit/>
          </a:bodyPr>
          <a:p>
            <a:pPr eaLnBrk="0" hangingPunct="0">
              <a:spcBef>
                <a:spcPct val="50000"/>
              </a:spcBef>
            </a:pPr>
            <a:r>
              <a:rPr lang="en-US" altLang="zh-CN" sz="1800" b="0" dirty="0">
                <a:latin typeface="Comic Sans MS" panose="030F0702030302020204" pitchFamily="66" charset="0"/>
              </a:rPr>
              <a:t>E</a:t>
            </a:r>
            <a:endParaRPr lang="en-US" altLang="zh-CN" sz="1800" b="0" dirty="0">
              <a:latin typeface="Comic Sans MS" panose="030F0702030302020204" pitchFamily="66" charset="0"/>
            </a:endParaRPr>
          </a:p>
        </p:txBody>
      </p:sp>
      <p:sp>
        <p:nvSpPr>
          <p:cNvPr id="46" name="Text Box 47"/>
          <p:cNvSpPr txBox="1"/>
          <p:nvPr/>
        </p:nvSpPr>
        <p:spPr>
          <a:xfrm>
            <a:off x="8651875" y="4191000"/>
            <a:ext cx="304800" cy="376238"/>
          </a:xfrm>
          <a:prstGeom prst="rect">
            <a:avLst/>
          </a:prstGeom>
          <a:noFill/>
          <a:ln w="9525" cap="flat" cmpd="sng">
            <a:solidFill>
              <a:schemeClr val="tx2"/>
            </a:solidFill>
            <a:prstDash val="solid"/>
            <a:miter/>
            <a:headEnd type="none" w="med" len="med"/>
            <a:tailEnd type="none" w="med" len="med"/>
          </a:ln>
        </p:spPr>
        <p:txBody>
          <a:bodyPr anchor="t">
            <a:spAutoFit/>
          </a:bodyPr>
          <a:p>
            <a:pPr eaLnBrk="0" hangingPunct="0">
              <a:spcBef>
                <a:spcPct val="50000"/>
              </a:spcBef>
            </a:pPr>
            <a:r>
              <a:rPr lang="en-US" altLang="zh-CN" sz="1800" b="0" dirty="0">
                <a:latin typeface="Comic Sans MS" panose="030F0702030302020204" pitchFamily="66" charset="0"/>
              </a:rPr>
              <a:t>E</a:t>
            </a:r>
            <a:endParaRPr lang="en-US" altLang="zh-CN" sz="1800" b="0" dirty="0">
              <a:latin typeface="Comic Sans MS" panose="030F0702030302020204" pitchFamily="66" charset="0"/>
            </a:endParaRPr>
          </a:p>
        </p:txBody>
      </p:sp>
      <p:sp>
        <p:nvSpPr>
          <p:cNvPr id="47" name="Text Box 48"/>
          <p:cNvSpPr txBox="1"/>
          <p:nvPr/>
        </p:nvSpPr>
        <p:spPr>
          <a:xfrm>
            <a:off x="6670675" y="4710113"/>
            <a:ext cx="304800" cy="376237"/>
          </a:xfrm>
          <a:prstGeom prst="rect">
            <a:avLst/>
          </a:prstGeom>
          <a:noFill/>
          <a:ln w="9525" cap="flat" cmpd="sng">
            <a:solidFill>
              <a:schemeClr val="tx2"/>
            </a:solidFill>
            <a:prstDash val="solid"/>
            <a:miter/>
            <a:headEnd type="none" w="med" len="med"/>
            <a:tailEnd type="none" w="med" len="med"/>
          </a:ln>
        </p:spPr>
        <p:txBody>
          <a:bodyPr anchor="t">
            <a:spAutoFit/>
          </a:bodyPr>
          <a:p>
            <a:pPr eaLnBrk="0" hangingPunct="0">
              <a:spcBef>
                <a:spcPct val="50000"/>
              </a:spcBef>
            </a:pPr>
            <a:r>
              <a:rPr lang="en-US" altLang="zh-CN" sz="1800" b="0" dirty="0">
                <a:latin typeface="Comic Sans MS" panose="030F0702030302020204" pitchFamily="66" charset="0"/>
              </a:rPr>
              <a:t>T</a:t>
            </a:r>
            <a:endParaRPr lang="en-US" altLang="zh-CN" sz="1800" b="0" dirty="0">
              <a:latin typeface="Comic Sans MS" panose="030F0702030302020204" pitchFamily="66" charset="0"/>
            </a:endParaRPr>
          </a:p>
        </p:txBody>
      </p:sp>
      <p:sp>
        <p:nvSpPr>
          <p:cNvPr id="48" name="Text Box 49"/>
          <p:cNvSpPr txBox="1"/>
          <p:nvPr/>
        </p:nvSpPr>
        <p:spPr>
          <a:xfrm>
            <a:off x="7737475" y="3352800"/>
            <a:ext cx="533400" cy="376238"/>
          </a:xfrm>
          <a:prstGeom prst="rect">
            <a:avLst/>
          </a:prstGeom>
          <a:noFill/>
          <a:ln w="9525" cap="flat" cmpd="sng">
            <a:solidFill>
              <a:schemeClr val="tx2"/>
            </a:solidFill>
            <a:prstDash val="solid"/>
            <a:miter/>
            <a:headEnd type="none" w="med" len="med"/>
            <a:tailEnd type="none" w="med" len="med"/>
          </a:ln>
        </p:spPr>
        <p:txBody>
          <a:bodyPr anchor="t">
            <a:spAutoFit/>
          </a:bodyPr>
          <a:p>
            <a:pPr eaLnBrk="0" hangingPunct="0">
              <a:spcBef>
                <a:spcPct val="50000"/>
              </a:spcBef>
            </a:pPr>
            <a:r>
              <a:rPr lang="en-US" altLang="zh-CN" sz="1800" b="0" dirty="0">
                <a:latin typeface="Comic Sans MS" panose="030F0702030302020204" pitchFamily="66" charset="0"/>
              </a:rPr>
              <a:t>int</a:t>
            </a:r>
            <a:endParaRPr lang="en-US" altLang="zh-CN" sz="1800" b="0" dirty="0">
              <a:latin typeface="Comic Sans MS" panose="030F0702030302020204" pitchFamily="66" charset="0"/>
            </a:endParaRPr>
          </a:p>
        </p:txBody>
      </p:sp>
      <p:sp>
        <p:nvSpPr>
          <p:cNvPr id="49" name="Text Box 50"/>
          <p:cNvSpPr txBox="1"/>
          <p:nvPr/>
        </p:nvSpPr>
        <p:spPr>
          <a:xfrm>
            <a:off x="8499475" y="3048000"/>
            <a:ext cx="381000" cy="376238"/>
          </a:xfrm>
          <a:prstGeom prst="rect">
            <a:avLst/>
          </a:prstGeom>
          <a:noFill/>
          <a:ln w="9525" cap="flat" cmpd="sng">
            <a:solidFill>
              <a:schemeClr val="tx2"/>
            </a:solidFill>
            <a:prstDash val="solid"/>
            <a:miter/>
            <a:headEnd type="none" w="med" len="med"/>
            <a:tailEnd type="none" w="med" len="med"/>
          </a:ln>
        </p:spPr>
        <p:txBody>
          <a:bodyPr anchor="t">
            <a:spAutoFit/>
          </a:bodyPr>
          <a:p>
            <a:pPr eaLnBrk="0" hangingPunct="0">
              <a:spcBef>
                <a:spcPct val="50000"/>
              </a:spcBef>
            </a:pPr>
            <a:r>
              <a:rPr lang="en-US" altLang="zh-CN" sz="1800" b="0" dirty="0">
                <a:latin typeface="Comic Sans MS" panose="030F0702030302020204" pitchFamily="66" charset="0"/>
              </a:rPr>
              <a:t>(</a:t>
            </a:r>
            <a:endParaRPr lang="en-US" altLang="zh-CN" sz="1800" b="0" dirty="0">
              <a:latin typeface="Comic Sans MS" panose="030F0702030302020204" pitchFamily="66" charset="0"/>
            </a:endParaRPr>
          </a:p>
        </p:txBody>
      </p:sp>
      <p:sp>
        <p:nvSpPr>
          <p:cNvPr id="50" name="Text Box 51"/>
          <p:cNvSpPr txBox="1"/>
          <p:nvPr/>
        </p:nvSpPr>
        <p:spPr>
          <a:xfrm>
            <a:off x="8575675" y="5776913"/>
            <a:ext cx="381000" cy="376237"/>
          </a:xfrm>
          <a:prstGeom prst="rect">
            <a:avLst/>
          </a:prstGeom>
          <a:noFill/>
          <a:ln w="9525" cap="flat" cmpd="sng">
            <a:solidFill>
              <a:schemeClr val="tx2"/>
            </a:solidFill>
            <a:prstDash val="solid"/>
            <a:miter/>
            <a:headEnd type="none" w="med" len="med"/>
            <a:tailEnd type="none" w="med" len="med"/>
          </a:ln>
        </p:spPr>
        <p:txBody>
          <a:bodyPr anchor="t">
            <a:spAutoFit/>
          </a:bodyPr>
          <a:p>
            <a:pPr eaLnBrk="0" hangingPunct="0">
              <a:spcBef>
                <a:spcPct val="50000"/>
              </a:spcBef>
            </a:pPr>
            <a:r>
              <a:rPr lang="en-US" altLang="zh-CN" sz="1800" b="0" dirty="0">
                <a:latin typeface="Comic Sans MS" panose="030F0702030302020204" pitchFamily="66" charset="0"/>
              </a:rPr>
              <a:t>(</a:t>
            </a:r>
            <a:endParaRPr lang="en-US" altLang="zh-CN" sz="1800" b="0" dirty="0">
              <a:latin typeface="Comic Sans MS" panose="030F0702030302020204" pitchFamily="66" charset="0"/>
            </a:endParaRPr>
          </a:p>
        </p:txBody>
      </p:sp>
      <p:sp>
        <p:nvSpPr>
          <p:cNvPr id="51" name="Text Box 52"/>
          <p:cNvSpPr txBox="1"/>
          <p:nvPr/>
        </p:nvSpPr>
        <p:spPr>
          <a:xfrm>
            <a:off x="6518275" y="2576513"/>
            <a:ext cx="533400" cy="376237"/>
          </a:xfrm>
          <a:prstGeom prst="rect">
            <a:avLst/>
          </a:prstGeom>
          <a:noFill/>
          <a:ln w="9525" cap="flat" cmpd="sng">
            <a:solidFill>
              <a:schemeClr val="tx2"/>
            </a:solidFill>
            <a:prstDash val="solid"/>
            <a:miter/>
            <a:headEnd type="none" w="med" len="med"/>
            <a:tailEnd type="none" w="med" len="med"/>
          </a:ln>
        </p:spPr>
        <p:txBody>
          <a:bodyPr anchor="t">
            <a:spAutoFit/>
          </a:bodyPr>
          <a:p>
            <a:pPr eaLnBrk="0" hangingPunct="0">
              <a:spcBef>
                <a:spcPct val="50000"/>
              </a:spcBef>
            </a:pPr>
            <a:r>
              <a:rPr lang="en-US" altLang="zh-CN" sz="1800" b="0" dirty="0">
                <a:latin typeface="Comic Sans MS" panose="030F0702030302020204" pitchFamily="66" charset="0"/>
              </a:rPr>
              <a:t>int</a:t>
            </a:r>
            <a:endParaRPr lang="en-US" altLang="zh-CN" sz="1800" b="0" dirty="0">
              <a:latin typeface="Comic Sans MS" panose="030F0702030302020204" pitchFamily="66" charset="0"/>
            </a:endParaRPr>
          </a:p>
        </p:txBody>
      </p:sp>
      <p:sp>
        <p:nvSpPr>
          <p:cNvPr id="52" name="Text Box 54"/>
          <p:cNvSpPr txBox="1"/>
          <p:nvPr/>
        </p:nvSpPr>
        <p:spPr>
          <a:xfrm>
            <a:off x="6116638" y="1766888"/>
            <a:ext cx="304800" cy="376237"/>
          </a:xfrm>
          <a:prstGeom prst="rect">
            <a:avLst/>
          </a:prstGeom>
          <a:noFill/>
          <a:ln w="9525" cap="flat" cmpd="sng">
            <a:solidFill>
              <a:schemeClr val="tx2"/>
            </a:solidFill>
            <a:prstDash val="solid"/>
            <a:miter/>
            <a:headEnd type="none" w="med" len="med"/>
            <a:tailEnd type="none" w="med" len="med"/>
          </a:ln>
        </p:spPr>
        <p:txBody>
          <a:bodyPr anchor="t">
            <a:spAutoFit/>
          </a:bodyPr>
          <a:p>
            <a:pPr eaLnBrk="0" hangingPunct="0">
              <a:spcBef>
                <a:spcPct val="50000"/>
              </a:spcBef>
            </a:pPr>
            <a:r>
              <a:rPr lang="en-US" altLang="zh-CN" sz="1800" b="0" dirty="0">
                <a:latin typeface="Symbol" panose="05050102010706020507" pitchFamily="18" charset="2"/>
              </a:rPr>
              <a:t>+</a:t>
            </a:r>
            <a:endParaRPr lang="en-US" altLang="zh-CN" sz="1800" b="0" dirty="0">
              <a:latin typeface="Comic Sans MS" panose="030F0702030302020204" pitchFamily="66" charset="0"/>
            </a:endParaRPr>
          </a:p>
        </p:txBody>
      </p:sp>
      <p:sp>
        <p:nvSpPr>
          <p:cNvPr id="53" name="Text Box 55"/>
          <p:cNvSpPr txBox="1"/>
          <p:nvPr/>
        </p:nvSpPr>
        <p:spPr>
          <a:xfrm>
            <a:off x="10491788" y="1982788"/>
            <a:ext cx="381000" cy="376237"/>
          </a:xfrm>
          <a:prstGeom prst="rect">
            <a:avLst/>
          </a:prstGeom>
          <a:noFill/>
          <a:ln w="9525" cap="flat" cmpd="sng">
            <a:solidFill>
              <a:schemeClr val="tx2"/>
            </a:solidFill>
            <a:prstDash val="solid"/>
            <a:miter/>
            <a:headEnd type="none" w="med" len="med"/>
            <a:tailEnd type="none" w="med" len="med"/>
          </a:ln>
        </p:spPr>
        <p:txBody>
          <a:bodyPr anchor="t">
            <a:spAutoFit/>
          </a:bodyPr>
          <a:p>
            <a:pPr eaLnBrk="0" hangingPunct="0">
              <a:spcBef>
                <a:spcPct val="50000"/>
              </a:spcBef>
            </a:pPr>
            <a:r>
              <a:rPr lang="en-US" altLang="zh-CN" sz="1800" b="0" dirty="0">
                <a:latin typeface="Comic Sans MS" panose="030F0702030302020204" pitchFamily="66" charset="0"/>
              </a:rPr>
              <a:t>(</a:t>
            </a:r>
            <a:endParaRPr lang="en-US" altLang="zh-CN" sz="1800" b="0" dirty="0">
              <a:latin typeface="Comic Sans MS" panose="030F0702030302020204" pitchFamily="66" charset="0"/>
            </a:endParaRPr>
          </a:p>
        </p:txBody>
      </p:sp>
      <p:sp>
        <p:nvSpPr>
          <p:cNvPr id="54" name="Text Box 56"/>
          <p:cNvSpPr txBox="1"/>
          <p:nvPr/>
        </p:nvSpPr>
        <p:spPr>
          <a:xfrm>
            <a:off x="3867150" y="2919413"/>
            <a:ext cx="381000" cy="466725"/>
          </a:xfrm>
          <a:prstGeom prst="rect">
            <a:avLst/>
          </a:prstGeom>
          <a:noFill/>
          <a:ln w="9525" cap="flat" cmpd="sng">
            <a:solidFill>
              <a:schemeClr val="tx2"/>
            </a:solidFill>
            <a:prstDash val="solid"/>
            <a:miter/>
            <a:headEnd type="none" w="med" len="med"/>
            <a:tailEnd type="none" w="med" len="med"/>
          </a:ln>
        </p:spPr>
        <p:txBody>
          <a:bodyPr anchor="t">
            <a:spAutoFit/>
          </a:bodyPr>
          <a:p>
            <a:pPr eaLnBrk="0" hangingPunct="0">
              <a:spcBef>
                <a:spcPct val="50000"/>
              </a:spcBef>
            </a:pPr>
            <a:r>
              <a:rPr lang="en-US" altLang="zh-CN" b="0" dirty="0">
                <a:latin typeface="Comic Sans MS" panose="030F0702030302020204" pitchFamily="66" charset="0"/>
              </a:rPr>
              <a:t>1</a:t>
            </a:r>
            <a:endParaRPr lang="en-US" altLang="zh-CN" b="0" dirty="0">
              <a:latin typeface="Comic Sans MS" panose="030F0702030302020204" pitchFamily="66" charset="0"/>
            </a:endParaRPr>
          </a:p>
        </p:txBody>
      </p:sp>
      <p:sp>
        <p:nvSpPr>
          <p:cNvPr id="55" name="Text Box 57"/>
          <p:cNvSpPr txBox="1"/>
          <p:nvPr/>
        </p:nvSpPr>
        <p:spPr>
          <a:xfrm>
            <a:off x="3290888" y="1479550"/>
            <a:ext cx="381000" cy="466725"/>
          </a:xfrm>
          <a:prstGeom prst="rect">
            <a:avLst/>
          </a:prstGeom>
          <a:noFill/>
          <a:ln w="9525" cap="flat" cmpd="sng">
            <a:solidFill>
              <a:schemeClr val="tx2"/>
            </a:solidFill>
            <a:prstDash val="solid"/>
            <a:miter/>
            <a:headEnd type="none" w="med" len="med"/>
            <a:tailEnd type="none" w="med" len="med"/>
          </a:ln>
        </p:spPr>
        <p:txBody>
          <a:bodyPr anchor="t">
            <a:spAutoFit/>
          </a:bodyPr>
          <a:p>
            <a:pPr eaLnBrk="0" hangingPunct="0">
              <a:spcBef>
                <a:spcPct val="50000"/>
              </a:spcBef>
            </a:pPr>
            <a:r>
              <a:rPr lang="en-US" altLang="zh-CN" b="0" dirty="0">
                <a:latin typeface="Comic Sans MS" panose="030F0702030302020204" pitchFamily="66" charset="0"/>
              </a:rPr>
              <a:t>2</a:t>
            </a:r>
            <a:endParaRPr lang="en-US" altLang="zh-CN" b="0" dirty="0">
              <a:latin typeface="Comic Sans MS" panose="030F0702030302020204" pitchFamily="66" charset="0"/>
            </a:endParaRPr>
          </a:p>
        </p:txBody>
      </p:sp>
      <p:sp>
        <p:nvSpPr>
          <p:cNvPr id="56" name="Text Box 58"/>
          <p:cNvSpPr txBox="1"/>
          <p:nvPr/>
        </p:nvSpPr>
        <p:spPr>
          <a:xfrm>
            <a:off x="5883275" y="3711575"/>
            <a:ext cx="381000" cy="466725"/>
          </a:xfrm>
          <a:prstGeom prst="rect">
            <a:avLst/>
          </a:prstGeom>
          <a:noFill/>
          <a:ln w="9525" cap="flat" cmpd="sng">
            <a:solidFill>
              <a:schemeClr val="tx2"/>
            </a:solidFill>
            <a:prstDash val="solid"/>
            <a:miter/>
            <a:headEnd type="none" w="med" len="med"/>
            <a:tailEnd type="none" w="med" len="med"/>
          </a:ln>
        </p:spPr>
        <p:txBody>
          <a:bodyPr anchor="t">
            <a:spAutoFit/>
          </a:bodyPr>
          <a:p>
            <a:pPr eaLnBrk="0" hangingPunct="0">
              <a:spcBef>
                <a:spcPct val="50000"/>
              </a:spcBef>
            </a:pPr>
            <a:r>
              <a:rPr lang="en-US" altLang="zh-CN" b="0" dirty="0">
                <a:latin typeface="Comic Sans MS" panose="030F0702030302020204" pitchFamily="66" charset="0"/>
              </a:rPr>
              <a:t>3</a:t>
            </a:r>
            <a:endParaRPr lang="en-US" altLang="zh-CN" b="0" dirty="0">
              <a:latin typeface="Comic Sans MS" panose="030F0702030302020204" pitchFamily="66" charset="0"/>
            </a:endParaRPr>
          </a:p>
        </p:txBody>
      </p:sp>
      <p:sp>
        <p:nvSpPr>
          <p:cNvPr id="57" name="Text Box 59"/>
          <p:cNvSpPr txBox="1"/>
          <p:nvPr/>
        </p:nvSpPr>
        <p:spPr>
          <a:xfrm>
            <a:off x="6670675" y="3567113"/>
            <a:ext cx="381000" cy="466725"/>
          </a:xfrm>
          <a:prstGeom prst="rect">
            <a:avLst/>
          </a:prstGeom>
          <a:noFill/>
          <a:ln w="9525" cap="flat" cmpd="sng">
            <a:solidFill>
              <a:schemeClr val="tx2"/>
            </a:solidFill>
            <a:prstDash val="solid"/>
            <a:miter/>
            <a:headEnd type="none" w="med" len="med"/>
            <a:tailEnd type="none" w="med" len="med"/>
          </a:ln>
        </p:spPr>
        <p:txBody>
          <a:bodyPr anchor="t">
            <a:spAutoFit/>
          </a:bodyPr>
          <a:p>
            <a:pPr eaLnBrk="0" hangingPunct="0">
              <a:spcBef>
                <a:spcPct val="50000"/>
              </a:spcBef>
            </a:pPr>
            <a:r>
              <a:rPr lang="en-US" altLang="zh-CN" b="0" dirty="0">
                <a:latin typeface="Comic Sans MS" panose="030F0702030302020204" pitchFamily="66" charset="0"/>
              </a:rPr>
              <a:t>4</a:t>
            </a:r>
            <a:endParaRPr lang="en-US" altLang="zh-CN" b="0" dirty="0">
              <a:latin typeface="Comic Sans MS" panose="030F0702030302020204" pitchFamily="66" charset="0"/>
            </a:endParaRPr>
          </a:p>
        </p:txBody>
      </p:sp>
      <p:sp>
        <p:nvSpPr>
          <p:cNvPr id="58" name="Text Box 60"/>
          <p:cNvSpPr txBox="1"/>
          <p:nvPr/>
        </p:nvSpPr>
        <p:spPr>
          <a:xfrm>
            <a:off x="4514850" y="1479550"/>
            <a:ext cx="381000" cy="466725"/>
          </a:xfrm>
          <a:prstGeom prst="rect">
            <a:avLst/>
          </a:prstGeom>
          <a:noFill/>
          <a:ln w="9525" cap="flat" cmpd="sng">
            <a:solidFill>
              <a:schemeClr val="tx2"/>
            </a:solidFill>
            <a:prstDash val="solid"/>
            <a:miter/>
            <a:headEnd type="none" w="med" len="med"/>
            <a:tailEnd type="none" w="med" len="med"/>
          </a:ln>
        </p:spPr>
        <p:txBody>
          <a:bodyPr anchor="t">
            <a:spAutoFit/>
          </a:bodyPr>
          <a:p>
            <a:pPr eaLnBrk="0" hangingPunct="0">
              <a:spcBef>
                <a:spcPct val="50000"/>
              </a:spcBef>
            </a:pPr>
            <a:r>
              <a:rPr lang="en-US" altLang="zh-CN" b="0" dirty="0">
                <a:latin typeface="Comic Sans MS" panose="030F0702030302020204" pitchFamily="66" charset="0"/>
              </a:rPr>
              <a:t>5</a:t>
            </a:r>
            <a:endParaRPr lang="en-US" altLang="zh-CN" b="0" dirty="0">
              <a:latin typeface="Comic Sans MS" panose="030F0702030302020204" pitchFamily="66" charset="0"/>
            </a:endParaRPr>
          </a:p>
        </p:txBody>
      </p:sp>
      <p:sp>
        <p:nvSpPr>
          <p:cNvPr id="59" name="Text Box 61"/>
          <p:cNvSpPr txBox="1"/>
          <p:nvPr/>
        </p:nvSpPr>
        <p:spPr>
          <a:xfrm>
            <a:off x="8670925" y="2271713"/>
            <a:ext cx="381000" cy="466725"/>
          </a:xfrm>
          <a:prstGeom prst="rect">
            <a:avLst/>
          </a:prstGeom>
          <a:noFill/>
          <a:ln w="9525" cap="flat" cmpd="sng">
            <a:solidFill>
              <a:schemeClr val="tx2"/>
            </a:solidFill>
            <a:prstDash val="solid"/>
            <a:miter/>
            <a:headEnd type="none" w="med" len="med"/>
            <a:tailEnd type="none" w="med" len="med"/>
          </a:ln>
        </p:spPr>
        <p:txBody>
          <a:bodyPr anchor="t">
            <a:spAutoFit/>
          </a:bodyPr>
          <a:p>
            <a:pPr eaLnBrk="0" hangingPunct="0">
              <a:spcBef>
                <a:spcPct val="50000"/>
              </a:spcBef>
            </a:pPr>
            <a:r>
              <a:rPr lang="en-US" altLang="zh-CN" b="0" dirty="0">
                <a:latin typeface="Comic Sans MS" panose="030F0702030302020204" pitchFamily="66" charset="0"/>
              </a:rPr>
              <a:t>6</a:t>
            </a:r>
            <a:endParaRPr lang="en-US" altLang="zh-CN" b="0" dirty="0">
              <a:latin typeface="Comic Sans MS" panose="030F0702030302020204" pitchFamily="66" charset="0"/>
            </a:endParaRPr>
          </a:p>
        </p:txBody>
      </p:sp>
      <p:sp>
        <p:nvSpPr>
          <p:cNvPr id="60" name="Text Box 62"/>
          <p:cNvSpPr txBox="1"/>
          <p:nvPr/>
        </p:nvSpPr>
        <p:spPr>
          <a:xfrm>
            <a:off x="10491788" y="398463"/>
            <a:ext cx="381000" cy="466725"/>
          </a:xfrm>
          <a:prstGeom prst="rect">
            <a:avLst/>
          </a:prstGeom>
          <a:solidFill>
            <a:schemeClr val="bg1"/>
          </a:solidFill>
          <a:ln w="9525" cap="flat" cmpd="sng">
            <a:solidFill>
              <a:schemeClr val="tx2"/>
            </a:solidFill>
            <a:prstDash val="solid"/>
            <a:miter/>
            <a:headEnd type="none" w="med" len="med"/>
            <a:tailEnd type="none" w="med" len="med"/>
          </a:ln>
        </p:spPr>
        <p:txBody>
          <a:bodyPr anchor="t">
            <a:spAutoFit/>
          </a:bodyPr>
          <a:p>
            <a:pPr eaLnBrk="0" hangingPunct="0">
              <a:spcBef>
                <a:spcPct val="50000"/>
              </a:spcBef>
            </a:pPr>
            <a:r>
              <a:rPr lang="en-US" altLang="zh-CN" b="0" dirty="0">
                <a:latin typeface="Comic Sans MS" panose="030F0702030302020204" pitchFamily="66" charset="0"/>
              </a:rPr>
              <a:t>7</a:t>
            </a:r>
            <a:endParaRPr lang="en-US" altLang="zh-CN" b="0" dirty="0">
              <a:latin typeface="Comic Sans MS" panose="030F0702030302020204" pitchFamily="66" charset="0"/>
            </a:endParaRPr>
          </a:p>
        </p:txBody>
      </p:sp>
      <p:sp>
        <p:nvSpPr>
          <p:cNvPr id="61" name="Text Box 63"/>
          <p:cNvSpPr txBox="1"/>
          <p:nvPr/>
        </p:nvSpPr>
        <p:spPr>
          <a:xfrm>
            <a:off x="10275888" y="5006975"/>
            <a:ext cx="381000" cy="466725"/>
          </a:xfrm>
          <a:prstGeom prst="rect">
            <a:avLst/>
          </a:prstGeom>
          <a:noFill/>
          <a:ln w="9525" cap="flat" cmpd="sng">
            <a:solidFill>
              <a:schemeClr val="tx2"/>
            </a:solidFill>
            <a:prstDash val="solid"/>
            <a:miter/>
            <a:headEnd type="none" w="med" len="med"/>
            <a:tailEnd type="none" w="med" len="med"/>
          </a:ln>
        </p:spPr>
        <p:txBody>
          <a:bodyPr anchor="t">
            <a:spAutoFit/>
          </a:bodyPr>
          <a:p>
            <a:pPr eaLnBrk="0" hangingPunct="0">
              <a:spcBef>
                <a:spcPct val="50000"/>
              </a:spcBef>
            </a:pPr>
            <a:r>
              <a:rPr lang="en-US" altLang="zh-CN" b="0" dirty="0">
                <a:latin typeface="Comic Sans MS" panose="030F0702030302020204" pitchFamily="66" charset="0"/>
              </a:rPr>
              <a:t>8</a:t>
            </a:r>
            <a:endParaRPr lang="en-US" altLang="zh-CN" b="0" dirty="0">
              <a:latin typeface="Comic Sans MS" panose="030F0702030302020204" pitchFamily="66" charset="0"/>
            </a:endParaRPr>
          </a:p>
        </p:txBody>
      </p:sp>
      <p:sp>
        <p:nvSpPr>
          <p:cNvPr id="62" name="Text Box 64"/>
          <p:cNvSpPr txBox="1"/>
          <p:nvPr/>
        </p:nvSpPr>
        <p:spPr>
          <a:xfrm>
            <a:off x="8347075" y="5243513"/>
            <a:ext cx="381000" cy="466725"/>
          </a:xfrm>
          <a:prstGeom prst="rect">
            <a:avLst/>
          </a:prstGeom>
          <a:noFill/>
          <a:ln w="9525" cap="flat" cmpd="sng">
            <a:solidFill>
              <a:schemeClr val="tx2"/>
            </a:solidFill>
            <a:prstDash val="solid"/>
            <a:miter/>
            <a:headEnd type="none" w="med" len="med"/>
            <a:tailEnd type="none" w="med" len="med"/>
          </a:ln>
        </p:spPr>
        <p:txBody>
          <a:bodyPr anchor="t">
            <a:spAutoFit/>
          </a:bodyPr>
          <a:p>
            <a:pPr eaLnBrk="0" hangingPunct="0">
              <a:spcBef>
                <a:spcPct val="50000"/>
              </a:spcBef>
            </a:pPr>
            <a:r>
              <a:rPr lang="en-US" altLang="zh-CN" b="0" dirty="0">
                <a:latin typeface="Comic Sans MS" panose="030F0702030302020204" pitchFamily="66" charset="0"/>
              </a:rPr>
              <a:t>9</a:t>
            </a:r>
            <a:endParaRPr lang="en-US" altLang="zh-CN" b="0" dirty="0">
              <a:latin typeface="Comic Sans MS" panose="030F0702030302020204" pitchFamily="66" charset="0"/>
            </a:endParaRPr>
          </a:p>
        </p:txBody>
      </p:sp>
      <p:sp>
        <p:nvSpPr>
          <p:cNvPr id="63" name="Text Box 65"/>
          <p:cNvSpPr txBox="1"/>
          <p:nvPr/>
        </p:nvSpPr>
        <p:spPr>
          <a:xfrm>
            <a:off x="7737475" y="5700713"/>
            <a:ext cx="533400" cy="466725"/>
          </a:xfrm>
          <a:prstGeom prst="rect">
            <a:avLst/>
          </a:prstGeom>
          <a:noFill/>
          <a:ln w="9525" cap="flat" cmpd="sng">
            <a:solidFill>
              <a:schemeClr val="tx2"/>
            </a:solidFill>
            <a:prstDash val="solid"/>
            <a:miter/>
            <a:headEnd type="none" w="med" len="med"/>
            <a:tailEnd type="none" w="med" len="med"/>
          </a:ln>
        </p:spPr>
        <p:txBody>
          <a:bodyPr anchor="t">
            <a:spAutoFit/>
          </a:bodyPr>
          <a:p>
            <a:pPr eaLnBrk="0" hangingPunct="0">
              <a:spcBef>
                <a:spcPct val="50000"/>
              </a:spcBef>
            </a:pPr>
            <a:r>
              <a:rPr lang="en-US" altLang="zh-CN" b="0" dirty="0">
                <a:latin typeface="Comic Sans MS" panose="030F0702030302020204" pitchFamily="66" charset="0"/>
              </a:rPr>
              <a:t>10</a:t>
            </a:r>
            <a:endParaRPr lang="en-US" altLang="zh-CN" b="0" dirty="0">
              <a:latin typeface="Comic Sans MS" panose="030F0702030302020204" pitchFamily="66" charset="0"/>
            </a:endParaRPr>
          </a:p>
        </p:txBody>
      </p:sp>
      <p:sp>
        <p:nvSpPr>
          <p:cNvPr id="64" name="Text Box 66"/>
          <p:cNvSpPr txBox="1"/>
          <p:nvPr/>
        </p:nvSpPr>
        <p:spPr>
          <a:xfrm>
            <a:off x="4197350" y="5727700"/>
            <a:ext cx="533400" cy="466725"/>
          </a:xfrm>
          <a:prstGeom prst="rect">
            <a:avLst/>
          </a:prstGeom>
          <a:noFill/>
          <a:ln w="9525" cap="flat" cmpd="sng">
            <a:solidFill>
              <a:schemeClr val="tx2"/>
            </a:solidFill>
            <a:prstDash val="solid"/>
            <a:miter/>
            <a:headEnd type="none" w="med" len="med"/>
            <a:tailEnd type="none" w="med" len="med"/>
          </a:ln>
        </p:spPr>
        <p:txBody>
          <a:bodyPr anchor="t">
            <a:spAutoFit/>
          </a:bodyPr>
          <a:p>
            <a:pPr eaLnBrk="0" hangingPunct="0">
              <a:spcBef>
                <a:spcPct val="50000"/>
              </a:spcBef>
            </a:pPr>
            <a:r>
              <a:rPr lang="en-US" altLang="zh-CN" b="0" dirty="0">
                <a:latin typeface="Comic Sans MS" panose="030F0702030302020204" pitchFamily="66" charset="0"/>
              </a:rPr>
              <a:t>11</a:t>
            </a:r>
            <a:endParaRPr lang="en-US" altLang="zh-CN" b="0" dirty="0">
              <a:latin typeface="Comic Sans MS" panose="030F0702030302020204" pitchFamily="66" charset="0"/>
            </a:endParaRPr>
          </a:p>
        </p:txBody>
      </p:sp>
      <p:sp>
        <p:nvSpPr>
          <p:cNvPr id="65" name="Text Box 67"/>
          <p:cNvSpPr txBox="1"/>
          <p:nvPr/>
        </p:nvSpPr>
        <p:spPr>
          <a:xfrm>
            <a:off x="6405563" y="1341438"/>
            <a:ext cx="304800" cy="376237"/>
          </a:xfrm>
          <a:prstGeom prst="rect">
            <a:avLst/>
          </a:prstGeom>
          <a:noFill/>
          <a:ln w="9525" cap="flat" cmpd="sng">
            <a:solidFill>
              <a:schemeClr val="tx2"/>
            </a:solidFill>
            <a:prstDash val="solid"/>
            <a:miter/>
            <a:headEnd type="none" w="med" len="med"/>
            <a:tailEnd type="none" w="med" len="med"/>
          </a:ln>
        </p:spPr>
        <p:txBody>
          <a:bodyPr anchor="t">
            <a:spAutoFit/>
          </a:bodyPr>
          <a:p>
            <a:pPr eaLnBrk="0" hangingPunct="0">
              <a:spcBef>
                <a:spcPct val="50000"/>
              </a:spcBef>
            </a:pPr>
            <a:r>
              <a:rPr lang="en-US" altLang="zh-CN" sz="1800" b="0" dirty="0">
                <a:latin typeface="Comic Sans MS" panose="030F0702030302020204" pitchFamily="66" charset="0"/>
              </a:rPr>
              <a:t>T</a:t>
            </a:r>
            <a:endParaRPr lang="en-US" altLang="zh-CN" sz="1800" b="0" dirty="0">
              <a:latin typeface="Comic Sans MS" panose="030F0702030302020204" pitchFamily="66" charset="0"/>
            </a:endParaRPr>
          </a:p>
        </p:txBody>
      </p:sp>
      <p:cxnSp>
        <p:nvCxnSpPr>
          <p:cNvPr id="66" name="AutoShape 68"/>
          <p:cNvCxnSpPr>
            <a:stCxn id="17" idx="2"/>
            <a:endCxn id="12" idx="2"/>
          </p:cNvCxnSpPr>
          <p:nvPr/>
        </p:nvCxnSpPr>
        <p:spPr>
          <a:xfrm flipH="1" flipV="1">
            <a:off x="5260975" y="2679700"/>
            <a:ext cx="342900" cy="3492500"/>
          </a:xfrm>
          <a:prstGeom prst="straightConnector1">
            <a:avLst/>
          </a:prstGeom>
          <a:ln w="38100" cap="flat" cmpd="sng">
            <a:solidFill>
              <a:schemeClr val="tx2"/>
            </a:solidFill>
            <a:prstDash val="solid"/>
            <a:round/>
            <a:headEnd type="none" w="med" len="med"/>
            <a:tailEnd type="arrow" w="med" len="med"/>
          </a:ln>
        </p:spPr>
      </p:cxnSp>
      <p:sp>
        <p:nvSpPr>
          <p:cNvPr id="67" name="Text Box 69"/>
          <p:cNvSpPr txBox="1"/>
          <p:nvPr/>
        </p:nvSpPr>
        <p:spPr>
          <a:xfrm>
            <a:off x="7708900" y="2924175"/>
            <a:ext cx="533400" cy="376238"/>
          </a:xfrm>
          <a:prstGeom prst="rect">
            <a:avLst/>
          </a:prstGeom>
          <a:noFill/>
          <a:ln w="9525" cap="flat" cmpd="sng">
            <a:solidFill>
              <a:schemeClr val="tx2"/>
            </a:solidFill>
            <a:prstDash val="solid"/>
            <a:miter/>
            <a:headEnd type="none" w="med" len="med"/>
            <a:tailEnd type="none" w="med" len="med"/>
          </a:ln>
        </p:spPr>
        <p:txBody>
          <a:bodyPr anchor="t">
            <a:spAutoFit/>
          </a:bodyPr>
          <a:p>
            <a:pPr eaLnBrk="0" hangingPunct="0">
              <a:spcBef>
                <a:spcPct val="50000"/>
              </a:spcBef>
            </a:pPr>
            <a:r>
              <a:rPr lang="en-US" altLang="zh-CN" sz="1800" b="0" dirty="0">
                <a:latin typeface="Comic Sans MS" panose="030F0702030302020204" pitchFamily="66" charset="0"/>
              </a:rPr>
              <a:t>T</a:t>
            </a:r>
            <a:endParaRPr lang="en-US" altLang="zh-CN" sz="1800" b="0" dirty="0">
              <a:latin typeface="Comic Sans MS" panose="030F0702030302020204" pitchFamily="66" charset="0"/>
            </a:endParaRPr>
          </a:p>
        </p:txBody>
      </p:sp>
      <p:cxnSp>
        <p:nvCxnSpPr>
          <p:cNvPr id="59452" name="AutoShape 71"/>
          <p:cNvCxnSpPr>
            <a:stCxn id="17" idx="2"/>
            <a:endCxn id="10" idx="1"/>
          </p:cNvCxnSpPr>
          <p:nvPr/>
        </p:nvCxnSpPr>
        <p:spPr>
          <a:xfrm flipH="1" flipV="1">
            <a:off x="2555875" y="4558665"/>
            <a:ext cx="3048000" cy="1613535"/>
          </a:xfrm>
          <a:prstGeom prst="straightConnector1">
            <a:avLst/>
          </a:prstGeom>
          <a:ln w="38100" cap="flat" cmpd="sng">
            <a:solidFill>
              <a:schemeClr val="tx2"/>
            </a:solidFill>
            <a:prstDash val="solid"/>
            <a:round/>
            <a:headEnd type="none" w="med" len="med"/>
            <a:tailEnd type="arrow" w="med" len="med"/>
          </a:ln>
        </p:spPr>
      </p:cxnSp>
      <p:pic>
        <p:nvPicPr>
          <p:cNvPr id="7" name="图片 6"/>
          <p:cNvPicPr>
            <a:picLocks noChangeAspect="1"/>
          </p:cNvPicPr>
          <p:nvPr/>
        </p:nvPicPr>
        <p:blipFill>
          <a:blip r:embed="rId1"/>
          <a:stretch>
            <a:fillRect/>
          </a:stretch>
        </p:blipFill>
        <p:spPr>
          <a:xfrm>
            <a:off x="0" y="804545"/>
            <a:ext cx="2468880" cy="2316480"/>
          </a:xfrm>
          <a:prstGeom prst="rect">
            <a:avLst/>
          </a:prstGeom>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61443" name="Text Box 2"/>
          <p:cNvSpPr txBox="1"/>
          <p:nvPr/>
        </p:nvSpPr>
        <p:spPr>
          <a:xfrm>
            <a:off x="1763713" y="1500188"/>
            <a:ext cx="3744912" cy="4203700"/>
          </a:xfrm>
          <a:prstGeom prst="rect">
            <a:avLst/>
          </a:prstGeom>
          <a:noFill/>
          <a:ln w="9525" cap="flat" cmpd="sng">
            <a:solidFill>
              <a:schemeClr val="tx1"/>
            </a:solidFill>
            <a:prstDash val="solid"/>
            <a:miter/>
            <a:headEnd type="none" w="med" len="med"/>
            <a:tailEnd type="none" w="med" len="med"/>
          </a:ln>
        </p:spPr>
        <p:txBody>
          <a:bodyPr anchor="t">
            <a:spAutoFit/>
          </a:bodyPr>
          <a:p>
            <a:pPr>
              <a:lnSpc>
                <a:spcPct val="120000"/>
              </a:lnSpc>
            </a:pPr>
            <a:r>
              <a:rPr lang="zh-CN" altLang="en-US" sz="2800" dirty="0">
                <a:latin typeface="华文新魏" panose="02010800040101010101" pitchFamily="2" charset="-122"/>
              </a:rPr>
              <a:t>例：文法</a:t>
            </a:r>
            <a:r>
              <a:rPr lang="en-US" altLang="zh-CN" sz="2800" dirty="0">
                <a:latin typeface="华文新魏" panose="02010800040101010101" pitchFamily="2" charset="-122"/>
              </a:rPr>
              <a:t>G’:</a:t>
            </a:r>
            <a:br>
              <a:rPr lang="en-US" altLang="zh-CN" sz="2800" dirty="0">
                <a:latin typeface="华文新魏" panose="02010800040101010101" pitchFamily="2" charset="-122"/>
              </a:rPr>
            </a:br>
            <a:r>
              <a:rPr lang="en-US" altLang="zh-CN" sz="2800" dirty="0">
                <a:latin typeface="华文新魏" panose="02010800040101010101" pitchFamily="2" charset="-122"/>
              </a:rPr>
              <a:t>	(0) S’</a:t>
            </a:r>
            <a:r>
              <a:rPr lang="en-US" altLang="zh-CN" sz="2800" dirty="0">
                <a:latin typeface="华文新魏" panose="02010800040101010101" pitchFamily="2" charset="-122"/>
                <a:sym typeface="Symbol" panose="05050102010706020507" pitchFamily="18" charset="2"/>
              </a:rPr>
              <a:t></a:t>
            </a:r>
            <a:r>
              <a:rPr lang="en-US" altLang="zh-CN" sz="2800" dirty="0">
                <a:latin typeface="华文新魏" panose="02010800040101010101" pitchFamily="2" charset="-122"/>
              </a:rPr>
              <a:t> S</a:t>
            </a:r>
            <a:br>
              <a:rPr lang="en-US" altLang="zh-CN" sz="2800" dirty="0">
                <a:latin typeface="华文新魏" panose="02010800040101010101" pitchFamily="2" charset="-122"/>
              </a:rPr>
            </a:br>
            <a:r>
              <a:rPr lang="en-US" altLang="zh-CN" sz="2800" dirty="0">
                <a:latin typeface="华文新魏" panose="02010800040101010101" pitchFamily="2" charset="-122"/>
              </a:rPr>
              <a:t>	(1) S </a:t>
            </a:r>
            <a:r>
              <a:rPr lang="en-US" altLang="zh-CN" sz="2800" dirty="0">
                <a:latin typeface="华文新魏" panose="02010800040101010101" pitchFamily="2" charset="-122"/>
                <a:sym typeface="Symbol" panose="05050102010706020507" pitchFamily="18" charset="2"/>
              </a:rPr>
              <a:t> aA </a:t>
            </a:r>
            <a:br>
              <a:rPr lang="en-US" altLang="zh-CN" sz="2800" dirty="0">
                <a:latin typeface="华文新魏" panose="02010800040101010101" pitchFamily="2" charset="-122"/>
                <a:sym typeface="Symbol" panose="05050102010706020507" pitchFamily="18" charset="2"/>
              </a:rPr>
            </a:br>
            <a:r>
              <a:rPr lang="en-US" altLang="zh-CN" sz="2800" dirty="0">
                <a:latin typeface="华文新魏" panose="02010800040101010101" pitchFamily="2" charset="-122"/>
                <a:sym typeface="Symbol" panose="05050102010706020507" pitchFamily="18" charset="2"/>
              </a:rPr>
              <a:t>	(2) S</a:t>
            </a:r>
            <a:r>
              <a:rPr lang="en-US" altLang="zh-CN" sz="2800" dirty="0">
                <a:latin typeface="华文新魏" panose="02010800040101010101" pitchFamily="2" charset="-122"/>
              </a:rPr>
              <a:t> </a:t>
            </a:r>
            <a:r>
              <a:rPr lang="en-US" altLang="zh-CN" sz="2800" dirty="0">
                <a:latin typeface="华文新魏" panose="02010800040101010101" pitchFamily="2" charset="-122"/>
                <a:sym typeface="Symbol" panose="05050102010706020507" pitchFamily="18" charset="2"/>
              </a:rPr>
              <a:t> bB</a:t>
            </a:r>
            <a:br>
              <a:rPr lang="en-US" altLang="zh-CN" sz="2800" dirty="0">
                <a:latin typeface="华文新魏" panose="02010800040101010101" pitchFamily="2" charset="-122"/>
                <a:sym typeface="Symbol" panose="05050102010706020507" pitchFamily="18" charset="2"/>
              </a:rPr>
            </a:br>
            <a:r>
              <a:rPr lang="en-US" altLang="zh-CN" sz="2800" dirty="0">
                <a:latin typeface="华文新魏" panose="02010800040101010101" pitchFamily="2" charset="-122"/>
                <a:sym typeface="Symbol" panose="05050102010706020507" pitchFamily="18" charset="2"/>
              </a:rPr>
              <a:t>	(3) A  cA </a:t>
            </a:r>
            <a:br>
              <a:rPr lang="en-US" altLang="zh-CN" sz="2800" dirty="0">
                <a:latin typeface="华文新魏" panose="02010800040101010101" pitchFamily="2" charset="-122"/>
                <a:sym typeface="Symbol" panose="05050102010706020507" pitchFamily="18" charset="2"/>
              </a:rPr>
            </a:br>
            <a:r>
              <a:rPr lang="en-US" altLang="zh-CN" sz="2800" dirty="0">
                <a:latin typeface="华文新魏" panose="02010800040101010101" pitchFamily="2" charset="-122"/>
                <a:sym typeface="Symbol" panose="05050102010706020507" pitchFamily="18" charset="2"/>
              </a:rPr>
              <a:t>	(4) A  d </a:t>
            </a:r>
            <a:br>
              <a:rPr lang="en-US" altLang="zh-CN" sz="2800" dirty="0">
                <a:latin typeface="华文新魏" panose="02010800040101010101" pitchFamily="2" charset="-122"/>
                <a:sym typeface="Symbol" panose="05050102010706020507" pitchFamily="18" charset="2"/>
              </a:rPr>
            </a:br>
            <a:r>
              <a:rPr lang="en-US" altLang="zh-CN" sz="2800" dirty="0">
                <a:latin typeface="华文新魏" panose="02010800040101010101" pitchFamily="2" charset="-122"/>
                <a:sym typeface="Symbol" panose="05050102010706020507" pitchFamily="18" charset="2"/>
              </a:rPr>
              <a:t>	(5) B  cB</a:t>
            </a:r>
            <a:endParaRPr lang="en-US" altLang="zh-CN" sz="2800" dirty="0">
              <a:latin typeface="华文新魏" panose="02010800040101010101" pitchFamily="2" charset="-122"/>
              <a:sym typeface="Symbol" panose="05050102010706020507" pitchFamily="18" charset="2"/>
            </a:endParaRPr>
          </a:p>
          <a:p>
            <a:pPr>
              <a:lnSpc>
                <a:spcPct val="120000"/>
              </a:lnSpc>
            </a:pPr>
            <a:r>
              <a:rPr lang="en-US" altLang="zh-CN" sz="2800" dirty="0">
                <a:latin typeface="华文新魏" panose="02010800040101010101" pitchFamily="2" charset="-122"/>
                <a:sym typeface="Symbol" panose="05050102010706020507" pitchFamily="18" charset="2"/>
              </a:rPr>
              <a:t>	(6) B  d</a:t>
            </a:r>
            <a:r>
              <a:rPr lang="en-US" altLang="zh-CN" dirty="0">
                <a:latin typeface="华文新魏" panose="02010800040101010101" pitchFamily="2" charset="-122"/>
                <a:sym typeface="Symbol" panose="05050102010706020507" pitchFamily="18" charset="2"/>
              </a:rPr>
              <a:t> </a:t>
            </a:r>
            <a:endParaRPr lang="en-US" altLang="zh-CN" dirty="0">
              <a:latin typeface="华文新魏" panose="02010800040101010101" pitchFamily="2" charset="-122"/>
              <a:sym typeface="Symbol" panose="05050102010706020507" pitchFamily="18" charset="2"/>
            </a:endParaRPr>
          </a:p>
        </p:txBody>
      </p:sp>
      <p:sp>
        <p:nvSpPr>
          <p:cNvPr id="5" name="标题 4"/>
          <p:cNvSpPr>
            <a:spLocks noGrp="1"/>
          </p:cNvSpPr>
          <p:nvPr>
            <p:ph type="title"/>
          </p:nvPr>
        </p:nvSpPr>
        <p:spPr/>
        <p:txBody>
          <a:bodyPr/>
          <a:lstStyle/>
          <a:p>
            <a:r>
              <a:rPr lang="en-US" altLang="zh-CN" dirty="0"/>
              <a:t>LR</a:t>
            </a:r>
            <a:r>
              <a:rPr lang="zh-CN" altLang="en-US" dirty="0"/>
              <a:t>分析法</a:t>
            </a:r>
            <a:r>
              <a:rPr lang="en-US" altLang="zh-CN" dirty="0"/>
              <a:t>—</a:t>
            </a:r>
            <a:r>
              <a:rPr lang="zh-CN" altLang="en-US" dirty="0"/>
              <a:t>识别所有活前缀的</a:t>
            </a:r>
            <a:r>
              <a:rPr lang="en-US" altLang="zh-CN" dirty="0"/>
              <a:t>DFA</a:t>
            </a:r>
            <a:endParaRPr lang="en-US" altLang="zh-CN"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ext Box 2"/>
          <p:cNvSpPr txBox="1"/>
          <p:nvPr/>
        </p:nvSpPr>
        <p:spPr>
          <a:xfrm>
            <a:off x="1306830" y="203200"/>
            <a:ext cx="1949450" cy="2245360"/>
          </a:xfrm>
          <a:prstGeom prst="rect">
            <a:avLst/>
          </a:prstGeom>
          <a:solidFill>
            <a:schemeClr val="bg1"/>
          </a:solidFill>
          <a:ln w="9525" cap="flat" cmpd="sng">
            <a:solidFill>
              <a:schemeClr val="tx1"/>
            </a:solidFill>
            <a:prstDash val="solid"/>
            <a:miter/>
            <a:headEnd type="none" w="med" len="med"/>
            <a:tailEnd type="none" w="med" len="med"/>
          </a:ln>
        </p:spPr>
        <p:txBody>
          <a:bodyPr wrap="square" anchor="t">
            <a:spAutoFit/>
          </a:bodyPr>
          <a:p>
            <a:r>
              <a:rPr lang="en-US" altLang="zh-CN" sz="2000" dirty="0">
                <a:latin typeface="华文新魏" panose="02010800040101010101" pitchFamily="2" charset="-122"/>
              </a:rPr>
              <a:t> (0) S’</a:t>
            </a:r>
            <a:r>
              <a:rPr lang="en-US" altLang="zh-CN" sz="2000" dirty="0">
                <a:latin typeface="华文新魏" panose="02010800040101010101" pitchFamily="2" charset="-122"/>
                <a:sym typeface="Symbol" panose="05050102010706020507" pitchFamily="18" charset="2"/>
              </a:rPr>
              <a:t></a:t>
            </a:r>
            <a:r>
              <a:rPr lang="en-US" altLang="zh-CN" sz="2000" dirty="0">
                <a:latin typeface="华文新魏" panose="02010800040101010101" pitchFamily="2" charset="-122"/>
              </a:rPr>
              <a:t> S</a:t>
            </a:r>
            <a:br>
              <a:rPr lang="en-US" altLang="zh-CN" sz="2000" dirty="0">
                <a:latin typeface="华文新魏" panose="02010800040101010101" pitchFamily="2" charset="-122"/>
              </a:rPr>
            </a:br>
            <a:r>
              <a:rPr lang="en-US" altLang="zh-CN" sz="2000" dirty="0">
                <a:latin typeface="华文新魏" panose="02010800040101010101" pitchFamily="2" charset="-122"/>
              </a:rPr>
              <a:t> (1) S </a:t>
            </a:r>
            <a:r>
              <a:rPr lang="en-US" altLang="zh-CN" sz="2000" dirty="0">
                <a:latin typeface="华文新魏" panose="02010800040101010101" pitchFamily="2" charset="-122"/>
                <a:sym typeface="Symbol" panose="05050102010706020507" pitchFamily="18" charset="2"/>
              </a:rPr>
              <a:t> aA </a:t>
            </a:r>
            <a:br>
              <a:rPr lang="en-US" altLang="zh-CN" sz="2000" dirty="0">
                <a:latin typeface="华文新魏" panose="02010800040101010101" pitchFamily="2" charset="-122"/>
                <a:sym typeface="Symbol" panose="05050102010706020507" pitchFamily="18" charset="2"/>
              </a:rPr>
            </a:br>
            <a:r>
              <a:rPr lang="en-US" altLang="zh-CN" sz="2000" dirty="0">
                <a:latin typeface="华文新魏" panose="02010800040101010101" pitchFamily="2" charset="-122"/>
                <a:sym typeface="Symbol" panose="05050102010706020507" pitchFamily="18" charset="2"/>
              </a:rPr>
              <a:t> (2) S</a:t>
            </a:r>
            <a:r>
              <a:rPr lang="en-US" altLang="zh-CN" sz="2000" dirty="0">
                <a:latin typeface="华文新魏" panose="02010800040101010101" pitchFamily="2" charset="-122"/>
              </a:rPr>
              <a:t> </a:t>
            </a:r>
            <a:r>
              <a:rPr lang="en-US" altLang="zh-CN" sz="2000" dirty="0">
                <a:latin typeface="华文新魏" panose="02010800040101010101" pitchFamily="2" charset="-122"/>
                <a:sym typeface="Symbol" panose="05050102010706020507" pitchFamily="18" charset="2"/>
              </a:rPr>
              <a:t> bB</a:t>
            </a:r>
            <a:br>
              <a:rPr lang="en-US" altLang="zh-CN" sz="2000" dirty="0">
                <a:latin typeface="华文新魏" panose="02010800040101010101" pitchFamily="2" charset="-122"/>
                <a:sym typeface="Symbol" panose="05050102010706020507" pitchFamily="18" charset="2"/>
              </a:rPr>
            </a:br>
            <a:r>
              <a:rPr lang="en-US" altLang="zh-CN" sz="2000" dirty="0">
                <a:latin typeface="华文新魏" panose="02010800040101010101" pitchFamily="2" charset="-122"/>
                <a:sym typeface="Symbol" panose="05050102010706020507" pitchFamily="18" charset="2"/>
              </a:rPr>
              <a:t> (3) A  cA </a:t>
            </a:r>
            <a:br>
              <a:rPr lang="en-US" altLang="zh-CN" sz="2000" dirty="0">
                <a:latin typeface="华文新魏" panose="02010800040101010101" pitchFamily="2" charset="-122"/>
                <a:sym typeface="Symbol" panose="05050102010706020507" pitchFamily="18" charset="2"/>
              </a:rPr>
            </a:br>
            <a:r>
              <a:rPr lang="en-US" altLang="zh-CN" sz="2000" dirty="0">
                <a:latin typeface="华文新魏" panose="02010800040101010101" pitchFamily="2" charset="-122"/>
                <a:sym typeface="Symbol" panose="05050102010706020507" pitchFamily="18" charset="2"/>
              </a:rPr>
              <a:t> (4) A  d </a:t>
            </a:r>
            <a:br>
              <a:rPr lang="en-US" altLang="zh-CN" sz="2000" dirty="0">
                <a:latin typeface="华文新魏" panose="02010800040101010101" pitchFamily="2" charset="-122"/>
                <a:sym typeface="Symbol" panose="05050102010706020507" pitchFamily="18" charset="2"/>
              </a:rPr>
            </a:br>
            <a:r>
              <a:rPr lang="en-US" altLang="zh-CN" sz="2000" dirty="0">
                <a:latin typeface="华文新魏" panose="02010800040101010101" pitchFamily="2" charset="-122"/>
                <a:sym typeface="Symbol" panose="05050102010706020507" pitchFamily="18" charset="2"/>
              </a:rPr>
              <a:t> (5) B  cB</a:t>
            </a:r>
            <a:endParaRPr lang="en-US" altLang="zh-CN" sz="2000" dirty="0">
              <a:latin typeface="华文新魏" panose="02010800040101010101" pitchFamily="2" charset="-122"/>
              <a:sym typeface="Symbol" panose="05050102010706020507" pitchFamily="18" charset="2"/>
            </a:endParaRPr>
          </a:p>
          <a:p>
            <a:r>
              <a:rPr lang="en-US" altLang="zh-CN" sz="2000" dirty="0">
                <a:latin typeface="华文新魏" panose="02010800040101010101" pitchFamily="2" charset="-122"/>
                <a:sym typeface="Symbol" panose="05050102010706020507" pitchFamily="18" charset="2"/>
              </a:rPr>
              <a:t> (6) B  d </a:t>
            </a:r>
            <a:endParaRPr lang="en-US" altLang="zh-CN" sz="2000" dirty="0">
              <a:latin typeface="华文新魏" panose="02010800040101010101" pitchFamily="2" charset="-122"/>
              <a:sym typeface="Symbol" panose="05050102010706020507" pitchFamily="18" charset="2"/>
            </a:endParaRPr>
          </a:p>
        </p:txBody>
      </p:sp>
      <p:sp>
        <p:nvSpPr>
          <p:cNvPr id="8" name="Rectangle 3"/>
          <p:cNvSpPr/>
          <p:nvPr/>
        </p:nvSpPr>
        <p:spPr>
          <a:xfrm>
            <a:off x="2046288" y="2924175"/>
            <a:ext cx="1512887" cy="1382713"/>
          </a:xfrm>
          <a:prstGeom prst="rect">
            <a:avLst/>
          </a:prstGeom>
          <a:noFill/>
          <a:ln w="9525" cap="flat" cmpd="sng">
            <a:solidFill>
              <a:schemeClr val="tx1"/>
            </a:solidFill>
            <a:prstDash val="solid"/>
            <a:miter/>
            <a:headEnd type="none" w="med" len="med"/>
            <a:tailEnd type="none" w="med" len="med"/>
          </a:ln>
        </p:spPr>
        <p:txBody>
          <a:bodyPr wrap="none" anchor="ctr"/>
          <a:p>
            <a:r>
              <a:rPr lang="en-US" altLang="zh-CN" sz="2000" dirty="0">
                <a:latin typeface="楷体_GB2312" pitchFamily="49" charset="-122"/>
                <a:ea typeface="楷体_GB2312" pitchFamily="49" charset="-122"/>
                <a:sym typeface="Symbol" panose="05050102010706020507" pitchFamily="18" charset="2"/>
              </a:rPr>
              <a:t>I</a:t>
            </a:r>
            <a:r>
              <a:rPr lang="en-US" altLang="zh-CN" sz="2000" baseline="-25000" dirty="0">
                <a:latin typeface="楷体_GB2312" pitchFamily="49" charset="-122"/>
                <a:ea typeface="楷体_GB2312" pitchFamily="49" charset="-122"/>
                <a:sym typeface="Symbol" panose="05050102010706020507" pitchFamily="18" charset="2"/>
              </a:rPr>
              <a:t>0</a:t>
            </a:r>
            <a:r>
              <a:rPr lang="en-US" altLang="zh-CN" sz="2000" dirty="0">
                <a:latin typeface="楷体_GB2312" pitchFamily="49" charset="-122"/>
                <a:ea typeface="楷体_GB2312" pitchFamily="49" charset="-122"/>
                <a:sym typeface="Symbol" panose="05050102010706020507" pitchFamily="18" charset="2"/>
              </a:rPr>
              <a:t>:</a:t>
            </a:r>
            <a:br>
              <a:rPr lang="en-US" altLang="zh-CN" sz="2000" dirty="0">
                <a:latin typeface="楷体_GB2312" pitchFamily="49" charset="-122"/>
                <a:ea typeface="楷体_GB2312" pitchFamily="49" charset="-122"/>
                <a:sym typeface="Symbol" panose="05050102010706020507" pitchFamily="18" charset="2"/>
              </a:rPr>
            </a:br>
            <a:r>
              <a:rPr lang="en-US" altLang="zh-CN" sz="2000" dirty="0">
                <a:latin typeface="楷体_GB2312" pitchFamily="49" charset="-122"/>
                <a:ea typeface="楷体_GB2312" pitchFamily="49" charset="-122"/>
                <a:sym typeface="Symbol" panose="05050102010706020507" pitchFamily="18" charset="2"/>
              </a:rPr>
              <a:t>S</a:t>
            </a:r>
            <a:r>
              <a:rPr lang="en-US" altLang="zh-CN" sz="2000" dirty="0">
                <a:latin typeface="Comic Sans MS" panose="030F0702030302020204" pitchFamily="66" charset="0"/>
                <a:ea typeface="楷体_GB2312" pitchFamily="49" charset="-122"/>
                <a:sym typeface="Symbol" panose="05050102010706020507" pitchFamily="18" charset="2"/>
              </a:rPr>
              <a:t>‘</a:t>
            </a:r>
            <a:r>
              <a:rPr lang="en-US" altLang="zh-CN" sz="2000" dirty="0">
                <a:latin typeface="楷体_GB2312" pitchFamily="49" charset="-122"/>
                <a:ea typeface="楷体_GB2312" pitchFamily="49" charset="-122"/>
                <a:sym typeface="Symbol" panose="05050102010706020507" pitchFamily="18" charset="2"/>
              </a:rPr>
              <a:t> </a:t>
            </a:r>
            <a:r>
              <a:rPr lang="en-US" altLang="zh-CN" sz="2000" dirty="0">
                <a:latin typeface="楷体_GB2312" pitchFamily="49" charset="-122"/>
                <a:ea typeface="楷体_GB2312" pitchFamily="49" charset="-122"/>
              </a:rPr>
              <a:t>→ </a:t>
            </a:r>
            <a:r>
              <a:rPr lang="en-US" altLang="zh-CN" sz="2000" dirty="0">
                <a:latin typeface="Times New Roman" panose="02020603050405020304" charset="0"/>
                <a:ea typeface="楷体_GB2312" pitchFamily="49" charset="-122"/>
              </a:rPr>
              <a:t>•</a:t>
            </a:r>
            <a:r>
              <a:rPr lang="en-US" altLang="zh-CN" sz="2000" dirty="0">
                <a:latin typeface="楷体_GB2312" pitchFamily="49" charset="-122"/>
                <a:ea typeface="楷体_GB2312" pitchFamily="49" charset="-122"/>
                <a:sym typeface="Symbol" panose="05050102010706020507" pitchFamily="18" charset="2"/>
              </a:rPr>
              <a:t>S</a:t>
            </a:r>
            <a:br>
              <a:rPr lang="en-US" altLang="zh-CN" sz="2000" dirty="0">
                <a:latin typeface="楷体_GB2312" pitchFamily="49" charset="-122"/>
                <a:ea typeface="楷体_GB2312" pitchFamily="49" charset="-122"/>
                <a:sym typeface="Symbol" panose="05050102010706020507" pitchFamily="18" charset="2"/>
              </a:rPr>
            </a:br>
            <a:r>
              <a:rPr lang="en-US" altLang="zh-CN" sz="2000" dirty="0">
                <a:latin typeface="楷体_GB2312" pitchFamily="49" charset="-122"/>
                <a:ea typeface="楷体_GB2312" pitchFamily="49" charset="-122"/>
                <a:sym typeface="Symbol" panose="05050102010706020507" pitchFamily="18" charset="2"/>
              </a:rPr>
              <a:t>S </a:t>
            </a:r>
            <a:r>
              <a:rPr lang="en-US" altLang="zh-CN" sz="2000" dirty="0">
                <a:latin typeface="楷体_GB2312" pitchFamily="49" charset="-122"/>
                <a:ea typeface="楷体_GB2312" pitchFamily="49" charset="-122"/>
              </a:rPr>
              <a:t>→ </a:t>
            </a:r>
            <a:r>
              <a:rPr lang="en-US" altLang="zh-CN" sz="2000" dirty="0">
                <a:latin typeface="Times New Roman" panose="02020603050405020304" charset="0"/>
                <a:ea typeface="楷体_GB2312" pitchFamily="49" charset="-122"/>
              </a:rPr>
              <a:t>•</a:t>
            </a:r>
            <a:r>
              <a:rPr lang="en-US" altLang="zh-CN" sz="2000" dirty="0">
                <a:latin typeface="楷体_GB2312" pitchFamily="49" charset="-122"/>
                <a:ea typeface="楷体_GB2312" pitchFamily="49" charset="-122"/>
              </a:rPr>
              <a:t>aA</a:t>
            </a:r>
            <a:endParaRPr lang="en-US" altLang="zh-CN" sz="2000" dirty="0">
              <a:latin typeface="楷体_GB2312" pitchFamily="49" charset="-122"/>
              <a:ea typeface="楷体_GB2312" pitchFamily="49" charset="-122"/>
            </a:endParaRPr>
          </a:p>
          <a:p>
            <a:r>
              <a:rPr lang="en-US" altLang="zh-CN" sz="2000" dirty="0">
                <a:latin typeface="华文新魏" panose="02010800040101010101" pitchFamily="2" charset="-122"/>
                <a:sym typeface="Symbol" panose="05050102010706020507" pitchFamily="18" charset="2"/>
              </a:rPr>
              <a:t>S </a:t>
            </a:r>
            <a:r>
              <a:rPr lang="en-US" altLang="zh-CN" sz="2000" dirty="0">
                <a:latin typeface="华文新魏" panose="02010800040101010101" pitchFamily="2" charset="-122"/>
              </a:rPr>
              <a:t>→ </a:t>
            </a:r>
            <a:r>
              <a:rPr lang="en-US" altLang="zh-CN" sz="2000" dirty="0">
                <a:latin typeface="Times New Roman" panose="02020603050405020304" charset="0"/>
              </a:rPr>
              <a:t>•</a:t>
            </a:r>
            <a:r>
              <a:rPr lang="en-US" altLang="zh-CN" sz="2000" dirty="0">
                <a:latin typeface="华文新魏" panose="02010800040101010101" pitchFamily="2" charset="-122"/>
              </a:rPr>
              <a:t>bB</a:t>
            </a:r>
            <a:endParaRPr lang="en-US" altLang="zh-CN" sz="1800" dirty="0">
              <a:latin typeface="楷体_GB2312" pitchFamily="49" charset="-122"/>
              <a:ea typeface="楷体_GB2312" pitchFamily="49" charset="-122"/>
            </a:endParaRPr>
          </a:p>
        </p:txBody>
      </p:sp>
      <p:sp>
        <p:nvSpPr>
          <p:cNvPr id="9" name="Line 4"/>
          <p:cNvSpPr/>
          <p:nvPr/>
        </p:nvSpPr>
        <p:spPr>
          <a:xfrm>
            <a:off x="1614488" y="3644900"/>
            <a:ext cx="381000" cy="0"/>
          </a:xfrm>
          <a:prstGeom prst="line">
            <a:avLst/>
          </a:prstGeom>
          <a:ln w="28575" cap="flat" cmpd="sng">
            <a:solidFill>
              <a:schemeClr val="tx1"/>
            </a:solidFill>
            <a:prstDash val="solid"/>
            <a:round/>
            <a:headEnd type="none" w="med" len="med"/>
            <a:tailEnd type="triangle" w="med" len="med"/>
          </a:ln>
        </p:spPr>
      </p:sp>
      <p:sp>
        <p:nvSpPr>
          <p:cNvPr id="10" name="Rectangle 5"/>
          <p:cNvSpPr/>
          <p:nvPr/>
        </p:nvSpPr>
        <p:spPr>
          <a:xfrm>
            <a:off x="4349750" y="188913"/>
            <a:ext cx="1512888" cy="138271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r>
              <a:rPr lang="en-US" altLang="zh-CN" sz="2000" dirty="0">
                <a:latin typeface="楷体_GB2312" pitchFamily="49" charset="-122"/>
                <a:ea typeface="楷体_GB2312" pitchFamily="49" charset="-122"/>
                <a:sym typeface="Symbol" panose="05050102010706020507" pitchFamily="18" charset="2"/>
              </a:rPr>
              <a:t>I</a:t>
            </a:r>
            <a:r>
              <a:rPr lang="en-US" altLang="zh-CN" sz="2000" baseline="-25000" dirty="0">
                <a:latin typeface="楷体_GB2312" pitchFamily="49" charset="-122"/>
                <a:ea typeface="楷体_GB2312" pitchFamily="49" charset="-122"/>
                <a:sym typeface="Symbol" panose="05050102010706020507" pitchFamily="18" charset="2"/>
              </a:rPr>
              <a:t>4</a:t>
            </a:r>
            <a:r>
              <a:rPr lang="en-US" altLang="zh-CN" sz="2000" dirty="0">
                <a:latin typeface="楷体_GB2312" pitchFamily="49" charset="-122"/>
                <a:ea typeface="楷体_GB2312" pitchFamily="49" charset="-122"/>
                <a:sym typeface="Symbol" panose="05050102010706020507" pitchFamily="18" charset="2"/>
              </a:rPr>
              <a:t>:</a:t>
            </a:r>
            <a:br>
              <a:rPr lang="en-US" altLang="zh-CN" sz="2000" dirty="0">
                <a:latin typeface="楷体_GB2312" pitchFamily="49" charset="-122"/>
                <a:ea typeface="楷体_GB2312" pitchFamily="49" charset="-122"/>
                <a:sym typeface="Symbol" panose="05050102010706020507" pitchFamily="18" charset="2"/>
              </a:rPr>
            </a:br>
            <a:r>
              <a:rPr lang="en-US" altLang="zh-CN" sz="2000" dirty="0">
                <a:latin typeface="楷体_GB2312" pitchFamily="49" charset="-122"/>
                <a:ea typeface="楷体_GB2312" pitchFamily="49" charset="-122"/>
                <a:sym typeface="Symbol" panose="05050102010706020507" pitchFamily="18" charset="2"/>
              </a:rPr>
              <a:t>A </a:t>
            </a:r>
            <a:r>
              <a:rPr lang="en-US" altLang="zh-CN" sz="2000" dirty="0">
                <a:latin typeface="楷体_GB2312" pitchFamily="49" charset="-122"/>
                <a:ea typeface="楷体_GB2312" pitchFamily="49" charset="-122"/>
              </a:rPr>
              <a:t>→ c</a:t>
            </a:r>
            <a:r>
              <a:rPr lang="en-US" altLang="zh-CN" sz="2000" dirty="0">
                <a:latin typeface="Times New Roman" panose="02020603050405020304" charset="0"/>
                <a:ea typeface="楷体_GB2312" pitchFamily="49" charset="-122"/>
              </a:rPr>
              <a:t>•</a:t>
            </a:r>
            <a:r>
              <a:rPr lang="en-US" altLang="zh-CN" sz="2000" dirty="0">
                <a:latin typeface="楷体_GB2312" pitchFamily="49" charset="-122"/>
                <a:ea typeface="楷体_GB2312" pitchFamily="49" charset="-122"/>
                <a:sym typeface="Symbol" panose="05050102010706020507" pitchFamily="18" charset="2"/>
              </a:rPr>
              <a:t>A</a:t>
            </a:r>
            <a:br>
              <a:rPr lang="en-US" altLang="zh-CN" sz="2000" dirty="0">
                <a:latin typeface="楷体_GB2312" pitchFamily="49" charset="-122"/>
                <a:ea typeface="楷体_GB2312" pitchFamily="49" charset="-122"/>
                <a:sym typeface="Symbol" panose="05050102010706020507" pitchFamily="18" charset="2"/>
              </a:rPr>
            </a:br>
            <a:r>
              <a:rPr lang="en-US" altLang="zh-CN" sz="2000" dirty="0">
                <a:latin typeface="楷体_GB2312" pitchFamily="49" charset="-122"/>
                <a:ea typeface="楷体_GB2312" pitchFamily="49" charset="-122"/>
                <a:sym typeface="Symbol" panose="05050102010706020507" pitchFamily="18" charset="2"/>
              </a:rPr>
              <a:t>A </a:t>
            </a:r>
            <a:r>
              <a:rPr lang="en-US" altLang="zh-CN" sz="2000" dirty="0">
                <a:latin typeface="楷体_GB2312" pitchFamily="49" charset="-122"/>
                <a:ea typeface="楷体_GB2312" pitchFamily="49" charset="-122"/>
              </a:rPr>
              <a:t>→ </a:t>
            </a:r>
            <a:r>
              <a:rPr lang="en-US" altLang="zh-CN" sz="2000" dirty="0">
                <a:latin typeface="Times New Roman" panose="02020603050405020304" charset="0"/>
                <a:ea typeface="楷体_GB2312" pitchFamily="49" charset="-122"/>
              </a:rPr>
              <a:t>•</a:t>
            </a:r>
            <a:r>
              <a:rPr lang="en-US" altLang="zh-CN" sz="2000" dirty="0">
                <a:latin typeface="楷体_GB2312" pitchFamily="49" charset="-122"/>
                <a:ea typeface="楷体_GB2312" pitchFamily="49" charset="-122"/>
              </a:rPr>
              <a:t>cA</a:t>
            </a:r>
            <a:endParaRPr lang="en-US" altLang="zh-CN" sz="2000" dirty="0">
              <a:latin typeface="楷体_GB2312" pitchFamily="49" charset="-122"/>
              <a:ea typeface="楷体_GB2312" pitchFamily="49" charset="-122"/>
            </a:endParaRPr>
          </a:p>
          <a:p>
            <a:r>
              <a:rPr lang="en-US" altLang="zh-CN" sz="2000" dirty="0">
                <a:latin typeface="华文新魏" panose="02010800040101010101" pitchFamily="2" charset="-122"/>
                <a:sym typeface="Symbol" panose="05050102010706020507" pitchFamily="18" charset="2"/>
              </a:rPr>
              <a:t>A </a:t>
            </a:r>
            <a:r>
              <a:rPr lang="en-US" altLang="zh-CN" sz="2000" dirty="0">
                <a:latin typeface="华文新魏" panose="02010800040101010101" pitchFamily="2" charset="-122"/>
              </a:rPr>
              <a:t>→ </a:t>
            </a:r>
            <a:r>
              <a:rPr lang="en-US" altLang="zh-CN" sz="2000" dirty="0">
                <a:latin typeface="Times New Roman" panose="02020603050405020304" charset="0"/>
              </a:rPr>
              <a:t>•</a:t>
            </a:r>
            <a:r>
              <a:rPr lang="en-US" altLang="zh-CN" sz="2000" dirty="0">
                <a:latin typeface="华文新魏" panose="02010800040101010101" pitchFamily="2" charset="-122"/>
              </a:rPr>
              <a:t>d</a:t>
            </a:r>
            <a:endParaRPr lang="en-US" altLang="zh-CN" sz="1800" dirty="0">
              <a:latin typeface="楷体_GB2312" pitchFamily="49" charset="-122"/>
              <a:ea typeface="楷体_GB2312" pitchFamily="49" charset="-122"/>
            </a:endParaRPr>
          </a:p>
        </p:txBody>
      </p:sp>
      <p:sp>
        <p:nvSpPr>
          <p:cNvPr id="11" name="Rectangle 6"/>
          <p:cNvSpPr/>
          <p:nvPr/>
        </p:nvSpPr>
        <p:spPr>
          <a:xfrm>
            <a:off x="4351338" y="1844675"/>
            <a:ext cx="1512887" cy="1382713"/>
          </a:xfrm>
          <a:prstGeom prst="rect">
            <a:avLst/>
          </a:prstGeom>
          <a:noFill/>
          <a:ln w="9525" cap="flat" cmpd="sng">
            <a:solidFill>
              <a:schemeClr val="tx1"/>
            </a:solidFill>
            <a:prstDash val="solid"/>
            <a:miter/>
            <a:headEnd type="none" w="med" len="med"/>
            <a:tailEnd type="none" w="med" len="med"/>
          </a:ln>
        </p:spPr>
        <p:txBody>
          <a:bodyPr wrap="none" anchor="ctr"/>
          <a:p>
            <a:r>
              <a:rPr lang="en-US" altLang="zh-CN" sz="2000" dirty="0">
                <a:latin typeface="楷体_GB2312" pitchFamily="49" charset="-122"/>
                <a:ea typeface="楷体_GB2312" pitchFamily="49" charset="-122"/>
                <a:sym typeface="Symbol" panose="05050102010706020507" pitchFamily="18" charset="2"/>
              </a:rPr>
              <a:t>I</a:t>
            </a:r>
            <a:r>
              <a:rPr lang="en-US" altLang="zh-CN" sz="2000" baseline="-25000" dirty="0">
                <a:latin typeface="楷体_GB2312" pitchFamily="49" charset="-122"/>
                <a:ea typeface="楷体_GB2312" pitchFamily="49" charset="-122"/>
                <a:sym typeface="Symbol" panose="05050102010706020507" pitchFamily="18" charset="2"/>
              </a:rPr>
              <a:t>2</a:t>
            </a:r>
            <a:r>
              <a:rPr lang="en-US" altLang="zh-CN" sz="2000" dirty="0">
                <a:latin typeface="楷体_GB2312" pitchFamily="49" charset="-122"/>
                <a:ea typeface="楷体_GB2312" pitchFamily="49" charset="-122"/>
                <a:sym typeface="Symbol" panose="05050102010706020507" pitchFamily="18" charset="2"/>
              </a:rPr>
              <a:t>:</a:t>
            </a:r>
            <a:br>
              <a:rPr lang="en-US" altLang="zh-CN" sz="2000" dirty="0">
                <a:latin typeface="楷体_GB2312" pitchFamily="49" charset="-122"/>
                <a:ea typeface="楷体_GB2312" pitchFamily="49" charset="-122"/>
                <a:sym typeface="Symbol" panose="05050102010706020507" pitchFamily="18" charset="2"/>
              </a:rPr>
            </a:br>
            <a:r>
              <a:rPr lang="en-US" altLang="zh-CN" sz="2000" dirty="0">
                <a:latin typeface="楷体_GB2312" pitchFamily="49" charset="-122"/>
                <a:ea typeface="楷体_GB2312" pitchFamily="49" charset="-122"/>
                <a:sym typeface="Symbol" panose="05050102010706020507" pitchFamily="18" charset="2"/>
              </a:rPr>
              <a:t>S </a:t>
            </a:r>
            <a:r>
              <a:rPr lang="en-US" altLang="zh-CN" sz="2000" dirty="0">
                <a:latin typeface="楷体_GB2312" pitchFamily="49" charset="-122"/>
                <a:ea typeface="楷体_GB2312" pitchFamily="49" charset="-122"/>
              </a:rPr>
              <a:t>→ a</a:t>
            </a:r>
            <a:r>
              <a:rPr lang="en-US" altLang="zh-CN" sz="2000" dirty="0">
                <a:latin typeface="Times New Roman" panose="02020603050405020304" charset="0"/>
                <a:ea typeface="楷体_GB2312" pitchFamily="49" charset="-122"/>
              </a:rPr>
              <a:t>•</a:t>
            </a:r>
            <a:r>
              <a:rPr lang="en-US" altLang="zh-CN" sz="2000" dirty="0">
                <a:latin typeface="楷体_GB2312" pitchFamily="49" charset="-122"/>
                <a:ea typeface="楷体_GB2312" pitchFamily="49" charset="-122"/>
                <a:sym typeface="Symbol" panose="05050102010706020507" pitchFamily="18" charset="2"/>
              </a:rPr>
              <a:t>A</a:t>
            </a:r>
            <a:br>
              <a:rPr lang="en-US" altLang="zh-CN" sz="2000" dirty="0">
                <a:latin typeface="楷体_GB2312" pitchFamily="49" charset="-122"/>
                <a:ea typeface="楷体_GB2312" pitchFamily="49" charset="-122"/>
                <a:sym typeface="Symbol" panose="05050102010706020507" pitchFamily="18" charset="2"/>
              </a:rPr>
            </a:br>
            <a:r>
              <a:rPr lang="en-US" altLang="zh-CN" sz="2000" dirty="0">
                <a:latin typeface="楷体_GB2312" pitchFamily="49" charset="-122"/>
                <a:ea typeface="楷体_GB2312" pitchFamily="49" charset="-122"/>
                <a:sym typeface="Symbol" panose="05050102010706020507" pitchFamily="18" charset="2"/>
              </a:rPr>
              <a:t>A </a:t>
            </a:r>
            <a:r>
              <a:rPr lang="en-US" altLang="zh-CN" sz="2000" dirty="0">
                <a:latin typeface="楷体_GB2312" pitchFamily="49" charset="-122"/>
                <a:ea typeface="楷体_GB2312" pitchFamily="49" charset="-122"/>
              </a:rPr>
              <a:t>→ </a:t>
            </a:r>
            <a:r>
              <a:rPr lang="en-US" altLang="zh-CN" sz="2000" dirty="0">
                <a:latin typeface="Times New Roman" panose="02020603050405020304" charset="0"/>
                <a:ea typeface="楷体_GB2312" pitchFamily="49" charset="-122"/>
              </a:rPr>
              <a:t>•</a:t>
            </a:r>
            <a:r>
              <a:rPr lang="en-US" altLang="zh-CN" sz="2000" dirty="0">
                <a:latin typeface="楷体_GB2312" pitchFamily="49" charset="-122"/>
                <a:ea typeface="楷体_GB2312" pitchFamily="49" charset="-122"/>
              </a:rPr>
              <a:t>cA</a:t>
            </a:r>
            <a:endParaRPr lang="en-US" altLang="zh-CN" sz="2000" dirty="0">
              <a:latin typeface="楷体_GB2312" pitchFamily="49" charset="-122"/>
              <a:ea typeface="楷体_GB2312" pitchFamily="49" charset="-122"/>
            </a:endParaRPr>
          </a:p>
          <a:p>
            <a:r>
              <a:rPr lang="en-US" altLang="zh-CN" sz="2000" dirty="0">
                <a:latin typeface="华文新魏" panose="02010800040101010101" pitchFamily="2" charset="-122"/>
                <a:sym typeface="Symbol" panose="05050102010706020507" pitchFamily="18" charset="2"/>
              </a:rPr>
              <a:t>A </a:t>
            </a:r>
            <a:r>
              <a:rPr lang="en-US" altLang="zh-CN" sz="2000" dirty="0">
                <a:latin typeface="华文新魏" panose="02010800040101010101" pitchFamily="2" charset="-122"/>
              </a:rPr>
              <a:t>→ </a:t>
            </a:r>
            <a:r>
              <a:rPr lang="en-US" altLang="zh-CN" sz="2000" dirty="0">
                <a:latin typeface="Times New Roman" panose="02020603050405020304" charset="0"/>
              </a:rPr>
              <a:t>•</a:t>
            </a:r>
            <a:r>
              <a:rPr lang="en-US" altLang="zh-CN" sz="2000" dirty="0">
                <a:latin typeface="华文新魏" panose="02010800040101010101" pitchFamily="2" charset="-122"/>
              </a:rPr>
              <a:t>d</a:t>
            </a:r>
            <a:endParaRPr lang="en-US" altLang="zh-CN" sz="1800" dirty="0">
              <a:latin typeface="楷体_GB2312" pitchFamily="49" charset="-122"/>
              <a:ea typeface="楷体_GB2312" pitchFamily="49" charset="-122"/>
            </a:endParaRPr>
          </a:p>
        </p:txBody>
      </p:sp>
      <p:sp>
        <p:nvSpPr>
          <p:cNvPr id="12" name="Rectangle 7"/>
          <p:cNvSpPr/>
          <p:nvPr/>
        </p:nvSpPr>
        <p:spPr>
          <a:xfrm>
            <a:off x="4351338" y="5359400"/>
            <a:ext cx="1512887" cy="1382713"/>
          </a:xfrm>
          <a:prstGeom prst="rect">
            <a:avLst/>
          </a:prstGeom>
          <a:noFill/>
          <a:ln w="9525" cap="flat" cmpd="sng">
            <a:solidFill>
              <a:schemeClr val="tx1"/>
            </a:solidFill>
            <a:prstDash val="solid"/>
            <a:miter/>
            <a:headEnd type="none" w="med" len="med"/>
            <a:tailEnd type="none" w="med" len="med"/>
          </a:ln>
        </p:spPr>
        <p:txBody>
          <a:bodyPr wrap="none" anchor="ctr"/>
          <a:p>
            <a:r>
              <a:rPr lang="en-US" altLang="zh-CN" sz="2000" dirty="0">
                <a:latin typeface="楷体_GB2312" pitchFamily="49" charset="-122"/>
                <a:ea typeface="楷体_GB2312" pitchFamily="49" charset="-122"/>
                <a:sym typeface="Symbol" panose="05050102010706020507" pitchFamily="18" charset="2"/>
              </a:rPr>
              <a:t>I</a:t>
            </a:r>
            <a:r>
              <a:rPr lang="en-US" altLang="zh-CN" sz="2000" baseline="-25000" dirty="0">
                <a:latin typeface="楷体_GB2312" pitchFamily="49" charset="-122"/>
                <a:ea typeface="楷体_GB2312" pitchFamily="49" charset="-122"/>
                <a:sym typeface="Symbol" panose="05050102010706020507" pitchFamily="18" charset="2"/>
              </a:rPr>
              <a:t>5</a:t>
            </a:r>
            <a:r>
              <a:rPr lang="en-US" altLang="zh-CN" sz="2000" dirty="0">
                <a:latin typeface="楷体_GB2312" pitchFamily="49" charset="-122"/>
                <a:ea typeface="楷体_GB2312" pitchFamily="49" charset="-122"/>
                <a:sym typeface="Symbol" panose="05050102010706020507" pitchFamily="18" charset="2"/>
              </a:rPr>
              <a:t>:</a:t>
            </a:r>
            <a:br>
              <a:rPr lang="en-US" altLang="zh-CN" sz="2000" dirty="0">
                <a:latin typeface="楷体_GB2312" pitchFamily="49" charset="-122"/>
                <a:ea typeface="楷体_GB2312" pitchFamily="49" charset="-122"/>
                <a:sym typeface="Symbol" panose="05050102010706020507" pitchFamily="18" charset="2"/>
              </a:rPr>
            </a:br>
            <a:r>
              <a:rPr lang="en-US" altLang="zh-CN" sz="2000" dirty="0">
                <a:latin typeface="楷体_GB2312" pitchFamily="49" charset="-122"/>
                <a:ea typeface="楷体_GB2312" pitchFamily="49" charset="-122"/>
                <a:sym typeface="Symbol" panose="05050102010706020507" pitchFamily="18" charset="2"/>
              </a:rPr>
              <a:t>B </a:t>
            </a:r>
            <a:r>
              <a:rPr lang="en-US" altLang="zh-CN" sz="2000" dirty="0">
                <a:latin typeface="楷体_GB2312" pitchFamily="49" charset="-122"/>
                <a:ea typeface="楷体_GB2312" pitchFamily="49" charset="-122"/>
              </a:rPr>
              <a:t>→ c</a:t>
            </a:r>
            <a:r>
              <a:rPr lang="en-US" altLang="zh-CN" sz="2000" dirty="0">
                <a:latin typeface="Times New Roman" panose="02020603050405020304" charset="0"/>
                <a:ea typeface="楷体_GB2312" pitchFamily="49" charset="-122"/>
              </a:rPr>
              <a:t>•</a:t>
            </a:r>
            <a:r>
              <a:rPr lang="en-US" altLang="zh-CN" sz="2000" dirty="0">
                <a:latin typeface="楷体_GB2312" pitchFamily="49" charset="-122"/>
                <a:ea typeface="楷体_GB2312" pitchFamily="49" charset="-122"/>
                <a:sym typeface="Symbol" panose="05050102010706020507" pitchFamily="18" charset="2"/>
              </a:rPr>
              <a:t>B</a:t>
            </a:r>
            <a:br>
              <a:rPr lang="en-US" altLang="zh-CN" sz="2000" dirty="0">
                <a:latin typeface="楷体_GB2312" pitchFamily="49" charset="-122"/>
                <a:ea typeface="楷体_GB2312" pitchFamily="49" charset="-122"/>
                <a:sym typeface="Symbol" panose="05050102010706020507" pitchFamily="18" charset="2"/>
              </a:rPr>
            </a:br>
            <a:r>
              <a:rPr lang="en-US" altLang="zh-CN" sz="2000" dirty="0">
                <a:latin typeface="楷体_GB2312" pitchFamily="49" charset="-122"/>
                <a:ea typeface="楷体_GB2312" pitchFamily="49" charset="-122"/>
                <a:sym typeface="Symbol" panose="05050102010706020507" pitchFamily="18" charset="2"/>
              </a:rPr>
              <a:t>B </a:t>
            </a:r>
            <a:r>
              <a:rPr lang="en-US" altLang="zh-CN" sz="2000" dirty="0">
                <a:latin typeface="楷体_GB2312" pitchFamily="49" charset="-122"/>
                <a:ea typeface="楷体_GB2312" pitchFamily="49" charset="-122"/>
              </a:rPr>
              <a:t>→ </a:t>
            </a:r>
            <a:r>
              <a:rPr lang="en-US" altLang="zh-CN" sz="2000" dirty="0">
                <a:latin typeface="Times New Roman" panose="02020603050405020304" charset="0"/>
                <a:ea typeface="楷体_GB2312" pitchFamily="49" charset="-122"/>
              </a:rPr>
              <a:t>•</a:t>
            </a:r>
            <a:r>
              <a:rPr lang="en-US" altLang="zh-CN" sz="2000" dirty="0">
                <a:latin typeface="楷体_GB2312" pitchFamily="49" charset="-122"/>
                <a:ea typeface="楷体_GB2312" pitchFamily="49" charset="-122"/>
              </a:rPr>
              <a:t>cB</a:t>
            </a:r>
            <a:endParaRPr lang="en-US" altLang="zh-CN" sz="2000" dirty="0">
              <a:latin typeface="楷体_GB2312" pitchFamily="49" charset="-122"/>
              <a:ea typeface="楷体_GB2312" pitchFamily="49" charset="-122"/>
            </a:endParaRPr>
          </a:p>
          <a:p>
            <a:r>
              <a:rPr lang="en-US" altLang="zh-CN" sz="2000" dirty="0">
                <a:latin typeface="华文新魏" panose="02010800040101010101" pitchFamily="2" charset="-122"/>
                <a:sym typeface="Symbol" panose="05050102010706020507" pitchFamily="18" charset="2"/>
              </a:rPr>
              <a:t>B </a:t>
            </a:r>
            <a:r>
              <a:rPr lang="en-US" altLang="zh-CN" sz="2000" dirty="0">
                <a:latin typeface="华文新魏" panose="02010800040101010101" pitchFamily="2" charset="-122"/>
              </a:rPr>
              <a:t>→ </a:t>
            </a:r>
            <a:r>
              <a:rPr lang="en-US" altLang="zh-CN" sz="2000" dirty="0">
                <a:latin typeface="Times New Roman" panose="02020603050405020304" charset="0"/>
              </a:rPr>
              <a:t>•</a:t>
            </a:r>
            <a:r>
              <a:rPr lang="en-US" altLang="zh-CN" sz="2000" dirty="0">
                <a:latin typeface="华文新魏" panose="02010800040101010101" pitchFamily="2" charset="-122"/>
              </a:rPr>
              <a:t>d</a:t>
            </a:r>
            <a:endParaRPr lang="en-US" altLang="zh-CN" sz="1800" dirty="0">
              <a:latin typeface="楷体_GB2312" pitchFamily="49" charset="-122"/>
              <a:ea typeface="楷体_GB2312" pitchFamily="49" charset="-122"/>
            </a:endParaRPr>
          </a:p>
        </p:txBody>
      </p:sp>
      <p:sp>
        <p:nvSpPr>
          <p:cNvPr id="13" name="Rectangle 8"/>
          <p:cNvSpPr/>
          <p:nvPr/>
        </p:nvSpPr>
        <p:spPr>
          <a:xfrm>
            <a:off x="4351338" y="3775075"/>
            <a:ext cx="1512887" cy="1382713"/>
          </a:xfrm>
          <a:prstGeom prst="rect">
            <a:avLst/>
          </a:prstGeom>
          <a:noFill/>
          <a:ln w="9525" cap="flat" cmpd="sng">
            <a:solidFill>
              <a:schemeClr val="tx1"/>
            </a:solidFill>
            <a:prstDash val="solid"/>
            <a:miter/>
            <a:headEnd type="none" w="med" len="med"/>
            <a:tailEnd type="none" w="med" len="med"/>
          </a:ln>
        </p:spPr>
        <p:txBody>
          <a:bodyPr wrap="none" anchor="ctr"/>
          <a:p>
            <a:r>
              <a:rPr lang="en-US" altLang="zh-CN" sz="2000" dirty="0">
                <a:latin typeface="楷体_GB2312" pitchFamily="49" charset="-122"/>
                <a:ea typeface="楷体_GB2312" pitchFamily="49" charset="-122"/>
                <a:sym typeface="Symbol" panose="05050102010706020507" pitchFamily="18" charset="2"/>
              </a:rPr>
              <a:t>I</a:t>
            </a:r>
            <a:r>
              <a:rPr lang="en-US" altLang="zh-CN" sz="2000" baseline="-25000" dirty="0">
                <a:latin typeface="楷体_GB2312" pitchFamily="49" charset="-122"/>
                <a:ea typeface="楷体_GB2312" pitchFamily="49" charset="-122"/>
                <a:sym typeface="Symbol" panose="05050102010706020507" pitchFamily="18" charset="2"/>
              </a:rPr>
              <a:t>3</a:t>
            </a:r>
            <a:r>
              <a:rPr lang="en-US" altLang="zh-CN" sz="2000" dirty="0">
                <a:latin typeface="楷体_GB2312" pitchFamily="49" charset="-122"/>
                <a:ea typeface="楷体_GB2312" pitchFamily="49" charset="-122"/>
                <a:sym typeface="Symbol" panose="05050102010706020507" pitchFamily="18" charset="2"/>
              </a:rPr>
              <a:t>:</a:t>
            </a:r>
            <a:br>
              <a:rPr lang="en-US" altLang="zh-CN" sz="2000" dirty="0">
                <a:latin typeface="楷体_GB2312" pitchFamily="49" charset="-122"/>
                <a:ea typeface="楷体_GB2312" pitchFamily="49" charset="-122"/>
                <a:sym typeface="Symbol" panose="05050102010706020507" pitchFamily="18" charset="2"/>
              </a:rPr>
            </a:br>
            <a:r>
              <a:rPr lang="en-US" altLang="zh-CN" sz="2000" dirty="0">
                <a:latin typeface="楷体_GB2312" pitchFamily="49" charset="-122"/>
                <a:ea typeface="楷体_GB2312" pitchFamily="49" charset="-122"/>
                <a:sym typeface="Symbol" panose="05050102010706020507" pitchFamily="18" charset="2"/>
              </a:rPr>
              <a:t>S </a:t>
            </a:r>
            <a:r>
              <a:rPr lang="en-US" altLang="zh-CN" sz="2000" dirty="0">
                <a:latin typeface="楷体_GB2312" pitchFamily="49" charset="-122"/>
                <a:ea typeface="楷体_GB2312" pitchFamily="49" charset="-122"/>
              </a:rPr>
              <a:t>→ b</a:t>
            </a:r>
            <a:r>
              <a:rPr lang="en-US" altLang="zh-CN" sz="2000" dirty="0">
                <a:latin typeface="Times New Roman" panose="02020603050405020304" charset="0"/>
                <a:ea typeface="楷体_GB2312" pitchFamily="49" charset="-122"/>
              </a:rPr>
              <a:t>•</a:t>
            </a:r>
            <a:r>
              <a:rPr lang="en-US" altLang="zh-CN" sz="2000" dirty="0">
                <a:latin typeface="楷体_GB2312" pitchFamily="49" charset="-122"/>
                <a:ea typeface="楷体_GB2312" pitchFamily="49" charset="-122"/>
                <a:sym typeface="Symbol" panose="05050102010706020507" pitchFamily="18" charset="2"/>
              </a:rPr>
              <a:t>B</a:t>
            </a:r>
            <a:br>
              <a:rPr lang="en-US" altLang="zh-CN" sz="2000" dirty="0">
                <a:latin typeface="楷体_GB2312" pitchFamily="49" charset="-122"/>
                <a:ea typeface="楷体_GB2312" pitchFamily="49" charset="-122"/>
                <a:sym typeface="Symbol" panose="05050102010706020507" pitchFamily="18" charset="2"/>
              </a:rPr>
            </a:br>
            <a:r>
              <a:rPr lang="en-US" altLang="zh-CN" sz="2000" dirty="0">
                <a:latin typeface="楷体_GB2312" pitchFamily="49" charset="-122"/>
                <a:ea typeface="楷体_GB2312" pitchFamily="49" charset="-122"/>
                <a:sym typeface="Symbol" panose="05050102010706020507" pitchFamily="18" charset="2"/>
              </a:rPr>
              <a:t>B </a:t>
            </a:r>
            <a:r>
              <a:rPr lang="en-US" altLang="zh-CN" sz="2000" dirty="0">
                <a:latin typeface="楷体_GB2312" pitchFamily="49" charset="-122"/>
                <a:ea typeface="楷体_GB2312" pitchFamily="49" charset="-122"/>
              </a:rPr>
              <a:t>→ </a:t>
            </a:r>
            <a:r>
              <a:rPr lang="en-US" altLang="zh-CN" sz="2000" dirty="0">
                <a:latin typeface="Times New Roman" panose="02020603050405020304" charset="0"/>
                <a:ea typeface="楷体_GB2312" pitchFamily="49" charset="-122"/>
              </a:rPr>
              <a:t>•</a:t>
            </a:r>
            <a:r>
              <a:rPr lang="en-US" altLang="zh-CN" sz="2000" dirty="0">
                <a:latin typeface="楷体_GB2312" pitchFamily="49" charset="-122"/>
                <a:ea typeface="楷体_GB2312" pitchFamily="49" charset="-122"/>
              </a:rPr>
              <a:t>cB</a:t>
            </a:r>
            <a:endParaRPr lang="en-US" altLang="zh-CN" sz="2000" dirty="0">
              <a:latin typeface="楷体_GB2312" pitchFamily="49" charset="-122"/>
              <a:ea typeface="楷体_GB2312" pitchFamily="49" charset="-122"/>
            </a:endParaRPr>
          </a:p>
          <a:p>
            <a:r>
              <a:rPr lang="en-US" altLang="zh-CN" sz="2000" dirty="0">
                <a:latin typeface="华文新魏" panose="02010800040101010101" pitchFamily="2" charset="-122"/>
                <a:sym typeface="Symbol" panose="05050102010706020507" pitchFamily="18" charset="2"/>
              </a:rPr>
              <a:t>B </a:t>
            </a:r>
            <a:r>
              <a:rPr lang="en-US" altLang="zh-CN" sz="2000" dirty="0">
                <a:latin typeface="华文新魏" panose="02010800040101010101" pitchFamily="2" charset="-122"/>
              </a:rPr>
              <a:t>→ </a:t>
            </a:r>
            <a:r>
              <a:rPr lang="en-US" altLang="zh-CN" sz="2000" dirty="0">
                <a:latin typeface="Times New Roman" panose="02020603050405020304" charset="0"/>
              </a:rPr>
              <a:t>•</a:t>
            </a:r>
            <a:r>
              <a:rPr lang="en-US" altLang="zh-CN" sz="2000" dirty="0">
                <a:latin typeface="华文新魏" panose="02010800040101010101" pitchFamily="2" charset="-122"/>
              </a:rPr>
              <a:t>d</a:t>
            </a:r>
            <a:endParaRPr lang="en-US" altLang="zh-CN" sz="1800" dirty="0">
              <a:latin typeface="楷体_GB2312" pitchFamily="49" charset="-122"/>
              <a:ea typeface="楷体_GB2312" pitchFamily="49" charset="-122"/>
            </a:endParaRPr>
          </a:p>
        </p:txBody>
      </p:sp>
      <p:sp>
        <p:nvSpPr>
          <p:cNvPr id="14" name="Rectangle 9"/>
          <p:cNvSpPr/>
          <p:nvPr/>
        </p:nvSpPr>
        <p:spPr>
          <a:xfrm>
            <a:off x="6367463" y="3213100"/>
            <a:ext cx="1512887" cy="59055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p>
            <a:r>
              <a:rPr lang="en-US" altLang="zh-CN" sz="2000" dirty="0">
                <a:latin typeface="楷体_GB2312" pitchFamily="49" charset="-122"/>
                <a:ea typeface="楷体_GB2312" pitchFamily="49" charset="-122"/>
                <a:sym typeface="Symbol" panose="05050102010706020507" pitchFamily="18" charset="2"/>
              </a:rPr>
              <a:t>I</a:t>
            </a:r>
            <a:r>
              <a:rPr lang="en-US" altLang="zh-CN" sz="2000" baseline="-25000" dirty="0">
                <a:latin typeface="楷体_GB2312" pitchFamily="49" charset="-122"/>
                <a:ea typeface="楷体_GB2312" pitchFamily="49" charset="-122"/>
                <a:sym typeface="Symbol" panose="05050102010706020507" pitchFamily="18" charset="2"/>
              </a:rPr>
              <a:t>1</a:t>
            </a:r>
            <a:r>
              <a:rPr lang="en-US" altLang="zh-CN" sz="2000" dirty="0">
                <a:latin typeface="楷体_GB2312" pitchFamily="49" charset="-122"/>
                <a:ea typeface="楷体_GB2312" pitchFamily="49" charset="-122"/>
                <a:sym typeface="Symbol" panose="05050102010706020507" pitchFamily="18" charset="2"/>
              </a:rPr>
              <a:t>:</a:t>
            </a:r>
            <a:br>
              <a:rPr lang="en-US" altLang="zh-CN" sz="2000" dirty="0">
                <a:latin typeface="楷体_GB2312" pitchFamily="49" charset="-122"/>
                <a:ea typeface="楷体_GB2312" pitchFamily="49" charset="-122"/>
                <a:sym typeface="Symbol" panose="05050102010706020507" pitchFamily="18" charset="2"/>
              </a:rPr>
            </a:br>
            <a:r>
              <a:rPr lang="en-US" altLang="zh-CN" sz="2000" dirty="0">
                <a:latin typeface="楷体_GB2312" pitchFamily="49" charset="-122"/>
                <a:ea typeface="楷体_GB2312" pitchFamily="49" charset="-122"/>
                <a:sym typeface="Symbol" panose="05050102010706020507" pitchFamily="18" charset="2"/>
              </a:rPr>
              <a:t>S</a:t>
            </a:r>
            <a:r>
              <a:rPr lang="en-US" altLang="zh-CN" sz="2000" dirty="0">
                <a:latin typeface="Comic Sans MS" panose="030F0702030302020204" pitchFamily="66" charset="0"/>
                <a:ea typeface="楷体_GB2312" pitchFamily="49" charset="-122"/>
                <a:sym typeface="Symbol" panose="05050102010706020507" pitchFamily="18" charset="2"/>
              </a:rPr>
              <a:t>‘</a:t>
            </a:r>
            <a:r>
              <a:rPr lang="en-US" altLang="zh-CN" sz="2000" dirty="0">
                <a:latin typeface="楷体_GB2312" pitchFamily="49" charset="-122"/>
                <a:ea typeface="楷体_GB2312" pitchFamily="49" charset="-122"/>
                <a:sym typeface="Symbol" panose="05050102010706020507" pitchFamily="18" charset="2"/>
              </a:rPr>
              <a:t> </a:t>
            </a:r>
            <a:r>
              <a:rPr lang="en-US" altLang="zh-CN" sz="2000" dirty="0">
                <a:latin typeface="楷体_GB2312" pitchFamily="49" charset="-122"/>
                <a:ea typeface="楷体_GB2312" pitchFamily="49" charset="-122"/>
              </a:rPr>
              <a:t>→ </a:t>
            </a:r>
            <a:r>
              <a:rPr lang="en-US" altLang="zh-CN" sz="2000" dirty="0">
                <a:latin typeface="楷体_GB2312" pitchFamily="49" charset="-122"/>
                <a:ea typeface="楷体_GB2312" pitchFamily="49" charset="-122"/>
                <a:sym typeface="Symbol" panose="05050102010706020507" pitchFamily="18" charset="2"/>
              </a:rPr>
              <a:t>S</a:t>
            </a:r>
            <a:r>
              <a:rPr lang="en-US" altLang="zh-CN" sz="2000" dirty="0">
                <a:latin typeface="Times New Roman" panose="02020603050405020304" charset="0"/>
                <a:ea typeface="楷体_GB2312" pitchFamily="49" charset="-122"/>
              </a:rPr>
              <a:t>•</a:t>
            </a:r>
            <a:endParaRPr lang="en-US" altLang="zh-CN" sz="2000" dirty="0">
              <a:latin typeface="楷体_GB2312" pitchFamily="49" charset="-122"/>
              <a:ea typeface="楷体_GB2312" pitchFamily="49" charset="-122"/>
            </a:endParaRPr>
          </a:p>
        </p:txBody>
      </p:sp>
      <p:sp>
        <p:nvSpPr>
          <p:cNvPr id="15" name="Rectangle 10"/>
          <p:cNvSpPr/>
          <p:nvPr/>
        </p:nvSpPr>
        <p:spPr>
          <a:xfrm>
            <a:off x="8599488" y="404813"/>
            <a:ext cx="1512887" cy="590550"/>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r>
              <a:rPr lang="en-US" altLang="zh-CN" sz="2000" dirty="0">
                <a:latin typeface="楷体_GB2312" pitchFamily="49" charset="-122"/>
                <a:ea typeface="楷体_GB2312" pitchFamily="49" charset="-122"/>
                <a:sym typeface="Symbol" panose="05050102010706020507" pitchFamily="18" charset="2"/>
              </a:rPr>
              <a:t>I</a:t>
            </a:r>
            <a:r>
              <a:rPr lang="en-US" altLang="zh-CN" sz="2000" baseline="-25000" dirty="0">
                <a:latin typeface="楷体_GB2312" pitchFamily="49" charset="-122"/>
                <a:ea typeface="楷体_GB2312" pitchFamily="49" charset="-122"/>
                <a:sym typeface="Symbol" panose="05050102010706020507" pitchFamily="18" charset="2"/>
              </a:rPr>
              <a:t>8</a:t>
            </a:r>
            <a:r>
              <a:rPr lang="en-US" altLang="zh-CN" sz="2000" dirty="0">
                <a:latin typeface="楷体_GB2312" pitchFamily="49" charset="-122"/>
                <a:ea typeface="楷体_GB2312" pitchFamily="49" charset="-122"/>
                <a:sym typeface="Symbol" panose="05050102010706020507" pitchFamily="18" charset="2"/>
              </a:rPr>
              <a:t>:</a:t>
            </a:r>
            <a:br>
              <a:rPr lang="en-US" altLang="zh-CN" sz="2000" dirty="0">
                <a:latin typeface="楷体_GB2312" pitchFamily="49" charset="-122"/>
                <a:ea typeface="楷体_GB2312" pitchFamily="49" charset="-122"/>
                <a:sym typeface="Symbol" panose="05050102010706020507" pitchFamily="18" charset="2"/>
              </a:rPr>
            </a:br>
            <a:r>
              <a:rPr lang="en-US" altLang="zh-CN" sz="2000" dirty="0">
                <a:latin typeface="楷体_GB2312" pitchFamily="49" charset="-122"/>
                <a:ea typeface="楷体_GB2312" pitchFamily="49" charset="-122"/>
                <a:sym typeface="Symbol" panose="05050102010706020507" pitchFamily="18" charset="2"/>
              </a:rPr>
              <a:t>A </a:t>
            </a:r>
            <a:r>
              <a:rPr lang="en-US" altLang="zh-CN" sz="2000" dirty="0">
                <a:latin typeface="楷体_GB2312" pitchFamily="49" charset="-122"/>
                <a:ea typeface="楷体_GB2312" pitchFamily="49" charset="-122"/>
              </a:rPr>
              <a:t>→ cA</a:t>
            </a:r>
            <a:r>
              <a:rPr lang="en-US" altLang="zh-CN" sz="2000" dirty="0">
                <a:latin typeface="Times New Roman" panose="02020603050405020304" charset="0"/>
                <a:ea typeface="楷体_GB2312" pitchFamily="49" charset="-122"/>
              </a:rPr>
              <a:t>•</a:t>
            </a:r>
            <a:endParaRPr lang="en-US" altLang="zh-CN" sz="1800" dirty="0">
              <a:latin typeface="楷体_GB2312" pitchFamily="49" charset="-122"/>
              <a:ea typeface="楷体_GB2312" pitchFamily="49" charset="-122"/>
            </a:endParaRPr>
          </a:p>
        </p:txBody>
      </p:sp>
      <p:sp>
        <p:nvSpPr>
          <p:cNvPr id="16" name="Rectangle 11"/>
          <p:cNvSpPr/>
          <p:nvPr/>
        </p:nvSpPr>
        <p:spPr>
          <a:xfrm>
            <a:off x="8599488" y="1327150"/>
            <a:ext cx="1512887" cy="590550"/>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r>
              <a:rPr lang="en-US" altLang="zh-CN" sz="2000" dirty="0">
                <a:latin typeface="楷体_GB2312" pitchFamily="49" charset="-122"/>
                <a:ea typeface="楷体_GB2312" pitchFamily="49" charset="-122"/>
                <a:sym typeface="Symbol" panose="05050102010706020507" pitchFamily="18" charset="2"/>
              </a:rPr>
              <a:t>I</a:t>
            </a:r>
            <a:r>
              <a:rPr lang="en-US" altLang="zh-CN" sz="2000" baseline="-25000" dirty="0">
                <a:latin typeface="楷体_GB2312" pitchFamily="49" charset="-122"/>
                <a:ea typeface="楷体_GB2312" pitchFamily="49" charset="-122"/>
                <a:sym typeface="Symbol" panose="05050102010706020507" pitchFamily="18" charset="2"/>
              </a:rPr>
              <a:t>10</a:t>
            </a:r>
            <a:r>
              <a:rPr lang="en-US" altLang="zh-CN" sz="2000" dirty="0">
                <a:latin typeface="楷体_GB2312" pitchFamily="49" charset="-122"/>
                <a:ea typeface="楷体_GB2312" pitchFamily="49" charset="-122"/>
                <a:sym typeface="Symbol" panose="05050102010706020507" pitchFamily="18" charset="2"/>
              </a:rPr>
              <a:t>:</a:t>
            </a:r>
            <a:br>
              <a:rPr lang="en-US" altLang="zh-CN" sz="2000" dirty="0">
                <a:latin typeface="楷体_GB2312" pitchFamily="49" charset="-122"/>
                <a:ea typeface="楷体_GB2312" pitchFamily="49" charset="-122"/>
                <a:sym typeface="Symbol" panose="05050102010706020507" pitchFamily="18" charset="2"/>
              </a:rPr>
            </a:br>
            <a:r>
              <a:rPr lang="en-US" altLang="zh-CN" sz="2000" dirty="0">
                <a:latin typeface="楷体_GB2312" pitchFamily="49" charset="-122"/>
                <a:ea typeface="楷体_GB2312" pitchFamily="49" charset="-122"/>
                <a:sym typeface="Symbol" panose="05050102010706020507" pitchFamily="18" charset="2"/>
              </a:rPr>
              <a:t>A </a:t>
            </a:r>
            <a:r>
              <a:rPr lang="en-US" altLang="zh-CN" sz="2000" dirty="0">
                <a:latin typeface="楷体_GB2312" pitchFamily="49" charset="-122"/>
                <a:ea typeface="楷体_GB2312" pitchFamily="49" charset="-122"/>
              </a:rPr>
              <a:t>→ d</a:t>
            </a:r>
            <a:r>
              <a:rPr lang="en-US" altLang="zh-CN" sz="2000" dirty="0">
                <a:latin typeface="Times New Roman" panose="02020603050405020304" charset="0"/>
                <a:ea typeface="楷体_GB2312" pitchFamily="49" charset="-122"/>
              </a:rPr>
              <a:t>•</a:t>
            </a:r>
            <a:endParaRPr lang="en-US" altLang="zh-CN" sz="1800" dirty="0">
              <a:latin typeface="楷体_GB2312" pitchFamily="49" charset="-122"/>
              <a:ea typeface="楷体_GB2312" pitchFamily="49" charset="-122"/>
            </a:endParaRPr>
          </a:p>
        </p:txBody>
      </p:sp>
      <p:sp>
        <p:nvSpPr>
          <p:cNvPr id="17" name="Rectangle 12"/>
          <p:cNvSpPr/>
          <p:nvPr/>
        </p:nvSpPr>
        <p:spPr>
          <a:xfrm>
            <a:off x="8599488" y="2262188"/>
            <a:ext cx="1512887" cy="590550"/>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r>
              <a:rPr lang="en-US" altLang="zh-CN" sz="2000" dirty="0">
                <a:latin typeface="楷体_GB2312" pitchFamily="49" charset="-122"/>
                <a:ea typeface="楷体_GB2312" pitchFamily="49" charset="-122"/>
                <a:sym typeface="Symbol" panose="05050102010706020507" pitchFamily="18" charset="2"/>
              </a:rPr>
              <a:t>I</a:t>
            </a:r>
            <a:r>
              <a:rPr lang="en-US" altLang="zh-CN" sz="2000" baseline="-25000" dirty="0">
                <a:latin typeface="楷体_GB2312" pitchFamily="49" charset="-122"/>
                <a:ea typeface="楷体_GB2312" pitchFamily="49" charset="-122"/>
                <a:sym typeface="Symbol" panose="05050102010706020507" pitchFamily="18" charset="2"/>
              </a:rPr>
              <a:t>6</a:t>
            </a:r>
            <a:r>
              <a:rPr lang="en-US" altLang="zh-CN" sz="2000" dirty="0">
                <a:latin typeface="楷体_GB2312" pitchFamily="49" charset="-122"/>
                <a:ea typeface="楷体_GB2312" pitchFamily="49" charset="-122"/>
                <a:sym typeface="Symbol" panose="05050102010706020507" pitchFamily="18" charset="2"/>
              </a:rPr>
              <a:t>:</a:t>
            </a:r>
            <a:br>
              <a:rPr lang="en-US" altLang="zh-CN" sz="2000" dirty="0">
                <a:latin typeface="楷体_GB2312" pitchFamily="49" charset="-122"/>
                <a:ea typeface="楷体_GB2312" pitchFamily="49" charset="-122"/>
                <a:sym typeface="Symbol" panose="05050102010706020507" pitchFamily="18" charset="2"/>
              </a:rPr>
            </a:br>
            <a:r>
              <a:rPr lang="en-US" altLang="zh-CN" sz="2000" dirty="0">
                <a:latin typeface="楷体_GB2312" pitchFamily="49" charset="-122"/>
                <a:ea typeface="楷体_GB2312" pitchFamily="49" charset="-122"/>
                <a:sym typeface="Symbol" panose="05050102010706020507" pitchFamily="18" charset="2"/>
              </a:rPr>
              <a:t>S </a:t>
            </a:r>
            <a:r>
              <a:rPr lang="en-US" altLang="zh-CN" sz="2000" dirty="0">
                <a:latin typeface="楷体_GB2312" pitchFamily="49" charset="-122"/>
                <a:ea typeface="楷体_GB2312" pitchFamily="49" charset="-122"/>
              </a:rPr>
              <a:t>→ aA</a:t>
            </a:r>
            <a:r>
              <a:rPr lang="en-US" altLang="zh-CN" sz="2000" dirty="0">
                <a:latin typeface="Times New Roman" panose="02020603050405020304" charset="0"/>
                <a:ea typeface="楷体_GB2312" pitchFamily="49" charset="-122"/>
              </a:rPr>
              <a:t>•</a:t>
            </a:r>
            <a:endParaRPr lang="en-US" altLang="zh-CN" sz="1800" dirty="0">
              <a:latin typeface="楷体_GB2312" pitchFamily="49" charset="-122"/>
              <a:ea typeface="楷体_GB2312" pitchFamily="49" charset="-122"/>
            </a:endParaRPr>
          </a:p>
        </p:txBody>
      </p:sp>
      <p:sp>
        <p:nvSpPr>
          <p:cNvPr id="18" name="Rectangle 13"/>
          <p:cNvSpPr/>
          <p:nvPr/>
        </p:nvSpPr>
        <p:spPr>
          <a:xfrm>
            <a:off x="8599488" y="4005263"/>
            <a:ext cx="1512887" cy="590550"/>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r>
              <a:rPr lang="en-US" altLang="zh-CN" sz="2000" dirty="0">
                <a:latin typeface="楷体_GB2312" pitchFamily="49" charset="-122"/>
                <a:ea typeface="楷体_GB2312" pitchFamily="49" charset="-122"/>
                <a:sym typeface="Symbol" panose="05050102010706020507" pitchFamily="18" charset="2"/>
              </a:rPr>
              <a:t>I</a:t>
            </a:r>
            <a:r>
              <a:rPr lang="en-US" altLang="zh-CN" sz="2000" baseline="-25000" dirty="0">
                <a:latin typeface="楷体_GB2312" pitchFamily="49" charset="-122"/>
                <a:ea typeface="楷体_GB2312" pitchFamily="49" charset="-122"/>
                <a:sym typeface="Symbol" panose="05050102010706020507" pitchFamily="18" charset="2"/>
              </a:rPr>
              <a:t>7</a:t>
            </a:r>
            <a:r>
              <a:rPr lang="en-US" altLang="zh-CN" sz="2000" dirty="0">
                <a:latin typeface="楷体_GB2312" pitchFamily="49" charset="-122"/>
                <a:ea typeface="楷体_GB2312" pitchFamily="49" charset="-122"/>
                <a:sym typeface="Symbol" panose="05050102010706020507" pitchFamily="18" charset="2"/>
              </a:rPr>
              <a:t>:</a:t>
            </a:r>
            <a:br>
              <a:rPr lang="en-US" altLang="zh-CN" sz="2000" dirty="0">
                <a:latin typeface="楷体_GB2312" pitchFamily="49" charset="-122"/>
                <a:ea typeface="楷体_GB2312" pitchFamily="49" charset="-122"/>
                <a:sym typeface="Symbol" panose="05050102010706020507" pitchFamily="18" charset="2"/>
              </a:rPr>
            </a:br>
            <a:r>
              <a:rPr lang="en-US" altLang="zh-CN" sz="2000" dirty="0">
                <a:latin typeface="楷体_GB2312" pitchFamily="49" charset="-122"/>
                <a:ea typeface="楷体_GB2312" pitchFamily="49" charset="-122"/>
                <a:sym typeface="Symbol" panose="05050102010706020507" pitchFamily="18" charset="2"/>
              </a:rPr>
              <a:t>S </a:t>
            </a:r>
            <a:r>
              <a:rPr lang="en-US" altLang="zh-CN" sz="2000" dirty="0">
                <a:latin typeface="楷体_GB2312" pitchFamily="49" charset="-122"/>
                <a:ea typeface="楷体_GB2312" pitchFamily="49" charset="-122"/>
              </a:rPr>
              <a:t>→ bB</a:t>
            </a:r>
            <a:r>
              <a:rPr lang="en-US" altLang="zh-CN" sz="2000" dirty="0">
                <a:latin typeface="Times New Roman" panose="02020603050405020304" charset="0"/>
                <a:ea typeface="楷体_GB2312" pitchFamily="49" charset="-122"/>
              </a:rPr>
              <a:t>•</a:t>
            </a:r>
            <a:endParaRPr lang="en-US" altLang="zh-CN" sz="1800" dirty="0">
              <a:latin typeface="楷体_GB2312" pitchFamily="49" charset="-122"/>
              <a:ea typeface="楷体_GB2312" pitchFamily="49" charset="-122"/>
            </a:endParaRPr>
          </a:p>
        </p:txBody>
      </p:sp>
      <p:sp>
        <p:nvSpPr>
          <p:cNvPr id="19" name="Rectangle 14"/>
          <p:cNvSpPr/>
          <p:nvPr/>
        </p:nvSpPr>
        <p:spPr>
          <a:xfrm>
            <a:off x="8599488" y="4927600"/>
            <a:ext cx="1512887" cy="590550"/>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r>
              <a:rPr lang="en-US" altLang="zh-CN" sz="2000" dirty="0">
                <a:latin typeface="楷体_GB2312" pitchFamily="49" charset="-122"/>
                <a:ea typeface="楷体_GB2312" pitchFamily="49" charset="-122"/>
                <a:sym typeface="Symbol" panose="05050102010706020507" pitchFamily="18" charset="2"/>
              </a:rPr>
              <a:t>I</a:t>
            </a:r>
            <a:r>
              <a:rPr lang="en-US" altLang="zh-CN" sz="2000" baseline="-25000" dirty="0">
                <a:latin typeface="楷体_GB2312" pitchFamily="49" charset="-122"/>
                <a:ea typeface="楷体_GB2312" pitchFamily="49" charset="-122"/>
                <a:sym typeface="Symbol" panose="05050102010706020507" pitchFamily="18" charset="2"/>
              </a:rPr>
              <a:t>11</a:t>
            </a:r>
            <a:r>
              <a:rPr lang="en-US" altLang="zh-CN" sz="2000" dirty="0">
                <a:latin typeface="楷体_GB2312" pitchFamily="49" charset="-122"/>
                <a:ea typeface="楷体_GB2312" pitchFamily="49" charset="-122"/>
                <a:sym typeface="Symbol" panose="05050102010706020507" pitchFamily="18" charset="2"/>
              </a:rPr>
              <a:t>:</a:t>
            </a:r>
            <a:br>
              <a:rPr lang="en-US" altLang="zh-CN" sz="2000" dirty="0">
                <a:latin typeface="楷体_GB2312" pitchFamily="49" charset="-122"/>
                <a:ea typeface="楷体_GB2312" pitchFamily="49" charset="-122"/>
                <a:sym typeface="Symbol" panose="05050102010706020507" pitchFamily="18" charset="2"/>
              </a:rPr>
            </a:br>
            <a:r>
              <a:rPr lang="en-US" altLang="zh-CN" sz="2000" dirty="0">
                <a:latin typeface="楷体_GB2312" pitchFamily="49" charset="-122"/>
                <a:ea typeface="楷体_GB2312" pitchFamily="49" charset="-122"/>
                <a:sym typeface="Symbol" panose="05050102010706020507" pitchFamily="18" charset="2"/>
              </a:rPr>
              <a:t>B </a:t>
            </a:r>
            <a:r>
              <a:rPr lang="en-US" altLang="zh-CN" sz="2000" dirty="0">
                <a:latin typeface="楷体_GB2312" pitchFamily="49" charset="-122"/>
                <a:ea typeface="楷体_GB2312" pitchFamily="49" charset="-122"/>
              </a:rPr>
              <a:t>→ d</a:t>
            </a:r>
            <a:r>
              <a:rPr lang="en-US" altLang="zh-CN" sz="2000" dirty="0">
                <a:latin typeface="Times New Roman" panose="02020603050405020304" charset="0"/>
                <a:ea typeface="楷体_GB2312" pitchFamily="49" charset="-122"/>
              </a:rPr>
              <a:t>•</a:t>
            </a:r>
            <a:endParaRPr lang="en-US" altLang="zh-CN" sz="1800" dirty="0">
              <a:latin typeface="楷体_GB2312" pitchFamily="49" charset="-122"/>
              <a:ea typeface="楷体_GB2312" pitchFamily="49" charset="-122"/>
            </a:endParaRPr>
          </a:p>
        </p:txBody>
      </p:sp>
      <p:sp>
        <p:nvSpPr>
          <p:cNvPr id="20" name="Rectangle 15"/>
          <p:cNvSpPr/>
          <p:nvPr/>
        </p:nvSpPr>
        <p:spPr>
          <a:xfrm>
            <a:off x="8599488" y="5876925"/>
            <a:ext cx="1512887" cy="590550"/>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r>
              <a:rPr lang="en-US" altLang="zh-CN" sz="2000" dirty="0">
                <a:latin typeface="楷体_GB2312" pitchFamily="49" charset="-122"/>
                <a:ea typeface="楷体_GB2312" pitchFamily="49" charset="-122"/>
                <a:sym typeface="Symbol" panose="05050102010706020507" pitchFamily="18" charset="2"/>
              </a:rPr>
              <a:t>I</a:t>
            </a:r>
            <a:r>
              <a:rPr lang="en-US" altLang="zh-CN" sz="2000" baseline="-25000" dirty="0">
                <a:latin typeface="楷体_GB2312" pitchFamily="49" charset="-122"/>
                <a:ea typeface="楷体_GB2312" pitchFamily="49" charset="-122"/>
                <a:sym typeface="Symbol" panose="05050102010706020507" pitchFamily="18" charset="2"/>
              </a:rPr>
              <a:t>9</a:t>
            </a:r>
            <a:r>
              <a:rPr lang="en-US" altLang="zh-CN" sz="2000" dirty="0">
                <a:latin typeface="楷体_GB2312" pitchFamily="49" charset="-122"/>
                <a:ea typeface="楷体_GB2312" pitchFamily="49" charset="-122"/>
                <a:sym typeface="Symbol" panose="05050102010706020507" pitchFamily="18" charset="2"/>
              </a:rPr>
              <a:t>:</a:t>
            </a:r>
            <a:br>
              <a:rPr lang="en-US" altLang="zh-CN" sz="2000" dirty="0">
                <a:latin typeface="楷体_GB2312" pitchFamily="49" charset="-122"/>
                <a:ea typeface="楷体_GB2312" pitchFamily="49" charset="-122"/>
                <a:sym typeface="Symbol" panose="05050102010706020507" pitchFamily="18" charset="2"/>
              </a:rPr>
            </a:br>
            <a:r>
              <a:rPr lang="en-US" altLang="zh-CN" sz="2000" dirty="0">
                <a:latin typeface="楷体_GB2312" pitchFamily="49" charset="-122"/>
                <a:ea typeface="楷体_GB2312" pitchFamily="49" charset="-122"/>
                <a:sym typeface="Symbol" panose="05050102010706020507" pitchFamily="18" charset="2"/>
              </a:rPr>
              <a:t>B </a:t>
            </a:r>
            <a:r>
              <a:rPr lang="en-US" altLang="zh-CN" sz="2000" dirty="0">
                <a:latin typeface="楷体_GB2312" pitchFamily="49" charset="-122"/>
                <a:ea typeface="楷体_GB2312" pitchFamily="49" charset="-122"/>
              </a:rPr>
              <a:t>→ cB</a:t>
            </a:r>
            <a:r>
              <a:rPr lang="en-US" altLang="zh-CN" sz="2000" dirty="0">
                <a:latin typeface="Times New Roman" panose="02020603050405020304" charset="0"/>
                <a:ea typeface="楷体_GB2312" pitchFamily="49" charset="-122"/>
              </a:rPr>
              <a:t>•</a:t>
            </a:r>
            <a:endParaRPr lang="en-US" altLang="zh-CN" sz="1800" dirty="0">
              <a:latin typeface="楷体_GB2312" pitchFamily="49" charset="-122"/>
              <a:ea typeface="楷体_GB2312" pitchFamily="49" charset="-122"/>
            </a:endParaRPr>
          </a:p>
        </p:txBody>
      </p:sp>
      <p:sp>
        <p:nvSpPr>
          <p:cNvPr id="21" name="Line 16"/>
          <p:cNvSpPr/>
          <p:nvPr/>
        </p:nvSpPr>
        <p:spPr>
          <a:xfrm>
            <a:off x="3559175" y="3068638"/>
            <a:ext cx="792163" cy="0"/>
          </a:xfrm>
          <a:prstGeom prst="line">
            <a:avLst/>
          </a:prstGeom>
          <a:ln w="28575" cap="flat" cmpd="sng">
            <a:solidFill>
              <a:schemeClr val="tx1"/>
            </a:solidFill>
            <a:prstDash val="solid"/>
            <a:round/>
            <a:headEnd type="none" w="med" len="med"/>
            <a:tailEnd type="triangle" w="med" len="med"/>
          </a:ln>
        </p:spPr>
      </p:sp>
      <p:sp>
        <p:nvSpPr>
          <p:cNvPr id="22" name="Line 17"/>
          <p:cNvSpPr/>
          <p:nvPr/>
        </p:nvSpPr>
        <p:spPr>
          <a:xfrm>
            <a:off x="3559175" y="3500438"/>
            <a:ext cx="2808288" cy="0"/>
          </a:xfrm>
          <a:prstGeom prst="line">
            <a:avLst/>
          </a:prstGeom>
          <a:ln w="28575" cap="flat" cmpd="sng">
            <a:solidFill>
              <a:schemeClr val="tx1"/>
            </a:solidFill>
            <a:prstDash val="solid"/>
            <a:round/>
            <a:headEnd type="none" w="med" len="med"/>
            <a:tailEnd type="triangle" w="med" len="med"/>
          </a:ln>
        </p:spPr>
      </p:sp>
      <p:sp>
        <p:nvSpPr>
          <p:cNvPr id="23" name="Line 18"/>
          <p:cNvSpPr/>
          <p:nvPr/>
        </p:nvSpPr>
        <p:spPr>
          <a:xfrm>
            <a:off x="3559175" y="4005263"/>
            <a:ext cx="792163" cy="0"/>
          </a:xfrm>
          <a:prstGeom prst="line">
            <a:avLst/>
          </a:prstGeom>
          <a:ln w="28575" cap="flat" cmpd="sng">
            <a:solidFill>
              <a:schemeClr val="tx1"/>
            </a:solidFill>
            <a:prstDash val="solid"/>
            <a:round/>
            <a:headEnd type="none" w="med" len="med"/>
            <a:tailEnd type="triangle" w="med" len="med"/>
          </a:ln>
        </p:spPr>
      </p:sp>
      <p:sp>
        <p:nvSpPr>
          <p:cNvPr id="24" name="Line 19"/>
          <p:cNvSpPr/>
          <p:nvPr/>
        </p:nvSpPr>
        <p:spPr>
          <a:xfrm flipV="1">
            <a:off x="4999038" y="1557338"/>
            <a:ext cx="0" cy="287337"/>
          </a:xfrm>
          <a:prstGeom prst="line">
            <a:avLst/>
          </a:prstGeom>
          <a:ln w="28575" cap="flat" cmpd="sng">
            <a:solidFill>
              <a:schemeClr val="tx1"/>
            </a:solidFill>
            <a:prstDash val="solid"/>
            <a:round/>
            <a:headEnd type="none" w="med" len="med"/>
            <a:tailEnd type="triangle" w="med" len="med"/>
          </a:ln>
        </p:spPr>
      </p:sp>
      <p:sp>
        <p:nvSpPr>
          <p:cNvPr id="25" name="Line 20"/>
          <p:cNvSpPr/>
          <p:nvPr/>
        </p:nvSpPr>
        <p:spPr>
          <a:xfrm>
            <a:off x="4999038" y="5157788"/>
            <a:ext cx="0" cy="215900"/>
          </a:xfrm>
          <a:prstGeom prst="line">
            <a:avLst/>
          </a:prstGeom>
          <a:ln w="28575" cap="flat" cmpd="sng">
            <a:solidFill>
              <a:schemeClr val="tx1"/>
            </a:solidFill>
            <a:prstDash val="solid"/>
            <a:round/>
            <a:headEnd type="none" w="med" len="med"/>
            <a:tailEnd type="triangle" w="med" len="med"/>
          </a:ln>
        </p:spPr>
      </p:sp>
      <p:sp>
        <p:nvSpPr>
          <p:cNvPr id="26" name="Line 21"/>
          <p:cNvSpPr/>
          <p:nvPr/>
        </p:nvSpPr>
        <p:spPr>
          <a:xfrm>
            <a:off x="5862638" y="765175"/>
            <a:ext cx="2736850" cy="0"/>
          </a:xfrm>
          <a:prstGeom prst="line">
            <a:avLst/>
          </a:prstGeom>
          <a:ln w="28575" cap="flat" cmpd="sng">
            <a:solidFill>
              <a:schemeClr val="tx1"/>
            </a:solidFill>
            <a:prstDash val="solid"/>
            <a:round/>
            <a:headEnd type="none" w="med" len="med"/>
            <a:tailEnd type="triangle" w="med" len="med"/>
          </a:ln>
        </p:spPr>
      </p:sp>
      <p:sp>
        <p:nvSpPr>
          <p:cNvPr id="27" name="Line 22"/>
          <p:cNvSpPr/>
          <p:nvPr/>
        </p:nvSpPr>
        <p:spPr>
          <a:xfrm>
            <a:off x="5862638" y="1484313"/>
            <a:ext cx="2736850" cy="0"/>
          </a:xfrm>
          <a:prstGeom prst="line">
            <a:avLst/>
          </a:prstGeom>
          <a:ln w="28575" cap="flat" cmpd="sng">
            <a:solidFill>
              <a:schemeClr val="tx1"/>
            </a:solidFill>
            <a:prstDash val="solid"/>
            <a:round/>
            <a:headEnd type="none" w="med" len="med"/>
            <a:tailEnd type="triangle" w="med" len="med"/>
          </a:ln>
        </p:spPr>
      </p:sp>
      <p:sp>
        <p:nvSpPr>
          <p:cNvPr id="28" name="Line 23"/>
          <p:cNvSpPr/>
          <p:nvPr/>
        </p:nvSpPr>
        <p:spPr>
          <a:xfrm>
            <a:off x="5862638" y="2636838"/>
            <a:ext cx="2736850" cy="0"/>
          </a:xfrm>
          <a:prstGeom prst="line">
            <a:avLst/>
          </a:prstGeom>
          <a:ln w="28575" cap="flat" cmpd="sng">
            <a:solidFill>
              <a:schemeClr val="tx1"/>
            </a:solidFill>
            <a:prstDash val="solid"/>
            <a:round/>
            <a:headEnd type="none" w="med" len="med"/>
            <a:tailEnd type="triangle" w="med" len="med"/>
          </a:ln>
        </p:spPr>
      </p:sp>
      <p:sp>
        <p:nvSpPr>
          <p:cNvPr id="29" name="Line 24"/>
          <p:cNvSpPr/>
          <p:nvPr/>
        </p:nvSpPr>
        <p:spPr>
          <a:xfrm flipV="1">
            <a:off x="5862638" y="1844675"/>
            <a:ext cx="2736850" cy="504825"/>
          </a:xfrm>
          <a:prstGeom prst="line">
            <a:avLst/>
          </a:prstGeom>
          <a:ln w="28575" cap="flat" cmpd="sng">
            <a:solidFill>
              <a:schemeClr val="tx1"/>
            </a:solidFill>
            <a:prstDash val="solid"/>
            <a:round/>
            <a:headEnd type="none" w="med" len="med"/>
            <a:tailEnd type="triangle" w="med" len="med"/>
          </a:ln>
        </p:spPr>
      </p:sp>
      <p:sp>
        <p:nvSpPr>
          <p:cNvPr id="30" name="Line 25"/>
          <p:cNvSpPr/>
          <p:nvPr/>
        </p:nvSpPr>
        <p:spPr>
          <a:xfrm>
            <a:off x="5862638" y="4221163"/>
            <a:ext cx="2736850" cy="0"/>
          </a:xfrm>
          <a:prstGeom prst="line">
            <a:avLst/>
          </a:prstGeom>
          <a:ln w="28575" cap="flat" cmpd="sng">
            <a:solidFill>
              <a:schemeClr val="tx1"/>
            </a:solidFill>
            <a:prstDash val="solid"/>
            <a:round/>
            <a:headEnd type="none" w="med" len="med"/>
            <a:tailEnd type="triangle" w="med" len="med"/>
          </a:ln>
        </p:spPr>
      </p:sp>
      <p:sp>
        <p:nvSpPr>
          <p:cNvPr id="31" name="Line 26"/>
          <p:cNvSpPr/>
          <p:nvPr/>
        </p:nvSpPr>
        <p:spPr>
          <a:xfrm>
            <a:off x="5862638" y="5013325"/>
            <a:ext cx="2736850" cy="0"/>
          </a:xfrm>
          <a:prstGeom prst="line">
            <a:avLst/>
          </a:prstGeom>
          <a:ln w="28575" cap="flat" cmpd="sng">
            <a:solidFill>
              <a:schemeClr val="tx1"/>
            </a:solidFill>
            <a:prstDash val="solid"/>
            <a:round/>
            <a:headEnd type="none" w="med" len="med"/>
            <a:tailEnd type="triangle" w="med" len="med"/>
          </a:ln>
        </p:spPr>
      </p:sp>
      <p:sp>
        <p:nvSpPr>
          <p:cNvPr id="32" name="Line 27"/>
          <p:cNvSpPr/>
          <p:nvPr/>
        </p:nvSpPr>
        <p:spPr>
          <a:xfrm>
            <a:off x="5862638" y="6165850"/>
            <a:ext cx="2736850" cy="0"/>
          </a:xfrm>
          <a:prstGeom prst="line">
            <a:avLst/>
          </a:prstGeom>
          <a:ln w="28575" cap="flat" cmpd="sng">
            <a:solidFill>
              <a:schemeClr val="tx1"/>
            </a:solidFill>
            <a:prstDash val="solid"/>
            <a:round/>
            <a:headEnd type="none" w="med" len="med"/>
            <a:tailEnd type="triangle" w="med" len="med"/>
          </a:ln>
        </p:spPr>
      </p:sp>
      <p:sp>
        <p:nvSpPr>
          <p:cNvPr id="33" name="Line 28"/>
          <p:cNvSpPr/>
          <p:nvPr/>
        </p:nvSpPr>
        <p:spPr>
          <a:xfrm flipV="1">
            <a:off x="5862638" y="5229225"/>
            <a:ext cx="2736850" cy="720725"/>
          </a:xfrm>
          <a:prstGeom prst="line">
            <a:avLst/>
          </a:prstGeom>
          <a:ln w="28575" cap="flat" cmpd="sng">
            <a:solidFill>
              <a:schemeClr val="tx1"/>
            </a:solidFill>
            <a:prstDash val="solid"/>
            <a:round/>
            <a:headEnd type="none" w="med" len="med"/>
            <a:tailEnd type="triangle" w="med" len="med"/>
          </a:ln>
        </p:spPr>
      </p:sp>
      <p:sp>
        <p:nvSpPr>
          <p:cNvPr id="34" name="Arc 29"/>
          <p:cNvSpPr/>
          <p:nvPr/>
        </p:nvSpPr>
        <p:spPr>
          <a:xfrm rot="-6849086">
            <a:off x="3954463" y="5767388"/>
            <a:ext cx="520700" cy="558800"/>
          </a:xfrm>
          <a:custGeom>
            <a:avLst/>
            <a:gdLst/>
            <a:ahLst/>
            <a:cxnLst>
              <a:cxn ang="0">
                <a:pos x="0" y="2147483647"/>
              </a:cxn>
              <a:cxn ang="0">
                <a:pos x="2147483647" y="2147483647"/>
              </a:cxn>
              <a:cxn ang="0">
                <a:pos x="2147483647" y="2147483647"/>
              </a:cxn>
            </a:cxnLst>
            <a:pathLst>
              <a:path w="41104" h="21600" fill="none">
                <a:moveTo>
                  <a:pt x="-1" y="12318"/>
                </a:moveTo>
                <a:cubicBezTo>
                  <a:pt x="3580" y="4793"/>
                  <a:pt x="11170" y="-1"/>
                  <a:pt x="19504" y="0"/>
                </a:cubicBezTo>
                <a:cubicBezTo>
                  <a:pt x="31433" y="0"/>
                  <a:pt x="41104" y="9670"/>
                  <a:pt x="41104" y="21600"/>
                </a:cubicBezTo>
              </a:path>
              <a:path w="41104" h="21600" stroke="0">
                <a:moveTo>
                  <a:pt x="-1" y="12318"/>
                </a:moveTo>
                <a:cubicBezTo>
                  <a:pt x="3580" y="4793"/>
                  <a:pt x="11170" y="-1"/>
                  <a:pt x="19504" y="0"/>
                </a:cubicBezTo>
                <a:cubicBezTo>
                  <a:pt x="31433" y="0"/>
                  <a:pt x="41104" y="9670"/>
                  <a:pt x="41104" y="21600"/>
                </a:cubicBezTo>
                <a:lnTo>
                  <a:pt x="19504" y="21600"/>
                </a:lnTo>
                <a:lnTo>
                  <a:pt x="-1" y="12318"/>
                </a:lnTo>
                <a:close/>
              </a:path>
            </a:pathLst>
          </a:custGeom>
          <a:noFill/>
          <a:ln w="38100" cap="flat" cmpd="sng">
            <a:solidFill>
              <a:schemeClr val="tx1"/>
            </a:solidFill>
            <a:prstDash val="solid"/>
            <a:round/>
            <a:headEnd type="none" w="med" len="med"/>
            <a:tailEnd type="triangle" w="med" len="med"/>
          </a:ln>
        </p:spPr>
        <p:txBody>
          <a:bodyPr/>
          <a:p>
            <a:endParaRPr lang="zh-CN" altLang="en-US"/>
          </a:p>
        </p:txBody>
      </p:sp>
      <p:sp>
        <p:nvSpPr>
          <p:cNvPr id="35" name="Text Box 32"/>
          <p:cNvSpPr txBox="1"/>
          <p:nvPr/>
        </p:nvSpPr>
        <p:spPr>
          <a:xfrm>
            <a:off x="3846513" y="3933825"/>
            <a:ext cx="287337" cy="396875"/>
          </a:xfrm>
          <a:prstGeom prst="rect">
            <a:avLst/>
          </a:prstGeom>
          <a:noFill/>
          <a:ln w="9525">
            <a:noFill/>
          </a:ln>
        </p:spPr>
        <p:txBody>
          <a:bodyPr anchor="b">
            <a:spAutoFit/>
          </a:bodyPr>
          <a:p>
            <a:pPr algn="ctr">
              <a:spcBef>
                <a:spcPct val="50000"/>
              </a:spcBef>
            </a:pPr>
            <a:r>
              <a:rPr lang="en-US" altLang="zh-CN" sz="2000" dirty="0">
                <a:latin typeface="华文新魏" panose="02010800040101010101" pitchFamily="2" charset="-122"/>
              </a:rPr>
              <a:t>b</a:t>
            </a:r>
            <a:endParaRPr lang="en-US" altLang="zh-CN" sz="2000" dirty="0">
              <a:latin typeface="华文新魏" panose="02010800040101010101" pitchFamily="2" charset="-122"/>
            </a:endParaRPr>
          </a:p>
        </p:txBody>
      </p:sp>
      <p:sp>
        <p:nvSpPr>
          <p:cNvPr id="36" name="Text Box 33"/>
          <p:cNvSpPr txBox="1"/>
          <p:nvPr/>
        </p:nvSpPr>
        <p:spPr>
          <a:xfrm>
            <a:off x="3846513" y="2636838"/>
            <a:ext cx="287337" cy="396875"/>
          </a:xfrm>
          <a:prstGeom prst="rect">
            <a:avLst/>
          </a:prstGeom>
          <a:noFill/>
          <a:ln w="9525">
            <a:noFill/>
          </a:ln>
        </p:spPr>
        <p:txBody>
          <a:bodyPr anchor="b">
            <a:spAutoFit/>
          </a:bodyPr>
          <a:p>
            <a:pPr algn="ctr">
              <a:spcBef>
                <a:spcPct val="50000"/>
              </a:spcBef>
            </a:pPr>
            <a:r>
              <a:rPr lang="en-US" altLang="zh-CN" sz="2000" dirty="0">
                <a:latin typeface="华文新魏" panose="02010800040101010101" pitchFamily="2" charset="-122"/>
              </a:rPr>
              <a:t>a</a:t>
            </a:r>
            <a:endParaRPr lang="en-US" altLang="zh-CN" sz="2000" dirty="0">
              <a:latin typeface="华文新魏" panose="02010800040101010101" pitchFamily="2" charset="-122"/>
            </a:endParaRPr>
          </a:p>
        </p:txBody>
      </p:sp>
      <p:sp>
        <p:nvSpPr>
          <p:cNvPr id="37" name="Text Box 34"/>
          <p:cNvSpPr txBox="1"/>
          <p:nvPr/>
        </p:nvSpPr>
        <p:spPr>
          <a:xfrm>
            <a:off x="3990975" y="3141663"/>
            <a:ext cx="287338" cy="396875"/>
          </a:xfrm>
          <a:prstGeom prst="rect">
            <a:avLst/>
          </a:prstGeom>
          <a:noFill/>
          <a:ln w="9525">
            <a:noFill/>
          </a:ln>
        </p:spPr>
        <p:txBody>
          <a:bodyPr anchor="b">
            <a:spAutoFit/>
          </a:bodyPr>
          <a:p>
            <a:pPr algn="ctr">
              <a:spcBef>
                <a:spcPct val="50000"/>
              </a:spcBef>
            </a:pPr>
            <a:r>
              <a:rPr lang="en-US" altLang="zh-CN" sz="2000" dirty="0">
                <a:latin typeface="华文新魏" panose="02010800040101010101" pitchFamily="2" charset="-122"/>
              </a:rPr>
              <a:t>S</a:t>
            </a:r>
            <a:endParaRPr lang="en-US" altLang="zh-CN" sz="2000" dirty="0">
              <a:latin typeface="华文新魏" panose="02010800040101010101" pitchFamily="2" charset="-122"/>
            </a:endParaRPr>
          </a:p>
        </p:txBody>
      </p:sp>
      <p:sp>
        <p:nvSpPr>
          <p:cNvPr id="38" name="Text Box 35"/>
          <p:cNvSpPr txBox="1"/>
          <p:nvPr/>
        </p:nvSpPr>
        <p:spPr>
          <a:xfrm>
            <a:off x="4999038" y="1484313"/>
            <a:ext cx="287337" cy="396875"/>
          </a:xfrm>
          <a:prstGeom prst="rect">
            <a:avLst/>
          </a:prstGeom>
          <a:noFill/>
          <a:ln w="9525">
            <a:noFill/>
          </a:ln>
        </p:spPr>
        <p:txBody>
          <a:bodyPr anchor="b">
            <a:spAutoFit/>
          </a:bodyPr>
          <a:p>
            <a:pPr algn="ctr">
              <a:spcBef>
                <a:spcPct val="50000"/>
              </a:spcBef>
            </a:pPr>
            <a:r>
              <a:rPr lang="en-US" altLang="zh-CN" sz="2000" dirty="0">
                <a:latin typeface="华文新魏" panose="02010800040101010101" pitchFamily="2" charset="-122"/>
              </a:rPr>
              <a:t>c</a:t>
            </a:r>
            <a:endParaRPr lang="en-US" altLang="zh-CN" sz="2000" dirty="0">
              <a:latin typeface="华文新魏" panose="02010800040101010101" pitchFamily="2" charset="-122"/>
            </a:endParaRPr>
          </a:p>
        </p:txBody>
      </p:sp>
      <p:sp>
        <p:nvSpPr>
          <p:cNvPr id="39" name="Text Box 36"/>
          <p:cNvSpPr txBox="1"/>
          <p:nvPr/>
        </p:nvSpPr>
        <p:spPr>
          <a:xfrm>
            <a:off x="6080125" y="0"/>
            <a:ext cx="287338" cy="396875"/>
          </a:xfrm>
          <a:prstGeom prst="rect">
            <a:avLst/>
          </a:prstGeom>
          <a:solidFill>
            <a:schemeClr val="bg1"/>
          </a:solidFill>
          <a:ln w="9525">
            <a:noFill/>
          </a:ln>
        </p:spPr>
        <p:txBody>
          <a:bodyPr anchor="b">
            <a:spAutoFit/>
          </a:bodyPr>
          <a:p>
            <a:pPr algn="ctr">
              <a:spcBef>
                <a:spcPct val="50000"/>
              </a:spcBef>
            </a:pPr>
            <a:r>
              <a:rPr lang="en-US" altLang="zh-CN" sz="2000" dirty="0">
                <a:latin typeface="华文新魏" panose="02010800040101010101" pitchFamily="2" charset="-122"/>
              </a:rPr>
              <a:t>c</a:t>
            </a:r>
            <a:endParaRPr lang="en-US" altLang="zh-CN" sz="2000" dirty="0">
              <a:latin typeface="华文新魏" panose="02010800040101010101" pitchFamily="2" charset="-122"/>
            </a:endParaRPr>
          </a:p>
        </p:txBody>
      </p:sp>
      <p:sp>
        <p:nvSpPr>
          <p:cNvPr id="40" name="Text Box 37"/>
          <p:cNvSpPr txBox="1"/>
          <p:nvPr/>
        </p:nvSpPr>
        <p:spPr>
          <a:xfrm>
            <a:off x="5070475" y="5013325"/>
            <a:ext cx="287338" cy="396875"/>
          </a:xfrm>
          <a:prstGeom prst="rect">
            <a:avLst/>
          </a:prstGeom>
          <a:noFill/>
          <a:ln w="9525">
            <a:noFill/>
          </a:ln>
        </p:spPr>
        <p:txBody>
          <a:bodyPr anchor="b">
            <a:spAutoFit/>
          </a:bodyPr>
          <a:p>
            <a:pPr algn="ctr">
              <a:spcBef>
                <a:spcPct val="50000"/>
              </a:spcBef>
            </a:pPr>
            <a:r>
              <a:rPr lang="en-US" altLang="zh-CN" sz="2000" dirty="0">
                <a:latin typeface="华文新魏" panose="02010800040101010101" pitchFamily="2" charset="-122"/>
              </a:rPr>
              <a:t>c</a:t>
            </a:r>
            <a:endParaRPr lang="en-US" altLang="zh-CN" sz="2000" dirty="0">
              <a:latin typeface="华文新魏" panose="02010800040101010101" pitchFamily="2" charset="-122"/>
            </a:endParaRPr>
          </a:p>
        </p:txBody>
      </p:sp>
      <p:sp>
        <p:nvSpPr>
          <p:cNvPr id="41" name="Text Box 38"/>
          <p:cNvSpPr txBox="1"/>
          <p:nvPr/>
        </p:nvSpPr>
        <p:spPr>
          <a:xfrm>
            <a:off x="3775075" y="5516563"/>
            <a:ext cx="287338" cy="396875"/>
          </a:xfrm>
          <a:prstGeom prst="rect">
            <a:avLst/>
          </a:prstGeom>
          <a:noFill/>
          <a:ln w="9525">
            <a:noFill/>
          </a:ln>
        </p:spPr>
        <p:txBody>
          <a:bodyPr anchor="b">
            <a:spAutoFit/>
          </a:bodyPr>
          <a:p>
            <a:pPr algn="ctr">
              <a:spcBef>
                <a:spcPct val="50000"/>
              </a:spcBef>
            </a:pPr>
            <a:r>
              <a:rPr lang="en-US" altLang="zh-CN" sz="2000" dirty="0">
                <a:latin typeface="华文新魏" panose="02010800040101010101" pitchFamily="2" charset="-122"/>
              </a:rPr>
              <a:t>c</a:t>
            </a:r>
            <a:endParaRPr lang="en-US" altLang="zh-CN" sz="2000" dirty="0">
              <a:latin typeface="华文新魏" panose="02010800040101010101" pitchFamily="2" charset="-122"/>
            </a:endParaRPr>
          </a:p>
        </p:txBody>
      </p:sp>
      <p:sp>
        <p:nvSpPr>
          <p:cNvPr id="42" name="Text Box 39"/>
          <p:cNvSpPr txBox="1"/>
          <p:nvPr/>
        </p:nvSpPr>
        <p:spPr>
          <a:xfrm>
            <a:off x="7591425" y="333375"/>
            <a:ext cx="287338" cy="396875"/>
          </a:xfrm>
          <a:prstGeom prst="rect">
            <a:avLst/>
          </a:prstGeom>
          <a:solidFill>
            <a:schemeClr val="bg1"/>
          </a:solidFill>
          <a:ln w="9525">
            <a:noFill/>
          </a:ln>
        </p:spPr>
        <p:txBody>
          <a:bodyPr anchor="b">
            <a:spAutoFit/>
          </a:bodyPr>
          <a:p>
            <a:pPr algn="ctr">
              <a:spcBef>
                <a:spcPct val="50000"/>
              </a:spcBef>
            </a:pPr>
            <a:r>
              <a:rPr lang="en-US" altLang="zh-CN" sz="2000" dirty="0">
                <a:latin typeface="华文新魏" panose="02010800040101010101" pitchFamily="2" charset="-122"/>
              </a:rPr>
              <a:t>A</a:t>
            </a:r>
            <a:endParaRPr lang="en-US" altLang="zh-CN" sz="2000" dirty="0">
              <a:latin typeface="华文新魏" panose="02010800040101010101" pitchFamily="2" charset="-122"/>
            </a:endParaRPr>
          </a:p>
        </p:txBody>
      </p:sp>
      <p:sp>
        <p:nvSpPr>
          <p:cNvPr id="43" name="Text Box 40"/>
          <p:cNvSpPr txBox="1"/>
          <p:nvPr/>
        </p:nvSpPr>
        <p:spPr>
          <a:xfrm>
            <a:off x="7231063" y="1052513"/>
            <a:ext cx="287337" cy="396875"/>
          </a:xfrm>
          <a:prstGeom prst="rect">
            <a:avLst/>
          </a:prstGeom>
          <a:noFill/>
          <a:ln w="9525">
            <a:noFill/>
          </a:ln>
        </p:spPr>
        <p:txBody>
          <a:bodyPr anchor="b">
            <a:spAutoFit/>
          </a:bodyPr>
          <a:p>
            <a:pPr algn="ctr">
              <a:spcBef>
                <a:spcPct val="50000"/>
              </a:spcBef>
            </a:pPr>
            <a:r>
              <a:rPr lang="en-US" altLang="zh-CN" sz="2000" dirty="0">
                <a:latin typeface="华文新魏" panose="02010800040101010101" pitchFamily="2" charset="-122"/>
              </a:rPr>
              <a:t>d</a:t>
            </a:r>
            <a:endParaRPr lang="en-US" altLang="zh-CN" sz="2000" dirty="0">
              <a:latin typeface="华文新魏" panose="02010800040101010101" pitchFamily="2" charset="-122"/>
            </a:endParaRPr>
          </a:p>
        </p:txBody>
      </p:sp>
      <p:sp>
        <p:nvSpPr>
          <p:cNvPr id="44" name="Text Box 41"/>
          <p:cNvSpPr txBox="1"/>
          <p:nvPr/>
        </p:nvSpPr>
        <p:spPr>
          <a:xfrm>
            <a:off x="7159625" y="1700213"/>
            <a:ext cx="287338" cy="396875"/>
          </a:xfrm>
          <a:prstGeom prst="rect">
            <a:avLst/>
          </a:prstGeom>
          <a:noFill/>
          <a:ln w="9525">
            <a:noFill/>
          </a:ln>
        </p:spPr>
        <p:txBody>
          <a:bodyPr anchor="b">
            <a:spAutoFit/>
          </a:bodyPr>
          <a:p>
            <a:pPr algn="ctr">
              <a:spcBef>
                <a:spcPct val="50000"/>
              </a:spcBef>
            </a:pPr>
            <a:r>
              <a:rPr lang="en-US" altLang="zh-CN" sz="2000" dirty="0">
                <a:latin typeface="华文新魏" panose="02010800040101010101" pitchFamily="2" charset="-122"/>
              </a:rPr>
              <a:t>d</a:t>
            </a:r>
            <a:endParaRPr lang="en-US" altLang="zh-CN" sz="2000" dirty="0">
              <a:latin typeface="华文新魏" panose="02010800040101010101" pitchFamily="2" charset="-122"/>
            </a:endParaRPr>
          </a:p>
        </p:txBody>
      </p:sp>
      <p:sp>
        <p:nvSpPr>
          <p:cNvPr id="45" name="Text Box 42"/>
          <p:cNvSpPr txBox="1"/>
          <p:nvPr/>
        </p:nvSpPr>
        <p:spPr>
          <a:xfrm>
            <a:off x="7662863" y="2276475"/>
            <a:ext cx="287337" cy="396875"/>
          </a:xfrm>
          <a:prstGeom prst="rect">
            <a:avLst/>
          </a:prstGeom>
          <a:noFill/>
          <a:ln w="9525">
            <a:noFill/>
          </a:ln>
        </p:spPr>
        <p:txBody>
          <a:bodyPr anchor="b">
            <a:spAutoFit/>
          </a:bodyPr>
          <a:p>
            <a:pPr algn="ctr">
              <a:spcBef>
                <a:spcPct val="50000"/>
              </a:spcBef>
            </a:pPr>
            <a:r>
              <a:rPr lang="en-US" altLang="zh-CN" sz="2000" dirty="0">
                <a:latin typeface="华文新魏" panose="02010800040101010101" pitchFamily="2" charset="-122"/>
              </a:rPr>
              <a:t>A</a:t>
            </a:r>
            <a:endParaRPr lang="en-US" altLang="zh-CN" sz="2000" dirty="0">
              <a:latin typeface="华文新魏" panose="02010800040101010101" pitchFamily="2" charset="-122"/>
            </a:endParaRPr>
          </a:p>
        </p:txBody>
      </p:sp>
      <p:sp>
        <p:nvSpPr>
          <p:cNvPr id="46" name="Text Box 43"/>
          <p:cNvSpPr txBox="1"/>
          <p:nvPr/>
        </p:nvSpPr>
        <p:spPr>
          <a:xfrm>
            <a:off x="7951788" y="3789363"/>
            <a:ext cx="287337" cy="396875"/>
          </a:xfrm>
          <a:prstGeom prst="rect">
            <a:avLst/>
          </a:prstGeom>
          <a:noFill/>
          <a:ln w="9525">
            <a:noFill/>
          </a:ln>
        </p:spPr>
        <p:txBody>
          <a:bodyPr anchor="b">
            <a:spAutoFit/>
          </a:bodyPr>
          <a:p>
            <a:pPr algn="ctr">
              <a:spcBef>
                <a:spcPct val="50000"/>
              </a:spcBef>
            </a:pPr>
            <a:r>
              <a:rPr lang="en-US" altLang="zh-CN" sz="2000" dirty="0">
                <a:latin typeface="华文新魏" panose="02010800040101010101" pitchFamily="2" charset="-122"/>
              </a:rPr>
              <a:t>B</a:t>
            </a:r>
            <a:endParaRPr lang="en-US" altLang="zh-CN" sz="2000" dirty="0">
              <a:latin typeface="华文新魏" panose="02010800040101010101" pitchFamily="2" charset="-122"/>
            </a:endParaRPr>
          </a:p>
        </p:txBody>
      </p:sp>
      <p:sp>
        <p:nvSpPr>
          <p:cNvPr id="47" name="Text Box 44"/>
          <p:cNvSpPr txBox="1"/>
          <p:nvPr/>
        </p:nvSpPr>
        <p:spPr>
          <a:xfrm>
            <a:off x="7159625" y="4581525"/>
            <a:ext cx="287338" cy="396875"/>
          </a:xfrm>
          <a:prstGeom prst="rect">
            <a:avLst/>
          </a:prstGeom>
          <a:noFill/>
          <a:ln w="9525">
            <a:noFill/>
          </a:ln>
        </p:spPr>
        <p:txBody>
          <a:bodyPr anchor="b">
            <a:spAutoFit/>
          </a:bodyPr>
          <a:p>
            <a:pPr algn="ctr">
              <a:spcBef>
                <a:spcPct val="50000"/>
              </a:spcBef>
            </a:pPr>
            <a:r>
              <a:rPr lang="en-US" altLang="zh-CN" sz="2000" dirty="0">
                <a:latin typeface="华文新魏" panose="02010800040101010101" pitchFamily="2" charset="-122"/>
              </a:rPr>
              <a:t>d</a:t>
            </a:r>
            <a:endParaRPr lang="en-US" altLang="zh-CN" sz="2000" dirty="0">
              <a:latin typeface="华文新魏" panose="02010800040101010101" pitchFamily="2" charset="-122"/>
            </a:endParaRPr>
          </a:p>
        </p:txBody>
      </p:sp>
      <p:sp>
        <p:nvSpPr>
          <p:cNvPr id="48" name="Text Box 45"/>
          <p:cNvSpPr txBox="1"/>
          <p:nvPr/>
        </p:nvSpPr>
        <p:spPr>
          <a:xfrm>
            <a:off x="7015163" y="5229225"/>
            <a:ext cx="287337" cy="396875"/>
          </a:xfrm>
          <a:prstGeom prst="rect">
            <a:avLst/>
          </a:prstGeom>
          <a:noFill/>
          <a:ln w="9525">
            <a:noFill/>
          </a:ln>
        </p:spPr>
        <p:txBody>
          <a:bodyPr anchor="b">
            <a:spAutoFit/>
          </a:bodyPr>
          <a:p>
            <a:pPr algn="ctr">
              <a:spcBef>
                <a:spcPct val="50000"/>
              </a:spcBef>
            </a:pPr>
            <a:r>
              <a:rPr lang="en-US" altLang="zh-CN" sz="2000" dirty="0">
                <a:latin typeface="华文新魏" panose="02010800040101010101" pitchFamily="2" charset="-122"/>
              </a:rPr>
              <a:t>d</a:t>
            </a:r>
            <a:endParaRPr lang="en-US" altLang="zh-CN" sz="2000" dirty="0">
              <a:latin typeface="华文新魏" panose="02010800040101010101" pitchFamily="2" charset="-122"/>
            </a:endParaRPr>
          </a:p>
        </p:txBody>
      </p:sp>
      <p:sp>
        <p:nvSpPr>
          <p:cNvPr id="49" name="Text Box 46"/>
          <p:cNvSpPr txBox="1"/>
          <p:nvPr/>
        </p:nvSpPr>
        <p:spPr>
          <a:xfrm>
            <a:off x="7735888" y="5734050"/>
            <a:ext cx="287337" cy="396875"/>
          </a:xfrm>
          <a:prstGeom prst="rect">
            <a:avLst/>
          </a:prstGeom>
          <a:noFill/>
          <a:ln w="9525">
            <a:noFill/>
          </a:ln>
        </p:spPr>
        <p:txBody>
          <a:bodyPr anchor="b">
            <a:spAutoFit/>
          </a:bodyPr>
          <a:p>
            <a:pPr algn="ctr">
              <a:spcBef>
                <a:spcPct val="50000"/>
              </a:spcBef>
            </a:pPr>
            <a:r>
              <a:rPr lang="en-US" altLang="zh-CN" sz="2000" dirty="0">
                <a:latin typeface="华文新魏" panose="02010800040101010101" pitchFamily="2" charset="-122"/>
              </a:rPr>
              <a:t>B</a:t>
            </a:r>
            <a:endParaRPr lang="en-US" altLang="zh-CN" sz="2000" dirty="0">
              <a:latin typeface="华文新魏" panose="02010800040101010101" pitchFamily="2" charset="-122"/>
            </a:endParaRPr>
          </a:p>
        </p:txBody>
      </p:sp>
      <p:sp>
        <p:nvSpPr>
          <p:cNvPr id="50" name="Arc 30"/>
          <p:cNvSpPr/>
          <p:nvPr/>
        </p:nvSpPr>
        <p:spPr>
          <a:xfrm rot="2319045">
            <a:off x="5575300" y="61913"/>
            <a:ext cx="522288" cy="558800"/>
          </a:xfrm>
          <a:custGeom>
            <a:avLst/>
            <a:gdLst/>
            <a:ahLst/>
            <a:cxnLst>
              <a:cxn ang="0">
                <a:pos x="0" y="2147483647"/>
              </a:cxn>
              <a:cxn ang="0">
                <a:pos x="2147483647" y="2147483647"/>
              </a:cxn>
              <a:cxn ang="0">
                <a:pos x="2147483647" y="2147483647"/>
              </a:cxn>
            </a:cxnLst>
            <a:pathLst>
              <a:path w="41104" h="21600" fill="none">
                <a:moveTo>
                  <a:pt x="-1" y="12318"/>
                </a:moveTo>
                <a:cubicBezTo>
                  <a:pt x="3580" y="4793"/>
                  <a:pt x="11170" y="-1"/>
                  <a:pt x="19504" y="0"/>
                </a:cubicBezTo>
                <a:cubicBezTo>
                  <a:pt x="31433" y="0"/>
                  <a:pt x="41104" y="9670"/>
                  <a:pt x="41104" y="21600"/>
                </a:cubicBezTo>
              </a:path>
              <a:path w="41104" h="21600" stroke="0">
                <a:moveTo>
                  <a:pt x="-1" y="12318"/>
                </a:moveTo>
                <a:cubicBezTo>
                  <a:pt x="3580" y="4793"/>
                  <a:pt x="11170" y="-1"/>
                  <a:pt x="19504" y="0"/>
                </a:cubicBezTo>
                <a:cubicBezTo>
                  <a:pt x="31433" y="0"/>
                  <a:pt x="41104" y="9670"/>
                  <a:pt x="41104" y="21600"/>
                </a:cubicBezTo>
                <a:lnTo>
                  <a:pt x="19504" y="21600"/>
                </a:lnTo>
                <a:lnTo>
                  <a:pt x="-1" y="12318"/>
                </a:lnTo>
                <a:close/>
              </a:path>
            </a:pathLst>
          </a:custGeom>
          <a:noFill/>
          <a:ln w="38100" cap="flat" cmpd="sng">
            <a:solidFill>
              <a:schemeClr val="tx1"/>
            </a:solidFill>
            <a:prstDash val="solid"/>
            <a:round/>
            <a:headEnd type="none" w="med" len="med"/>
            <a:tailEnd type="triangle" w="med" len="med"/>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linds(horizont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blinds(horizontal)">
                                      <p:cBhvr>
                                        <p:cTn id="16" dur="500"/>
                                        <p:tgtEl>
                                          <p:spTgt spid="22"/>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blinds(horizontal)">
                                      <p:cBhvr>
                                        <p:cTn id="20" dur="500"/>
                                        <p:tgtEl>
                                          <p:spTgt spid="37"/>
                                        </p:tgtEl>
                                      </p:cBhvr>
                                    </p:animEffect>
                                  </p:childTnLst>
                                </p:cTn>
                              </p:par>
                            </p:childTnLst>
                          </p:cTn>
                        </p:par>
                        <p:par>
                          <p:cTn id="21" fill="hold">
                            <p:stCondLst>
                              <p:cond delay="1000"/>
                            </p:stCondLst>
                            <p:childTnLst>
                              <p:par>
                                <p:cTn id="22" presetID="3" presetClass="entr" presetSubtype="1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blinds(horizontal)">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blinds(horizontal)">
                                      <p:cBhvr>
                                        <p:cTn id="29" dur="500"/>
                                        <p:tgtEl>
                                          <p:spTgt spid="21"/>
                                        </p:tgtEl>
                                      </p:cBhvr>
                                    </p:animEffect>
                                  </p:childTnLst>
                                </p:cTn>
                              </p:par>
                            </p:childTnLst>
                          </p:cTn>
                        </p:par>
                        <p:par>
                          <p:cTn id="30" fill="hold">
                            <p:stCondLst>
                              <p:cond delay="500"/>
                            </p:stCondLst>
                            <p:childTnLst>
                              <p:par>
                                <p:cTn id="31" presetID="3" presetClass="entr" presetSubtype="10" fill="hold" grpId="0" nodeType="after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blinds(horizontal)">
                                      <p:cBhvr>
                                        <p:cTn id="33" dur="500"/>
                                        <p:tgtEl>
                                          <p:spTgt spid="36"/>
                                        </p:tgtEl>
                                      </p:cBhvr>
                                    </p:animEffect>
                                  </p:childTnLst>
                                </p:cTn>
                              </p:par>
                            </p:childTnLst>
                          </p:cTn>
                        </p:par>
                        <p:par>
                          <p:cTn id="34" fill="hold">
                            <p:stCondLst>
                              <p:cond delay="1000"/>
                            </p:stCondLst>
                            <p:childTnLst>
                              <p:par>
                                <p:cTn id="35" presetID="3" presetClass="entr" presetSubtype="10"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linds(horizont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blinds(horizontal)">
                                      <p:cBhvr>
                                        <p:cTn id="42" dur="500"/>
                                        <p:tgtEl>
                                          <p:spTgt spid="23"/>
                                        </p:tgtEl>
                                      </p:cBhvr>
                                    </p:animEffect>
                                  </p:childTnLst>
                                </p:cTn>
                              </p:par>
                            </p:childTnLst>
                          </p:cTn>
                        </p:par>
                        <p:par>
                          <p:cTn id="43" fill="hold">
                            <p:stCondLst>
                              <p:cond delay="500"/>
                            </p:stCondLst>
                            <p:childTnLst>
                              <p:par>
                                <p:cTn id="44" presetID="3" presetClass="entr" presetSubtype="10" fill="hold" grpId="0" nodeType="after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blinds(horizontal)">
                                      <p:cBhvr>
                                        <p:cTn id="46" dur="500"/>
                                        <p:tgtEl>
                                          <p:spTgt spid="35"/>
                                        </p:tgtEl>
                                      </p:cBhvr>
                                    </p:animEffect>
                                  </p:childTnLst>
                                </p:cTn>
                              </p:par>
                            </p:childTnLst>
                          </p:cTn>
                        </p:par>
                        <p:par>
                          <p:cTn id="47" fill="hold">
                            <p:stCondLst>
                              <p:cond delay="1000"/>
                            </p:stCondLst>
                            <p:childTnLst>
                              <p:par>
                                <p:cTn id="48" presetID="3" presetClass="entr" presetSubtype="10" fill="hold" grpId="0" nodeType="after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blinds(horizontal)">
                                      <p:cBhvr>
                                        <p:cTn id="50" dur="500"/>
                                        <p:tgtEl>
                                          <p:spTgt spid="13"/>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blinds(horizontal)">
                                      <p:cBhvr>
                                        <p:cTn id="55" dur="500"/>
                                        <p:tgtEl>
                                          <p:spTgt spid="28"/>
                                        </p:tgtEl>
                                      </p:cBhvr>
                                    </p:animEffect>
                                  </p:childTnLst>
                                </p:cTn>
                              </p:par>
                            </p:childTnLst>
                          </p:cTn>
                        </p:par>
                        <p:par>
                          <p:cTn id="56" fill="hold">
                            <p:stCondLst>
                              <p:cond delay="500"/>
                            </p:stCondLst>
                            <p:childTnLst>
                              <p:par>
                                <p:cTn id="57" presetID="3" presetClass="entr" presetSubtype="10" fill="hold" grpId="0" nodeType="after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blinds(horizontal)">
                                      <p:cBhvr>
                                        <p:cTn id="59" dur="500"/>
                                        <p:tgtEl>
                                          <p:spTgt spid="45"/>
                                        </p:tgtEl>
                                      </p:cBhvr>
                                    </p:animEffect>
                                  </p:childTnLst>
                                </p:cTn>
                              </p:par>
                            </p:childTnLst>
                          </p:cTn>
                        </p:par>
                        <p:par>
                          <p:cTn id="60" fill="hold">
                            <p:stCondLst>
                              <p:cond delay="1000"/>
                            </p:stCondLst>
                            <p:childTnLst>
                              <p:par>
                                <p:cTn id="61" presetID="3" presetClass="entr" presetSubtype="10" fill="hold" grpId="0" nodeType="after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blinds(horizontal)">
                                      <p:cBhvr>
                                        <p:cTn id="63" dur="500"/>
                                        <p:tgtEl>
                                          <p:spTgt spid="17"/>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38"/>
                                        </p:tgtEl>
                                        <p:attrNameLst>
                                          <p:attrName>style.visibility</p:attrName>
                                        </p:attrNameLst>
                                      </p:cBhvr>
                                      <p:to>
                                        <p:strVal val="visible"/>
                                      </p:to>
                                    </p:set>
                                    <p:animEffect transition="in" filter="blinds(horizontal)">
                                      <p:cBhvr>
                                        <p:cTn id="68" dur="500"/>
                                        <p:tgtEl>
                                          <p:spTgt spid="38"/>
                                        </p:tgtEl>
                                      </p:cBhvr>
                                    </p:animEffect>
                                  </p:childTnLst>
                                </p:cTn>
                              </p:par>
                            </p:childTnLst>
                          </p:cTn>
                        </p:par>
                        <p:par>
                          <p:cTn id="69" fill="hold">
                            <p:stCondLst>
                              <p:cond delay="500"/>
                            </p:stCondLst>
                            <p:childTnLst>
                              <p:par>
                                <p:cTn id="70" presetID="3" presetClass="entr" presetSubtype="10" fill="hold" nodeType="after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blinds(horizontal)">
                                      <p:cBhvr>
                                        <p:cTn id="72" dur="500"/>
                                        <p:tgtEl>
                                          <p:spTgt spid="24"/>
                                        </p:tgtEl>
                                      </p:cBhvr>
                                    </p:animEffect>
                                  </p:childTnLst>
                                </p:cTn>
                              </p:par>
                            </p:childTnLst>
                          </p:cTn>
                        </p:par>
                        <p:par>
                          <p:cTn id="73" fill="hold">
                            <p:stCondLst>
                              <p:cond delay="1000"/>
                            </p:stCondLst>
                            <p:childTnLst>
                              <p:par>
                                <p:cTn id="74" presetID="3" presetClass="entr" presetSubtype="10" fill="hold" grpId="0" nodeType="afterEffect">
                                  <p:stCondLst>
                                    <p:cond delay="0"/>
                                  </p:stCondLst>
                                  <p:childTnLst>
                                    <p:set>
                                      <p:cBhvr>
                                        <p:cTn id="75" dur="1" fill="hold">
                                          <p:stCondLst>
                                            <p:cond delay="0"/>
                                          </p:stCondLst>
                                        </p:cTn>
                                        <p:tgtEl>
                                          <p:spTgt spid="10"/>
                                        </p:tgtEl>
                                        <p:attrNameLst>
                                          <p:attrName>style.visibility</p:attrName>
                                        </p:attrNameLst>
                                      </p:cBhvr>
                                      <p:to>
                                        <p:strVal val="visible"/>
                                      </p:to>
                                    </p:set>
                                    <p:animEffect transition="in" filter="blinds(horizontal)">
                                      <p:cBhvr>
                                        <p:cTn id="76" dur="500"/>
                                        <p:tgtEl>
                                          <p:spTgt spid="10"/>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29"/>
                                        </p:tgtEl>
                                        <p:attrNameLst>
                                          <p:attrName>style.visibility</p:attrName>
                                        </p:attrNameLst>
                                      </p:cBhvr>
                                      <p:to>
                                        <p:strVal val="visible"/>
                                      </p:to>
                                    </p:set>
                                    <p:animEffect transition="in" filter="blinds(horizontal)">
                                      <p:cBhvr>
                                        <p:cTn id="81" dur="500"/>
                                        <p:tgtEl>
                                          <p:spTgt spid="29"/>
                                        </p:tgtEl>
                                      </p:cBhvr>
                                    </p:animEffect>
                                  </p:childTnLst>
                                </p:cTn>
                              </p:par>
                            </p:childTnLst>
                          </p:cTn>
                        </p:par>
                        <p:par>
                          <p:cTn id="82" fill="hold">
                            <p:stCondLst>
                              <p:cond delay="500"/>
                            </p:stCondLst>
                            <p:childTnLst>
                              <p:par>
                                <p:cTn id="83" presetID="3" presetClass="entr" presetSubtype="10" fill="hold" grpId="0" nodeType="afterEffect">
                                  <p:stCondLst>
                                    <p:cond delay="0"/>
                                  </p:stCondLst>
                                  <p:childTnLst>
                                    <p:set>
                                      <p:cBhvr>
                                        <p:cTn id="84" dur="1" fill="hold">
                                          <p:stCondLst>
                                            <p:cond delay="0"/>
                                          </p:stCondLst>
                                        </p:cTn>
                                        <p:tgtEl>
                                          <p:spTgt spid="44"/>
                                        </p:tgtEl>
                                        <p:attrNameLst>
                                          <p:attrName>style.visibility</p:attrName>
                                        </p:attrNameLst>
                                      </p:cBhvr>
                                      <p:to>
                                        <p:strVal val="visible"/>
                                      </p:to>
                                    </p:set>
                                    <p:animEffect transition="in" filter="blinds(horizontal)">
                                      <p:cBhvr>
                                        <p:cTn id="85" dur="500"/>
                                        <p:tgtEl>
                                          <p:spTgt spid="44"/>
                                        </p:tgtEl>
                                      </p:cBhvr>
                                    </p:animEffect>
                                  </p:childTnLst>
                                </p:cTn>
                              </p:par>
                            </p:childTnLst>
                          </p:cTn>
                        </p:par>
                        <p:par>
                          <p:cTn id="86" fill="hold">
                            <p:stCondLst>
                              <p:cond delay="1000"/>
                            </p:stCondLst>
                            <p:childTnLst>
                              <p:par>
                                <p:cTn id="87" presetID="3" presetClass="entr" presetSubtype="10" fill="hold" grpId="0" nodeType="afterEffect">
                                  <p:stCondLst>
                                    <p:cond delay="0"/>
                                  </p:stCondLst>
                                  <p:childTnLst>
                                    <p:set>
                                      <p:cBhvr>
                                        <p:cTn id="88" dur="1" fill="hold">
                                          <p:stCondLst>
                                            <p:cond delay="0"/>
                                          </p:stCondLst>
                                        </p:cTn>
                                        <p:tgtEl>
                                          <p:spTgt spid="16"/>
                                        </p:tgtEl>
                                        <p:attrNameLst>
                                          <p:attrName>style.visibility</p:attrName>
                                        </p:attrNameLst>
                                      </p:cBhvr>
                                      <p:to>
                                        <p:strVal val="visible"/>
                                      </p:to>
                                    </p:set>
                                    <p:animEffect transition="in" filter="blinds(horizontal)">
                                      <p:cBhvr>
                                        <p:cTn id="89" dur="500"/>
                                        <p:tgtEl>
                                          <p:spTgt spid="16"/>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nodeType="clickEffect">
                                  <p:stCondLst>
                                    <p:cond delay="0"/>
                                  </p:stCondLst>
                                  <p:childTnLst>
                                    <p:set>
                                      <p:cBhvr>
                                        <p:cTn id="93" dur="1" fill="hold">
                                          <p:stCondLst>
                                            <p:cond delay="0"/>
                                          </p:stCondLst>
                                        </p:cTn>
                                        <p:tgtEl>
                                          <p:spTgt spid="30"/>
                                        </p:tgtEl>
                                        <p:attrNameLst>
                                          <p:attrName>style.visibility</p:attrName>
                                        </p:attrNameLst>
                                      </p:cBhvr>
                                      <p:to>
                                        <p:strVal val="visible"/>
                                      </p:to>
                                    </p:set>
                                    <p:animEffect transition="in" filter="blinds(horizontal)">
                                      <p:cBhvr>
                                        <p:cTn id="94" dur="500"/>
                                        <p:tgtEl>
                                          <p:spTgt spid="30"/>
                                        </p:tgtEl>
                                      </p:cBhvr>
                                    </p:animEffect>
                                  </p:childTnLst>
                                </p:cTn>
                              </p:par>
                            </p:childTnLst>
                          </p:cTn>
                        </p:par>
                        <p:par>
                          <p:cTn id="95" fill="hold">
                            <p:stCondLst>
                              <p:cond delay="500"/>
                            </p:stCondLst>
                            <p:childTnLst>
                              <p:par>
                                <p:cTn id="96" presetID="3" presetClass="entr" presetSubtype="10" fill="hold" grpId="0" nodeType="afterEffect">
                                  <p:stCondLst>
                                    <p:cond delay="0"/>
                                  </p:stCondLst>
                                  <p:childTnLst>
                                    <p:set>
                                      <p:cBhvr>
                                        <p:cTn id="97" dur="1" fill="hold">
                                          <p:stCondLst>
                                            <p:cond delay="0"/>
                                          </p:stCondLst>
                                        </p:cTn>
                                        <p:tgtEl>
                                          <p:spTgt spid="46"/>
                                        </p:tgtEl>
                                        <p:attrNameLst>
                                          <p:attrName>style.visibility</p:attrName>
                                        </p:attrNameLst>
                                      </p:cBhvr>
                                      <p:to>
                                        <p:strVal val="visible"/>
                                      </p:to>
                                    </p:set>
                                    <p:animEffect transition="in" filter="blinds(horizontal)">
                                      <p:cBhvr>
                                        <p:cTn id="98" dur="500"/>
                                        <p:tgtEl>
                                          <p:spTgt spid="46"/>
                                        </p:tgtEl>
                                      </p:cBhvr>
                                    </p:animEffect>
                                  </p:childTnLst>
                                </p:cTn>
                              </p:par>
                            </p:childTnLst>
                          </p:cTn>
                        </p:par>
                        <p:par>
                          <p:cTn id="99" fill="hold">
                            <p:stCondLst>
                              <p:cond delay="1000"/>
                            </p:stCondLst>
                            <p:childTnLst>
                              <p:par>
                                <p:cTn id="100" presetID="3" presetClass="entr" presetSubtype="10" fill="hold" grpId="0" nodeType="afterEffect">
                                  <p:stCondLst>
                                    <p:cond delay="0"/>
                                  </p:stCondLst>
                                  <p:childTnLst>
                                    <p:set>
                                      <p:cBhvr>
                                        <p:cTn id="101" dur="1" fill="hold">
                                          <p:stCondLst>
                                            <p:cond delay="0"/>
                                          </p:stCondLst>
                                        </p:cTn>
                                        <p:tgtEl>
                                          <p:spTgt spid="18"/>
                                        </p:tgtEl>
                                        <p:attrNameLst>
                                          <p:attrName>style.visibility</p:attrName>
                                        </p:attrNameLst>
                                      </p:cBhvr>
                                      <p:to>
                                        <p:strVal val="visible"/>
                                      </p:to>
                                    </p:set>
                                    <p:animEffect transition="in" filter="blinds(horizontal)">
                                      <p:cBhvr>
                                        <p:cTn id="102" dur="500"/>
                                        <p:tgtEl>
                                          <p:spTgt spid="18"/>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25"/>
                                        </p:tgtEl>
                                        <p:attrNameLst>
                                          <p:attrName>style.visibility</p:attrName>
                                        </p:attrNameLst>
                                      </p:cBhvr>
                                      <p:to>
                                        <p:strVal val="visible"/>
                                      </p:to>
                                    </p:set>
                                    <p:animEffect transition="in" filter="blinds(horizontal)">
                                      <p:cBhvr>
                                        <p:cTn id="107" dur="500"/>
                                        <p:tgtEl>
                                          <p:spTgt spid="25"/>
                                        </p:tgtEl>
                                      </p:cBhvr>
                                    </p:animEffect>
                                  </p:childTnLst>
                                </p:cTn>
                              </p:par>
                            </p:childTnLst>
                          </p:cTn>
                        </p:par>
                        <p:par>
                          <p:cTn id="108" fill="hold">
                            <p:stCondLst>
                              <p:cond delay="500"/>
                            </p:stCondLst>
                            <p:childTnLst>
                              <p:par>
                                <p:cTn id="109" presetID="3" presetClass="entr" presetSubtype="10" fill="hold" grpId="0" nodeType="afterEffect">
                                  <p:stCondLst>
                                    <p:cond delay="0"/>
                                  </p:stCondLst>
                                  <p:childTnLst>
                                    <p:set>
                                      <p:cBhvr>
                                        <p:cTn id="110" dur="1" fill="hold">
                                          <p:stCondLst>
                                            <p:cond delay="0"/>
                                          </p:stCondLst>
                                        </p:cTn>
                                        <p:tgtEl>
                                          <p:spTgt spid="40"/>
                                        </p:tgtEl>
                                        <p:attrNameLst>
                                          <p:attrName>style.visibility</p:attrName>
                                        </p:attrNameLst>
                                      </p:cBhvr>
                                      <p:to>
                                        <p:strVal val="visible"/>
                                      </p:to>
                                    </p:set>
                                    <p:animEffect transition="in" filter="blinds(horizontal)">
                                      <p:cBhvr>
                                        <p:cTn id="111" dur="500"/>
                                        <p:tgtEl>
                                          <p:spTgt spid="40"/>
                                        </p:tgtEl>
                                      </p:cBhvr>
                                    </p:animEffect>
                                  </p:childTnLst>
                                </p:cTn>
                              </p:par>
                            </p:childTnLst>
                          </p:cTn>
                        </p:par>
                        <p:par>
                          <p:cTn id="112" fill="hold">
                            <p:stCondLst>
                              <p:cond delay="1000"/>
                            </p:stCondLst>
                            <p:childTnLst>
                              <p:par>
                                <p:cTn id="113" presetID="3" presetClass="entr" presetSubtype="10" fill="hold" grpId="0" nodeType="afterEffect">
                                  <p:stCondLst>
                                    <p:cond delay="0"/>
                                  </p:stCondLst>
                                  <p:childTnLst>
                                    <p:set>
                                      <p:cBhvr>
                                        <p:cTn id="114" dur="1" fill="hold">
                                          <p:stCondLst>
                                            <p:cond delay="0"/>
                                          </p:stCondLst>
                                        </p:cTn>
                                        <p:tgtEl>
                                          <p:spTgt spid="12"/>
                                        </p:tgtEl>
                                        <p:attrNameLst>
                                          <p:attrName>style.visibility</p:attrName>
                                        </p:attrNameLst>
                                      </p:cBhvr>
                                      <p:to>
                                        <p:strVal val="visible"/>
                                      </p:to>
                                    </p:set>
                                    <p:animEffect transition="in" filter="blinds(horizontal)">
                                      <p:cBhvr>
                                        <p:cTn id="115" dur="500"/>
                                        <p:tgtEl>
                                          <p:spTgt spid="12"/>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nodeType="clickEffect">
                                  <p:stCondLst>
                                    <p:cond delay="0"/>
                                  </p:stCondLst>
                                  <p:childTnLst>
                                    <p:set>
                                      <p:cBhvr>
                                        <p:cTn id="119" dur="1" fill="hold">
                                          <p:stCondLst>
                                            <p:cond delay="0"/>
                                          </p:stCondLst>
                                        </p:cTn>
                                        <p:tgtEl>
                                          <p:spTgt spid="31"/>
                                        </p:tgtEl>
                                        <p:attrNameLst>
                                          <p:attrName>style.visibility</p:attrName>
                                        </p:attrNameLst>
                                      </p:cBhvr>
                                      <p:to>
                                        <p:strVal val="visible"/>
                                      </p:to>
                                    </p:set>
                                    <p:animEffect transition="in" filter="blinds(horizontal)">
                                      <p:cBhvr>
                                        <p:cTn id="120" dur="500"/>
                                        <p:tgtEl>
                                          <p:spTgt spid="31"/>
                                        </p:tgtEl>
                                      </p:cBhvr>
                                    </p:animEffect>
                                  </p:childTnLst>
                                </p:cTn>
                              </p:par>
                            </p:childTnLst>
                          </p:cTn>
                        </p:par>
                        <p:par>
                          <p:cTn id="121" fill="hold">
                            <p:stCondLst>
                              <p:cond delay="500"/>
                            </p:stCondLst>
                            <p:childTnLst>
                              <p:par>
                                <p:cTn id="122" presetID="3" presetClass="entr" presetSubtype="10" fill="hold" grpId="0" nodeType="afterEffect">
                                  <p:stCondLst>
                                    <p:cond delay="0"/>
                                  </p:stCondLst>
                                  <p:childTnLst>
                                    <p:set>
                                      <p:cBhvr>
                                        <p:cTn id="123" dur="1" fill="hold">
                                          <p:stCondLst>
                                            <p:cond delay="0"/>
                                          </p:stCondLst>
                                        </p:cTn>
                                        <p:tgtEl>
                                          <p:spTgt spid="47"/>
                                        </p:tgtEl>
                                        <p:attrNameLst>
                                          <p:attrName>style.visibility</p:attrName>
                                        </p:attrNameLst>
                                      </p:cBhvr>
                                      <p:to>
                                        <p:strVal val="visible"/>
                                      </p:to>
                                    </p:set>
                                    <p:animEffect transition="in" filter="blinds(horizontal)">
                                      <p:cBhvr>
                                        <p:cTn id="124" dur="500"/>
                                        <p:tgtEl>
                                          <p:spTgt spid="47"/>
                                        </p:tgtEl>
                                      </p:cBhvr>
                                    </p:animEffect>
                                  </p:childTnLst>
                                </p:cTn>
                              </p:par>
                            </p:childTnLst>
                          </p:cTn>
                        </p:par>
                        <p:par>
                          <p:cTn id="125" fill="hold">
                            <p:stCondLst>
                              <p:cond delay="1000"/>
                            </p:stCondLst>
                            <p:childTnLst>
                              <p:par>
                                <p:cTn id="126" presetID="3" presetClass="entr" presetSubtype="10" fill="hold" grpId="0" nodeType="afterEffect">
                                  <p:stCondLst>
                                    <p:cond delay="0"/>
                                  </p:stCondLst>
                                  <p:childTnLst>
                                    <p:set>
                                      <p:cBhvr>
                                        <p:cTn id="127" dur="1" fill="hold">
                                          <p:stCondLst>
                                            <p:cond delay="0"/>
                                          </p:stCondLst>
                                        </p:cTn>
                                        <p:tgtEl>
                                          <p:spTgt spid="19"/>
                                        </p:tgtEl>
                                        <p:attrNameLst>
                                          <p:attrName>style.visibility</p:attrName>
                                        </p:attrNameLst>
                                      </p:cBhvr>
                                      <p:to>
                                        <p:strVal val="visible"/>
                                      </p:to>
                                    </p:set>
                                    <p:animEffect transition="in" filter="blinds(horizontal)">
                                      <p:cBhvr>
                                        <p:cTn id="128" dur="500"/>
                                        <p:tgtEl>
                                          <p:spTgt spid="19"/>
                                        </p:tgtEl>
                                      </p:cBhvr>
                                    </p:animEffect>
                                  </p:childTnLst>
                                </p:cTn>
                              </p:par>
                            </p:childTnLst>
                          </p:cTn>
                        </p:par>
                      </p:childTnLst>
                    </p:cTn>
                  </p:par>
                  <p:par>
                    <p:cTn id="129" fill="hold">
                      <p:stCondLst>
                        <p:cond delay="indefinite"/>
                      </p:stCondLst>
                      <p:childTnLst>
                        <p:par>
                          <p:cTn id="130" fill="hold">
                            <p:stCondLst>
                              <p:cond delay="0"/>
                            </p:stCondLst>
                            <p:childTnLst>
                              <p:par>
                                <p:cTn id="131" presetID="3" presetClass="entr" presetSubtype="10" fill="hold" nodeType="clickEffect">
                                  <p:stCondLst>
                                    <p:cond delay="0"/>
                                  </p:stCondLst>
                                  <p:childTnLst>
                                    <p:set>
                                      <p:cBhvr>
                                        <p:cTn id="132" dur="1" fill="hold">
                                          <p:stCondLst>
                                            <p:cond delay="0"/>
                                          </p:stCondLst>
                                        </p:cTn>
                                        <p:tgtEl>
                                          <p:spTgt spid="26"/>
                                        </p:tgtEl>
                                        <p:attrNameLst>
                                          <p:attrName>style.visibility</p:attrName>
                                        </p:attrNameLst>
                                      </p:cBhvr>
                                      <p:to>
                                        <p:strVal val="visible"/>
                                      </p:to>
                                    </p:set>
                                    <p:animEffect transition="in" filter="blinds(horizontal)">
                                      <p:cBhvr>
                                        <p:cTn id="133" dur="500"/>
                                        <p:tgtEl>
                                          <p:spTgt spid="26"/>
                                        </p:tgtEl>
                                      </p:cBhvr>
                                    </p:animEffect>
                                  </p:childTnLst>
                                </p:cTn>
                              </p:par>
                            </p:childTnLst>
                          </p:cTn>
                        </p:par>
                        <p:par>
                          <p:cTn id="134" fill="hold">
                            <p:stCondLst>
                              <p:cond delay="500"/>
                            </p:stCondLst>
                            <p:childTnLst>
                              <p:par>
                                <p:cTn id="135" presetID="3" presetClass="entr" presetSubtype="10" fill="hold" grpId="0" nodeType="afterEffect">
                                  <p:stCondLst>
                                    <p:cond delay="0"/>
                                  </p:stCondLst>
                                  <p:childTnLst>
                                    <p:set>
                                      <p:cBhvr>
                                        <p:cTn id="136" dur="1" fill="hold">
                                          <p:stCondLst>
                                            <p:cond delay="0"/>
                                          </p:stCondLst>
                                        </p:cTn>
                                        <p:tgtEl>
                                          <p:spTgt spid="42"/>
                                        </p:tgtEl>
                                        <p:attrNameLst>
                                          <p:attrName>style.visibility</p:attrName>
                                        </p:attrNameLst>
                                      </p:cBhvr>
                                      <p:to>
                                        <p:strVal val="visible"/>
                                      </p:to>
                                    </p:set>
                                    <p:animEffect transition="in" filter="blinds(horizontal)">
                                      <p:cBhvr>
                                        <p:cTn id="137" dur="500"/>
                                        <p:tgtEl>
                                          <p:spTgt spid="42"/>
                                        </p:tgtEl>
                                      </p:cBhvr>
                                    </p:animEffect>
                                  </p:childTnLst>
                                </p:cTn>
                              </p:par>
                            </p:childTnLst>
                          </p:cTn>
                        </p:par>
                        <p:par>
                          <p:cTn id="138" fill="hold">
                            <p:stCondLst>
                              <p:cond delay="1000"/>
                            </p:stCondLst>
                            <p:childTnLst>
                              <p:par>
                                <p:cTn id="139" presetID="3" presetClass="entr" presetSubtype="10" fill="hold" grpId="0" nodeType="afterEffect">
                                  <p:stCondLst>
                                    <p:cond delay="0"/>
                                  </p:stCondLst>
                                  <p:childTnLst>
                                    <p:set>
                                      <p:cBhvr>
                                        <p:cTn id="140" dur="1" fill="hold">
                                          <p:stCondLst>
                                            <p:cond delay="0"/>
                                          </p:stCondLst>
                                        </p:cTn>
                                        <p:tgtEl>
                                          <p:spTgt spid="15"/>
                                        </p:tgtEl>
                                        <p:attrNameLst>
                                          <p:attrName>style.visibility</p:attrName>
                                        </p:attrNameLst>
                                      </p:cBhvr>
                                      <p:to>
                                        <p:strVal val="visible"/>
                                      </p:to>
                                    </p:set>
                                    <p:animEffect transition="in" filter="blinds(horizontal)">
                                      <p:cBhvr>
                                        <p:cTn id="141" dur="500"/>
                                        <p:tgtEl>
                                          <p:spTgt spid="15"/>
                                        </p:tgtEl>
                                      </p:cBhvr>
                                    </p:animEffect>
                                  </p:childTnLst>
                                </p:cTn>
                              </p:par>
                            </p:childTnLst>
                          </p:cTn>
                        </p:par>
                      </p:childTnLst>
                    </p:cTn>
                  </p:par>
                  <p:par>
                    <p:cTn id="142" fill="hold">
                      <p:stCondLst>
                        <p:cond delay="indefinite"/>
                      </p:stCondLst>
                      <p:childTnLst>
                        <p:par>
                          <p:cTn id="143" fill="hold">
                            <p:stCondLst>
                              <p:cond delay="0"/>
                            </p:stCondLst>
                            <p:childTnLst>
                              <p:par>
                                <p:cTn id="144" presetID="3" presetClass="entr" presetSubtype="10" fill="hold" grpId="0" nodeType="clickEffect">
                                  <p:stCondLst>
                                    <p:cond delay="0"/>
                                  </p:stCondLst>
                                  <p:childTnLst>
                                    <p:set>
                                      <p:cBhvr>
                                        <p:cTn id="145" dur="1" fill="hold">
                                          <p:stCondLst>
                                            <p:cond delay="0"/>
                                          </p:stCondLst>
                                        </p:cTn>
                                        <p:tgtEl>
                                          <p:spTgt spid="39"/>
                                        </p:tgtEl>
                                        <p:attrNameLst>
                                          <p:attrName>style.visibility</p:attrName>
                                        </p:attrNameLst>
                                      </p:cBhvr>
                                      <p:to>
                                        <p:strVal val="visible"/>
                                      </p:to>
                                    </p:set>
                                    <p:animEffect transition="in" filter="blinds(horizontal)">
                                      <p:cBhvr>
                                        <p:cTn id="146" dur="500"/>
                                        <p:tgtEl>
                                          <p:spTgt spid="39"/>
                                        </p:tgtEl>
                                      </p:cBhvr>
                                    </p:animEffect>
                                  </p:childTnLst>
                                </p:cTn>
                              </p:par>
                            </p:childTnLst>
                          </p:cTn>
                        </p:par>
                      </p:childTnLst>
                    </p:cTn>
                  </p:par>
                  <p:par>
                    <p:cTn id="147" fill="hold">
                      <p:stCondLst>
                        <p:cond delay="indefinite"/>
                      </p:stCondLst>
                      <p:childTnLst>
                        <p:par>
                          <p:cTn id="148" fill="hold">
                            <p:stCondLst>
                              <p:cond delay="0"/>
                            </p:stCondLst>
                            <p:childTnLst>
                              <p:par>
                                <p:cTn id="149" presetID="3" presetClass="entr" presetSubtype="10" fill="hold" nodeType="clickEffect">
                                  <p:stCondLst>
                                    <p:cond delay="0"/>
                                  </p:stCondLst>
                                  <p:childTnLst>
                                    <p:set>
                                      <p:cBhvr>
                                        <p:cTn id="150" dur="1" fill="hold">
                                          <p:stCondLst>
                                            <p:cond delay="0"/>
                                          </p:stCondLst>
                                        </p:cTn>
                                        <p:tgtEl>
                                          <p:spTgt spid="27"/>
                                        </p:tgtEl>
                                        <p:attrNameLst>
                                          <p:attrName>style.visibility</p:attrName>
                                        </p:attrNameLst>
                                      </p:cBhvr>
                                      <p:to>
                                        <p:strVal val="visible"/>
                                      </p:to>
                                    </p:set>
                                    <p:animEffect transition="in" filter="blinds(horizontal)">
                                      <p:cBhvr>
                                        <p:cTn id="151" dur="500"/>
                                        <p:tgtEl>
                                          <p:spTgt spid="27"/>
                                        </p:tgtEl>
                                      </p:cBhvr>
                                    </p:animEffect>
                                  </p:childTnLst>
                                </p:cTn>
                              </p:par>
                            </p:childTnLst>
                          </p:cTn>
                        </p:par>
                        <p:par>
                          <p:cTn id="152" fill="hold">
                            <p:stCondLst>
                              <p:cond delay="500"/>
                            </p:stCondLst>
                            <p:childTnLst>
                              <p:par>
                                <p:cTn id="153" presetID="3" presetClass="entr" presetSubtype="10" fill="hold" grpId="0" nodeType="afterEffect">
                                  <p:stCondLst>
                                    <p:cond delay="0"/>
                                  </p:stCondLst>
                                  <p:childTnLst>
                                    <p:set>
                                      <p:cBhvr>
                                        <p:cTn id="154" dur="1" fill="hold">
                                          <p:stCondLst>
                                            <p:cond delay="0"/>
                                          </p:stCondLst>
                                        </p:cTn>
                                        <p:tgtEl>
                                          <p:spTgt spid="43"/>
                                        </p:tgtEl>
                                        <p:attrNameLst>
                                          <p:attrName>style.visibility</p:attrName>
                                        </p:attrNameLst>
                                      </p:cBhvr>
                                      <p:to>
                                        <p:strVal val="visible"/>
                                      </p:to>
                                    </p:set>
                                    <p:animEffect transition="in" filter="blinds(horizontal)">
                                      <p:cBhvr>
                                        <p:cTn id="155" dur="500"/>
                                        <p:tgtEl>
                                          <p:spTgt spid="43"/>
                                        </p:tgtEl>
                                      </p:cBhvr>
                                    </p:animEffect>
                                  </p:childTnLst>
                                </p:cTn>
                              </p:par>
                            </p:childTnLst>
                          </p:cTn>
                        </p:par>
                      </p:childTnLst>
                    </p:cTn>
                  </p:par>
                  <p:par>
                    <p:cTn id="156" fill="hold">
                      <p:stCondLst>
                        <p:cond delay="indefinite"/>
                      </p:stCondLst>
                      <p:childTnLst>
                        <p:par>
                          <p:cTn id="157" fill="hold">
                            <p:stCondLst>
                              <p:cond delay="0"/>
                            </p:stCondLst>
                            <p:childTnLst>
                              <p:par>
                                <p:cTn id="158" presetID="3" presetClass="entr" presetSubtype="10" fill="hold" grpId="0" nodeType="clickEffect">
                                  <p:stCondLst>
                                    <p:cond delay="0"/>
                                  </p:stCondLst>
                                  <p:childTnLst>
                                    <p:set>
                                      <p:cBhvr>
                                        <p:cTn id="159" dur="1" fill="hold">
                                          <p:stCondLst>
                                            <p:cond delay="0"/>
                                          </p:stCondLst>
                                        </p:cTn>
                                        <p:tgtEl>
                                          <p:spTgt spid="49"/>
                                        </p:tgtEl>
                                        <p:attrNameLst>
                                          <p:attrName>style.visibility</p:attrName>
                                        </p:attrNameLst>
                                      </p:cBhvr>
                                      <p:to>
                                        <p:strVal val="visible"/>
                                      </p:to>
                                    </p:set>
                                    <p:animEffect transition="in" filter="blinds(horizontal)">
                                      <p:cBhvr>
                                        <p:cTn id="160" dur="500"/>
                                        <p:tgtEl>
                                          <p:spTgt spid="49"/>
                                        </p:tgtEl>
                                      </p:cBhvr>
                                    </p:animEffect>
                                  </p:childTnLst>
                                </p:cTn>
                              </p:par>
                            </p:childTnLst>
                          </p:cTn>
                        </p:par>
                        <p:par>
                          <p:cTn id="161" fill="hold">
                            <p:stCondLst>
                              <p:cond delay="500"/>
                            </p:stCondLst>
                            <p:childTnLst>
                              <p:par>
                                <p:cTn id="162" presetID="3" presetClass="entr" presetSubtype="10" fill="hold" nodeType="afterEffect">
                                  <p:stCondLst>
                                    <p:cond delay="0"/>
                                  </p:stCondLst>
                                  <p:childTnLst>
                                    <p:set>
                                      <p:cBhvr>
                                        <p:cTn id="163" dur="1" fill="hold">
                                          <p:stCondLst>
                                            <p:cond delay="0"/>
                                          </p:stCondLst>
                                        </p:cTn>
                                        <p:tgtEl>
                                          <p:spTgt spid="32"/>
                                        </p:tgtEl>
                                        <p:attrNameLst>
                                          <p:attrName>style.visibility</p:attrName>
                                        </p:attrNameLst>
                                      </p:cBhvr>
                                      <p:to>
                                        <p:strVal val="visible"/>
                                      </p:to>
                                    </p:set>
                                    <p:animEffect transition="in" filter="blinds(horizontal)">
                                      <p:cBhvr>
                                        <p:cTn id="164" dur="500"/>
                                        <p:tgtEl>
                                          <p:spTgt spid="32"/>
                                        </p:tgtEl>
                                      </p:cBhvr>
                                    </p:animEffect>
                                  </p:childTnLst>
                                </p:cTn>
                              </p:par>
                            </p:childTnLst>
                          </p:cTn>
                        </p:par>
                        <p:par>
                          <p:cTn id="165" fill="hold">
                            <p:stCondLst>
                              <p:cond delay="1000"/>
                            </p:stCondLst>
                            <p:childTnLst>
                              <p:par>
                                <p:cTn id="166" presetID="3" presetClass="entr" presetSubtype="10" fill="hold" grpId="0" nodeType="afterEffect">
                                  <p:stCondLst>
                                    <p:cond delay="0"/>
                                  </p:stCondLst>
                                  <p:childTnLst>
                                    <p:set>
                                      <p:cBhvr>
                                        <p:cTn id="167" dur="1" fill="hold">
                                          <p:stCondLst>
                                            <p:cond delay="0"/>
                                          </p:stCondLst>
                                        </p:cTn>
                                        <p:tgtEl>
                                          <p:spTgt spid="20"/>
                                        </p:tgtEl>
                                        <p:attrNameLst>
                                          <p:attrName>style.visibility</p:attrName>
                                        </p:attrNameLst>
                                      </p:cBhvr>
                                      <p:to>
                                        <p:strVal val="visible"/>
                                      </p:to>
                                    </p:set>
                                    <p:animEffect transition="in" filter="blinds(horizontal)">
                                      <p:cBhvr>
                                        <p:cTn id="168" dur="500"/>
                                        <p:tgtEl>
                                          <p:spTgt spid="20"/>
                                        </p:tgtEl>
                                      </p:cBhvr>
                                    </p:animEffect>
                                  </p:childTnLst>
                                </p:cTn>
                              </p:par>
                            </p:childTnLst>
                          </p:cTn>
                        </p:par>
                      </p:childTnLst>
                    </p:cTn>
                  </p:par>
                  <p:par>
                    <p:cTn id="169" fill="hold">
                      <p:stCondLst>
                        <p:cond delay="indefinite"/>
                      </p:stCondLst>
                      <p:childTnLst>
                        <p:par>
                          <p:cTn id="170" fill="hold">
                            <p:stCondLst>
                              <p:cond delay="0"/>
                            </p:stCondLst>
                            <p:childTnLst>
                              <p:par>
                                <p:cTn id="171" presetID="3" presetClass="entr" presetSubtype="10" fill="hold" grpId="0" nodeType="clickEffect">
                                  <p:stCondLst>
                                    <p:cond delay="0"/>
                                  </p:stCondLst>
                                  <p:childTnLst>
                                    <p:set>
                                      <p:cBhvr>
                                        <p:cTn id="172" dur="1" fill="hold">
                                          <p:stCondLst>
                                            <p:cond delay="0"/>
                                          </p:stCondLst>
                                        </p:cTn>
                                        <p:tgtEl>
                                          <p:spTgt spid="41"/>
                                        </p:tgtEl>
                                        <p:attrNameLst>
                                          <p:attrName>style.visibility</p:attrName>
                                        </p:attrNameLst>
                                      </p:cBhvr>
                                      <p:to>
                                        <p:strVal val="visible"/>
                                      </p:to>
                                    </p:set>
                                    <p:animEffect transition="in" filter="blinds(horizontal)">
                                      <p:cBhvr>
                                        <p:cTn id="173" dur="500"/>
                                        <p:tgtEl>
                                          <p:spTgt spid="41"/>
                                        </p:tgtEl>
                                      </p:cBhvr>
                                    </p:animEffect>
                                  </p:childTnLst>
                                </p:cTn>
                              </p:par>
                            </p:childTnLst>
                          </p:cTn>
                        </p:par>
                        <p:par>
                          <p:cTn id="174" fill="hold">
                            <p:stCondLst>
                              <p:cond delay="500"/>
                            </p:stCondLst>
                            <p:childTnLst>
                              <p:par>
                                <p:cTn id="175" presetID="3" presetClass="entr" presetSubtype="10" fill="hold" nodeType="afterEffect">
                                  <p:stCondLst>
                                    <p:cond delay="0"/>
                                  </p:stCondLst>
                                  <p:childTnLst>
                                    <p:set>
                                      <p:cBhvr>
                                        <p:cTn id="176" dur="1" fill="hold">
                                          <p:stCondLst>
                                            <p:cond delay="0"/>
                                          </p:stCondLst>
                                        </p:cTn>
                                        <p:tgtEl>
                                          <p:spTgt spid="34"/>
                                        </p:tgtEl>
                                        <p:attrNameLst>
                                          <p:attrName>style.visibility</p:attrName>
                                        </p:attrNameLst>
                                      </p:cBhvr>
                                      <p:to>
                                        <p:strVal val="visible"/>
                                      </p:to>
                                    </p:set>
                                    <p:animEffect transition="in" filter="blinds(horizontal)">
                                      <p:cBhvr>
                                        <p:cTn id="177" dur="500"/>
                                        <p:tgtEl>
                                          <p:spTgt spid="34"/>
                                        </p:tgtEl>
                                      </p:cBhvr>
                                    </p:animEffect>
                                  </p:childTnLst>
                                </p:cTn>
                              </p:par>
                            </p:childTnLst>
                          </p:cTn>
                        </p:par>
                      </p:childTnLst>
                    </p:cTn>
                  </p:par>
                  <p:par>
                    <p:cTn id="178" fill="hold">
                      <p:stCondLst>
                        <p:cond delay="indefinite"/>
                      </p:stCondLst>
                      <p:childTnLst>
                        <p:par>
                          <p:cTn id="179" fill="hold">
                            <p:stCondLst>
                              <p:cond delay="0"/>
                            </p:stCondLst>
                            <p:childTnLst>
                              <p:par>
                                <p:cTn id="180" presetID="3" presetClass="entr" presetSubtype="10" fill="hold" grpId="0" nodeType="clickEffect">
                                  <p:stCondLst>
                                    <p:cond delay="0"/>
                                  </p:stCondLst>
                                  <p:childTnLst>
                                    <p:set>
                                      <p:cBhvr>
                                        <p:cTn id="181" dur="1" fill="hold">
                                          <p:stCondLst>
                                            <p:cond delay="0"/>
                                          </p:stCondLst>
                                        </p:cTn>
                                        <p:tgtEl>
                                          <p:spTgt spid="48"/>
                                        </p:tgtEl>
                                        <p:attrNameLst>
                                          <p:attrName>style.visibility</p:attrName>
                                        </p:attrNameLst>
                                      </p:cBhvr>
                                      <p:to>
                                        <p:strVal val="visible"/>
                                      </p:to>
                                    </p:set>
                                    <p:animEffect transition="in" filter="blinds(horizontal)">
                                      <p:cBhvr>
                                        <p:cTn id="182" dur="500"/>
                                        <p:tgtEl>
                                          <p:spTgt spid="48"/>
                                        </p:tgtEl>
                                      </p:cBhvr>
                                    </p:animEffect>
                                  </p:childTnLst>
                                </p:cTn>
                              </p:par>
                            </p:childTnLst>
                          </p:cTn>
                        </p:par>
                        <p:par>
                          <p:cTn id="183" fill="hold">
                            <p:stCondLst>
                              <p:cond delay="500"/>
                            </p:stCondLst>
                            <p:childTnLst>
                              <p:par>
                                <p:cTn id="184" presetID="3" presetClass="entr" presetSubtype="10" fill="hold" nodeType="afterEffect">
                                  <p:stCondLst>
                                    <p:cond delay="0"/>
                                  </p:stCondLst>
                                  <p:childTnLst>
                                    <p:set>
                                      <p:cBhvr>
                                        <p:cTn id="185" dur="1" fill="hold">
                                          <p:stCondLst>
                                            <p:cond delay="0"/>
                                          </p:stCondLst>
                                        </p:cTn>
                                        <p:tgtEl>
                                          <p:spTgt spid="33"/>
                                        </p:tgtEl>
                                        <p:attrNameLst>
                                          <p:attrName>style.visibility</p:attrName>
                                        </p:attrNameLst>
                                      </p:cBhvr>
                                      <p:to>
                                        <p:strVal val="visible"/>
                                      </p:to>
                                    </p:set>
                                    <p:animEffect transition="in" filter="blinds(horizontal)">
                                      <p:cBhvr>
                                        <p:cTn id="186" dur="500"/>
                                        <p:tgtEl>
                                          <p:spTgt spid="33"/>
                                        </p:tgtEl>
                                      </p:cBhvr>
                                    </p:animEffect>
                                  </p:childTnLst>
                                </p:cTn>
                              </p:par>
                            </p:childTnLst>
                          </p:cTn>
                        </p:par>
                        <p:par>
                          <p:cTn id="187" fill="hold">
                            <p:stCondLst>
                              <p:cond delay="1000"/>
                            </p:stCondLst>
                            <p:childTnLst>
                              <p:par>
                                <p:cTn id="188" presetID="3" presetClass="entr" presetSubtype="10" fill="hold" nodeType="afterEffect">
                                  <p:stCondLst>
                                    <p:cond delay="0"/>
                                  </p:stCondLst>
                                  <p:childTnLst>
                                    <p:set>
                                      <p:cBhvr>
                                        <p:cTn id="189" dur="1" fill="hold">
                                          <p:stCondLst>
                                            <p:cond delay="0"/>
                                          </p:stCondLst>
                                        </p:cTn>
                                        <p:tgtEl>
                                          <p:spTgt spid="50"/>
                                        </p:tgtEl>
                                        <p:attrNameLst>
                                          <p:attrName>style.visibility</p:attrName>
                                        </p:attrNameLst>
                                      </p:cBhvr>
                                      <p:to>
                                        <p:strVal val="visible"/>
                                      </p:to>
                                    </p:set>
                                    <p:animEffect transition="in" filter="blinds(horizontal)">
                                      <p:cBhvr>
                                        <p:cTn id="190"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P spid="18" grpId="0" bldLvl="0" animBg="1"/>
      <p:bldP spid="19" grpId="0" bldLvl="0" animBg="1"/>
      <p:bldP spid="20" grpId="0" bldLvl="0" animBg="1"/>
      <p:bldP spid="35" grpId="0"/>
      <p:bldP spid="36" grpId="0"/>
      <p:bldP spid="37" grpId="0"/>
      <p:bldP spid="38" grpId="0"/>
      <p:bldP spid="39" grpId="0" bldLvl="0" animBg="1"/>
      <p:bldP spid="40" grpId="0"/>
      <p:bldP spid="41" grpId="0"/>
      <p:bldP spid="42" grpId="0" bldLvl="0" animBg="1"/>
      <p:bldP spid="43" grpId="0"/>
      <p:bldP spid="44" grpId="0"/>
      <p:bldP spid="45" grpId="0"/>
      <p:bldP spid="46" grpId="0"/>
      <p:bldP spid="47" grpId="0"/>
      <p:bldP spid="48" grpId="0"/>
      <p:bldP spid="49"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自底向上分析方法</a:t>
            </a:r>
            <a:r>
              <a:rPr lang="en-US" altLang="zh-CN" dirty="0"/>
              <a:t>—LR</a:t>
            </a:r>
            <a:r>
              <a:rPr lang="zh-CN" altLang="en-US" dirty="0"/>
              <a:t>分析</a:t>
            </a:r>
            <a:endParaRPr lang="zh-CN" altLang="en-US" dirty="0"/>
          </a:p>
        </p:txBody>
      </p:sp>
      <p:sp>
        <p:nvSpPr>
          <p:cNvPr id="5" name="Rectangle 5"/>
          <p:cNvSpPr/>
          <p:nvPr/>
        </p:nvSpPr>
        <p:spPr>
          <a:xfrm>
            <a:off x="206375" y="2203450"/>
            <a:ext cx="10604500" cy="503555"/>
          </a:xfrm>
          <a:prstGeom prst="rect">
            <a:avLst/>
          </a:prstGeom>
          <a:noFill/>
          <a:ln w="9525">
            <a:noFill/>
          </a:ln>
        </p:spPr>
        <p:txBody>
          <a:bodyPr anchor="t"/>
          <a:p>
            <a:pPr marL="1714500" lvl="3" indent="-342900" algn="l" rtl="0" eaLnBrk="1" fontAlgn="base" hangingPunct="1">
              <a:lnSpc>
                <a:spcPct val="125000"/>
              </a:lnSpc>
              <a:spcBef>
                <a:spcPct val="20000"/>
              </a:spcBef>
              <a:spcAft>
                <a:spcPct val="0"/>
              </a:spcAft>
              <a:buClr>
                <a:schemeClr val="accent2"/>
              </a:buClr>
              <a:buSzPct val="55000"/>
              <a:buFont typeface="Wingdings" panose="05000000000000000000" charset="0"/>
              <a:buChar char="ü"/>
            </a:pPr>
            <a:r>
              <a:rPr lang="zh-CN" altLang="en-US" sz="32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初态是活前缀 </a:t>
            </a:r>
            <a:r>
              <a:rPr lang="en-US" altLang="zh-CN" sz="32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ε </a:t>
            </a:r>
            <a:r>
              <a:rPr lang="zh-CN" altLang="en-US" sz="32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的有效项目集</a:t>
            </a:r>
            <a:endParaRPr lang="zh-CN" altLang="en-US" sz="32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63492" name="Rectangle 6"/>
          <p:cNvSpPr/>
          <p:nvPr/>
        </p:nvSpPr>
        <p:spPr>
          <a:xfrm>
            <a:off x="133350" y="1133475"/>
            <a:ext cx="6048375" cy="649288"/>
          </a:xfrm>
          <a:prstGeom prst="rect">
            <a:avLst/>
          </a:prstGeom>
          <a:noFill/>
          <a:ln w="9525">
            <a:noFill/>
          </a:ln>
        </p:spPr>
        <p:txBody>
          <a:bodyPr anchor="t"/>
          <a:p>
            <a:pPr marL="1371600" lvl="2" indent="-457200" algn="l" rtl="0" eaLnBrk="1" fontAlgn="base" hangingPunct="1">
              <a:lnSpc>
                <a:spcPct val="125000"/>
              </a:lnSpc>
              <a:spcBef>
                <a:spcPct val="20000"/>
              </a:spcBef>
              <a:spcAft>
                <a:spcPct val="0"/>
              </a:spcAft>
              <a:buClr>
                <a:schemeClr val="folHlink"/>
              </a:buClr>
              <a:buSzPct val="50000"/>
              <a:buFont typeface="Wingdings" panose="05000000000000000000" charset="0"/>
              <a:buChar char="l"/>
            </a:pPr>
            <a:r>
              <a:rPr lang="zh-CN" altLang="en-US" sz="3600" dirty="0">
                <a:solidFill>
                  <a:schemeClr val="tx1"/>
                </a:solidFill>
                <a:latin typeface="华文新魏" panose="02010800040101010101" pitchFamily="2" charset="-122"/>
                <a:ea typeface="华文新魏" panose="02010800040101010101" pitchFamily="2" charset="-122"/>
              </a:rPr>
              <a:t>活前缀的</a:t>
            </a:r>
            <a:r>
              <a:rPr lang="zh-CN" altLang="en-US" sz="3600" u="sng" dirty="0">
                <a:ln w="22225">
                  <a:solidFill>
                    <a:schemeClr val="accent2"/>
                  </a:solidFill>
                  <a:prstDash val="solid"/>
                </a:ln>
                <a:solidFill>
                  <a:schemeClr val="accent2">
                    <a:lumMod val="40000"/>
                    <a:lumOff val="60000"/>
                  </a:schemeClr>
                </a:solidFill>
                <a:effectLst/>
                <a:latin typeface="华文新魏" panose="02010800040101010101" pitchFamily="2" charset="-122"/>
                <a:ea typeface="华文新魏" panose="02010800040101010101" pitchFamily="2" charset="-122"/>
              </a:rPr>
              <a:t>有效项目集</a:t>
            </a:r>
            <a:endParaRPr lang="zh-CN" altLang="en-US" sz="3600" u="sng" dirty="0">
              <a:ln w="22225">
                <a:solidFill>
                  <a:schemeClr val="accent2"/>
                </a:solidFill>
                <a:prstDash val="solid"/>
              </a:ln>
              <a:solidFill>
                <a:schemeClr val="accent2">
                  <a:lumMod val="40000"/>
                  <a:lumOff val="60000"/>
                </a:schemeClr>
              </a:solidFill>
              <a:effectLst/>
              <a:latin typeface="华文新魏" panose="02010800040101010101" pitchFamily="2" charset="-122"/>
              <a:ea typeface="华文新魏" panose="02010800040101010101" pitchFamily="2" charset="-122"/>
            </a:endParaRPr>
          </a:p>
        </p:txBody>
      </p:sp>
      <p:sp>
        <p:nvSpPr>
          <p:cNvPr id="7" name="Rectangle 7"/>
          <p:cNvSpPr/>
          <p:nvPr/>
        </p:nvSpPr>
        <p:spPr>
          <a:xfrm>
            <a:off x="206375" y="2995930"/>
            <a:ext cx="10417175" cy="1169670"/>
          </a:xfrm>
          <a:prstGeom prst="rect">
            <a:avLst/>
          </a:prstGeom>
          <a:noFill/>
          <a:ln w="9525">
            <a:noFill/>
          </a:ln>
        </p:spPr>
        <p:txBody>
          <a:bodyPr anchor="t"/>
          <a:p>
            <a:pPr marL="1714500" lvl="3" indent="-342900" algn="l" rtl="0" eaLnBrk="1" fontAlgn="base" hangingPunct="1">
              <a:lnSpc>
                <a:spcPct val="125000"/>
              </a:lnSpc>
              <a:spcBef>
                <a:spcPct val="20000"/>
              </a:spcBef>
              <a:spcAft>
                <a:spcPct val="0"/>
              </a:spcAft>
              <a:buClr>
                <a:schemeClr val="accent2"/>
              </a:buClr>
              <a:buSzPct val="55000"/>
              <a:buFont typeface="Wingdings" panose="05000000000000000000" charset="0"/>
              <a:buChar char="ü"/>
            </a:pPr>
            <a:r>
              <a:rPr lang="zh-CN" altLang="en-US" sz="32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活前缀 </a:t>
            </a:r>
            <a:r>
              <a:rPr lang="en-US" altLang="zh-CN" sz="32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γ </a:t>
            </a:r>
            <a:r>
              <a:rPr lang="zh-CN" altLang="en-US" sz="32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的有效项目集是从初态出发经过 </a:t>
            </a:r>
            <a:r>
              <a:rPr lang="en-US" altLang="zh-CN" sz="32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γ </a:t>
            </a:r>
            <a:r>
              <a:rPr lang="zh-CN" altLang="en-US" sz="32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道路所到达的那个状态所代表的项目集</a:t>
            </a:r>
            <a:endParaRPr lang="zh-CN" altLang="en-US" sz="32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3" name="圆角矩形标注 2"/>
          <p:cNvSpPr/>
          <p:nvPr/>
        </p:nvSpPr>
        <p:spPr>
          <a:xfrm>
            <a:off x="8592185" y="4925060"/>
            <a:ext cx="2859405" cy="1278890"/>
          </a:xfrm>
          <a:prstGeom prst="wedgeRoundRectCallout">
            <a:avLst>
              <a:gd name="adj1" fmla="val -47757"/>
              <a:gd name="adj2" fmla="val -96325"/>
              <a:gd name="adj3" fmla="val 16667"/>
            </a:avLst>
          </a:prstGeom>
          <a:solidFill>
            <a:schemeClr val="accent2">
              <a:lumMod val="40000"/>
              <a:lumOff val="60000"/>
            </a:schemeClr>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p>
            <a:pPr marL="0" marR="0" lvl="3" indent="0" algn="l" defTabSz="914400" rtl="0" eaLnBrk="1" fontAlgn="base" latinLnBrk="0" hangingPunct="1">
              <a:lnSpc>
                <a:spcPct val="100000"/>
              </a:lnSpc>
              <a:spcBef>
                <a:spcPct val="0"/>
              </a:spcBef>
              <a:spcAft>
                <a:spcPct val="0"/>
              </a:spcAft>
              <a:buClrTx/>
              <a:buSzTx/>
              <a:buFontTx/>
              <a:buNone/>
            </a:pPr>
            <a:r>
              <a:rPr lang="zh-CN" altLang="en-US" sz="24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sym typeface="+mn-ea"/>
              </a:rPr>
              <a:t>根据当前活前缀的</a:t>
            </a:r>
            <a:endParaRPr lang="zh-CN" altLang="en-US" sz="24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sym typeface="+mn-ea"/>
            </a:endParaRPr>
          </a:p>
          <a:p>
            <a:pPr marL="0" marR="0" lvl="3" indent="0" algn="l" defTabSz="914400" rtl="0" eaLnBrk="1" fontAlgn="base" latinLnBrk="0" hangingPunct="1">
              <a:lnSpc>
                <a:spcPct val="100000"/>
              </a:lnSpc>
              <a:spcBef>
                <a:spcPct val="0"/>
              </a:spcBef>
              <a:spcAft>
                <a:spcPct val="0"/>
              </a:spcAft>
              <a:buClrTx/>
              <a:buSzTx/>
              <a:buFontTx/>
              <a:buNone/>
            </a:pPr>
            <a:r>
              <a:rPr lang="zh-CN" altLang="en-US" sz="24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sym typeface="+mn-ea"/>
              </a:rPr>
              <a:t>有效项目集确定</a:t>
            </a:r>
            <a:endParaRPr lang="zh-CN" altLang="en-US" sz="24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sym typeface="+mn-ea"/>
            </a:endParaRPr>
          </a:p>
          <a:p>
            <a:pPr marL="0" marR="0" lvl="3" indent="0" algn="l" defTabSz="914400" rtl="0" eaLnBrk="1" fontAlgn="base" latinLnBrk="0" hangingPunct="1">
              <a:lnSpc>
                <a:spcPct val="100000"/>
              </a:lnSpc>
              <a:spcBef>
                <a:spcPct val="0"/>
              </a:spcBef>
              <a:spcAft>
                <a:spcPct val="0"/>
              </a:spcAft>
              <a:buClrTx/>
              <a:buSzTx/>
              <a:buFontTx/>
              <a:buNone/>
            </a:pPr>
            <a:r>
              <a:rPr lang="zh-CN" altLang="en-US" sz="24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sym typeface="+mn-ea"/>
              </a:rPr>
              <a:t>下一步的分析动作</a:t>
            </a:r>
            <a:endParaRPr kumimoji="0" lang="zh-CN" altLang="en-US" sz="2400" b="0" i="0" u="none" strike="noStrike" cap="none" normalizeH="0" baseline="0">
              <a:ln>
                <a:noFill/>
              </a:ln>
              <a:solidFill>
                <a:schemeClr val="tx1"/>
              </a:solidFill>
              <a:effectLst/>
              <a:latin typeface="Lucida Sans" panose="020B0602030504020204" pitchFamily="-65" charset="0"/>
            </a:endParaRPr>
          </a:p>
        </p:txBody>
      </p:sp>
      <p:sp>
        <p:nvSpPr>
          <p:cNvPr id="6" name="文本框 5"/>
          <p:cNvSpPr txBox="1"/>
          <p:nvPr/>
        </p:nvSpPr>
        <p:spPr>
          <a:xfrm>
            <a:off x="3060700" y="5334000"/>
            <a:ext cx="5364480" cy="460375"/>
          </a:xfrm>
          <a:prstGeom prst="rect">
            <a:avLst/>
          </a:prstGeom>
          <a:solidFill>
            <a:schemeClr val="tx2">
              <a:lumMod val="20000"/>
              <a:lumOff val="80000"/>
            </a:schemeClr>
          </a:solidFill>
        </p:spPr>
        <p:txBody>
          <a:bodyPr wrap="none" rtlCol="0" anchor="t">
            <a:spAutoFit/>
          </a:bodyPr>
          <a:p>
            <a:r>
              <a:rPr lang="zh-CN" altLang="en-US" sz="2400" dirty="0">
                <a:latin typeface="+mn-lt"/>
              </a:rPr>
              <a:t>！！！</a:t>
            </a:r>
            <a:r>
              <a:rPr lang="zh-CN" altLang="en-US" sz="2400" u="sng" dirty="0">
                <a:solidFill>
                  <a:schemeClr val="tx1"/>
                </a:solidFill>
                <a:effectLst>
                  <a:outerShdw blurRad="38100" dist="19050" dir="2700000" algn="tl" rotWithShape="0">
                    <a:schemeClr val="dk1">
                      <a:alpha val="40000"/>
                    </a:schemeClr>
                  </a:outerShdw>
                </a:effectLst>
                <a:latin typeface="+mn-lt"/>
              </a:rPr>
              <a:t>分析过程中栈中符号串是活前缀</a:t>
            </a:r>
            <a:endParaRPr lang="zh-CN" altLang="en-US" sz="2400" u="sng" dirty="0">
              <a:solidFill>
                <a:schemeClr val="tx1"/>
              </a:solidFill>
              <a:effectLst>
                <a:outerShdw blurRad="38100" dist="19050" dir="2700000" algn="tl" rotWithShape="0">
                  <a:schemeClr val="dk1">
                    <a:alpha val="40000"/>
                  </a:schemeClr>
                </a:outerShdw>
              </a:effectLst>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3" grpId="0" animBg="1"/>
      <p:bldP spid="3" grpId="1"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46315" y="6356176"/>
            <a:ext cx="2641600" cy="457200"/>
          </a:xfrm>
        </p:spPr>
        <p:txBody>
          <a:bodyPr/>
          <a:lstStyle/>
          <a:p>
            <a:fld id="{91F816EA-24CC-2048-859A-C5EA9F275392}" type="slidenum">
              <a:rPr lang="en-US" smtClean="0"/>
            </a:fld>
            <a:endParaRPr lang="en-US" dirty="0"/>
          </a:p>
        </p:txBody>
      </p:sp>
      <p:sp>
        <p:nvSpPr>
          <p:cNvPr id="64513" name="Rectangle 3"/>
          <p:cNvSpPr/>
          <p:nvPr/>
        </p:nvSpPr>
        <p:spPr>
          <a:xfrm>
            <a:off x="1893888" y="2924175"/>
            <a:ext cx="1512887" cy="1382713"/>
          </a:xfrm>
          <a:prstGeom prst="rect">
            <a:avLst/>
          </a:prstGeom>
          <a:noFill/>
          <a:ln w="9525" cap="flat" cmpd="sng">
            <a:solidFill>
              <a:schemeClr val="tx1"/>
            </a:solidFill>
            <a:prstDash val="solid"/>
            <a:miter/>
            <a:headEnd type="none" w="med" len="med"/>
            <a:tailEnd type="none" w="med" len="med"/>
          </a:ln>
        </p:spPr>
        <p:txBody>
          <a:bodyPr wrap="none" anchor="ctr"/>
          <a:p>
            <a:r>
              <a:rPr lang="en-US" altLang="zh-CN" sz="2000" dirty="0">
                <a:latin typeface="楷体_GB2312" pitchFamily="49" charset="-122"/>
                <a:ea typeface="楷体_GB2312" pitchFamily="49" charset="-122"/>
                <a:sym typeface="Symbol" panose="05050102010706020507" pitchFamily="18" charset="2"/>
              </a:rPr>
              <a:t>I</a:t>
            </a:r>
            <a:r>
              <a:rPr lang="en-US" altLang="zh-CN" sz="2000" baseline="-25000" dirty="0">
                <a:latin typeface="楷体_GB2312" pitchFamily="49" charset="-122"/>
                <a:ea typeface="楷体_GB2312" pitchFamily="49" charset="-122"/>
                <a:sym typeface="Symbol" panose="05050102010706020507" pitchFamily="18" charset="2"/>
              </a:rPr>
              <a:t>0</a:t>
            </a:r>
            <a:r>
              <a:rPr lang="en-US" altLang="zh-CN" sz="2000" dirty="0">
                <a:latin typeface="楷体_GB2312" pitchFamily="49" charset="-122"/>
                <a:ea typeface="楷体_GB2312" pitchFamily="49" charset="-122"/>
                <a:sym typeface="Symbol" panose="05050102010706020507" pitchFamily="18" charset="2"/>
              </a:rPr>
              <a:t>:</a:t>
            </a:r>
            <a:br>
              <a:rPr lang="en-US" altLang="zh-CN" sz="2000" dirty="0">
                <a:latin typeface="楷体_GB2312" pitchFamily="49" charset="-122"/>
                <a:ea typeface="楷体_GB2312" pitchFamily="49" charset="-122"/>
                <a:sym typeface="Symbol" panose="05050102010706020507" pitchFamily="18" charset="2"/>
              </a:rPr>
            </a:br>
            <a:r>
              <a:rPr lang="en-US" altLang="zh-CN" sz="2000" dirty="0">
                <a:latin typeface="楷体_GB2312" pitchFamily="49" charset="-122"/>
                <a:ea typeface="楷体_GB2312" pitchFamily="49" charset="-122"/>
                <a:sym typeface="Symbol" panose="05050102010706020507" pitchFamily="18" charset="2"/>
              </a:rPr>
              <a:t>S</a:t>
            </a:r>
            <a:r>
              <a:rPr lang="en-US" altLang="zh-CN" sz="2000" dirty="0">
                <a:latin typeface="Comic Sans MS" panose="030F0702030302020204" pitchFamily="66" charset="0"/>
                <a:ea typeface="楷体_GB2312" pitchFamily="49" charset="-122"/>
                <a:sym typeface="Symbol" panose="05050102010706020507" pitchFamily="18" charset="2"/>
              </a:rPr>
              <a:t>‘</a:t>
            </a:r>
            <a:r>
              <a:rPr lang="en-US" altLang="zh-CN" sz="2000" dirty="0">
                <a:latin typeface="楷体_GB2312" pitchFamily="49" charset="-122"/>
                <a:ea typeface="楷体_GB2312" pitchFamily="49" charset="-122"/>
                <a:sym typeface="Symbol" panose="05050102010706020507" pitchFamily="18" charset="2"/>
              </a:rPr>
              <a:t> </a:t>
            </a:r>
            <a:r>
              <a:rPr lang="en-US" altLang="zh-CN" sz="2000" dirty="0">
                <a:latin typeface="楷体_GB2312" pitchFamily="49" charset="-122"/>
                <a:ea typeface="楷体_GB2312" pitchFamily="49" charset="-122"/>
              </a:rPr>
              <a:t>→ </a:t>
            </a:r>
            <a:r>
              <a:rPr lang="en-US" altLang="zh-CN" sz="2000" dirty="0">
                <a:latin typeface="Times New Roman" panose="02020603050405020304" charset="0"/>
                <a:ea typeface="楷体_GB2312" pitchFamily="49" charset="-122"/>
              </a:rPr>
              <a:t>•</a:t>
            </a:r>
            <a:r>
              <a:rPr lang="en-US" altLang="zh-CN" sz="2000" dirty="0">
                <a:latin typeface="楷体_GB2312" pitchFamily="49" charset="-122"/>
                <a:ea typeface="楷体_GB2312" pitchFamily="49" charset="-122"/>
                <a:sym typeface="Symbol" panose="05050102010706020507" pitchFamily="18" charset="2"/>
              </a:rPr>
              <a:t>S</a:t>
            </a:r>
            <a:br>
              <a:rPr lang="en-US" altLang="zh-CN" sz="2000" dirty="0">
                <a:latin typeface="楷体_GB2312" pitchFamily="49" charset="-122"/>
                <a:ea typeface="楷体_GB2312" pitchFamily="49" charset="-122"/>
                <a:sym typeface="Symbol" panose="05050102010706020507" pitchFamily="18" charset="2"/>
              </a:rPr>
            </a:br>
            <a:r>
              <a:rPr lang="en-US" altLang="zh-CN" sz="2000" dirty="0">
                <a:latin typeface="楷体_GB2312" pitchFamily="49" charset="-122"/>
                <a:ea typeface="楷体_GB2312" pitchFamily="49" charset="-122"/>
                <a:sym typeface="Symbol" panose="05050102010706020507" pitchFamily="18" charset="2"/>
              </a:rPr>
              <a:t>S </a:t>
            </a:r>
            <a:r>
              <a:rPr lang="en-US" altLang="zh-CN" sz="2000" dirty="0">
                <a:latin typeface="楷体_GB2312" pitchFamily="49" charset="-122"/>
                <a:ea typeface="楷体_GB2312" pitchFamily="49" charset="-122"/>
              </a:rPr>
              <a:t>→ </a:t>
            </a:r>
            <a:r>
              <a:rPr lang="en-US" altLang="zh-CN" sz="2000" dirty="0">
                <a:latin typeface="Times New Roman" panose="02020603050405020304" charset="0"/>
                <a:ea typeface="楷体_GB2312" pitchFamily="49" charset="-122"/>
              </a:rPr>
              <a:t>•</a:t>
            </a:r>
            <a:r>
              <a:rPr lang="en-US" altLang="zh-CN" sz="2000" dirty="0">
                <a:latin typeface="楷体_GB2312" pitchFamily="49" charset="-122"/>
                <a:ea typeface="楷体_GB2312" pitchFamily="49" charset="-122"/>
              </a:rPr>
              <a:t>aA</a:t>
            </a:r>
            <a:endParaRPr lang="en-US" altLang="zh-CN" sz="2000" dirty="0">
              <a:latin typeface="楷体_GB2312" pitchFamily="49" charset="-122"/>
              <a:ea typeface="楷体_GB2312" pitchFamily="49" charset="-122"/>
            </a:endParaRPr>
          </a:p>
          <a:p>
            <a:r>
              <a:rPr lang="en-US" altLang="zh-CN" sz="2000" dirty="0">
                <a:latin typeface="华文新魏" panose="02010800040101010101" pitchFamily="2" charset="-122"/>
                <a:sym typeface="Symbol" panose="05050102010706020507" pitchFamily="18" charset="2"/>
              </a:rPr>
              <a:t>S </a:t>
            </a:r>
            <a:r>
              <a:rPr lang="en-US" altLang="zh-CN" sz="2000" dirty="0">
                <a:latin typeface="华文新魏" panose="02010800040101010101" pitchFamily="2" charset="-122"/>
              </a:rPr>
              <a:t>→ </a:t>
            </a:r>
            <a:r>
              <a:rPr lang="en-US" altLang="zh-CN" sz="2000" dirty="0">
                <a:latin typeface="Times New Roman" panose="02020603050405020304" charset="0"/>
              </a:rPr>
              <a:t>•</a:t>
            </a:r>
            <a:r>
              <a:rPr lang="en-US" altLang="zh-CN" sz="2000" dirty="0">
                <a:latin typeface="华文新魏" panose="02010800040101010101" pitchFamily="2" charset="-122"/>
              </a:rPr>
              <a:t>bB</a:t>
            </a:r>
            <a:endParaRPr lang="en-US" altLang="zh-CN" sz="1800" dirty="0">
              <a:latin typeface="楷体_GB2312" pitchFamily="49" charset="-122"/>
              <a:ea typeface="楷体_GB2312" pitchFamily="49" charset="-122"/>
            </a:endParaRPr>
          </a:p>
        </p:txBody>
      </p:sp>
      <p:sp>
        <p:nvSpPr>
          <p:cNvPr id="64514" name="Line 4"/>
          <p:cNvSpPr/>
          <p:nvPr/>
        </p:nvSpPr>
        <p:spPr>
          <a:xfrm>
            <a:off x="1462088" y="3644900"/>
            <a:ext cx="381000" cy="0"/>
          </a:xfrm>
          <a:prstGeom prst="line">
            <a:avLst/>
          </a:prstGeom>
          <a:ln w="28575" cap="flat" cmpd="sng">
            <a:solidFill>
              <a:schemeClr val="tx1"/>
            </a:solidFill>
            <a:prstDash val="solid"/>
            <a:round/>
            <a:headEnd type="none" w="med" len="med"/>
            <a:tailEnd type="triangle" w="med" len="med"/>
          </a:ln>
        </p:spPr>
      </p:sp>
      <p:sp>
        <p:nvSpPr>
          <p:cNvPr id="64515" name="Rectangle 5"/>
          <p:cNvSpPr/>
          <p:nvPr/>
        </p:nvSpPr>
        <p:spPr>
          <a:xfrm>
            <a:off x="4197350" y="188913"/>
            <a:ext cx="1512888" cy="138271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r>
              <a:rPr lang="en-US" altLang="zh-CN" sz="2000" dirty="0">
                <a:latin typeface="楷体_GB2312" pitchFamily="49" charset="-122"/>
                <a:ea typeface="楷体_GB2312" pitchFamily="49" charset="-122"/>
                <a:sym typeface="Symbol" panose="05050102010706020507" pitchFamily="18" charset="2"/>
              </a:rPr>
              <a:t>I</a:t>
            </a:r>
            <a:r>
              <a:rPr lang="en-US" altLang="zh-CN" sz="2000" baseline="-25000" dirty="0">
                <a:latin typeface="楷体_GB2312" pitchFamily="49" charset="-122"/>
                <a:ea typeface="楷体_GB2312" pitchFamily="49" charset="-122"/>
                <a:sym typeface="Symbol" panose="05050102010706020507" pitchFamily="18" charset="2"/>
              </a:rPr>
              <a:t>4</a:t>
            </a:r>
            <a:r>
              <a:rPr lang="en-US" altLang="zh-CN" sz="2000" dirty="0">
                <a:latin typeface="楷体_GB2312" pitchFamily="49" charset="-122"/>
                <a:ea typeface="楷体_GB2312" pitchFamily="49" charset="-122"/>
                <a:sym typeface="Symbol" panose="05050102010706020507" pitchFamily="18" charset="2"/>
              </a:rPr>
              <a:t>:</a:t>
            </a:r>
            <a:br>
              <a:rPr lang="en-US" altLang="zh-CN" sz="2000" dirty="0">
                <a:latin typeface="楷体_GB2312" pitchFamily="49" charset="-122"/>
                <a:ea typeface="楷体_GB2312" pitchFamily="49" charset="-122"/>
                <a:sym typeface="Symbol" panose="05050102010706020507" pitchFamily="18" charset="2"/>
              </a:rPr>
            </a:br>
            <a:r>
              <a:rPr lang="en-US" altLang="zh-CN" sz="2000" dirty="0">
                <a:latin typeface="楷体_GB2312" pitchFamily="49" charset="-122"/>
                <a:ea typeface="楷体_GB2312" pitchFamily="49" charset="-122"/>
                <a:sym typeface="Symbol" panose="05050102010706020507" pitchFamily="18" charset="2"/>
              </a:rPr>
              <a:t>A </a:t>
            </a:r>
            <a:r>
              <a:rPr lang="en-US" altLang="zh-CN" sz="2000" dirty="0">
                <a:latin typeface="楷体_GB2312" pitchFamily="49" charset="-122"/>
                <a:ea typeface="楷体_GB2312" pitchFamily="49" charset="-122"/>
              </a:rPr>
              <a:t>→ c</a:t>
            </a:r>
            <a:r>
              <a:rPr lang="en-US" altLang="zh-CN" sz="2000" dirty="0">
                <a:latin typeface="Times New Roman" panose="02020603050405020304" charset="0"/>
                <a:ea typeface="楷体_GB2312" pitchFamily="49" charset="-122"/>
              </a:rPr>
              <a:t>•</a:t>
            </a:r>
            <a:r>
              <a:rPr lang="en-US" altLang="zh-CN" sz="2000" dirty="0">
                <a:latin typeface="楷体_GB2312" pitchFamily="49" charset="-122"/>
                <a:ea typeface="楷体_GB2312" pitchFamily="49" charset="-122"/>
                <a:sym typeface="Symbol" panose="05050102010706020507" pitchFamily="18" charset="2"/>
              </a:rPr>
              <a:t>A</a:t>
            </a:r>
            <a:br>
              <a:rPr lang="en-US" altLang="zh-CN" sz="2000" dirty="0">
                <a:latin typeface="楷体_GB2312" pitchFamily="49" charset="-122"/>
                <a:ea typeface="楷体_GB2312" pitchFamily="49" charset="-122"/>
                <a:sym typeface="Symbol" panose="05050102010706020507" pitchFamily="18" charset="2"/>
              </a:rPr>
            </a:br>
            <a:r>
              <a:rPr lang="en-US" altLang="zh-CN" sz="2000" dirty="0">
                <a:latin typeface="楷体_GB2312" pitchFamily="49" charset="-122"/>
                <a:ea typeface="楷体_GB2312" pitchFamily="49" charset="-122"/>
                <a:sym typeface="Symbol" panose="05050102010706020507" pitchFamily="18" charset="2"/>
              </a:rPr>
              <a:t>A </a:t>
            </a:r>
            <a:r>
              <a:rPr lang="en-US" altLang="zh-CN" sz="2000" dirty="0">
                <a:latin typeface="楷体_GB2312" pitchFamily="49" charset="-122"/>
                <a:ea typeface="楷体_GB2312" pitchFamily="49" charset="-122"/>
              </a:rPr>
              <a:t>→ </a:t>
            </a:r>
            <a:r>
              <a:rPr lang="en-US" altLang="zh-CN" sz="2000" dirty="0">
                <a:latin typeface="Times New Roman" panose="02020603050405020304" charset="0"/>
                <a:ea typeface="楷体_GB2312" pitchFamily="49" charset="-122"/>
              </a:rPr>
              <a:t>•</a:t>
            </a:r>
            <a:r>
              <a:rPr lang="en-US" altLang="zh-CN" sz="2000" dirty="0">
                <a:latin typeface="楷体_GB2312" pitchFamily="49" charset="-122"/>
                <a:ea typeface="楷体_GB2312" pitchFamily="49" charset="-122"/>
              </a:rPr>
              <a:t>cA</a:t>
            </a:r>
            <a:endParaRPr lang="en-US" altLang="zh-CN" sz="2000" dirty="0">
              <a:latin typeface="楷体_GB2312" pitchFamily="49" charset="-122"/>
              <a:ea typeface="楷体_GB2312" pitchFamily="49" charset="-122"/>
            </a:endParaRPr>
          </a:p>
          <a:p>
            <a:r>
              <a:rPr lang="en-US" altLang="zh-CN" sz="2000" dirty="0">
                <a:latin typeface="华文新魏" panose="02010800040101010101" pitchFamily="2" charset="-122"/>
                <a:sym typeface="Symbol" panose="05050102010706020507" pitchFamily="18" charset="2"/>
              </a:rPr>
              <a:t>A </a:t>
            </a:r>
            <a:r>
              <a:rPr lang="en-US" altLang="zh-CN" sz="2000" dirty="0">
                <a:latin typeface="华文新魏" panose="02010800040101010101" pitchFamily="2" charset="-122"/>
              </a:rPr>
              <a:t>→ </a:t>
            </a:r>
            <a:r>
              <a:rPr lang="en-US" altLang="zh-CN" sz="2000" dirty="0">
                <a:latin typeface="Times New Roman" panose="02020603050405020304" charset="0"/>
              </a:rPr>
              <a:t>•</a:t>
            </a:r>
            <a:r>
              <a:rPr lang="en-US" altLang="zh-CN" sz="2000" dirty="0">
                <a:latin typeface="华文新魏" panose="02010800040101010101" pitchFamily="2" charset="-122"/>
              </a:rPr>
              <a:t>d</a:t>
            </a:r>
            <a:endParaRPr lang="en-US" altLang="zh-CN" sz="1800" dirty="0">
              <a:latin typeface="楷体_GB2312" pitchFamily="49" charset="-122"/>
              <a:ea typeface="楷体_GB2312" pitchFamily="49" charset="-122"/>
            </a:endParaRPr>
          </a:p>
        </p:txBody>
      </p:sp>
      <p:sp>
        <p:nvSpPr>
          <p:cNvPr id="64516" name="Rectangle 6"/>
          <p:cNvSpPr/>
          <p:nvPr/>
        </p:nvSpPr>
        <p:spPr>
          <a:xfrm>
            <a:off x="4198938" y="1844675"/>
            <a:ext cx="1512887" cy="1382713"/>
          </a:xfrm>
          <a:prstGeom prst="rect">
            <a:avLst/>
          </a:prstGeom>
          <a:noFill/>
          <a:ln w="9525" cap="flat" cmpd="sng">
            <a:solidFill>
              <a:schemeClr val="tx1"/>
            </a:solidFill>
            <a:prstDash val="solid"/>
            <a:miter/>
            <a:headEnd type="none" w="med" len="med"/>
            <a:tailEnd type="none" w="med" len="med"/>
          </a:ln>
        </p:spPr>
        <p:txBody>
          <a:bodyPr wrap="none" anchor="ctr"/>
          <a:p>
            <a:r>
              <a:rPr lang="en-US" altLang="zh-CN" sz="2000" dirty="0">
                <a:latin typeface="楷体_GB2312" pitchFamily="49" charset="-122"/>
                <a:ea typeface="楷体_GB2312" pitchFamily="49" charset="-122"/>
                <a:sym typeface="Symbol" panose="05050102010706020507" pitchFamily="18" charset="2"/>
              </a:rPr>
              <a:t>I</a:t>
            </a:r>
            <a:r>
              <a:rPr lang="en-US" altLang="zh-CN" sz="2000" baseline="-25000" dirty="0">
                <a:latin typeface="楷体_GB2312" pitchFamily="49" charset="-122"/>
                <a:ea typeface="楷体_GB2312" pitchFamily="49" charset="-122"/>
                <a:sym typeface="Symbol" panose="05050102010706020507" pitchFamily="18" charset="2"/>
              </a:rPr>
              <a:t>2</a:t>
            </a:r>
            <a:r>
              <a:rPr lang="en-US" altLang="zh-CN" sz="2000" dirty="0">
                <a:latin typeface="楷体_GB2312" pitchFamily="49" charset="-122"/>
                <a:ea typeface="楷体_GB2312" pitchFamily="49" charset="-122"/>
                <a:sym typeface="Symbol" panose="05050102010706020507" pitchFamily="18" charset="2"/>
              </a:rPr>
              <a:t>:</a:t>
            </a:r>
            <a:br>
              <a:rPr lang="en-US" altLang="zh-CN" sz="2000" dirty="0">
                <a:latin typeface="楷体_GB2312" pitchFamily="49" charset="-122"/>
                <a:ea typeface="楷体_GB2312" pitchFamily="49" charset="-122"/>
                <a:sym typeface="Symbol" panose="05050102010706020507" pitchFamily="18" charset="2"/>
              </a:rPr>
            </a:br>
            <a:r>
              <a:rPr lang="en-US" altLang="zh-CN" sz="2000" dirty="0">
                <a:latin typeface="楷体_GB2312" pitchFamily="49" charset="-122"/>
                <a:ea typeface="楷体_GB2312" pitchFamily="49" charset="-122"/>
                <a:sym typeface="Symbol" panose="05050102010706020507" pitchFamily="18" charset="2"/>
              </a:rPr>
              <a:t>S </a:t>
            </a:r>
            <a:r>
              <a:rPr lang="en-US" altLang="zh-CN" sz="2000" dirty="0">
                <a:latin typeface="楷体_GB2312" pitchFamily="49" charset="-122"/>
                <a:ea typeface="楷体_GB2312" pitchFamily="49" charset="-122"/>
              </a:rPr>
              <a:t>→ a</a:t>
            </a:r>
            <a:r>
              <a:rPr lang="en-US" altLang="zh-CN" sz="2000" dirty="0">
                <a:latin typeface="Times New Roman" panose="02020603050405020304" charset="0"/>
                <a:ea typeface="楷体_GB2312" pitchFamily="49" charset="-122"/>
              </a:rPr>
              <a:t>•</a:t>
            </a:r>
            <a:r>
              <a:rPr lang="en-US" altLang="zh-CN" sz="2000" dirty="0">
                <a:latin typeface="楷体_GB2312" pitchFamily="49" charset="-122"/>
                <a:ea typeface="楷体_GB2312" pitchFamily="49" charset="-122"/>
                <a:sym typeface="Symbol" panose="05050102010706020507" pitchFamily="18" charset="2"/>
              </a:rPr>
              <a:t>A</a:t>
            </a:r>
            <a:br>
              <a:rPr lang="en-US" altLang="zh-CN" sz="2000" dirty="0">
                <a:latin typeface="楷体_GB2312" pitchFamily="49" charset="-122"/>
                <a:ea typeface="楷体_GB2312" pitchFamily="49" charset="-122"/>
                <a:sym typeface="Symbol" panose="05050102010706020507" pitchFamily="18" charset="2"/>
              </a:rPr>
            </a:br>
            <a:r>
              <a:rPr lang="en-US" altLang="zh-CN" sz="2000" dirty="0">
                <a:latin typeface="楷体_GB2312" pitchFamily="49" charset="-122"/>
                <a:ea typeface="楷体_GB2312" pitchFamily="49" charset="-122"/>
                <a:sym typeface="Symbol" panose="05050102010706020507" pitchFamily="18" charset="2"/>
              </a:rPr>
              <a:t>A </a:t>
            </a:r>
            <a:r>
              <a:rPr lang="en-US" altLang="zh-CN" sz="2000" dirty="0">
                <a:latin typeface="楷体_GB2312" pitchFamily="49" charset="-122"/>
                <a:ea typeface="楷体_GB2312" pitchFamily="49" charset="-122"/>
              </a:rPr>
              <a:t>→ </a:t>
            </a:r>
            <a:r>
              <a:rPr lang="en-US" altLang="zh-CN" sz="2000" dirty="0">
                <a:latin typeface="Times New Roman" panose="02020603050405020304" charset="0"/>
                <a:ea typeface="楷体_GB2312" pitchFamily="49" charset="-122"/>
              </a:rPr>
              <a:t>•</a:t>
            </a:r>
            <a:r>
              <a:rPr lang="en-US" altLang="zh-CN" sz="2000" dirty="0">
                <a:latin typeface="楷体_GB2312" pitchFamily="49" charset="-122"/>
                <a:ea typeface="楷体_GB2312" pitchFamily="49" charset="-122"/>
              </a:rPr>
              <a:t>cA</a:t>
            </a:r>
            <a:endParaRPr lang="en-US" altLang="zh-CN" sz="2000" dirty="0">
              <a:latin typeface="楷体_GB2312" pitchFamily="49" charset="-122"/>
              <a:ea typeface="楷体_GB2312" pitchFamily="49" charset="-122"/>
            </a:endParaRPr>
          </a:p>
          <a:p>
            <a:r>
              <a:rPr lang="en-US" altLang="zh-CN" sz="2000" dirty="0">
                <a:latin typeface="华文新魏" panose="02010800040101010101" pitchFamily="2" charset="-122"/>
                <a:sym typeface="Symbol" panose="05050102010706020507" pitchFamily="18" charset="2"/>
              </a:rPr>
              <a:t>A </a:t>
            </a:r>
            <a:r>
              <a:rPr lang="en-US" altLang="zh-CN" sz="2000" dirty="0">
                <a:latin typeface="华文新魏" panose="02010800040101010101" pitchFamily="2" charset="-122"/>
              </a:rPr>
              <a:t>→ </a:t>
            </a:r>
            <a:r>
              <a:rPr lang="en-US" altLang="zh-CN" sz="2000" dirty="0">
                <a:latin typeface="Times New Roman" panose="02020603050405020304" charset="0"/>
              </a:rPr>
              <a:t>•</a:t>
            </a:r>
            <a:r>
              <a:rPr lang="en-US" altLang="zh-CN" sz="2000" dirty="0">
                <a:latin typeface="华文新魏" panose="02010800040101010101" pitchFamily="2" charset="-122"/>
              </a:rPr>
              <a:t>d</a:t>
            </a:r>
            <a:endParaRPr lang="en-US" altLang="zh-CN" sz="1800" dirty="0">
              <a:latin typeface="楷体_GB2312" pitchFamily="49" charset="-122"/>
              <a:ea typeface="楷体_GB2312" pitchFamily="49" charset="-122"/>
            </a:endParaRPr>
          </a:p>
        </p:txBody>
      </p:sp>
      <p:sp>
        <p:nvSpPr>
          <p:cNvPr id="64517" name="Rectangle 7"/>
          <p:cNvSpPr/>
          <p:nvPr/>
        </p:nvSpPr>
        <p:spPr>
          <a:xfrm>
            <a:off x="4198938" y="5359400"/>
            <a:ext cx="1512887" cy="1382713"/>
          </a:xfrm>
          <a:prstGeom prst="rect">
            <a:avLst/>
          </a:prstGeom>
          <a:noFill/>
          <a:ln w="9525" cap="flat" cmpd="sng">
            <a:solidFill>
              <a:schemeClr val="tx1"/>
            </a:solidFill>
            <a:prstDash val="solid"/>
            <a:miter/>
            <a:headEnd type="none" w="med" len="med"/>
            <a:tailEnd type="none" w="med" len="med"/>
          </a:ln>
        </p:spPr>
        <p:txBody>
          <a:bodyPr wrap="none" anchor="ctr"/>
          <a:p>
            <a:r>
              <a:rPr lang="en-US" altLang="zh-CN" sz="2000" dirty="0">
                <a:latin typeface="楷体_GB2312" pitchFamily="49" charset="-122"/>
                <a:ea typeface="楷体_GB2312" pitchFamily="49" charset="-122"/>
                <a:sym typeface="Symbol" panose="05050102010706020507" pitchFamily="18" charset="2"/>
              </a:rPr>
              <a:t>I</a:t>
            </a:r>
            <a:r>
              <a:rPr lang="en-US" altLang="zh-CN" sz="2000" baseline="-25000" dirty="0">
                <a:latin typeface="楷体_GB2312" pitchFamily="49" charset="-122"/>
                <a:ea typeface="楷体_GB2312" pitchFamily="49" charset="-122"/>
                <a:sym typeface="Symbol" panose="05050102010706020507" pitchFamily="18" charset="2"/>
              </a:rPr>
              <a:t>5</a:t>
            </a:r>
            <a:r>
              <a:rPr lang="en-US" altLang="zh-CN" sz="2000" dirty="0">
                <a:latin typeface="楷体_GB2312" pitchFamily="49" charset="-122"/>
                <a:ea typeface="楷体_GB2312" pitchFamily="49" charset="-122"/>
                <a:sym typeface="Symbol" panose="05050102010706020507" pitchFamily="18" charset="2"/>
              </a:rPr>
              <a:t>:</a:t>
            </a:r>
            <a:br>
              <a:rPr lang="en-US" altLang="zh-CN" sz="2000" dirty="0">
                <a:latin typeface="楷体_GB2312" pitchFamily="49" charset="-122"/>
                <a:ea typeface="楷体_GB2312" pitchFamily="49" charset="-122"/>
                <a:sym typeface="Symbol" panose="05050102010706020507" pitchFamily="18" charset="2"/>
              </a:rPr>
            </a:br>
            <a:r>
              <a:rPr lang="en-US" altLang="zh-CN" sz="2000" dirty="0">
                <a:latin typeface="楷体_GB2312" pitchFamily="49" charset="-122"/>
                <a:ea typeface="楷体_GB2312" pitchFamily="49" charset="-122"/>
                <a:sym typeface="Symbol" panose="05050102010706020507" pitchFamily="18" charset="2"/>
              </a:rPr>
              <a:t>B </a:t>
            </a:r>
            <a:r>
              <a:rPr lang="en-US" altLang="zh-CN" sz="2000" dirty="0">
                <a:latin typeface="楷体_GB2312" pitchFamily="49" charset="-122"/>
                <a:ea typeface="楷体_GB2312" pitchFamily="49" charset="-122"/>
              </a:rPr>
              <a:t>→ c</a:t>
            </a:r>
            <a:r>
              <a:rPr lang="en-US" altLang="zh-CN" sz="2000" dirty="0">
                <a:latin typeface="Times New Roman" panose="02020603050405020304" charset="0"/>
                <a:ea typeface="楷体_GB2312" pitchFamily="49" charset="-122"/>
              </a:rPr>
              <a:t>•</a:t>
            </a:r>
            <a:r>
              <a:rPr lang="en-US" altLang="zh-CN" sz="2000" dirty="0">
                <a:latin typeface="楷体_GB2312" pitchFamily="49" charset="-122"/>
                <a:ea typeface="楷体_GB2312" pitchFamily="49" charset="-122"/>
                <a:sym typeface="Symbol" panose="05050102010706020507" pitchFamily="18" charset="2"/>
              </a:rPr>
              <a:t>B</a:t>
            </a:r>
            <a:br>
              <a:rPr lang="en-US" altLang="zh-CN" sz="2000" dirty="0">
                <a:latin typeface="楷体_GB2312" pitchFamily="49" charset="-122"/>
                <a:ea typeface="楷体_GB2312" pitchFamily="49" charset="-122"/>
                <a:sym typeface="Symbol" panose="05050102010706020507" pitchFamily="18" charset="2"/>
              </a:rPr>
            </a:br>
            <a:r>
              <a:rPr lang="en-US" altLang="zh-CN" sz="2000" dirty="0">
                <a:latin typeface="楷体_GB2312" pitchFamily="49" charset="-122"/>
                <a:ea typeface="楷体_GB2312" pitchFamily="49" charset="-122"/>
                <a:sym typeface="Symbol" panose="05050102010706020507" pitchFamily="18" charset="2"/>
              </a:rPr>
              <a:t>B </a:t>
            </a:r>
            <a:r>
              <a:rPr lang="en-US" altLang="zh-CN" sz="2000" dirty="0">
                <a:latin typeface="楷体_GB2312" pitchFamily="49" charset="-122"/>
                <a:ea typeface="楷体_GB2312" pitchFamily="49" charset="-122"/>
              </a:rPr>
              <a:t>→ </a:t>
            </a:r>
            <a:r>
              <a:rPr lang="en-US" altLang="zh-CN" sz="2000" dirty="0">
                <a:latin typeface="Times New Roman" panose="02020603050405020304" charset="0"/>
                <a:ea typeface="楷体_GB2312" pitchFamily="49" charset="-122"/>
              </a:rPr>
              <a:t>•</a:t>
            </a:r>
            <a:r>
              <a:rPr lang="en-US" altLang="zh-CN" sz="2000" dirty="0">
                <a:latin typeface="楷体_GB2312" pitchFamily="49" charset="-122"/>
                <a:ea typeface="楷体_GB2312" pitchFamily="49" charset="-122"/>
              </a:rPr>
              <a:t>cB</a:t>
            </a:r>
            <a:endParaRPr lang="en-US" altLang="zh-CN" sz="2000" dirty="0">
              <a:latin typeface="楷体_GB2312" pitchFamily="49" charset="-122"/>
              <a:ea typeface="楷体_GB2312" pitchFamily="49" charset="-122"/>
            </a:endParaRPr>
          </a:p>
          <a:p>
            <a:r>
              <a:rPr lang="en-US" altLang="zh-CN" sz="2000" dirty="0">
                <a:latin typeface="华文新魏" panose="02010800040101010101" pitchFamily="2" charset="-122"/>
                <a:sym typeface="Symbol" panose="05050102010706020507" pitchFamily="18" charset="2"/>
              </a:rPr>
              <a:t>B </a:t>
            </a:r>
            <a:r>
              <a:rPr lang="en-US" altLang="zh-CN" sz="2000" dirty="0">
                <a:latin typeface="华文新魏" panose="02010800040101010101" pitchFamily="2" charset="-122"/>
              </a:rPr>
              <a:t>→ </a:t>
            </a:r>
            <a:r>
              <a:rPr lang="en-US" altLang="zh-CN" sz="2000" dirty="0">
                <a:latin typeface="Times New Roman" panose="02020603050405020304" charset="0"/>
              </a:rPr>
              <a:t>•</a:t>
            </a:r>
            <a:r>
              <a:rPr lang="en-US" altLang="zh-CN" sz="2000" dirty="0">
                <a:latin typeface="华文新魏" panose="02010800040101010101" pitchFamily="2" charset="-122"/>
              </a:rPr>
              <a:t>d</a:t>
            </a:r>
            <a:endParaRPr lang="en-US" altLang="zh-CN" sz="1800" dirty="0">
              <a:latin typeface="楷体_GB2312" pitchFamily="49" charset="-122"/>
              <a:ea typeface="楷体_GB2312" pitchFamily="49" charset="-122"/>
            </a:endParaRPr>
          </a:p>
        </p:txBody>
      </p:sp>
      <p:sp>
        <p:nvSpPr>
          <p:cNvPr id="64518" name="Rectangle 8"/>
          <p:cNvSpPr/>
          <p:nvPr/>
        </p:nvSpPr>
        <p:spPr>
          <a:xfrm>
            <a:off x="4198938" y="3775075"/>
            <a:ext cx="1512887" cy="1382713"/>
          </a:xfrm>
          <a:prstGeom prst="rect">
            <a:avLst/>
          </a:prstGeom>
          <a:noFill/>
          <a:ln w="9525" cap="flat" cmpd="sng">
            <a:solidFill>
              <a:schemeClr val="tx1"/>
            </a:solidFill>
            <a:prstDash val="solid"/>
            <a:miter/>
            <a:headEnd type="none" w="med" len="med"/>
            <a:tailEnd type="none" w="med" len="med"/>
          </a:ln>
        </p:spPr>
        <p:txBody>
          <a:bodyPr wrap="none" anchor="ctr"/>
          <a:p>
            <a:r>
              <a:rPr lang="en-US" altLang="zh-CN" sz="2000" dirty="0">
                <a:latin typeface="楷体_GB2312" pitchFamily="49" charset="-122"/>
                <a:ea typeface="楷体_GB2312" pitchFamily="49" charset="-122"/>
                <a:sym typeface="Symbol" panose="05050102010706020507" pitchFamily="18" charset="2"/>
              </a:rPr>
              <a:t>I</a:t>
            </a:r>
            <a:r>
              <a:rPr lang="en-US" altLang="zh-CN" sz="2000" baseline="-25000" dirty="0">
                <a:latin typeface="楷体_GB2312" pitchFamily="49" charset="-122"/>
                <a:ea typeface="楷体_GB2312" pitchFamily="49" charset="-122"/>
                <a:sym typeface="Symbol" panose="05050102010706020507" pitchFamily="18" charset="2"/>
              </a:rPr>
              <a:t>3</a:t>
            </a:r>
            <a:r>
              <a:rPr lang="en-US" altLang="zh-CN" sz="2000" dirty="0">
                <a:latin typeface="楷体_GB2312" pitchFamily="49" charset="-122"/>
                <a:ea typeface="楷体_GB2312" pitchFamily="49" charset="-122"/>
                <a:sym typeface="Symbol" panose="05050102010706020507" pitchFamily="18" charset="2"/>
              </a:rPr>
              <a:t>:</a:t>
            </a:r>
            <a:br>
              <a:rPr lang="en-US" altLang="zh-CN" sz="2000" dirty="0">
                <a:latin typeface="楷体_GB2312" pitchFamily="49" charset="-122"/>
                <a:ea typeface="楷体_GB2312" pitchFamily="49" charset="-122"/>
                <a:sym typeface="Symbol" panose="05050102010706020507" pitchFamily="18" charset="2"/>
              </a:rPr>
            </a:br>
            <a:r>
              <a:rPr lang="en-US" altLang="zh-CN" sz="2000" dirty="0">
                <a:latin typeface="楷体_GB2312" pitchFamily="49" charset="-122"/>
                <a:ea typeface="楷体_GB2312" pitchFamily="49" charset="-122"/>
                <a:sym typeface="Symbol" panose="05050102010706020507" pitchFamily="18" charset="2"/>
              </a:rPr>
              <a:t>S </a:t>
            </a:r>
            <a:r>
              <a:rPr lang="en-US" altLang="zh-CN" sz="2000" dirty="0">
                <a:latin typeface="楷体_GB2312" pitchFamily="49" charset="-122"/>
                <a:ea typeface="楷体_GB2312" pitchFamily="49" charset="-122"/>
              </a:rPr>
              <a:t>→ b</a:t>
            </a:r>
            <a:r>
              <a:rPr lang="en-US" altLang="zh-CN" sz="2000" dirty="0">
                <a:latin typeface="Times New Roman" panose="02020603050405020304" charset="0"/>
                <a:ea typeface="楷体_GB2312" pitchFamily="49" charset="-122"/>
              </a:rPr>
              <a:t>•</a:t>
            </a:r>
            <a:r>
              <a:rPr lang="en-US" altLang="zh-CN" sz="2000" dirty="0">
                <a:latin typeface="楷体_GB2312" pitchFamily="49" charset="-122"/>
                <a:ea typeface="楷体_GB2312" pitchFamily="49" charset="-122"/>
                <a:sym typeface="Symbol" panose="05050102010706020507" pitchFamily="18" charset="2"/>
              </a:rPr>
              <a:t>B</a:t>
            </a:r>
            <a:br>
              <a:rPr lang="en-US" altLang="zh-CN" sz="2000" dirty="0">
                <a:latin typeface="楷体_GB2312" pitchFamily="49" charset="-122"/>
                <a:ea typeface="楷体_GB2312" pitchFamily="49" charset="-122"/>
                <a:sym typeface="Symbol" panose="05050102010706020507" pitchFamily="18" charset="2"/>
              </a:rPr>
            </a:br>
            <a:r>
              <a:rPr lang="en-US" altLang="zh-CN" sz="2000" dirty="0">
                <a:latin typeface="楷体_GB2312" pitchFamily="49" charset="-122"/>
                <a:ea typeface="楷体_GB2312" pitchFamily="49" charset="-122"/>
                <a:sym typeface="Symbol" panose="05050102010706020507" pitchFamily="18" charset="2"/>
              </a:rPr>
              <a:t>B </a:t>
            </a:r>
            <a:r>
              <a:rPr lang="en-US" altLang="zh-CN" sz="2000" dirty="0">
                <a:latin typeface="楷体_GB2312" pitchFamily="49" charset="-122"/>
                <a:ea typeface="楷体_GB2312" pitchFamily="49" charset="-122"/>
              </a:rPr>
              <a:t>→ </a:t>
            </a:r>
            <a:r>
              <a:rPr lang="en-US" altLang="zh-CN" sz="2000" dirty="0">
                <a:latin typeface="Times New Roman" panose="02020603050405020304" charset="0"/>
                <a:ea typeface="楷体_GB2312" pitchFamily="49" charset="-122"/>
              </a:rPr>
              <a:t>•</a:t>
            </a:r>
            <a:r>
              <a:rPr lang="en-US" altLang="zh-CN" sz="2000" dirty="0">
                <a:latin typeface="楷体_GB2312" pitchFamily="49" charset="-122"/>
                <a:ea typeface="楷体_GB2312" pitchFamily="49" charset="-122"/>
              </a:rPr>
              <a:t>cB</a:t>
            </a:r>
            <a:endParaRPr lang="en-US" altLang="zh-CN" sz="2000" dirty="0">
              <a:latin typeface="楷体_GB2312" pitchFamily="49" charset="-122"/>
              <a:ea typeface="楷体_GB2312" pitchFamily="49" charset="-122"/>
            </a:endParaRPr>
          </a:p>
          <a:p>
            <a:r>
              <a:rPr lang="en-US" altLang="zh-CN" sz="2000" dirty="0">
                <a:latin typeface="华文新魏" panose="02010800040101010101" pitchFamily="2" charset="-122"/>
                <a:sym typeface="Symbol" panose="05050102010706020507" pitchFamily="18" charset="2"/>
              </a:rPr>
              <a:t>B </a:t>
            </a:r>
            <a:r>
              <a:rPr lang="en-US" altLang="zh-CN" sz="2000" dirty="0">
                <a:latin typeface="华文新魏" panose="02010800040101010101" pitchFamily="2" charset="-122"/>
              </a:rPr>
              <a:t>→ </a:t>
            </a:r>
            <a:r>
              <a:rPr lang="en-US" altLang="zh-CN" sz="2000" dirty="0">
                <a:latin typeface="Times New Roman" panose="02020603050405020304" charset="0"/>
              </a:rPr>
              <a:t>•</a:t>
            </a:r>
            <a:r>
              <a:rPr lang="en-US" altLang="zh-CN" sz="2000" dirty="0">
                <a:latin typeface="华文新魏" panose="02010800040101010101" pitchFamily="2" charset="-122"/>
              </a:rPr>
              <a:t>d</a:t>
            </a:r>
            <a:endParaRPr lang="en-US" altLang="zh-CN" sz="1800" dirty="0">
              <a:latin typeface="楷体_GB2312" pitchFamily="49" charset="-122"/>
              <a:ea typeface="楷体_GB2312" pitchFamily="49" charset="-122"/>
            </a:endParaRPr>
          </a:p>
        </p:txBody>
      </p:sp>
      <p:sp>
        <p:nvSpPr>
          <p:cNvPr id="64519" name="Rectangle 9"/>
          <p:cNvSpPr/>
          <p:nvPr/>
        </p:nvSpPr>
        <p:spPr>
          <a:xfrm>
            <a:off x="6215063" y="3213100"/>
            <a:ext cx="1512887" cy="59055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p>
            <a:r>
              <a:rPr lang="en-US" altLang="zh-CN" sz="2000" dirty="0">
                <a:latin typeface="楷体_GB2312" pitchFamily="49" charset="-122"/>
                <a:ea typeface="楷体_GB2312" pitchFamily="49" charset="-122"/>
                <a:sym typeface="Symbol" panose="05050102010706020507" pitchFamily="18" charset="2"/>
              </a:rPr>
              <a:t>I</a:t>
            </a:r>
            <a:r>
              <a:rPr lang="en-US" altLang="zh-CN" sz="2000" baseline="-25000" dirty="0">
                <a:latin typeface="楷体_GB2312" pitchFamily="49" charset="-122"/>
                <a:ea typeface="楷体_GB2312" pitchFamily="49" charset="-122"/>
                <a:sym typeface="Symbol" panose="05050102010706020507" pitchFamily="18" charset="2"/>
              </a:rPr>
              <a:t>1</a:t>
            </a:r>
            <a:r>
              <a:rPr lang="en-US" altLang="zh-CN" sz="2000" dirty="0">
                <a:latin typeface="楷体_GB2312" pitchFamily="49" charset="-122"/>
                <a:ea typeface="楷体_GB2312" pitchFamily="49" charset="-122"/>
                <a:sym typeface="Symbol" panose="05050102010706020507" pitchFamily="18" charset="2"/>
              </a:rPr>
              <a:t>:</a:t>
            </a:r>
            <a:br>
              <a:rPr lang="en-US" altLang="zh-CN" sz="2000" dirty="0">
                <a:latin typeface="楷体_GB2312" pitchFamily="49" charset="-122"/>
                <a:ea typeface="楷体_GB2312" pitchFamily="49" charset="-122"/>
                <a:sym typeface="Symbol" panose="05050102010706020507" pitchFamily="18" charset="2"/>
              </a:rPr>
            </a:br>
            <a:r>
              <a:rPr lang="en-US" altLang="zh-CN" sz="2000" dirty="0">
                <a:latin typeface="楷体_GB2312" pitchFamily="49" charset="-122"/>
                <a:ea typeface="楷体_GB2312" pitchFamily="49" charset="-122"/>
                <a:sym typeface="Symbol" panose="05050102010706020507" pitchFamily="18" charset="2"/>
              </a:rPr>
              <a:t>S</a:t>
            </a:r>
            <a:r>
              <a:rPr lang="en-US" altLang="zh-CN" sz="2000" dirty="0">
                <a:latin typeface="Comic Sans MS" panose="030F0702030302020204" pitchFamily="66" charset="0"/>
                <a:ea typeface="楷体_GB2312" pitchFamily="49" charset="-122"/>
                <a:sym typeface="Symbol" panose="05050102010706020507" pitchFamily="18" charset="2"/>
              </a:rPr>
              <a:t>‘</a:t>
            </a:r>
            <a:r>
              <a:rPr lang="en-US" altLang="zh-CN" sz="2000" dirty="0">
                <a:latin typeface="楷体_GB2312" pitchFamily="49" charset="-122"/>
                <a:ea typeface="楷体_GB2312" pitchFamily="49" charset="-122"/>
                <a:sym typeface="Symbol" panose="05050102010706020507" pitchFamily="18" charset="2"/>
              </a:rPr>
              <a:t> </a:t>
            </a:r>
            <a:r>
              <a:rPr lang="en-US" altLang="zh-CN" sz="2000" dirty="0">
                <a:latin typeface="楷体_GB2312" pitchFamily="49" charset="-122"/>
                <a:ea typeface="楷体_GB2312" pitchFamily="49" charset="-122"/>
              </a:rPr>
              <a:t>→ </a:t>
            </a:r>
            <a:r>
              <a:rPr lang="en-US" altLang="zh-CN" sz="2000" dirty="0">
                <a:latin typeface="楷体_GB2312" pitchFamily="49" charset="-122"/>
                <a:ea typeface="楷体_GB2312" pitchFamily="49" charset="-122"/>
                <a:sym typeface="Symbol" panose="05050102010706020507" pitchFamily="18" charset="2"/>
              </a:rPr>
              <a:t>S</a:t>
            </a:r>
            <a:r>
              <a:rPr lang="en-US" altLang="zh-CN" sz="2000" dirty="0">
                <a:latin typeface="Times New Roman" panose="02020603050405020304" charset="0"/>
                <a:ea typeface="楷体_GB2312" pitchFamily="49" charset="-122"/>
              </a:rPr>
              <a:t>•</a:t>
            </a:r>
            <a:endParaRPr lang="en-US" altLang="zh-CN" sz="2000" dirty="0">
              <a:latin typeface="楷体_GB2312" pitchFamily="49" charset="-122"/>
              <a:ea typeface="楷体_GB2312" pitchFamily="49" charset="-122"/>
            </a:endParaRPr>
          </a:p>
        </p:txBody>
      </p:sp>
      <p:sp>
        <p:nvSpPr>
          <p:cNvPr id="64520" name="Rectangle 10"/>
          <p:cNvSpPr/>
          <p:nvPr/>
        </p:nvSpPr>
        <p:spPr>
          <a:xfrm>
            <a:off x="8447088" y="404813"/>
            <a:ext cx="1512887" cy="590550"/>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r>
              <a:rPr lang="en-US" altLang="zh-CN" sz="2000" dirty="0">
                <a:latin typeface="楷体_GB2312" pitchFamily="49" charset="-122"/>
                <a:ea typeface="楷体_GB2312" pitchFamily="49" charset="-122"/>
                <a:sym typeface="Symbol" panose="05050102010706020507" pitchFamily="18" charset="2"/>
              </a:rPr>
              <a:t>I</a:t>
            </a:r>
            <a:r>
              <a:rPr lang="en-US" altLang="zh-CN" sz="2000" baseline="-25000" dirty="0">
                <a:latin typeface="楷体_GB2312" pitchFamily="49" charset="-122"/>
                <a:ea typeface="楷体_GB2312" pitchFamily="49" charset="-122"/>
                <a:sym typeface="Symbol" panose="05050102010706020507" pitchFamily="18" charset="2"/>
              </a:rPr>
              <a:t>8</a:t>
            </a:r>
            <a:r>
              <a:rPr lang="en-US" altLang="zh-CN" sz="2000" dirty="0">
                <a:latin typeface="楷体_GB2312" pitchFamily="49" charset="-122"/>
                <a:ea typeface="楷体_GB2312" pitchFamily="49" charset="-122"/>
                <a:sym typeface="Symbol" panose="05050102010706020507" pitchFamily="18" charset="2"/>
              </a:rPr>
              <a:t>:</a:t>
            </a:r>
            <a:br>
              <a:rPr lang="en-US" altLang="zh-CN" sz="2000" dirty="0">
                <a:latin typeface="楷体_GB2312" pitchFamily="49" charset="-122"/>
                <a:ea typeface="楷体_GB2312" pitchFamily="49" charset="-122"/>
                <a:sym typeface="Symbol" panose="05050102010706020507" pitchFamily="18" charset="2"/>
              </a:rPr>
            </a:br>
            <a:r>
              <a:rPr lang="en-US" altLang="zh-CN" sz="2000" dirty="0">
                <a:latin typeface="楷体_GB2312" pitchFamily="49" charset="-122"/>
                <a:ea typeface="楷体_GB2312" pitchFamily="49" charset="-122"/>
                <a:sym typeface="Symbol" panose="05050102010706020507" pitchFamily="18" charset="2"/>
              </a:rPr>
              <a:t>A </a:t>
            </a:r>
            <a:r>
              <a:rPr lang="en-US" altLang="zh-CN" sz="2000" dirty="0">
                <a:latin typeface="楷体_GB2312" pitchFamily="49" charset="-122"/>
                <a:ea typeface="楷体_GB2312" pitchFamily="49" charset="-122"/>
              </a:rPr>
              <a:t>→ cA</a:t>
            </a:r>
            <a:r>
              <a:rPr lang="en-US" altLang="zh-CN" sz="2000" dirty="0">
                <a:latin typeface="Times New Roman" panose="02020603050405020304" charset="0"/>
                <a:ea typeface="楷体_GB2312" pitchFamily="49" charset="-122"/>
              </a:rPr>
              <a:t>•</a:t>
            </a:r>
            <a:endParaRPr lang="en-US" altLang="zh-CN" sz="1800" dirty="0">
              <a:latin typeface="楷体_GB2312" pitchFamily="49" charset="-122"/>
              <a:ea typeface="楷体_GB2312" pitchFamily="49" charset="-122"/>
            </a:endParaRPr>
          </a:p>
        </p:txBody>
      </p:sp>
      <p:sp>
        <p:nvSpPr>
          <p:cNvPr id="64521" name="Rectangle 11"/>
          <p:cNvSpPr/>
          <p:nvPr/>
        </p:nvSpPr>
        <p:spPr>
          <a:xfrm>
            <a:off x="8447088" y="1327150"/>
            <a:ext cx="1512887" cy="590550"/>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r>
              <a:rPr lang="en-US" altLang="zh-CN" sz="2000" dirty="0">
                <a:latin typeface="楷体_GB2312" pitchFamily="49" charset="-122"/>
                <a:ea typeface="楷体_GB2312" pitchFamily="49" charset="-122"/>
                <a:sym typeface="Symbol" panose="05050102010706020507" pitchFamily="18" charset="2"/>
              </a:rPr>
              <a:t>I</a:t>
            </a:r>
            <a:r>
              <a:rPr lang="en-US" altLang="zh-CN" sz="2000" baseline="-25000" dirty="0">
                <a:latin typeface="楷体_GB2312" pitchFamily="49" charset="-122"/>
                <a:ea typeface="楷体_GB2312" pitchFamily="49" charset="-122"/>
                <a:sym typeface="Symbol" panose="05050102010706020507" pitchFamily="18" charset="2"/>
              </a:rPr>
              <a:t>10</a:t>
            </a:r>
            <a:r>
              <a:rPr lang="en-US" altLang="zh-CN" sz="2000" dirty="0">
                <a:latin typeface="楷体_GB2312" pitchFamily="49" charset="-122"/>
                <a:ea typeface="楷体_GB2312" pitchFamily="49" charset="-122"/>
                <a:sym typeface="Symbol" panose="05050102010706020507" pitchFamily="18" charset="2"/>
              </a:rPr>
              <a:t>:</a:t>
            </a:r>
            <a:br>
              <a:rPr lang="en-US" altLang="zh-CN" sz="2000" dirty="0">
                <a:latin typeface="楷体_GB2312" pitchFamily="49" charset="-122"/>
                <a:ea typeface="楷体_GB2312" pitchFamily="49" charset="-122"/>
                <a:sym typeface="Symbol" panose="05050102010706020507" pitchFamily="18" charset="2"/>
              </a:rPr>
            </a:br>
            <a:r>
              <a:rPr lang="en-US" altLang="zh-CN" sz="2000" dirty="0">
                <a:latin typeface="楷体_GB2312" pitchFamily="49" charset="-122"/>
                <a:ea typeface="楷体_GB2312" pitchFamily="49" charset="-122"/>
                <a:sym typeface="Symbol" panose="05050102010706020507" pitchFamily="18" charset="2"/>
              </a:rPr>
              <a:t>A </a:t>
            </a:r>
            <a:r>
              <a:rPr lang="en-US" altLang="zh-CN" sz="2000" dirty="0">
                <a:latin typeface="楷体_GB2312" pitchFamily="49" charset="-122"/>
                <a:ea typeface="楷体_GB2312" pitchFamily="49" charset="-122"/>
              </a:rPr>
              <a:t>→ d</a:t>
            </a:r>
            <a:r>
              <a:rPr lang="en-US" altLang="zh-CN" sz="2000" dirty="0">
                <a:latin typeface="Times New Roman" panose="02020603050405020304" charset="0"/>
                <a:ea typeface="楷体_GB2312" pitchFamily="49" charset="-122"/>
              </a:rPr>
              <a:t>•</a:t>
            </a:r>
            <a:endParaRPr lang="en-US" altLang="zh-CN" sz="1800" dirty="0">
              <a:latin typeface="楷体_GB2312" pitchFamily="49" charset="-122"/>
              <a:ea typeface="楷体_GB2312" pitchFamily="49" charset="-122"/>
            </a:endParaRPr>
          </a:p>
        </p:txBody>
      </p:sp>
      <p:sp>
        <p:nvSpPr>
          <p:cNvPr id="64522" name="Rectangle 12"/>
          <p:cNvSpPr/>
          <p:nvPr/>
        </p:nvSpPr>
        <p:spPr>
          <a:xfrm>
            <a:off x="8447088" y="2262188"/>
            <a:ext cx="1512887" cy="590550"/>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r>
              <a:rPr lang="en-US" altLang="zh-CN" sz="2000" dirty="0">
                <a:latin typeface="楷体_GB2312" pitchFamily="49" charset="-122"/>
                <a:ea typeface="楷体_GB2312" pitchFamily="49" charset="-122"/>
                <a:sym typeface="Symbol" panose="05050102010706020507" pitchFamily="18" charset="2"/>
              </a:rPr>
              <a:t>I</a:t>
            </a:r>
            <a:r>
              <a:rPr lang="en-US" altLang="zh-CN" sz="2000" baseline="-25000" dirty="0">
                <a:latin typeface="楷体_GB2312" pitchFamily="49" charset="-122"/>
                <a:ea typeface="楷体_GB2312" pitchFamily="49" charset="-122"/>
                <a:sym typeface="Symbol" panose="05050102010706020507" pitchFamily="18" charset="2"/>
              </a:rPr>
              <a:t>6</a:t>
            </a:r>
            <a:r>
              <a:rPr lang="en-US" altLang="zh-CN" sz="2000" dirty="0">
                <a:latin typeface="楷体_GB2312" pitchFamily="49" charset="-122"/>
                <a:ea typeface="楷体_GB2312" pitchFamily="49" charset="-122"/>
                <a:sym typeface="Symbol" panose="05050102010706020507" pitchFamily="18" charset="2"/>
              </a:rPr>
              <a:t>:</a:t>
            </a:r>
            <a:br>
              <a:rPr lang="en-US" altLang="zh-CN" sz="2000" dirty="0">
                <a:latin typeface="楷体_GB2312" pitchFamily="49" charset="-122"/>
                <a:ea typeface="楷体_GB2312" pitchFamily="49" charset="-122"/>
                <a:sym typeface="Symbol" panose="05050102010706020507" pitchFamily="18" charset="2"/>
              </a:rPr>
            </a:br>
            <a:r>
              <a:rPr lang="en-US" altLang="zh-CN" sz="2000" dirty="0">
                <a:latin typeface="楷体_GB2312" pitchFamily="49" charset="-122"/>
                <a:ea typeface="楷体_GB2312" pitchFamily="49" charset="-122"/>
                <a:sym typeface="Symbol" panose="05050102010706020507" pitchFamily="18" charset="2"/>
              </a:rPr>
              <a:t>S </a:t>
            </a:r>
            <a:r>
              <a:rPr lang="en-US" altLang="zh-CN" sz="2000" dirty="0">
                <a:latin typeface="楷体_GB2312" pitchFamily="49" charset="-122"/>
                <a:ea typeface="楷体_GB2312" pitchFamily="49" charset="-122"/>
              </a:rPr>
              <a:t>→ aA</a:t>
            </a:r>
            <a:r>
              <a:rPr lang="en-US" altLang="zh-CN" sz="2000" dirty="0">
                <a:latin typeface="Times New Roman" panose="02020603050405020304" charset="0"/>
                <a:ea typeface="楷体_GB2312" pitchFamily="49" charset="-122"/>
              </a:rPr>
              <a:t>•</a:t>
            </a:r>
            <a:endParaRPr lang="en-US" altLang="zh-CN" sz="1800" dirty="0">
              <a:latin typeface="楷体_GB2312" pitchFamily="49" charset="-122"/>
              <a:ea typeface="楷体_GB2312" pitchFamily="49" charset="-122"/>
            </a:endParaRPr>
          </a:p>
        </p:txBody>
      </p:sp>
      <p:sp>
        <p:nvSpPr>
          <p:cNvPr id="64523" name="Rectangle 13"/>
          <p:cNvSpPr/>
          <p:nvPr/>
        </p:nvSpPr>
        <p:spPr>
          <a:xfrm>
            <a:off x="8447088" y="4005263"/>
            <a:ext cx="1512887" cy="590550"/>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r>
              <a:rPr lang="en-US" altLang="zh-CN" sz="2000" dirty="0">
                <a:latin typeface="楷体_GB2312" pitchFamily="49" charset="-122"/>
                <a:ea typeface="楷体_GB2312" pitchFamily="49" charset="-122"/>
                <a:sym typeface="Symbol" panose="05050102010706020507" pitchFamily="18" charset="2"/>
              </a:rPr>
              <a:t>I</a:t>
            </a:r>
            <a:r>
              <a:rPr lang="en-US" altLang="zh-CN" sz="2000" baseline="-25000" dirty="0">
                <a:latin typeface="楷体_GB2312" pitchFamily="49" charset="-122"/>
                <a:ea typeface="楷体_GB2312" pitchFamily="49" charset="-122"/>
                <a:sym typeface="Symbol" panose="05050102010706020507" pitchFamily="18" charset="2"/>
              </a:rPr>
              <a:t>7</a:t>
            </a:r>
            <a:r>
              <a:rPr lang="en-US" altLang="zh-CN" sz="2000" dirty="0">
                <a:latin typeface="楷体_GB2312" pitchFamily="49" charset="-122"/>
                <a:ea typeface="楷体_GB2312" pitchFamily="49" charset="-122"/>
                <a:sym typeface="Symbol" panose="05050102010706020507" pitchFamily="18" charset="2"/>
              </a:rPr>
              <a:t>:</a:t>
            </a:r>
            <a:br>
              <a:rPr lang="en-US" altLang="zh-CN" sz="2000" dirty="0">
                <a:latin typeface="楷体_GB2312" pitchFamily="49" charset="-122"/>
                <a:ea typeface="楷体_GB2312" pitchFamily="49" charset="-122"/>
                <a:sym typeface="Symbol" panose="05050102010706020507" pitchFamily="18" charset="2"/>
              </a:rPr>
            </a:br>
            <a:r>
              <a:rPr lang="en-US" altLang="zh-CN" sz="2000" dirty="0">
                <a:latin typeface="楷体_GB2312" pitchFamily="49" charset="-122"/>
                <a:ea typeface="楷体_GB2312" pitchFamily="49" charset="-122"/>
                <a:sym typeface="Symbol" panose="05050102010706020507" pitchFamily="18" charset="2"/>
              </a:rPr>
              <a:t>S </a:t>
            </a:r>
            <a:r>
              <a:rPr lang="en-US" altLang="zh-CN" sz="2000" dirty="0">
                <a:latin typeface="楷体_GB2312" pitchFamily="49" charset="-122"/>
                <a:ea typeface="楷体_GB2312" pitchFamily="49" charset="-122"/>
              </a:rPr>
              <a:t>→ bB</a:t>
            </a:r>
            <a:r>
              <a:rPr lang="en-US" altLang="zh-CN" sz="2000" dirty="0">
                <a:latin typeface="Times New Roman" panose="02020603050405020304" charset="0"/>
                <a:ea typeface="楷体_GB2312" pitchFamily="49" charset="-122"/>
              </a:rPr>
              <a:t>•</a:t>
            </a:r>
            <a:endParaRPr lang="en-US" altLang="zh-CN" sz="1800" dirty="0">
              <a:latin typeface="楷体_GB2312" pitchFamily="49" charset="-122"/>
              <a:ea typeface="楷体_GB2312" pitchFamily="49" charset="-122"/>
            </a:endParaRPr>
          </a:p>
        </p:txBody>
      </p:sp>
      <p:sp>
        <p:nvSpPr>
          <p:cNvPr id="64524" name="Rectangle 14"/>
          <p:cNvSpPr/>
          <p:nvPr/>
        </p:nvSpPr>
        <p:spPr>
          <a:xfrm>
            <a:off x="8447088" y="4927600"/>
            <a:ext cx="1512887" cy="590550"/>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r>
              <a:rPr lang="en-US" altLang="zh-CN" sz="2000" dirty="0">
                <a:latin typeface="楷体_GB2312" pitchFamily="49" charset="-122"/>
                <a:ea typeface="楷体_GB2312" pitchFamily="49" charset="-122"/>
                <a:sym typeface="Symbol" panose="05050102010706020507" pitchFamily="18" charset="2"/>
              </a:rPr>
              <a:t>I</a:t>
            </a:r>
            <a:r>
              <a:rPr lang="en-US" altLang="zh-CN" sz="2000" baseline="-25000" dirty="0">
                <a:latin typeface="楷体_GB2312" pitchFamily="49" charset="-122"/>
                <a:ea typeface="楷体_GB2312" pitchFamily="49" charset="-122"/>
                <a:sym typeface="Symbol" panose="05050102010706020507" pitchFamily="18" charset="2"/>
              </a:rPr>
              <a:t>11</a:t>
            </a:r>
            <a:r>
              <a:rPr lang="en-US" altLang="zh-CN" sz="2000" dirty="0">
                <a:latin typeface="楷体_GB2312" pitchFamily="49" charset="-122"/>
                <a:ea typeface="楷体_GB2312" pitchFamily="49" charset="-122"/>
                <a:sym typeface="Symbol" panose="05050102010706020507" pitchFamily="18" charset="2"/>
              </a:rPr>
              <a:t>:</a:t>
            </a:r>
            <a:br>
              <a:rPr lang="en-US" altLang="zh-CN" sz="2000" dirty="0">
                <a:latin typeface="楷体_GB2312" pitchFamily="49" charset="-122"/>
                <a:ea typeface="楷体_GB2312" pitchFamily="49" charset="-122"/>
                <a:sym typeface="Symbol" panose="05050102010706020507" pitchFamily="18" charset="2"/>
              </a:rPr>
            </a:br>
            <a:r>
              <a:rPr lang="en-US" altLang="zh-CN" sz="2000" dirty="0">
                <a:latin typeface="楷体_GB2312" pitchFamily="49" charset="-122"/>
                <a:ea typeface="楷体_GB2312" pitchFamily="49" charset="-122"/>
                <a:sym typeface="Symbol" panose="05050102010706020507" pitchFamily="18" charset="2"/>
              </a:rPr>
              <a:t>B </a:t>
            </a:r>
            <a:r>
              <a:rPr lang="en-US" altLang="zh-CN" sz="2000" dirty="0">
                <a:latin typeface="楷体_GB2312" pitchFamily="49" charset="-122"/>
                <a:ea typeface="楷体_GB2312" pitchFamily="49" charset="-122"/>
              </a:rPr>
              <a:t>→ d</a:t>
            </a:r>
            <a:r>
              <a:rPr lang="en-US" altLang="zh-CN" sz="2000" dirty="0">
                <a:latin typeface="Times New Roman" panose="02020603050405020304" charset="0"/>
                <a:ea typeface="楷体_GB2312" pitchFamily="49" charset="-122"/>
              </a:rPr>
              <a:t>•</a:t>
            </a:r>
            <a:endParaRPr lang="en-US" altLang="zh-CN" sz="1800" dirty="0">
              <a:latin typeface="楷体_GB2312" pitchFamily="49" charset="-122"/>
              <a:ea typeface="楷体_GB2312" pitchFamily="49" charset="-122"/>
            </a:endParaRPr>
          </a:p>
        </p:txBody>
      </p:sp>
      <p:sp>
        <p:nvSpPr>
          <p:cNvPr id="64525" name="Rectangle 15"/>
          <p:cNvSpPr/>
          <p:nvPr/>
        </p:nvSpPr>
        <p:spPr>
          <a:xfrm>
            <a:off x="8447088" y="5876925"/>
            <a:ext cx="1512887" cy="590550"/>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r>
              <a:rPr lang="en-US" altLang="zh-CN" sz="2000" dirty="0">
                <a:latin typeface="楷体_GB2312" pitchFamily="49" charset="-122"/>
                <a:ea typeface="楷体_GB2312" pitchFamily="49" charset="-122"/>
                <a:sym typeface="Symbol" panose="05050102010706020507" pitchFamily="18" charset="2"/>
              </a:rPr>
              <a:t>I</a:t>
            </a:r>
            <a:r>
              <a:rPr lang="en-US" altLang="zh-CN" sz="2000" baseline="-25000" dirty="0">
                <a:latin typeface="楷体_GB2312" pitchFamily="49" charset="-122"/>
                <a:ea typeface="楷体_GB2312" pitchFamily="49" charset="-122"/>
                <a:sym typeface="Symbol" panose="05050102010706020507" pitchFamily="18" charset="2"/>
              </a:rPr>
              <a:t>9</a:t>
            </a:r>
            <a:r>
              <a:rPr lang="en-US" altLang="zh-CN" sz="2000" dirty="0">
                <a:latin typeface="楷体_GB2312" pitchFamily="49" charset="-122"/>
                <a:ea typeface="楷体_GB2312" pitchFamily="49" charset="-122"/>
                <a:sym typeface="Symbol" panose="05050102010706020507" pitchFamily="18" charset="2"/>
              </a:rPr>
              <a:t>:</a:t>
            </a:r>
            <a:br>
              <a:rPr lang="en-US" altLang="zh-CN" sz="2000" dirty="0">
                <a:latin typeface="楷体_GB2312" pitchFamily="49" charset="-122"/>
                <a:ea typeface="楷体_GB2312" pitchFamily="49" charset="-122"/>
                <a:sym typeface="Symbol" panose="05050102010706020507" pitchFamily="18" charset="2"/>
              </a:rPr>
            </a:br>
            <a:r>
              <a:rPr lang="en-US" altLang="zh-CN" sz="2000" dirty="0">
                <a:latin typeface="楷体_GB2312" pitchFamily="49" charset="-122"/>
                <a:ea typeface="楷体_GB2312" pitchFamily="49" charset="-122"/>
                <a:sym typeface="Symbol" panose="05050102010706020507" pitchFamily="18" charset="2"/>
              </a:rPr>
              <a:t>B </a:t>
            </a:r>
            <a:r>
              <a:rPr lang="en-US" altLang="zh-CN" sz="2000" dirty="0">
                <a:latin typeface="楷体_GB2312" pitchFamily="49" charset="-122"/>
                <a:ea typeface="楷体_GB2312" pitchFamily="49" charset="-122"/>
              </a:rPr>
              <a:t>→ cB</a:t>
            </a:r>
            <a:r>
              <a:rPr lang="en-US" altLang="zh-CN" sz="2000" dirty="0">
                <a:latin typeface="Times New Roman" panose="02020603050405020304" charset="0"/>
                <a:ea typeface="楷体_GB2312" pitchFamily="49" charset="-122"/>
              </a:rPr>
              <a:t>•</a:t>
            </a:r>
            <a:endParaRPr lang="en-US" altLang="zh-CN" sz="1800" dirty="0">
              <a:latin typeface="楷体_GB2312" pitchFamily="49" charset="-122"/>
              <a:ea typeface="楷体_GB2312" pitchFamily="49" charset="-122"/>
            </a:endParaRPr>
          </a:p>
        </p:txBody>
      </p:sp>
      <p:sp>
        <p:nvSpPr>
          <p:cNvPr id="64526" name="Line 16"/>
          <p:cNvSpPr/>
          <p:nvPr/>
        </p:nvSpPr>
        <p:spPr>
          <a:xfrm>
            <a:off x="3406775" y="3068638"/>
            <a:ext cx="792163" cy="0"/>
          </a:xfrm>
          <a:prstGeom prst="line">
            <a:avLst/>
          </a:prstGeom>
          <a:ln w="28575" cap="flat" cmpd="sng">
            <a:solidFill>
              <a:schemeClr val="tx1"/>
            </a:solidFill>
            <a:prstDash val="solid"/>
            <a:round/>
            <a:headEnd type="none" w="med" len="med"/>
            <a:tailEnd type="triangle" w="med" len="med"/>
          </a:ln>
        </p:spPr>
      </p:sp>
      <p:sp>
        <p:nvSpPr>
          <p:cNvPr id="64527" name="Line 17"/>
          <p:cNvSpPr/>
          <p:nvPr/>
        </p:nvSpPr>
        <p:spPr>
          <a:xfrm>
            <a:off x="3406775" y="3500438"/>
            <a:ext cx="2808288" cy="0"/>
          </a:xfrm>
          <a:prstGeom prst="line">
            <a:avLst/>
          </a:prstGeom>
          <a:ln w="28575" cap="flat" cmpd="sng">
            <a:solidFill>
              <a:schemeClr val="tx1"/>
            </a:solidFill>
            <a:prstDash val="solid"/>
            <a:round/>
            <a:headEnd type="none" w="med" len="med"/>
            <a:tailEnd type="triangle" w="med" len="med"/>
          </a:ln>
        </p:spPr>
      </p:sp>
      <p:sp>
        <p:nvSpPr>
          <p:cNvPr id="64528" name="Line 18"/>
          <p:cNvSpPr/>
          <p:nvPr/>
        </p:nvSpPr>
        <p:spPr>
          <a:xfrm>
            <a:off x="3406775" y="4005263"/>
            <a:ext cx="792163" cy="0"/>
          </a:xfrm>
          <a:prstGeom prst="line">
            <a:avLst/>
          </a:prstGeom>
          <a:ln w="28575" cap="flat" cmpd="sng">
            <a:solidFill>
              <a:schemeClr val="tx1"/>
            </a:solidFill>
            <a:prstDash val="solid"/>
            <a:round/>
            <a:headEnd type="none" w="med" len="med"/>
            <a:tailEnd type="triangle" w="med" len="med"/>
          </a:ln>
        </p:spPr>
      </p:sp>
      <p:sp>
        <p:nvSpPr>
          <p:cNvPr id="64529" name="Line 19"/>
          <p:cNvSpPr/>
          <p:nvPr/>
        </p:nvSpPr>
        <p:spPr>
          <a:xfrm flipV="1">
            <a:off x="4846638" y="1557338"/>
            <a:ext cx="0" cy="287337"/>
          </a:xfrm>
          <a:prstGeom prst="line">
            <a:avLst/>
          </a:prstGeom>
          <a:ln w="28575" cap="flat" cmpd="sng">
            <a:solidFill>
              <a:schemeClr val="tx1"/>
            </a:solidFill>
            <a:prstDash val="solid"/>
            <a:round/>
            <a:headEnd type="none" w="med" len="med"/>
            <a:tailEnd type="triangle" w="med" len="med"/>
          </a:ln>
        </p:spPr>
      </p:sp>
      <p:sp>
        <p:nvSpPr>
          <p:cNvPr id="64530" name="Line 20"/>
          <p:cNvSpPr/>
          <p:nvPr/>
        </p:nvSpPr>
        <p:spPr>
          <a:xfrm>
            <a:off x="4846638" y="5157788"/>
            <a:ext cx="0" cy="215900"/>
          </a:xfrm>
          <a:prstGeom prst="line">
            <a:avLst/>
          </a:prstGeom>
          <a:ln w="28575" cap="flat" cmpd="sng">
            <a:solidFill>
              <a:schemeClr val="tx1"/>
            </a:solidFill>
            <a:prstDash val="solid"/>
            <a:round/>
            <a:headEnd type="none" w="med" len="med"/>
            <a:tailEnd type="triangle" w="med" len="med"/>
          </a:ln>
        </p:spPr>
      </p:sp>
      <p:sp>
        <p:nvSpPr>
          <p:cNvPr id="64531" name="Line 21"/>
          <p:cNvSpPr/>
          <p:nvPr/>
        </p:nvSpPr>
        <p:spPr>
          <a:xfrm>
            <a:off x="5710238" y="765175"/>
            <a:ext cx="2736850" cy="0"/>
          </a:xfrm>
          <a:prstGeom prst="line">
            <a:avLst/>
          </a:prstGeom>
          <a:ln w="28575" cap="flat" cmpd="sng">
            <a:solidFill>
              <a:schemeClr val="tx1"/>
            </a:solidFill>
            <a:prstDash val="solid"/>
            <a:round/>
            <a:headEnd type="none" w="med" len="med"/>
            <a:tailEnd type="triangle" w="med" len="med"/>
          </a:ln>
        </p:spPr>
      </p:sp>
      <p:sp>
        <p:nvSpPr>
          <p:cNvPr id="64532" name="Line 22"/>
          <p:cNvSpPr/>
          <p:nvPr/>
        </p:nvSpPr>
        <p:spPr>
          <a:xfrm>
            <a:off x="5710238" y="1484313"/>
            <a:ext cx="2736850" cy="0"/>
          </a:xfrm>
          <a:prstGeom prst="line">
            <a:avLst/>
          </a:prstGeom>
          <a:ln w="28575" cap="flat" cmpd="sng">
            <a:solidFill>
              <a:schemeClr val="tx1"/>
            </a:solidFill>
            <a:prstDash val="solid"/>
            <a:round/>
            <a:headEnd type="none" w="med" len="med"/>
            <a:tailEnd type="triangle" w="med" len="med"/>
          </a:ln>
        </p:spPr>
      </p:sp>
      <p:sp>
        <p:nvSpPr>
          <p:cNvPr id="64533" name="Line 23"/>
          <p:cNvSpPr/>
          <p:nvPr/>
        </p:nvSpPr>
        <p:spPr>
          <a:xfrm>
            <a:off x="5710238" y="2636838"/>
            <a:ext cx="2736850" cy="0"/>
          </a:xfrm>
          <a:prstGeom prst="line">
            <a:avLst/>
          </a:prstGeom>
          <a:ln w="28575" cap="flat" cmpd="sng">
            <a:solidFill>
              <a:schemeClr val="tx1"/>
            </a:solidFill>
            <a:prstDash val="solid"/>
            <a:round/>
            <a:headEnd type="none" w="med" len="med"/>
            <a:tailEnd type="triangle" w="med" len="med"/>
          </a:ln>
        </p:spPr>
      </p:sp>
      <p:sp>
        <p:nvSpPr>
          <p:cNvPr id="64534" name="Line 24"/>
          <p:cNvSpPr/>
          <p:nvPr/>
        </p:nvSpPr>
        <p:spPr>
          <a:xfrm flipV="1">
            <a:off x="5710238" y="1844675"/>
            <a:ext cx="2736850" cy="504825"/>
          </a:xfrm>
          <a:prstGeom prst="line">
            <a:avLst/>
          </a:prstGeom>
          <a:ln w="28575" cap="flat" cmpd="sng">
            <a:solidFill>
              <a:schemeClr val="tx1"/>
            </a:solidFill>
            <a:prstDash val="solid"/>
            <a:round/>
            <a:headEnd type="none" w="med" len="med"/>
            <a:tailEnd type="triangle" w="med" len="med"/>
          </a:ln>
        </p:spPr>
      </p:sp>
      <p:sp>
        <p:nvSpPr>
          <p:cNvPr id="64535" name="Line 25"/>
          <p:cNvSpPr/>
          <p:nvPr/>
        </p:nvSpPr>
        <p:spPr>
          <a:xfrm>
            <a:off x="5710238" y="4221163"/>
            <a:ext cx="2736850" cy="0"/>
          </a:xfrm>
          <a:prstGeom prst="line">
            <a:avLst/>
          </a:prstGeom>
          <a:ln w="28575" cap="flat" cmpd="sng">
            <a:solidFill>
              <a:schemeClr val="tx1"/>
            </a:solidFill>
            <a:prstDash val="solid"/>
            <a:round/>
            <a:headEnd type="none" w="med" len="med"/>
            <a:tailEnd type="triangle" w="med" len="med"/>
          </a:ln>
        </p:spPr>
      </p:sp>
      <p:sp>
        <p:nvSpPr>
          <p:cNvPr id="64536" name="Line 26"/>
          <p:cNvSpPr/>
          <p:nvPr/>
        </p:nvSpPr>
        <p:spPr>
          <a:xfrm>
            <a:off x="5710238" y="5013325"/>
            <a:ext cx="2736850" cy="0"/>
          </a:xfrm>
          <a:prstGeom prst="line">
            <a:avLst/>
          </a:prstGeom>
          <a:ln w="28575" cap="flat" cmpd="sng">
            <a:solidFill>
              <a:schemeClr val="tx1"/>
            </a:solidFill>
            <a:prstDash val="solid"/>
            <a:round/>
            <a:headEnd type="none" w="med" len="med"/>
            <a:tailEnd type="triangle" w="med" len="med"/>
          </a:ln>
        </p:spPr>
      </p:sp>
      <p:sp>
        <p:nvSpPr>
          <p:cNvPr id="64537" name="Line 27"/>
          <p:cNvSpPr/>
          <p:nvPr/>
        </p:nvSpPr>
        <p:spPr>
          <a:xfrm>
            <a:off x="5710238" y="6165850"/>
            <a:ext cx="2736850" cy="0"/>
          </a:xfrm>
          <a:prstGeom prst="line">
            <a:avLst/>
          </a:prstGeom>
          <a:ln w="28575" cap="flat" cmpd="sng">
            <a:solidFill>
              <a:schemeClr val="tx1"/>
            </a:solidFill>
            <a:prstDash val="solid"/>
            <a:round/>
            <a:headEnd type="none" w="med" len="med"/>
            <a:tailEnd type="triangle" w="med" len="med"/>
          </a:ln>
        </p:spPr>
      </p:sp>
      <p:sp>
        <p:nvSpPr>
          <p:cNvPr id="64538" name="Line 28"/>
          <p:cNvSpPr/>
          <p:nvPr/>
        </p:nvSpPr>
        <p:spPr>
          <a:xfrm flipV="1">
            <a:off x="5710238" y="5229225"/>
            <a:ext cx="2736850" cy="720725"/>
          </a:xfrm>
          <a:prstGeom prst="line">
            <a:avLst/>
          </a:prstGeom>
          <a:ln w="28575" cap="flat" cmpd="sng">
            <a:solidFill>
              <a:schemeClr val="tx1"/>
            </a:solidFill>
            <a:prstDash val="solid"/>
            <a:round/>
            <a:headEnd type="none" w="med" len="med"/>
            <a:tailEnd type="triangle" w="med" len="med"/>
          </a:ln>
        </p:spPr>
      </p:sp>
      <p:sp>
        <p:nvSpPr>
          <p:cNvPr id="64539" name="Arc 29"/>
          <p:cNvSpPr/>
          <p:nvPr/>
        </p:nvSpPr>
        <p:spPr>
          <a:xfrm rot="-6849086">
            <a:off x="3802063" y="5767388"/>
            <a:ext cx="520700" cy="558800"/>
          </a:xfrm>
          <a:custGeom>
            <a:avLst/>
            <a:gdLst/>
            <a:ahLst/>
            <a:cxnLst>
              <a:cxn ang="0">
                <a:pos x="0" y="2147483647"/>
              </a:cxn>
              <a:cxn ang="0">
                <a:pos x="2147483647" y="2147483647"/>
              </a:cxn>
              <a:cxn ang="0">
                <a:pos x="2147483647" y="2147483647"/>
              </a:cxn>
            </a:cxnLst>
            <a:pathLst>
              <a:path w="41104" h="21600" fill="none">
                <a:moveTo>
                  <a:pt x="-1" y="12318"/>
                </a:moveTo>
                <a:cubicBezTo>
                  <a:pt x="3580" y="4793"/>
                  <a:pt x="11170" y="-1"/>
                  <a:pt x="19504" y="0"/>
                </a:cubicBezTo>
                <a:cubicBezTo>
                  <a:pt x="31433" y="0"/>
                  <a:pt x="41104" y="9670"/>
                  <a:pt x="41104" y="21600"/>
                </a:cubicBezTo>
              </a:path>
              <a:path w="41104" h="21600" stroke="0">
                <a:moveTo>
                  <a:pt x="-1" y="12318"/>
                </a:moveTo>
                <a:cubicBezTo>
                  <a:pt x="3580" y="4793"/>
                  <a:pt x="11170" y="-1"/>
                  <a:pt x="19504" y="0"/>
                </a:cubicBezTo>
                <a:cubicBezTo>
                  <a:pt x="31433" y="0"/>
                  <a:pt x="41104" y="9670"/>
                  <a:pt x="41104" y="21600"/>
                </a:cubicBezTo>
                <a:lnTo>
                  <a:pt x="19504" y="21600"/>
                </a:lnTo>
                <a:lnTo>
                  <a:pt x="-1" y="12318"/>
                </a:lnTo>
                <a:close/>
              </a:path>
            </a:pathLst>
          </a:custGeom>
          <a:noFill/>
          <a:ln w="38100" cap="flat" cmpd="sng">
            <a:solidFill>
              <a:schemeClr val="tx1"/>
            </a:solidFill>
            <a:prstDash val="solid"/>
            <a:round/>
            <a:headEnd type="none" w="med" len="med"/>
            <a:tailEnd type="triangle" w="med" len="med"/>
          </a:ln>
        </p:spPr>
        <p:txBody>
          <a:bodyPr/>
          <a:p>
            <a:endParaRPr lang="zh-CN" altLang="en-US"/>
          </a:p>
        </p:txBody>
      </p:sp>
      <p:sp>
        <p:nvSpPr>
          <p:cNvPr id="64540" name="Text Box 32"/>
          <p:cNvSpPr txBox="1"/>
          <p:nvPr/>
        </p:nvSpPr>
        <p:spPr>
          <a:xfrm>
            <a:off x="3694113" y="3933825"/>
            <a:ext cx="287337" cy="396875"/>
          </a:xfrm>
          <a:prstGeom prst="rect">
            <a:avLst/>
          </a:prstGeom>
          <a:noFill/>
          <a:ln w="9525">
            <a:noFill/>
          </a:ln>
        </p:spPr>
        <p:txBody>
          <a:bodyPr anchor="b">
            <a:spAutoFit/>
          </a:bodyPr>
          <a:p>
            <a:pPr algn="ctr">
              <a:spcBef>
                <a:spcPct val="50000"/>
              </a:spcBef>
            </a:pPr>
            <a:r>
              <a:rPr lang="en-US" altLang="zh-CN" sz="2000" dirty="0">
                <a:latin typeface="华文新魏" panose="02010800040101010101" pitchFamily="2" charset="-122"/>
              </a:rPr>
              <a:t>b</a:t>
            </a:r>
            <a:endParaRPr lang="en-US" altLang="zh-CN" sz="2000" dirty="0">
              <a:latin typeface="华文新魏" panose="02010800040101010101" pitchFamily="2" charset="-122"/>
            </a:endParaRPr>
          </a:p>
        </p:txBody>
      </p:sp>
      <p:sp>
        <p:nvSpPr>
          <p:cNvPr id="64541" name="Text Box 33"/>
          <p:cNvSpPr txBox="1"/>
          <p:nvPr/>
        </p:nvSpPr>
        <p:spPr>
          <a:xfrm>
            <a:off x="3694113" y="2636838"/>
            <a:ext cx="287337" cy="396875"/>
          </a:xfrm>
          <a:prstGeom prst="rect">
            <a:avLst/>
          </a:prstGeom>
          <a:noFill/>
          <a:ln w="9525">
            <a:noFill/>
          </a:ln>
        </p:spPr>
        <p:txBody>
          <a:bodyPr anchor="b">
            <a:spAutoFit/>
          </a:bodyPr>
          <a:p>
            <a:pPr algn="ctr">
              <a:spcBef>
                <a:spcPct val="50000"/>
              </a:spcBef>
            </a:pPr>
            <a:r>
              <a:rPr lang="en-US" altLang="zh-CN" sz="2000" dirty="0">
                <a:latin typeface="华文新魏" panose="02010800040101010101" pitchFamily="2" charset="-122"/>
              </a:rPr>
              <a:t>a</a:t>
            </a:r>
            <a:endParaRPr lang="en-US" altLang="zh-CN" sz="2000" dirty="0">
              <a:latin typeface="华文新魏" panose="02010800040101010101" pitchFamily="2" charset="-122"/>
            </a:endParaRPr>
          </a:p>
        </p:txBody>
      </p:sp>
      <p:sp>
        <p:nvSpPr>
          <p:cNvPr id="64542" name="Text Box 34"/>
          <p:cNvSpPr txBox="1"/>
          <p:nvPr/>
        </p:nvSpPr>
        <p:spPr>
          <a:xfrm>
            <a:off x="3838575" y="3141663"/>
            <a:ext cx="287338" cy="396875"/>
          </a:xfrm>
          <a:prstGeom prst="rect">
            <a:avLst/>
          </a:prstGeom>
          <a:noFill/>
          <a:ln w="9525">
            <a:noFill/>
          </a:ln>
        </p:spPr>
        <p:txBody>
          <a:bodyPr anchor="b">
            <a:spAutoFit/>
          </a:bodyPr>
          <a:p>
            <a:pPr algn="ctr">
              <a:spcBef>
                <a:spcPct val="50000"/>
              </a:spcBef>
            </a:pPr>
            <a:r>
              <a:rPr lang="en-US" altLang="zh-CN" sz="2000" dirty="0">
                <a:latin typeface="华文新魏" panose="02010800040101010101" pitchFamily="2" charset="-122"/>
              </a:rPr>
              <a:t>S</a:t>
            </a:r>
            <a:endParaRPr lang="en-US" altLang="zh-CN" sz="2000" dirty="0">
              <a:latin typeface="华文新魏" panose="02010800040101010101" pitchFamily="2" charset="-122"/>
            </a:endParaRPr>
          </a:p>
        </p:txBody>
      </p:sp>
      <p:sp>
        <p:nvSpPr>
          <p:cNvPr id="64543" name="Text Box 35"/>
          <p:cNvSpPr txBox="1"/>
          <p:nvPr/>
        </p:nvSpPr>
        <p:spPr>
          <a:xfrm>
            <a:off x="4846638" y="1484313"/>
            <a:ext cx="287337" cy="396875"/>
          </a:xfrm>
          <a:prstGeom prst="rect">
            <a:avLst/>
          </a:prstGeom>
          <a:noFill/>
          <a:ln w="9525">
            <a:noFill/>
          </a:ln>
        </p:spPr>
        <p:txBody>
          <a:bodyPr anchor="b">
            <a:spAutoFit/>
          </a:bodyPr>
          <a:p>
            <a:pPr algn="ctr">
              <a:spcBef>
                <a:spcPct val="50000"/>
              </a:spcBef>
            </a:pPr>
            <a:r>
              <a:rPr lang="en-US" altLang="zh-CN" sz="2000" dirty="0">
                <a:latin typeface="华文新魏" panose="02010800040101010101" pitchFamily="2" charset="-122"/>
              </a:rPr>
              <a:t>c</a:t>
            </a:r>
            <a:endParaRPr lang="en-US" altLang="zh-CN" sz="2000" dirty="0">
              <a:latin typeface="华文新魏" panose="02010800040101010101" pitchFamily="2" charset="-122"/>
            </a:endParaRPr>
          </a:p>
        </p:txBody>
      </p:sp>
      <p:sp>
        <p:nvSpPr>
          <p:cNvPr id="64544" name="Text Box 37"/>
          <p:cNvSpPr txBox="1"/>
          <p:nvPr/>
        </p:nvSpPr>
        <p:spPr>
          <a:xfrm>
            <a:off x="4918075" y="5013325"/>
            <a:ext cx="287338" cy="396875"/>
          </a:xfrm>
          <a:prstGeom prst="rect">
            <a:avLst/>
          </a:prstGeom>
          <a:noFill/>
          <a:ln w="9525">
            <a:noFill/>
          </a:ln>
        </p:spPr>
        <p:txBody>
          <a:bodyPr anchor="b">
            <a:spAutoFit/>
          </a:bodyPr>
          <a:p>
            <a:pPr algn="ctr">
              <a:spcBef>
                <a:spcPct val="50000"/>
              </a:spcBef>
            </a:pPr>
            <a:r>
              <a:rPr lang="en-US" altLang="zh-CN" sz="2000" dirty="0">
                <a:latin typeface="华文新魏" panose="02010800040101010101" pitchFamily="2" charset="-122"/>
              </a:rPr>
              <a:t>c</a:t>
            </a:r>
            <a:endParaRPr lang="en-US" altLang="zh-CN" sz="2000" dirty="0">
              <a:latin typeface="华文新魏" panose="02010800040101010101" pitchFamily="2" charset="-122"/>
            </a:endParaRPr>
          </a:p>
        </p:txBody>
      </p:sp>
      <p:sp>
        <p:nvSpPr>
          <p:cNvPr id="64545" name="Text Box 38"/>
          <p:cNvSpPr txBox="1"/>
          <p:nvPr/>
        </p:nvSpPr>
        <p:spPr>
          <a:xfrm>
            <a:off x="3622675" y="5516563"/>
            <a:ext cx="287338" cy="396875"/>
          </a:xfrm>
          <a:prstGeom prst="rect">
            <a:avLst/>
          </a:prstGeom>
          <a:noFill/>
          <a:ln w="9525">
            <a:noFill/>
          </a:ln>
        </p:spPr>
        <p:txBody>
          <a:bodyPr anchor="b">
            <a:spAutoFit/>
          </a:bodyPr>
          <a:p>
            <a:pPr algn="ctr">
              <a:spcBef>
                <a:spcPct val="50000"/>
              </a:spcBef>
            </a:pPr>
            <a:r>
              <a:rPr lang="en-US" altLang="zh-CN" sz="2000" dirty="0">
                <a:latin typeface="华文新魏" panose="02010800040101010101" pitchFamily="2" charset="-122"/>
              </a:rPr>
              <a:t>c</a:t>
            </a:r>
            <a:endParaRPr lang="en-US" altLang="zh-CN" sz="2000" dirty="0">
              <a:latin typeface="华文新魏" panose="02010800040101010101" pitchFamily="2" charset="-122"/>
            </a:endParaRPr>
          </a:p>
        </p:txBody>
      </p:sp>
      <p:sp>
        <p:nvSpPr>
          <p:cNvPr id="64546" name="Text Box 39"/>
          <p:cNvSpPr txBox="1"/>
          <p:nvPr/>
        </p:nvSpPr>
        <p:spPr>
          <a:xfrm>
            <a:off x="7439025" y="333375"/>
            <a:ext cx="287338" cy="396875"/>
          </a:xfrm>
          <a:prstGeom prst="rect">
            <a:avLst/>
          </a:prstGeom>
          <a:solidFill>
            <a:schemeClr val="bg1"/>
          </a:solidFill>
          <a:ln w="9525">
            <a:noFill/>
          </a:ln>
        </p:spPr>
        <p:txBody>
          <a:bodyPr anchor="b">
            <a:spAutoFit/>
          </a:bodyPr>
          <a:p>
            <a:pPr algn="ctr">
              <a:spcBef>
                <a:spcPct val="50000"/>
              </a:spcBef>
            </a:pPr>
            <a:r>
              <a:rPr lang="en-US" altLang="zh-CN" sz="2000" dirty="0">
                <a:latin typeface="华文新魏" panose="02010800040101010101" pitchFamily="2" charset="-122"/>
              </a:rPr>
              <a:t>A</a:t>
            </a:r>
            <a:endParaRPr lang="en-US" altLang="zh-CN" sz="2000" dirty="0">
              <a:latin typeface="华文新魏" panose="02010800040101010101" pitchFamily="2" charset="-122"/>
            </a:endParaRPr>
          </a:p>
        </p:txBody>
      </p:sp>
      <p:sp>
        <p:nvSpPr>
          <p:cNvPr id="64547" name="Text Box 40"/>
          <p:cNvSpPr txBox="1"/>
          <p:nvPr/>
        </p:nvSpPr>
        <p:spPr>
          <a:xfrm>
            <a:off x="7078663" y="1052513"/>
            <a:ext cx="287337" cy="396875"/>
          </a:xfrm>
          <a:prstGeom prst="rect">
            <a:avLst/>
          </a:prstGeom>
          <a:noFill/>
          <a:ln w="9525">
            <a:noFill/>
          </a:ln>
        </p:spPr>
        <p:txBody>
          <a:bodyPr anchor="b">
            <a:spAutoFit/>
          </a:bodyPr>
          <a:p>
            <a:pPr algn="ctr">
              <a:spcBef>
                <a:spcPct val="50000"/>
              </a:spcBef>
            </a:pPr>
            <a:r>
              <a:rPr lang="en-US" altLang="zh-CN" sz="2000" dirty="0">
                <a:latin typeface="华文新魏" panose="02010800040101010101" pitchFamily="2" charset="-122"/>
              </a:rPr>
              <a:t>d</a:t>
            </a:r>
            <a:endParaRPr lang="en-US" altLang="zh-CN" sz="2000" dirty="0">
              <a:latin typeface="华文新魏" panose="02010800040101010101" pitchFamily="2" charset="-122"/>
            </a:endParaRPr>
          </a:p>
        </p:txBody>
      </p:sp>
      <p:sp>
        <p:nvSpPr>
          <p:cNvPr id="64548" name="Text Box 41"/>
          <p:cNvSpPr txBox="1"/>
          <p:nvPr/>
        </p:nvSpPr>
        <p:spPr>
          <a:xfrm>
            <a:off x="7007225" y="1700213"/>
            <a:ext cx="287338" cy="396875"/>
          </a:xfrm>
          <a:prstGeom prst="rect">
            <a:avLst/>
          </a:prstGeom>
          <a:noFill/>
          <a:ln w="9525">
            <a:noFill/>
          </a:ln>
        </p:spPr>
        <p:txBody>
          <a:bodyPr anchor="b">
            <a:spAutoFit/>
          </a:bodyPr>
          <a:p>
            <a:pPr algn="ctr">
              <a:spcBef>
                <a:spcPct val="50000"/>
              </a:spcBef>
            </a:pPr>
            <a:r>
              <a:rPr lang="en-US" altLang="zh-CN" sz="2000" dirty="0">
                <a:latin typeface="华文新魏" panose="02010800040101010101" pitchFamily="2" charset="-122"/>
              </a:rPr>
              <a:t>d</a:t>
            </a:r>
            <a:endParaRPr lang="en-US" altLang="zh-CN" sz="2000" dirty="0">
              <a:latin typeface="华文新魏" panose="02010800040101010101" pitchFamily="2" charset="-122"/>
            </a:endParaRPr>
          </a:p>
        </p:txBody>
      </p:sp>
      <p:sp>
        <p:nvSpPr>
          <p:cNvPr id="64549" name="Text Box 42"/>
          <p:cNvSpPr txBox="1"/>
          <p:nvPr/>
        </p:nvSpPr>
        <p:spPr>
          <a:xfrm>
            <a:off x="7510463" y="2276475"/>
            <a:ext cx="287337" cy="396875"/>
          </a:xfrm>
          <a:prstGeom prst="rect">
            <a:avLst/>
          </a:prstGeom>
          <a:noFill/>
          <a:ln w="9525">
            <a:noFill/>
          </a:ln>
        </p:spPr>
        <p:txBody>
          <a:bodyPr anchor="b">
            <a:spAutoFit/>
          </a:bodyPr>
          <a:p>
            <a:pPr algn="ctr">
              <a:spcBef>
                <a:spcPct val="50000"/>
              </a:spcBef>
            </a:pPr>
            <a:r>
              <a:rPr lang="en-US" altLang="zh-CN" sz="2000" dirty="0">
                <a:latin typeface="华文新魏" panose="02010800040101010101" pitchFamily="2" charset="-122"/>
              </a:rPr>
              <a:t>A</a:t>
            </a:r>
            <a:endParaRPr lang="en-US" altLang="zh-CN" sz="2000" dirty="0">
              <a:latin typeface="华文新魏" panose="02010800040101010101" pitchFamily="2" charset="-122"/>
            </a:endParaRPr>
          </a:p>
        </p:txBody>
      </p:sp>
      <p:sp>
        <p:nvSpPr>
          <p:cNvPr id="64550" name="Text Box 43"/>
          <p:cNvSpPr txBox="1"/>
          <p:nvPr/>
        </p:nvSpPr>
        <p:spPr>
          <a:xfrm>
            <a:off x="7799388" y="3789363"/>
            <a:ext cx="287337" cy="396875"/>
          </a:xfrm>
          <a:prstGeom prst="rect">
            <a:avLst/>
          </a:prstGeom>
          <a:noFill/>
          <a:ln w="9525">
            <a:noFill/>
          </a:ln>
        </p:spPr>
        <p:txBody>
          <a:bodyPr anchor="b">
            <a:spAutoFit/>
          </a:bodyPr>
          <a:p>
            <a:pPr algn="ctr">
              <a:spcBef>
                <a:spcPct val="50000"/>
              </a:spcBef>
            </a:pPr>
            <a:r>
              <a:rPr lang="en-US" altLang="zh-CN" sz="2000" dirty="0">
                <a:latin typeface="华文新魏" panose="02010800040101010101" pitchFamily="2" charset="-122"/>
              </a:rPr>
              <a:t>B</a:t>
            </a:r>
            <a:endParaRPr lang="en-US" altLang="zh-CN" sz="2000" dirty="0">
              <a:latin typeface="华文新魏" panose="02010800040101010101" pitchFamily="2" charset="-122"/>
            </a:endParaRPr>
          </a:p>
        </p:txBody>
      </p:sp>
      <p:sp>
        <p:nvSpPr>
          <p:cNvPr id="64551" name="Text Box 44"/>
          <p:cNvSpPr txBox="1"/>
          <p:nvPr/>
        </p:nvSpPr>
        <p:spPr>
          <a:xfrm>
            <a:off x="7007225" y="4581525"/>
            <a:ext cx="287338" cy="396875"/>
          </a:xfrm>
          <a:prstGeom prst="rect">
            <a:avLst/>
          </a:prstGeom>
          <a:noFill/>
          <a:ln w="9525">
            <a:noFill/>
          </a:ln>
        </p:spPr>
        <p:txBody>
          <a:bodyPr anchor="b">
            <a:spAutoFit/>
          </a:bodyPr>
          <a:p>
            <a:pPr algn="ctr">
              <a:spcBef>
                <a:spcPct val="50000"/>
              </a:spcBef>
            </a:pPr>
            <a:r>
              <a:rPr lang="en-US" altLang="zh-CN" sz="2000" dirty="0">
                <a:latin typeface="华文新魏" panose="02010800040101010101" pitchFamily="2" charset="-122"/>
              </a:rPr>
              <a:t>d</a:t>
            </a:r>
            <a:endParaRPr lang="en-US" altLang="zh-CN" sz="2000" dirty="0">
              <a:latin typeface="华文新魏" panose="02010800040101010101" pitchFamily="2" charset="-122"/>
            </a:endParaRPr>
          </a:p>
        </p:txBody>
      </p:sp>
      <p:sp>
        <p:nvSpPr>
          <p:cNvPr id="64552" name="Text Box 45"/>
          <p:cNvSpPr txBox="1"/>
          <p:nvPr/>
        </p:nvSpPr>
        <p:spPr>
          <a:xfrm>
            <a:off x="6862763" y="5229225"/>
            <a:ext cx="287337" cy="396875"/>
          </a:xfrm>
          <a:prstGeom prst="rect">
            <a:avLst/>
          </a:prstGeom>
          <a:noFill/>
          <a:ln w="9525">
            <a:noFill/>
          </a:ln>
        </p:spPr>
        <p:txBody>
          <a:bodyPr anchor="b">
            <a:spAutoFit/>
          </a:bodyPr>
          <a:p>
            <a:pPr algn="ctr">
              <a:spcBef>
                <a:spcPct val="50000"/>
              </a:spcBef>
            </a:pPr>
            <a:r>
              <a:rPr lang="en-US" altLang="zh-CN" sz="2000" dirty="0">
                <a:latin typeface="华文新魏" panose="02010800040101010101" pitchFamily="2" charset="-122"/>
              </a:rPr>
              <a:t>d</a:t>
            </a:r>
            <a:endParaRPr lang="en-US" altLang="zh-CN" sz="2000" dirty="0">
              <a:latin typeface="华文新魏" panose="02010800040101010101" pitchFamily="2" charset="-122"/>
            </a:endParaRPr>
          </a:p>
        </p:txBody>
      </p:sp>
      <p:sp>
        <p:nvSpPr>
          <p:cNvPr id="64553" name="Text Box 46"/>
          <p:cNvSpPr txBox="1"/>
          <p:nvPr/>
        </p:nvSpPr>
        <p:spPr>
          <a:xfrm>
            <a:off x="7583488" y="5734050"/>
            <a:ext cx="287337" cy="396875"/>
          </a:xfrm>
          <a:prstGeom prst="rect">
            <a:avLst/>
          </a:prstGeom>
          <a:noFill/>
          <a:ln w="9525">
            <a:noFill/>
          </a:ln>
        </p:spPr>
        <p:txBody>
          <a:bodyPr anchor="b">
            <a:spAutoFit/>
          </a:bodyPr>
          <a:p>
            <a:pPr algn="ctr">
              <a:spcBef>
                <a:spcPct val="50000"/>
              </a:spcBef>
            </a:pPr>
            <a:r>
              <a:rPr lang="en-US" altLang="zh-CN" sz="2000" dirty="0">
                <a:latin typeface="华文新魏" panose="02010800040101010101" pitchFamily="2" charset="-122"/>
              </a:rPr>
              <a:t>B</a:t>
            </a:r>
            <a:endParaRPr lang="en-US" altLang="zh-CN" sz="2000" dirty="0">
              <a:latin typeface="华文新魏" panose="02010800040101010101" pitchFamily="2" charset="-122"/>
            </a:endParaRPr>
          </a:p>
        </p:txBody>
      </p:sp>
      <p:sp>
        <p:nvSpPr>
          <p:cNvPr id="64554" name="Text Box 47"/>
          <p:cNvSpPr txBox="1"/>
          <p:nvPr/>
        </p:nvSpPr>
        <p:spPr>
          <a:xfrm>
            <a:off x="1154113" y="203200"/>
            <a:ext cx="2324100" cy="2235200"/>
          </a:xfrm>
          <a:prstGeom prst="rect">
            <a:avLst/>
          </a:prstGeom>
          <a:solidFill>
            <a:schemeClr val="bg1"/>
          </a:solidFill>
          <a:ln w="9525" cap="flat" cmpd="sng">
            <a:solidFill>
              <a:schemeClr val="tx1"/>
            </a:solidFill>
            <a:prstDash val="solid"/>
            <a:miter/>
            <a:headEnd type="none" w="med" len="med"/>
            <a:tailEnd type="none" w="med" len="med"/>
          </a:ln>
        </p:spPr>
        <p:txBody>
          <a:bodyPr anchor="t">
            <a:spAutoFit/>
          </a:bodyPr>
          <a:p>
            <a:r>
              <a:rPr lang="en-US" altLang="zh-CN" sz="2000" dirty="0">
                <a:latin typeface="华文新魏" panose="02010800040101010101" pitchFamily="2" charset="-122"/>
              </a:rPr>
              <a:t> (0) S’</a:t>
            </a:r>
            <a:r>
              <a:rPr lang="en-US" altLang="zh-CN" sz="2000" dirty="0">
                <a:latin typeface="华文新魏" panose="02010800040101010101" pitchFamily="2" charset="-122"/>
                <a:sym typeface="Symbol" panose="05050102010706020507" pitchFamily="18" charset="2"/>
              </a:rPr>
              <a:t></a:t>
            </a:r>
            <a:r>
              <a:rPr lang="en-US" altLang="zh-CN" sz="2000" dirty="0">
                <a:latin typeface="华文新魏" panose="02010800040101010101" pitchFamily="2" charset="-122"/>
              </a:rPr>
              <a:t> S</a:t>
            </a:r>
            <a:br>
              <a:rPr lang="en-US" altLang="zh-CN" sz="2000" dirty="0">
                <a:latin typeface="华文新魏" panose="02010800040101010101" pitchFamily="2" charset="-122"/>
              </a:rPr>
            </a:br>
            <a:r>
              <a:rPr lang="en-US" altLang="zh-CN" sz="2000" dirty="0">
                <a:latin typeface="华文新魏" panose="02010800040101010101" pitchFamily="2" charset="-122"/>
              </a:rPr>
              <a:t> (1) S </a:t>
            </a:r>
            <a:r>
              <a:rPr lang="en-US" altLang="zh-CN" sz="2000" dirty="0">
                <a:latin typeface="华文新魏" panose="02010800040101010101" pitchFamily="2" charset="-122"/>
                <a:sym typeface="Symbol" panose="05050102010706020507" pitchFamily="18" charset="2"/>
              </a:rPr>
              <a:t> aA </a:t>
            </a:r>
            <a:br>
              <a:rPr lang="en-US" altLang="zh-CN" sz="2000" dirty="0">
                <a:latin typeface="华文新魏" panose="02010800040101010101" pitchFamily="2" charset="-122"/>
                <a:sym typeface="Symbol" panose="05050102010706020507" pitchFamily="18" charset="2"/>
              </a:rPr>
            </a:br>
            <a:r>
              <a:rPr lang="en-US" altLang="zh-CN" sz="2000" dirty="0">
                <a:latin typeface="华文新魏" panose="02010800040101010101" pitchFamily="2" charset="-122"/>
                <a:sym typeface="Symbol" panose="05050102010706020507" pitchFamily="18" charset="2"/>
              </a:rPr>
              <a:t> (2) S</a:t>
            </a:r>
            <a:r>
              <a:rPr lang="en-US" altLang="zh-CN" sz="2000" dirty="0">
                <a:latin typeface="华文新魏" panose="02010800040101010101" pitchFamily="2" charset="-122"/>
              </a:rPr>
              <a:t> </a:t>
            </a:r>
            <a:r>
              <a:rPr lang="en-US" altLang="zh-CN" sz="2000" dirty="0">
                <a:latin typeface="华文新魏" panose="02010800040101010101" pitchFamily="2" charset="-122"/>
                <a:sym typeface="Symbol" panose="05050102010706020507" pitchFamily="18" charset="2"/>
              </a:rPr>
              <a:t> bB</a:t>
            </a:r>
            <a:br>
              <a:rPr lang="en-US" altLang="zh-CN" sz="2000" dirty="0">
                <a:latin typeface="华文新魏" panose="02010800040101010101" pitchFamily="2" charset="-122"/>
                <a:sym typeface="Symbol" panose="05050102010706020507" pitchFamily="18" charset="2"/>
              </a:rPr>
            </a:br>
            <a:r>
              <a:rPr lang="en-US" altLang="zh-CN" sz="2000" dirty="0">
                <a:latin typeface="华文新魏" panose="02010800040101010101" pitchFamily="2" charset="-122"/>
                <a:sym typeface="Symbol" panose="05050102010706020507" pitchFamily="18" charset="2"/>
              </a:rPr>
              <a:t> (3) A  cA </a:t>
            </a:r>
            <a:br>
              <a:rPr lang="en-US" altLang="zh-CN" sz="2000" dirty="0">
                <a:latin typeface="华文新魏" panose="02010800040101010101" pitchFamily="2" charset="-122"/>
                <a:sym typeface="Symbol" panose="05050102010706020507" pitchFamily="18" charset="2"/>
              </a:rPr>
            </a:br>
            <a:r>
              <a:rPr lang="en-US" altLang="zh-CN" sz="2000" dirty="0">
                <a:latin typeface="华文新魏" panose="02010800040101010101" pitchFamily="2" charset="-122"/>
                <a:sym typeface="Symbol" panose="05050102010706020507" pitchFamily="18" charset="2"/>
              </a:rPr>
              <a:t> (4) A  d </a:t>
            </a:r>
            <a:br>
              <a:rPr lang="en-US" altLang="zh-CN" sz="2000" dirty="0">
                <a:latin typeface="华文新魏" panose="02010800040101010101" pitchFamily="2" charset="-122"/>
                <a:sym typeface="Symbol" panose="05050102010706020507" pitchFamily="18" charset="2"/>
              </a:rPr>
            </a:br>
            <a:r>
              <a:rPr lang="en-US" altLang="zh-CN" sz="2000" dirty="0">
                <a:latin typeface="华文新魏" panose="02010800040101010101" pitchFamily="2" charset="-122"/>
                <a:sym typeface="Symbol" panose="05050102010706020507" pitchFamily="18" charset="2"/>
              </a:rPr>
              <a:t> (5) B  cB</a:t>
            </a:r>
            <a:endParaRPr lang="en-US" altLang="zh-CN" sz="2000" dirty="0">
              <a:latin typeface="华文新魏" panose="02010800040101010101" pitchFamily="2" charset="-122"/>
              <a:sym typeface="Symbol" panose="05050102010706020507" pitchFamily="18" charset="2"/>
            </a:endParaRPr>
          </a:p>
          <a:p>
            <a:r>
              <a:rPr lang="en-US" altLang="zh-CN" sz="2000" dirty="0">
                <a:latin typeface="华文新魏" panose="02010800040101010101" pitchFamily="2" charset="-122"/>
                <a:sym typeface="Symbol" panose="05050102010706020507" pitchFamily="18" charset="2"/>
              </a:rPr>
              <a:t> (6) B  d </a:t>
            </a:r>
            <a:endParaRPr lang="en-US" altLang="zh-CN" sz="2000" dirty="0">
              <a:latin typeface="华文新魏" panose="02010800040101010101" pitchFamily="2" charset="-122"/>
              <a:sym typeface="Symbol" panose="05050102010706020507" pitchFamily="18" charset="2"/>
            </a:endParaRPr>
          </a:p>
        </p:txBody>
      </p:sp>
      <p:sp>
        <p:nvSpPr>
          <p:cNvPr id="64555" name="Arc 30"/>
          <p:cNvSpPr/>
          <p:nvPr/>
        </p:nvSpPr>
        <p:spPr>
          <a:xfrm rot="2319045">
            <a:off x="5422900" y="61913"/>
            <a:ext cx="522288" cy="558800"/>
          </a:xfrm>
          <a:custGeom>
            <a:avLst/>
            <a:gdLst/>
            <a:ahLst/>
            <a:cxnLst>
              <a:cxn ang="0">
                <a:pos x="0" y="2147483647"/>
              </a:cxn>
              <a:cxn ang="0">
                <a:pos x="2147483647" y="2147483647"/>
              </a:cxn>
              <a:cxn ang="0">
                <a:pos x="2147483647" y="2147483647"/>
              </a:cxn>
            </a:cxnLst>
            <a:pathLst>
              <a:path w="41104" h="21600" fill="none">
                <a:moveTo>
                  <a:pt x="-1" y="12318"/>
                </a:moveTo>
                <a:cubicBezTo>
                  <a:pt x="3580" y="4793"/>
                  <a:pt x="11170" y="-1"/>
                  <a:pt x="19504" y="0"/>
                </a:cubicBezTo>
                <a:cubicBezTo>
                  <a:pt x="31433" y="0"/>
                  <a:pt x="41104" y="9670"/>
                  <a:pt x="41104" y="21600"/>
                </a:cubicBezTo>
              </a:path>
              <a:path w="41104" h="21600" stroke="0">
                <a:moveTo>
                  <a:pt x="-1" y="12318"/>
                </a:moveTo>
                <a:cubicBezTo>
                  <a:pt x="3580" y="4793"/>
                  <a:pt x="11170" y="-1"/>
                  <a:pt x="19504" y="0"/>
                </a:cubicBezTo>
                <a:cubicBezTo>
                  <a:pt x="31433" y="0"/>
                  <a:pt x="41104" y="9670"/>
                  <a:pt x="41104" y="21600"/>
                </a:cubicBezTo>
                <a:lnTo>
                  <a:pt x="19504" y="21600"/>
                </a:lnTo>
                <a:lnTo>
                  <a:pt x="-1" y="12318"/>
                </a:lnTo>
                <a:close/>
              </a:path>
            </a:pathLst>
          </a:custGeom>
          <a:noFill/>
          <a:ln w="38100" cap="flat" cmpd="sng">
            <a:solidFill>
              <a:schemeClr val="tx1"/>
            </a:solidFill>
            <a:prstDash val="solid"/>
            <a:round/>
            <a:headEnd type="none" w="med" len="med"/>
            <a:tailEnd type="triangle" w="med" len="med"/>
          </a:ln>
        </p:spPr>
        <p:txBody>
          <a:bodyPr/>
          <a:p>
            <a:endParaRPr lang="zh-CN" altLang="en-US"/>
          </a:p>
        </p:txBody>
      </p:sp>
      <p:sp>
        <p:nvSpPr>
          <p:cNvPr id="64556" name="Text Box 36"/>
          <p:cNvSpPr txBox="1"/>
          <p:nvPr/>
        </p:nvSpPr>
        <p:spPr>
          <a:xfrm>
            <a:off x="5927725" y="0"/>
            <a:ext cx="287338" cy="396875"/>
          </a:xfrm>
          <a:prstGeom prst="rect">
            <a:avLst/>
          </a:prstGeom>
          <a:solidFill>
            <a:schemeClr val="bg1"/>
          </a:solidFill>
          <a:ln w="9525">
            <a:noFill/>
          </a:ln>
        </p:spPr>
        <p:txBody>
          <a:bodyPr anchor="b">
            <a:spAutoFit/>
          </a:bodyPr>
          <a:p>
            <a:pPr algn="ctr">
              <a:spcBef>
                <a:spcPct val="50000"/>
              </a:spcBef>
            </a:pPr>
            <a:r>
              <a:rPr lang="en-US" altLang="zh-CN" sz="2000" dirty="0">
                <a:latin typeface="华文新魏" panose="02010800040101010101" pitchFamily="2" charset="-122"/>
              </a:rPr>
              <a:t>c</a:t>
            </a:r>
            <a:endParaRPr lang="en-US" altLang="zh-CN" sz="2000" dirty="0">
              <a:latin typeface="华文新魏" panose="02010800040101010101" pitchFamily="2"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Group 92"/>
          <p:cNvGraphicFramePr>
            <a:graphicFrameLocks noGrp="1"/>
          </p:cNvGraphicFramePr>
          <p:nvPr>
            <p:custDataLst>
              <p:tags r:id="rId1"/>
            </p:custDataLst>
          </p:nvPr>
        </p:nvGraphicFramePr>
        <p:xfrm>
          <a:off x="4762500" y="2225675"/>
          <a:ext cx="7200900" cy="4572000"/>
        </p:xfrm>
        <a:graphic>
          <a:graphicData uri="http://schemas.openxmlformats.org/drawingml/2006/table">
            <a:tbl>
              <a:tblPr/>
              <a:tblGrid>
                <a:gridCol w="1227138"/>
                <a:gridCol w="1941512"/>
                <a:gridCol w="1511300"/>
                <a:gridCol w="1439863"/>
                <a:gridCol w="1081087"/>
              </a:tblGrid>
              <a:tr h="457200">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0" i="0" u="none" strike="noStrike" cap="none" normalizeH="0" baseline="0" smtClean="0">
                          <a:ln>
                            <a:noFill/>
                          </a:ln>
                          <a:solidFill>
                            <a:schemeClr val="tx1"/>
                          </a:solidFill>
                          <a:effectLst/>
                          <a:latin typeface="Tahoma" panose="020B0604030504040204" charset="0"/>
                          <a:ea typeface="宋体" panose="02010600030101010101" pitchFamily="2" charset="-122"/>
                        </a:rPr>
                        <a:t>步骤</a:t>
                      </a:r>
                      <a:endParaRPr kumimoji="1" lang="zh-CN" altLang="en-US"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0" i="0" u="none" strike="noStrike" cap="none" normalizeH="0" baseline="0" smtClean="0">
                          <a:ln>
                            <a:noFill/>
                          </a:ln>
                          <a:solidFill>
                            <a:schemeClr val="tx1"/>
                          </a:solidFill>
                          <a:effectLst/>
                          <a:latin typeface="Tahoma" panose="020B0604030504040204" charset="0"/>
                          <a:ea typeface="宋体" panose="02010600030101010101" pitchFamily="2" charset="-122"/>
                        </a:rPr>
                        <a:t>栈</a:t>
                      </a:r>
                      <a:endParaRPr kumimoji="1" lang="zh-CN" altLang="en-US"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0" i="0" u="none" strike="noStrike" cap="none" normalizeH="0" baseline="0" smtClean="0">
                          <a:ln>
                            <a:noFill/>
                          </a:ln>
                          <a:solidFill>
                            <a:schemeClr val="tx1"/>
                          </a:solidFill>
                          <a:effectLst/>
                          <a:latin typeface="Tahoma" panose="020B0604030504040204" charset="0"/>
                          <a:ea typeface="宋体" panose="02010600030101010101" pitchFamily="2" charset="-122"/>
                        </a:rPr>
                        <a:t>输入串</a:t>
                      </a:r>
                      <a:endParaRPr kumimoji="1" lang="zh-CN" altLang="en-US"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action</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goto</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1</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0</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accd$</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S2</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2</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0a2</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ccd$</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S4</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088">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3</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0a2c4</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cd$</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S4</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4</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0a2c4c4</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d$</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S10</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088">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5</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0a2c4c4d10</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R4</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8</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088">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6</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0a2c4c4A8</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R3</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8</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088">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7</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0a2c4A8</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R3</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6</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8</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0a2A6</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R1</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1</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088">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9</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0S1</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Acc</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5605" name="Text Box 91"/>
          <p:cNvSpPr txBox="1"/>
          <p:nvPr/>
        </p:nvSpPr>
        <p:spPr>
          <a:xfrm>
            <a:off x="1001713" y="44450"/>
            <a:ext cx="2324100" cy="2235200"/>
          </a:xfrm>
          <a:prstGeom prst="rect">
            <a:avLst/>
          </a:prstGeom>
          <a:solidFill>
            <a:schemeClr val="bg1"/>
          </a:solidFill>
          <a:ln w="9525" cap="flat" cmpd="sng">
            <a:solidFill>
              <a:schemeClr val="tx1"/>
            </a:solidFill>
            <a:prstDash val="solid"/>
            <a:miter/>
            <a:headEnd type="none" w="med" len="med"/>
            <a:tailEnd type="none" w="med" len="med"/>
          </a:ln>
        </p:spPr>
        <p:txBody>
          <a:bodyPr anchor="t">
            <a:spAutoFit/>
          </a:bodyPr>
          <a:p>
            <a:r>
              <a:rPr lang="en-US" altLang="zh-CN" sz="2000" dirty="0">
                <a:latin typeface="华文新魏" panose="02010800040101010101" pitchFamily="2" charset="-122"/>
              </a:rPr>
              <a:t> (0) S’</a:t>
            </a:r>
            <a:r>
              <a:rPr lang="en-US" altLang="zh-CN" sz="2000" dirty="0">
                <a:latin typeface="华文新魏" panose="02010800040101010101" pitchFamily="2" charset="-122"/>
                <a:sym typeface="Symbol" panose="05050102010706020507" pitchFamily="18" charset="2"/>
              </a:rPr>
              <a:t></a:t>
            </a:r>
            <a:r>
              <a:rPr lang="en-US" altLang="zh-CN" sz="2000" dirty="0">
                <a:latin typeface="华文新魏" panose="02010800040101010101" pitchFamily="2" charset="-122"/>
              </a:rPr>
              <a:t> S</a:t>
            </a:r>
            <a:br>
              <a:rPr lang="en-US" altLang="zh-CN" sz="2000" dirty="0">
                <a:latin typeface="华文新魏" panose="02010800040101010101" pitchFamily="2" charset="-122"/>
              </a:rPr>
            </a:br>
            <a:r>
              <a:rPr lang="en-US" altLang="zh-CN" sz="2000" dirty="0">
                <a:latin typeface="华文新魏" panose="02010800040101010101" pitchFamily="2" charset="-122"/>
              </a:rPr>
              <a:t> (1) S </a:t>
            </a:r>
            <a:r>
              <a:rPr lang="en-US" altLang="zh-CN" sz="2000" dirty="0">
                <a:latin typeface="华文新魏" panose="02010800040101010101" pitchFamily="2" charset="-122"/>
                <a:sym typeface="Symbol" panose="05050102010706020507" pitchFamily="18" charset="2"/>
              </a:rPr>
              <a:t> aA </a:t>
            </a:r>
            <a:br>
              <a:rPr lang="en-US" altLang="zh-CN" sz="2000" dirty="0">
                <a:latin typeface="华文新魏" panose="02010800040101010101" pitchFamily="2" charset="-122"/>
                <a:sym typeface="Symbol" panose="05050102010706020507" pitchFamily="18" charset="2"/>
              </a:rPr>
            </a:br>
            <a:r>
              <a:rPr lang="en-US" altLang="zh-CN" sz="2000" dirty="0">
                <a:latin typeface="华文新魏" panose="02010800040101010101" pitchFamily="2" charset="-122"/>
                <a:sym typeface="Symbol" panose="05050102010706020507" pitchFamily="18" charset="2"/>
              </a:rPr>
              <a:t> (2) S</a:t>
            </a:r>
            <a:r>
              <a:rPr lang="en-US" altLang="zh-CN" sz="2000" dirty="0">
                <a:latin typeface="华文新魏" panose="02010800040101010101" pitchFamily="2" charset="-122"/>
              </a:rPr>
              <a:t> </a:t>
            </a:r>
            <a:r>
              <a:rPr lang="en-US" altLang="zh-CN" sz="2000" dirty="0">
                <a:latin typeface="华文新魏" panose="02010800040101010101" pitchFamily="2" charset="-122"/>
                <a:sym typeface="Symbol" panose="05050102010706020507" pitchFamily="18" charset="2"/>
              </a:rPr>
              <a:t> bB</a:t>
            </a:r>
            <a:br>
              <a:rPr lang="en-US" altLang="zh-CN" sz="2000" dirty="0">
                <a:latin typeface="华文新魏" panose="02010800040101010101" pitchFamily="2" charset="-122"/>
                <a:sym typeface="Symbol" panose="05050102010706020507" pitchFamily="18" charset="2"/>
              </a:rPr>
            </a:br>
            <a:r>
              <a:rPr lang="en-US" altLang="zh-CN" sz="2000" dirty="0">
                <a:latin typeface="华文新魏" panose="02010800040101010101" pitchFamily="2" charset="-122"/>
                <a:sym typeface="Symbol" panose="05050102010706020507" pitchFamily="18" charset="2"/>
              </a:rPr>
              <a:t> (3) A  cA </a:t>
            </a:r>
            <a:br>
              <a:rPr lang="en-US" altLang="zh-CN" sz="2000" dirty="0">
                <a:latin typeface="华文新魏" panose="02010800040101010101" pitchFamily="2" charset="-122"/>
                <a:sym typeface="Symbol" panose="05050102010706020507" pitchFamily="18" charset="2"/>
              </a:rPr>
            </a:br>
            <a:r>
              <a:rPr lang="en-US" altLang="zh-CN" sz="2000" dirty="0">
                <a:latin typeface="华文新魏" panose="02010800040101010101" pitchFamily="2" charset="-122"/>
                <a:sym typeface="Symbol" panose="05050102010706020507" pitchFamily="18" charset="2"/>
              </a:rPr>
              <a:t> (4) A  d </a:t>
            </a:r>
            <a:br>
              <a:rPr lang="en-US" altLang="zh-CN" sz="2000" dirty="0">
                <a:latin typeface="华文新魏" panose="02010800040101010101" pitchFamily="2" charset="-122"/>
                <a:sym typeface="Symbol" panose="05050102010706020507" pitchFamily="18" charset="2"/>
              </a:rPr>
            </a:br>
            <a:r>
              <a:rPr lang="en-US" altLang="zh-CN" sz="2000" dirty="0">
                <a:latin typeface="华文新魏" panose="02010800040101010101" pitchFamily="2" charset="-122"/>
                <a:sym typeface="Symbol" panose="05050102010706020507" pitchFamily="18" charset="2"/>
              </a:rPr>
              <a:t> (5) B  cB</a:t>
            </a:r>
            <a:endParaRPr lang="en-US" altLang="zh-CN" sz="2000" dirty="0">
              <a:latin typeface="华文新魏" panose="02010800040101010101" pitchFamily="2" charset="-122"/>
              <a:sym typeface="Symbol" panose="05050102010706020507" pitchFamily="18" charset="2"/>
            </a:endParaRPr>
          </a:p>
          <a:p>
            <a:r>
              <a:rPr lang="en-US" altLang="zh-CN" sz="2000" dirty="0">
                <a:latin typeface="华文新魏" panose="02010800040101010101" pitchFamily="2" charset="-122"/>
                <a:sym typeface="Symbol" panose="05050102010706020507" pitchFamily="18" charset="2"/>
              </a:rPr>
              <a:t> (6) B  d </a:t>
            </a:r>
            <a:endParaRPr lang="en-US" altLang="zh-CN" sz="2000" dirty="0">
              <a:latin typeface="华文新魏" panose="02010800040101010101" pitchFamily="2" charset="-122"/>
              <a:sym typeface="Symbol" panose="05050102010706020507" pitchFamily="18" charset="2"/>
            </a:endParaRPr>
          </a:p>
        </p:txBody>
      </p:sp>
      <p:sp>
        <p:nvSpPr>
          <p:cNvPr id="65606" name="Rectangle 3"/>
          <p:cNvSpPr/>
          <p:nvPr/>
        </p:nvSpPr>
        <p:spPr>
          <a:xfrm>
            <a:off x="4800600" y="261938"/>
            <a:ext cx="6248400" cy="576262"/>
          </a:xfrm>
          <a:prstGeom prst="rect">
            <a:avLst/>
          </a:prstGeom>
          <a:solidFill>
            <a:schemeClr val="bg1"/>
          </a:solidFill>
          <a:ln w="9525">
            <a:noFill/>
          </a:ln>
        </p:spPr>
        <p:txBody>
          <a:bodyPr anchor="t"/>
          <a:p>
            <a:pPr lvl="1" indent="0" algn="l" rtl="0" eaLnBrk="1" fontAlgn="base" hangingPunct="1">
              <a:spcBef>
                <a:spcPct val="20000"/>
              </a:spcBef>
              <a:spcAft>
                <a:spcPct val="0"/>
              </a:spcAft>
              <a:buClr>
                <a:schemeClr val="hlink"/>
              </a:buClr>
              <a:buSzPct val="55000"/>
              <a:buNone/>
            </a:pPr>
            <a:r>
              <a:rPr lang="en-US" altLang="zh-CN" sz="2400" dirty="0">
                <a:solidFill>
                  <a:schemeClr val="tx2"/>
                </a:solidFill>
                <a:latin typeface="Tahoma" panose="020B0604030504040204" charset="0"/>
              </a:rPr>
              <a:t>** </a:t>
            </a:r>
            <a:r>
              <a:rPr lang="zh-CN" altLang="en-US" sz="2400" dirty="0">
                <a:solidFill>
                  <a:schemeClr val="tx2"/>
                </a:solidFill>
                <a:latin typeface="Tahoma" panose="020B0604030504040204" charset="0"/>
              </a:rPr>
              <a:t>有了识别活前缀的 </a:t>
            </a:r>
            <a:r>
              <a:rPr lang="en-US" altLang="zh-CN" sz="2400" dirty="0">
                <a:solidFill>
                  <a:schemeClr val="tx2"/>
                </a:solidFill>
                <a:latin typeface="Tahoma" panose="020B0604030504040204" charset="0"/>
              </a:rPr>
              <a:t>DFA </a:t>
            </a:r>
            <a:r>
              <a:rPr lang="zh-CN" altLang="en-US" sz="2400" dirty="0">
                <a:solidFill>
                  <a:schemeClr val="tx2"/>
                </a:solidFill>
                <a:latin typeface="Tahoma" panose="020B0604030504040204" charset="0"/>
              </a:rPr>
              <a:t>可以分析句子：</a:t>
            </a:r>
            <a:endParaRPr lang="zh-CN" altLang="en-US" sz="2400" dirty="0">
              <a:solidFill>
                <a:schemeClr val="tx2"/>
              </a:solidFill>
              <a:latin typeface="Tahoma" panose="020B0604030504040204" charset="0"/>
            </a:endParaRPr>
          </a:p>
        </p:txBody>
      </p:sp>
      <p:sp>
        <p:nvSpPr>
          <p:cNvPr id="10" name="Rectangle 19"/>
          <p:cNvSpPr txBox="1">
            <a:spLocks noChangeArrowheads="1"/>
          </p:cNvSpPr>
          <p:nvPr/>
        </p:nvSpPr>
        <p:spPr bwMode="auto">
          <a:xfrm>
            <a:off x="4917440" y="934403"/>
            <a:ext cx="6248400" cy="612775"/>
          </a:xfrm>
          <a:prstGeom prst="rect">
            <a:avLst/>
          </a:prstGeom>
          <a:noFill/>
          <a:ln w="9525">
            <a:noFill/>
            <a:miter lim="800000"/>
          </a:ln>
        </p:spPr>
        <p:txBody>
          <a:bodyPr/>
          <a:p>
            <a:pPr marL="742950" marR="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defRPr/>
            </a:pPr>
            <a:r>
              <a:rPr kumimoji="0" lang="en-US" altLang="zh-CN" sz="2400" b="0" i="0" u="none" strike="noStrike" kern="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cs typeface="+mn-cs"/>
              </a:rPr>
              <a:t>accd</a:t>
            </a:r>
            <a:r>
              <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Euclid Symbol" pitchFamily="18" charset="2"/>
              </a:rPr>
              <a:t></a:t>
            </a:r>
            <a:r>
              <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a:t>
            </a:r>
            <a:r>
              <a:rPr kumimoji="0" lang="en-US" altLang="zh-CN" sz="2400" b="0" i="0" u="none" strike="noStrike" kern="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cs typeface="+mn-cs"/>
              </a:rPr>
              <a:t>accA</a:t>
            </a:r>
            <a:r>
              <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Euclid Symbol" pitchFamily="18" charset="2"/>
              </a:rPr>
              <a:t></a:t>
            </a:r>
            <a:r>
              <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a:t>
            </a:r>
            <a:r>
              <a:rPr kumimoji="0" lang="en-US" altLang="zh-CN" sz="2400" b="0" i="0" u="none" strike="noStrike" kern="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cs typeface="+mn-cs"/>
              </a:rPr>
              <a:t>acA</a:t>
            </a:r>
            <a:r>
              <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Euclid Symbol" pitchFamily="18" charset="2"/>
              </a:rPr>
              <a:t></a:t>
            </a:r>
            <a:r>
              <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a:t>
            </a:r>
            <a:r>
              <a:rPr kumimoji="0" lang="en-US" altLang="zh-CN" sz="2400" b="0" i="0" u="none" strike="noStrike" kern="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cs typeface="+mn-cs"/>
              </a:rPr>
              <a:t>aA</a:t>
            </a:r>
            <a:r>
              <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Euclid Symbol" pitchFamily="18" charset="2"/>
              </a:rPr>
              <a:t></a:t>
            </a:r>
            <a:r>
              <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S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Euclid Symbol" pitchFamily="18" charset="2"/>
              </a:rPr>
              <a:t></a:t>
            </a:r>
            <a:r>
              <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S</a:t>
            </a:r>
            <a:r>
              <a:rPr kumimoji="0" lang="en-US" altLang="zh-CN" sz="2400" b="0" i="0" u="none" strike="noStrike" kern="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rPr>
              <a:t>’</a:t>
            </a:r>
            <a:endPar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65608" name="TextBox 8"/>
          <p:cNvSpPr txBox="1"/>
          <p:nvPr/>
        </p:nvSpPr>
        <p:spPr>
          <a:xfrm>
            <a:off x="5048250" y="1643063"/>
            <a:ext cx="4357688" cy="461962"/>
          </a:xfrm>
          <a:prstGeom prst="rect">
            <a:avLst/>
          </a:prstGeom>
          <a:noFill/>
          <a:ln w="9525">
            <a:noFill/>
          </a:ln>
        </p:spPr>
        <p:txBody>
          <a:bodyPr anchor="t">
            <a:spAutoFit/>
          </a:bodyPr>
          <a:p>
            <a:r>
              <a:rPr lang="zh-CN" altLang="en-US" b="0" dirty="0">
                <a:solidFill>
                  <a:schemeClr val="tx2"/>
                </a:solidFill>
                <a:latin typeface="华文新魏" panose="02010800040101010101" pitchFamily="2" charset="-122"/>
              </a:rPr>
              <a:t>* 每个状态识别其左边活前缀</a:t>
            </a:r>
            <a:endParaRPr lang="zh-CN" altLang="en-US" b="0" dirty="0">
              <a:solidFill>
                <a:schemeClr val="tx2"/>
              </a:solidFill>
              <a:latin typeface="华文新魏" panose="02010800040101010101" pitchFamily="2" charset="-122"/>
            </a:endParaRPr>
          </a:p>
        </p:txBody>
      </p:sp>
      <p:pic>
        <p:nvPicPr>
          <p:cNvPr id="2" name="图片 1"/>
          <p:cNvPicPr>
            <a:picLocks noChangeAspect="1"/>
          </p:cNvPicPr>
          <p:nvPr/>
        </p:nvPicPr>
        <p:blipFill>
          <a:blip r:embed="rId2"/>
          <a:stretch>
            <a:fillRect/>
          </a:stretch>
        </p:blipFill>
        <p:spPr>
          <a:xfrm>
            <a:off x="69215" y="2687320"/>
            <a:ext cx="4594860" cy="36487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自底向上分析方法</a:t>
            </a:r>
            <a:r>
              <a:rPr lang="zh-CN" altLang="en-US" dirty="0">
                <a:sym typeface="+mn-ea"/>
              </a:rPr>
              <a:t>概述</a:t>
            </a:r>
            <a:endParaRPr lang="zh-CN" altLang="en-US" dirty="0"/>
          </a:p>
        </p:txBody>
      </p:sp>
      <p:sp>
        <p:nvSpPr>
          <p:cNvPr id="13316" name="Text Box 4"/>
          <p:cNvSpPr txBox="1"/>
          <p:nvPr/>
        </p:nvSpPr>
        <p:spPr>
          <a:xfrm>
            <a:off x="6851650" y="4838700"/>
            <a:ext cx="457200" cy="519113"/>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a:t>
            </a:r>
            <a:endParaRPr lang="en-US" altLang="zh-CN" sz="2800" dirty="0">
              <a:solidFill>
                <a:schemeClr val="tx2"/>
              </a:solidFill>
              <a:latin typeface="Century Gothic" panose="020B0502020202020204" pitchFamily="34" charset="0"/>
            </a:endParaRPr>
          </a:p>
        </p:txBody>
      </p:sp>
      <p:sp>
        <p:nvSpPr>
          <p:cNvPr id="13317" name="Text Box 5"/>
          <p:cNvSpPr txBox="1"/>
          <p:nvPr/>
        </p:nvSpPr>
        <p:spPr>
          <a:xfrm>
            <a:off x="7994650" y="4852988"/>
            <a:ext cx="609600" cy="519112"/>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int</a:t>
            </a:r>
            <a:endParaRPr lang="en-US" altLang="zh-CN" sz="2800" dirty="0">
              <a:solidFill>
                <a:schemeClr val="tx2"/>
              </a:solidFill>
              <a:latin typeface="Century Gothic" panose="020B0502020202020204" pitchFamily="34" charset="0"/>
            </a:endParaRPr>
          </a:p>
        </p:txBody>
      </p:sp>
      <p:sp>
        <p:nvSpPr>
          <p:cNvPr id="13318" name="Text Box 6"/>
          <p:cNvSpPr txBox="1"/>
          <p:nvPr/>
        </p:nvSpPr>
        <p:spPr>
          <a:xfrm>
            <a:off x="5327650" y="4914900"/>
            <a:ext cx="457200" cy="519113"/>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a:t>
            </a:r>
            <a:endParaRPr lang="en-US" altLang="zh-CN" sz="2800" dirty="0">
              <a:solidFill>
                <a:schemeClr val="tx2"/>
              </a:solidFill>
              <a:latin typeface="Century Gothic" panose="020B0502020202020204" pitchFamily="34" charset="0"/>
            </a:endParaRPr>
          </a:p>
        </p:txBody>
      </p:sp>
      <p:sp>
        <p:nvSpPr>
          <p:cNvPr id="13319" name="Text Box 7"/>
          <p:cNvSpPr txBox="1"/>
          <p:nvPr/>
        </p:nvSpPr>
        <p:spPr>
          <a:xfrm>
            <a:off x="4337050" y="4852988"/>
            <a:ext cx="685800" cy="519112"/>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int</a:t>
            </a:r>
            <a:endParaRPr lang="en-US" altLang="zh-CN" sz="2800" dirty="0">
              <a:solidFill>
                <a:schemeClr val="tx2"/>
              </a:solidFill>
              <a:latin typeface="Century Gothic" panose="020B0502020202020204" pitchFamily="34" charset="0"/>
            </a:endParaRPr>
          </a:p>
        </p:txBody>
      </p:sp>
      <p:sp>
        <p:nvSpPr>
          <p:cNvPr id="13320" name="Text Box 8"/>
          <p:cNvSpPr txBox="1"/>
          <p:nvPr/>
        </p:nvSpPr>
        <p:spPr>
          <a:xfrm>
            <a:off x="6013450" y="4852988"/>
            <a:ext cx="609600" cy="519112"/>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int</a:t>
            </a:r>
            <a:endParaRPr lang="en-US" altLang="zh-CN" sz="2800" dirty="0">
              <a:solidFill>
                <a:schemeClr val="tx2"/>
              </a:solidFill>
              <a:latin typeface="Century Gothic" panose="020B0502020202020204" pitchFamily="34" charset="0"/>
            </a:endParaRPr>
          </a:p>
        </p:txBody>
      </p:sp>
      <p:sp>
        <p:nvSpPr>
          <p:cNvPr id="13321" name="Text Box 9"/>
          <p:cNvSpPr txBox="1"/>
          <p:nvPr/>
        </p:nvSpPr>
        <p:spPr>
          <a:xfrm>
            <a:off x="6559550" y="5295900"/>
            <a:ext cx="533400" cy="457200"/>
          </a:xfrm>
          <a:prstGeom prst="rect">
            <a:avLst/>
          </a:prstGeom>
          <a:noFill/>
          <a:ln w="9525">
            <a:noFill/>
          </a:ln>
        </p:spPr>
        <p:txBody>
          <a:bodyPr anchor="t">
            <a:spAutoFit/>
          </a:bodyPr>
          <a:p>
            <a:pPr eaLnBrk="0" hangingPunct="0">
              <a:spcBef>
                <a:spcPct val="50000"/>
              </a:spcBef>
            </a:pPr>
            <a:r>
              <a:rPr lang="en-US" altLang="zh-CN" b="0" dirty="0">
                <a:solidFill>
                  <a:srgbClr val="9900CC"/>
                </a:solidFill>
                <a:latin typeface="Math A"/>
                <a:sym typeface="Symbol" panose="05050102010706020507" pitchFamily="18" charset="2"/>
              </a:rPr>
              <a:t></a:t>
            </a:r>
            <a:endParaRPr lang="en-US" altLang="zh-CN" b="0" dirty="0">
              <a:solidFill>
                <a:srgbClr val="9900CC"/>
              </a:solidFill>
              <a:latin typeface="Math A"/>
            </a:endParaRPr>
          </a:p>
        </p:txBody>
      </p:sp>
      <p:sp>
        <p:nvSpPr>
          <p:cNvPr id="13322" name="Rectangle 10"/>
          <p:cNvSpPr/>
          <p:nvPr/>
        </p:nvSpPr>
        <p:spPr>
          <a:xfrm>
            <a:off x="538163" y="1550988"/>
            <a:ext cx="2971800" cy="455612"/>
          </a:xfrm>
          <a:prstGeom prst="rect">
            <a:avLst/>
          </a:prstGeom>
          <a:noFill/>
          <a:ln w="9525">
            <a:noFill/>
          </a:ln>
        </p:spPr>
        <p:txBody>
          <a:bodyPr anchor="t"/>
          <a:p>
            <a:pPr>
              <a:spcBef>
                <a:spcPct val="20000"/>
              </a:spcBef>
              <a:buClr>
                <a:schemeClr val="folHlink"/>
              </a:buClr>
              <a:buSzPct val="60000"/>
            </a:pPr>
            <a:endParaRPr lang="zh-CN" altLang="zh-CN" sz="2800" b="0" dirty="0">
              <a:solidFill>
                <a:schemeClr val="accent2"/>
              </a:solidFill>
              <a:latin typeface="Tahoma" panose="020B0604030504040204" charset="0"/>
            </a:endParaRPr>
          </a:p>
        </p:txBody>
      </p:sp>
      <p:sp>
        <p:nvSpPr>
          <p:cNvPr id="13323" name="Rectangle 11"/>
          <p:cNvSpPr/>
          <p:nvPr/>
        </p:nvSpPr>
        <p:spPr>
          <a:xfrm>
            <a:off x="538163" y="2006600"/>
            <a:ext cx="2971800" cy="455613"/>
          </a:xfrm>
          <a:prstGeom prst="rect">
            <a:avLst/>
          </a:prstGeom>
          <a:noFill/>
          <a:ln w="9525">
            <a:noFill/>
          </a:ln>
        </p:spPr>
        <p:txBody>
          <a:bodyPr anchor="t"/>
          <a:p>
            <a:pPr>
              <a:spcBef>
                <a:spcPct val="20000"/>
              </a:spcBef>
              <a:buClr>
                <a:schemeClr val="folHlink"/>
              </a:buClr>
              <a:buSzPct val="60000"/>
            </a:pPr>
            <a:endParaRPr lang="zh-CN" altLang="zh-CN" sz="2800" b="0" dirty="0">
              <a:solidFill>
                <a:schemeClr val="accent2"/>
              </a:solidFill>
              <a:latin typeface="Tahoma" panose="020B0604030504040204" charset="0"/>
            </a:endParaRPr>
          </a:p>
        </p:txBody>
      </p:sp>
      <p:sp>
        <p:nvSpPr>
          <p:cNvPr id="13324" name="Rectangle 12"/>
          <p:cNvSpPr/>
          <p:nvPr/>
        </p:nvSpPr>
        <p:spPr>
          <a:xfrm>
            <a:off x="393700" y="1768475"/>
            <a:ext cx="2971800" cy="455613"/>
          </a:xfrm>
          <a:prstGeom prst="rect">
            <a:avLst/>
          </a:prstGeom>
          <a:noFill/>
          <a:ln w="9525">
            <a:noFill/>
          </a:ln>
        </p:spPr>
        <p:txBody>
          <a:bodyPr anchor="t"/>
          <a:p>
            <a:pPr>
              <a:spcBef>
                <a:spcPct val="20000"/>
              </a:spcBef>
              <a:buClr>
                <a:schemeClr val="folHlink"/>
              </a:buClr>
              <a:buSzPct val="60000"/>
            </a:pPr>
            <a:r>
              <a:rPr lang="en-US" altLang="zh-CN" sz="2800" b="0" dirty="0">
                <a:solidFill>
                  <a:srgbClr val="9900CC"/>
                </a:solidFill>
                <a:latin typeface="Tahoma" panose="020B0604030504040204" charset="0"/>
              </a:rPr>
              <a:t>|</a:t>
            </a:r>
            <a:r>
              <a:rPr lang="en-US" altLang="zh-CN" sz="2800" b="0" dirty="0">
                <a:latin typeface="Tahoma" panose="020B0604030504040204" charset="0"/>
              </a:rPr>
              <a:t>int * int + int</a:t>
            </a:r>
            <a:endParaRPr lang="en-US" altLang="zh-CN" sz="2800" b="0" dirty="0">
              <a:latin typeface="Tahoma" panose="020B0604030504040204" charset="0"/>
            </a:endParaRPr>
          </a:p>
        </p:txBody>
      </p:sp>
      <p:sp>
        <p:nvSpPr>
          <p:cNvPr id="13325" name="Line 13"/>
          <p:cNvSpPr/>
          <p:nvPr/>
        </p:nvSpPr>
        <p:spPr>
          <a:xfrm>
            <a:off x="538163" y="1095375"/>
            <a:ext cx="2971800" cy="0"/>
          </a:xfrm>
          <a:prstGeom prst="line">
            <a:avLst/>
          </a:prstGeom>
          <a:ln w="12700">
            <a:noFill/>
          </a:ln>
        </p:spPr>
      </p:sp>
      <p:sp>
        <p:nvSpPr>
          <p:cNvPr id="13326" name="Line 15"/>
          <p:cNvSpPr/>
          <p:nvPr/>
        </p:nvSpPr>
        <p:spPr>
          <a:xfrm>
            <a:off x="538163" y="1095375"/>
            <a:ext cx="0" cy="1822450"/>
          </a:xfrm>
          <a:prstGeom prst="line">
            <a:avLst/>
          </a:prstGeom>
          <a:ln w="12700">
            <a:noFill/>
          </a:ln>
        </p:spPr>
      </p:sp>
      <p:sp>
        <p:nvSpPr>
          <p:cNvPr id="13327" name="Line 16"/>
          <p:cNvSpPr/>
          <p:nvPr/>
        </p:nvSpPr>
        <p:spPr>
          <a:xfrm>
            <a:off x="3509963" y="1095375"/>
            <a:ext cx="0" cy="1822450"/>
          </a:xfrm>
          <a:prstGeom prst="line">
            <a:avLst/>
          </a:prstGeom>
          <a:ln w="12700">
            <a:noFill/>
          </a:ln>
        </p:spPr>
      </p:sp>
      <p:sp>
        <p:nvSpPr>
          <p:cNvPr id="13328" name="Line 17"/>
          <p:cNvSpPr/>
          <p:nvPr/>
        </p:nvSpPr>
        <p:spPr>
          <a:xfrm>
            <a:off x="538163" y="2917825"/>
            <a:ext cx="0" cy="455613"/>
          </a:xfrm>
          <a:prstGeom prst="line">
            <a:avLst/>
          </a:prstGeom>
          <a:ln w="12700">
            <a:noFill/>
          </a:ln>
        </p:spPr>
      </p:sp>
      <p:sp>
        <p:nvSpPr>
          <p:cNvPr id="13329" name="Line 18"/>
          <p:cNvSpPr/>
          <p:nvPr/>
        </p:nvSpPr>
        <p:spPr>
          <a:xfrm>
            <a:off x="538163" y="3373438"/>
            <a:ext cx="0" cy="1366837"/>
          </a:xfrm>
          <a:prstGeom prst="line">
            <a:avLst/>
          </a:prstGeom>
          <a:ln w="12700">
            <a:noFill/>
          </a:ln>
        </p:spPr>
      </p:sp>
      <p:sp>
        <p:nvSpPr>
          <p:cNvPr id="13330" name="Line 19"/>
          <p:cNvSpPr/>
          <p:nvPr/>
        </p:nvSpPr>
        <p:spPr>
          <a:xfrm>
            <a:off x="3509963" y="3373438"/>
            <a:ext cx="0" cy="1366837"/>
          </a:xfrm>
          <a:prstGeom prst="line">
            <a:avLst/>
          </a:prstGeom>
          <a:ln w="12700">
            <a:noFill/>
          </a:ln>
        </p:spPr>
      </p:sp>
      <p:sp>
        <p:nvSpPr>
          <p:cNvPr id="13331" name="Line 20"/>
          <p:cNvSpPr/>
          <p:nvPr/>
        </p:nvSpPr>
        <p:spPr>
          <a:xfrm>
            <a:off x="538163" y="4740275"/>
            <a:ext cx="0" cy="461963"/>
          </a:xfrm>
          <a:prstGeom prst="line">
            <a:avLst/>
          </a:prstGeom>
          <a:ln w="12700">
            <a:noFill/>
          </a:ln>
        </p:spPr>
      </p:sp>
      <p:sp>
        <p:nvSpPr>
          <p:cNvPr id="13332" name="Line 21"/>
          <p:cNvSpPr/>
          <p:nvPr/>
        </p:nvSpPr>
        <p:spPr>
          <a:xfrm>
            <a:off x="3509963" y="4740275"/>
            <a:ext cx="0" cy="461963"/>
          </a:xfrm>
          <a:prstGeom prst="line">
            <a:avLst/>
          </a:prstGeom>
          <a:ln w="12700">
            <a:noFill/>
          </a:ln>
        </p:spPr>
      </p:sp>
      <p:sp>
        <p:nvSpPr>
          <p:cNvPr id="13333" name="Line 22"/>
          <p:cNvSpPr/>
          <p:nvPr/>
        </p:nvSpPr>
        <p:spPr>
          <a:xfrm>
            <a:off x="538163" y="5202238"/>
            <a:ext cx="0" cy="455612"/>
          </a:xfrm>
          <a:prstGeom prst="line">
            <a:avLst/>
          </a:prstGeom>
          <a:ln w="12700">
            <a:noFill/>
          </a:ln>
        </p:spPr>
      </p:sp>
      <p:sp>
        <p:nvSpPr>
          <p:cNvPr id="13334" name="Line 23"/>
          <p:cNvSpPr/>
          <p:nvPr/>
        </p:nvSpPr>
        <p:spPr>
          <a:xfrm>
            <a:off x="3509963" y="5202238"/>
            <a:ext cx="0" cy="455612"/>
          </a:xfrm>
          <a:prstGeom prst="line">
            <a:avLst/>
          </a:prstGeom>
          <a:ln w="12700">
            <a:noFill/>
          </a:ln>
        </p:spPr>
      </p:sp>
      <p:sp>
        <p:nvSpPr>
          <p:cNvPr id="13335" name="Line 26"/>
          <p:cNvSpPr/>
          <p:nvPr/>
        </p:nvSpPr>
        <p:spPr>
          <a:xfrm>
            <a:off x="3509963" y="2917825"/>
            <a:ext cx="0" cy="455613"/>
          </a:xfrm>
          <a:prstGeom prst="line">
            <a:avLst/>
          </a:prstGeom>
          <a:ln w="12700">
            <a:noFill/>
          </a:ln>
        </p:spPr>
      </p:sp>
      <p:sp>
        <p:nvSpPr>
          <p:cNvPr id="13336" name="Rectangle 27"/>
          <p:cNvSpPr/>
          <p:nvPr/>
        </p:nvSpPr>
        <p:spPr>
          <a:xfrm>
            <a:off x="395288" y="2152650"/>
            <a:ext cx="2971800" cy="455613"/>
          </a:xfrm>
          <a:prstGeom prst="rect">
            <a:avLst/>
          </a:prstGeom>
          <a:noFill/>
          <a:ln w="9525">
            <a:noFill/>
          </a:ln>
        </p:spPr>
        <p:txBody>
          <a:bodyPr anchor="t"/>
          <a:p>
            <a:pPr>
              <a:spcBef>
                <a:spcPct val="20000"/>
              </a:spcBef>
              <a:buClr>
                <a:schemeClr val="folHlink"/>
              </a:buClr>
              <a:buSzPct val="60000"/>
            </a:pPr>
            <a:r>
              <a:rPr lang="en-US" altLang="zh-CN" sz="2800" b="0" dirty="0">
                <a:latin typeface="Tahoma" panose="020B0604030504040204" charset="0"/>
              </a:rPr>
              <a:t>int</a:t>
            </a:r>
            <a:r>
              <a:rPr lang="en-US" altLang="zh-CN" sz="2800" b="0" dirty="0">
                <a:solidFill>
                  <a:schemeClr val="accent2"/>
                </a:solidFill>
                <a:latin typeface="Tahoma" panose="020B0604030504040204" charset="0"/>
              </a:rPr>
              <a:t> </a:t>
            </a:r>
            <a:r>
              <a:rPr lang="en-US" altLang="zh-CN" sz="2800" b="0" dirty="0">
                <a:solidFill>
                  <a:srgbClr val="9900CC"/>
                </a:solidFill>
                <a:latin typeface="Tahoma" panose="020B0604030504040204" charset="0"/>
              </a:rPr>
              <a:t>|</a:t>
            </a:r>
            <a:r>
              <a:rPr lang="en-US" altLang="zh-CN" sz="2800" b="0" dirty="0">
                <a:solidFill>
                  <a:schemeClr val="accent2"/>
                </a:solidFill>
                <a:latin typeface="Tahoma" panose="020B0604030504040204" charset="0"/>
              </a:rPr>
              <a:t> </a:t>
            </a:r>
            <a:r>
              <a:rPr lang="en-US" altLang="zh-CN" sz="2800" b="0" dirty="0">
                <a:latin typeface="Tahoma" panose="020B0604030504040204" charset="0"/>
              </a:rPr>
              <a:t>* int + int</a:t>
            </a:r>
            <a:endParaRPr lang="en-US" altLang="zh-CN" sz="2800" b="0" dirty="0">
              <a:latin typeface="Tahoma" panose="020B0604030504040204" charset="0"/>
            </a:endParaRPr>
          </a:p>
        </p:txBody>
      </p:sp>
      <p:sp>
        <p:nvSpPr>
          <p:cNvPr id="13337" name="Rectangle 28"/>
          <p:cNvSpPr/>
          <p:nvPr/>
        </p:nvSpPr>
        <p:spPr>
          <a:xfrm>
            <a:off x="376238" y="2584450"/>
            <a:ext cx="2971800" cy="455613"/>
          </a:xfrm>
          <a:prstGeom prst="rect">
            <a:avLst/>
          </a:prstGeom>
          <a:noFill/>
          <a:ln w="9525">
            <a:noFill/>
          </a:ln>
        </p:spPr>
        <p:txBody>
          <a:bodyPr anchor="t"/>
          <a:p>
            <a:pPr>
              <a:spcBef>
                <a:spcPct val="20000"/>
              </a:spcBef>
              <a:buClr>
                <a:schemeClr val="folHlink"/>
              </a:buClr>
              <a:buSzPct val="60000"/>
            </a:pPr>
            <a:r>
              <a:rPr lang="en-US" altLang="zh-CN" sz="2800" b="0" dirty="0">
                <a:latin typeface="Tahoma" panose="020B0604030504040204" charset="0"/>
              </a:rPr>
              <a:t>int  *</a:t>
            </a:r>
            <a:r>
              <a:rPr lang="en-US" altLang="zh-CN" sz="2800" b="0" dirty="0">
                <a:solidFill>
                  <a:schemeClr val="accent2"/>
                </a:solidFill>
                <a:latin typeface="Tahoma" panose="020B0604030504040204" charset="0"/>
              </a:rPr>
              <a:t> </a:t>
            </a:r>
            <a:r>
              <a:rPr lang="en-US" altLang="zh-CN" sz="2800" b="0" dirty="0">
                <a:solidFill>
                  <a:srgbClr val="9900CC"/>
                </a:solidFill>
                <a:latin typeface="Tahoma" panose="020B0604030504040204" charset="0"/>
              </a:rPr>
              <a:t>| </a:t>
            </a:r>
            <a:r>
              <a:rPr lang="en-US" altLang="zh-CN" sz="2800" b="0" dirty="0">
                <a:latin typeface="Tahoma" panose="020B0604030504040204" charset="0"/>
              </a:rPr>
              <a:t>int + int</a:t>
            </a:r>
            <a:endParaRPr lang="en-US" altLang="zh-CN" sz="2800" b="0" dirty="0">
              <a:latin typeface="Tahoma" panose="020B0604030504040204" charset="0"/>
            </a:endParaRPr>
          </a:p>
        </p:txBody>
      </p:sp>
      <p:sp>
        <p:nvSpPr>
          <p:cNvPr id="13338" name="Rectangle 29"/>
          <p:cNvSpPr/>
          <p:nvPr/>
        </p:nvSpPr>
        <p:spPr>
          <a:xfrm>
            <a:off x="376238" y="3065463"/>
            <a:ext cx="2971800" cy="455612"/>
          </a:xfrm>
          <a:prstGeom prst="rect">
            <a:avLst/>
          </a:prstGeom>
          <a:noFill/>
          <a:ln w="9525">
            <a:noFill/>
          </a:ln>
        </p:spPr>
        <p:txBody>
          <a:bodyPr anchor="t"/>
          <a:p>
            <a:pPr>
              <a:spcBef>
                <a:spcPct val="20000"/>
              </a:spcBef>
              <a:buClr>
                <a:schemeClr val="folHlink"/>
              </a:buClr>
              <a:buSzPct val="60000"/>
            </a:pPr>
            <a:r>
              <a:rPr lang="en-US" altLang="zh-CN" sz="2800" b="0" dirty="0">
                <a:solidFill>
                  <a:srgbClr val="C00000"/>
                </a:solidFill>
                <a:latin typeface="Tahoma" panose="020B0604030504040204" charset="0"/>
              </a:rPr>
              <a:t>int * int | + int</a:t>
            </a:r>
            <a:endParaRPr lang="en-US" altLang="zh-CN" sz="2800" b="0" dirty="0">
              <a:solidFill>
                <a:srgbClr val="C00000"/>
              </a:solidFill>
              <a:latin typeface="Tahoma" panose="020B0604030504040204" charset="0"/>
            </a:endParaRPr>
          </a:p>
        </p:txBody>
      </p:sp>
      <p:sp>
        <p:nvSpPr>
          <p:cNvPr id="10" name="Rectangle 7"/>
          <p:cNvSpPr txBox="1">
            <a:spLocks noChangeArrowheads="1"/>
          </p:cNvSpPr>
          <p:nvPr/>
        </p:nvSpPr>
        <p:spPr bwMode="auto">
          <a:xfrm>
            <a:off x="8390573" y="945833"/>
            <a:ext cx="3673475" cy="1657350"/>
          </a:xfrm>
          <a:prstGeom prst="rect">
            <a:avLst/>
          </a:prstGeom>
          <a:noFill/>
          <a:ln w="9525">
            <a:solidFill>
              <a:schemeClr val="tx1"/>
            </a:solidFill>
            <a:miter lim="800000"/>
          </a:ln>
        </p:spPr>
        <p:txBody>
          <a:bodyPr/>
          <a:p>
            <a:pPr marL="342900" marR="0" indent="-342900" defTabSz="914400" eaLnBrk="0" hangingPunct="0">
              <a:spcBef>
                <a:spcPct val="20000"/>
              </a:spcBef>
              <a:buSzTx/>
              <a:defRPr/>
            </a:pPr>
            <a:r>
              <a:rPr kumimoji="0" lang="zh-CN" altLang="en-US" sz="2400" b="0" kern="0" cap="none" spc="0" normalizeH="0" baseline="0" noProof="0">
                <a:latin typeface="华文新魏" panose="02010800040101010101" pitchFamily="2" charset="-122"/>
                <a:ea typeface="华文新魏" panose="02010800040101010101" pitchFamily="2" charset="-122"/>
                <a:cs typeface="+mn-cs"/>
              </a:rPr>
              <a:t>例：文法 </a:t>
            </a:r>
            <a:r>
              <a:rPr kumimoji="0" lang="en-US" altLang="zh-CN" sz="2400" b="0" kern="0" cap="none" spc="0" normalizeH="0" baseline="0" noProof="0">
                <a:latin typeface="华文新魏" panose="02010800040101010101" pitchFamily="2" charset="-122"/>
                <a:ea typeface="华文新魏" panose="02010800040101010101" pitchFamily="2" charset="-122"/>
                <a:cs typeface="+mn-cs"/>
              </a:rPr>
              <a:t>G</a:t>
            </a:r>
            <a:r>
              <a:rPr kumimoji="0" lang="zh-CN" altLang="en-US" sz="2400" b="0" kern="0" cap="none" spc="0" normalizeH="0" baseline="0" noProof="0">
                <a:latin typeface="华文新魏" panose="02010800040101010101" pitchFamily="2" charset="-122"/>
                <a:ea typeface="华文新魏" panose="02010800040101010101" pitchFamily="2" charset="-122"/>
                <a:cs typeface="+mn-cs"/>
              </a:rPr>
              <a:t>：</a:t>
            </a:r>
            <a:endParaRPr kumimoji="0" lang="zh-CN" altLang="en-US" sz="2400" b="0" kern="0" cap="none" spc="0" normalizeH="0" baseline="0" noProof="0">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E </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rPr>
              <a:t> T + E | T</a:t>
            </a:r>
            <a:endPar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endParaRPr>
          </a:p>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rPr>
              <a:t>T  int * T | int | (E)</a:t>
            </a:r>
            <a:endPar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endParaRPr>
          </a:p>
        </p:txBody>
      </p:sp>
      <p:sp>
        <p:nvSpPr>
          <p:cNvPr id="12291" name="Rectangle 3"/>
          <p:cNvSpPr/>
          <p:nvPr/>
        </p:nvSpPr>
        <p:spPr>
          <a:xfrm>
            <a:off x="250825" y="1143000"/>
            <a:ext cx="2017713" cy="914400"/>
          </a:xfrm>
          <a:prstGeom prst="rect">
            <a:avLst/>
          </a:prstGeom>
          <a:noFill/>
          <a:ln w="9525">
            <a:noFill/>
          </a:ln>
        </p:spPr>
        <p:txBody>
          <a:bodyPr anchor="ctr"/>
          <a:p>
            <a:r>
              <a:rPr lang="zh-CN" altLang="en-US" sz="3200" b="0" dirty="0">
                <a:solidFill>
                  <a:schemeClr val="tx2"/>
                </a:solidFill>
                <a:latin typeface="Comic Sans MS" panose="030F0702030302020204" pitchFamily="66" charset="0"/>
              </a:rPr>
              <a:t>步骤 </a:t>
            </a:r>
            <a:r>
              <a:rPr lang="en-US" altLang="zh-CN" sz="3200" b="0" dirty="0">
                <a:solidFill>
                  <a:schemeClr val="tx2"/>
                </a:solidFill>
                <a:latin typeface="Comic Sans MS" panose="030F0702030302020204" pitchFamily="66" charset="0"/>
              </a:rPr>
              <a:t>(4)</a:t>
            </a:r>
            <a:endParaRPr lang="en-US" altLang="zh-CN" sz="3200" b="0" dirty="0">
              <a:solidFill>
                <a:schemeClr val="tx2"/>
              </a:solidFill>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5099315" y="5898976"/>
            <a:ext cx="2641600" cy="457200"/>
          </a:xfrm>
        </p:spPr>
        <p:txBody>
          <a:bodyPr/>
          <a:lstStyle/>
          <a:p>
            <a:fld id="{91F816EA-24CC-2048-859A-C5EA9F275392}" type="slidenum">
              <a:rPr lang="en-US" smtClean="0"/>
            </a:fld>
            <a:endParaRPr lang="en-US" dirty="0"/>
          </a:p>
        </p:txBody>
      </p:sp>
      <p:graphicFrame>
        <p:nvGraphicFramePr>
          <p:cNvPr id="7" name="Group 92"/>
          <p:cNvGraphicFramePr>
            <a:graphicFrameLocks noGrp="1"/>
          </p:cNvGraphicFramePr>
          <p:nvPr/>
        </p:nvGraphicFramePr>
        <p:xfrm>
          <a:off x="3848100" y="1768475"/>
          <a:ext cx="7200900" cy="4572000"/>
        </p:xfrm>
        <a:graphic>
          <a:graphicData uri="http://schemas.openxmlformats.org/drawingml/2006/table">
            <a:tbl>
              <a:tblPr/>
              <a:tblGrid>
                <a:gridCol w="1227138"/>
                <a:gridCol w="1941512"/>
                <a:gridCol w="1511300"/>
                <a:gridCol w="1439863"/>
                <a:gridCol w="1081087"/>
              </a:tblGrid>
              <a:tr h="433388">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0" i="0" u="none" strike="noStrike" cap="none" normalizeH="0" baseline="0" smtClean="0">
                          <a:ln>
                            <a:noFill/>
                          </a:ln>
                          <a:solidFill>
                            <a:schemeClr val="tx1"/>
                          </a:solidFill>
                          <a:effectLst/>
                          <a:latin typeface="Tahoma" panose="020B0604030504040204" charset="0"/>
                          <a:ea typeface="宋体" panose="02010600030101010101" pitchFamily="2" charset="-122"/>
                        </a:rPr>
                        <a:t>步骤</a:t>
                      </a:r>
                      <a:endParaRPr kumimoji="1" lang="zh-CN" altLang="en-US"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0" i="0" u="none" strike="noStrike" cap="none" normalizeH="0" baseline="0" smtClean="0">
                          <a:ln>
                            <a:noFill/>
                          </a:ln>
                          <a:solidFill>
                            <a:schemeClr val="tx1"/>
                          </a:solidFill>
                          <a:effectLst/>
                          <a:latin typeface="Tahoma" panose="020B0604030504040204" charset="0"/>
                          <a:ea typeface="宋体" panose="02010600030101010101" pitchFamily="2" charset="-122"/>
                        </a:rPr>
                        <a:t>栈</a:t>
                      </a:r>
                      <a:endParaRPr kumimoji="1" lang="zh-CN" altLang="en-US"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0" i="0" u="none" strike="noStrike" cap="none" normalizeH="0" baseline="0" smtClean="0">
                          <a:ln>
                            <a:noFill/>
                          </a:ln>
                          <a:solidFill>
                            <a:schemeClr val="tx1"/>
                          </a:solidFill>
                          <a:effectLst/>
                          <a:latin typeface="Tahoma" panose="020B0604030504040204" charset="0"/>
                          <a:ea typeface="宋体" panose="02010600030101010101" pitchFamily="2" charset="-122"/>
                        </a:rPr>
                        <a:t>输入串</a:t>
                      </a:r>
                      <a:endParaRPr kumimoji="1" lang="zh-CN" altLang="en-US"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0" i="0" u="none" strike="noStrike" cap="none" normalizeH="0" baseline="0" smtClean="0">
                          <a:ln>
                            <a:noFill/>
                          </a:ln>
                          <a:solidFill>
                            <a:schemeClr val="tx1"/>
                          </a:solidFill>
                          <a:effectLst/>
                          <a:latin typeface="Tahoma" panose="020B0604030504040204" charset="0"/>
                          <a:ea typeface="宋体" panose="02010600030101010101" pitchFamily="2" charset="-122"/>
                        </a:rPr>
                        <a:t>动作</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1</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accd$</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ahoma" panose="020B0604030504040204" charset="0"/>
                          <a:ea typeface="宋体" panose="02010600030101010101" pitchFamily="2" charset="-122"/>
                        </a:rPr>
                        <a:t>移进</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2</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 a</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ccd$</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ahoma" panose="020B0604030504040204" charset="0"/>
                          <a:ea typeface="宋体" panose="02010600030101010101" pitchFamily="2" charset="-122"/>
                        </a:rPr>
                        <a:t>移进</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088">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3</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 a c </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cd$</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ahoma" panose="020B0604030504040204" charset="0"/>
                          <a:ea typeface="宋体" panose="02010600030101010101" pitchFamily="2" charset="-122"/>
                        </a:rPr>
                        <a:t>移进</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4</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 a c c </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d$</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ahoma" panose="020B0604030504040204" charset="0"/>
                          <a:ea typeface="宋体" panose="02010600030101010101" pitchFamily="2" charset="-122"/>
                        </a:rPr>
                        <a:t>移进</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088">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5</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 a c c d</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ahoma" panose="020B0604030504040204" charset="0"/>
                          <a:ea typeface="宋体" panose="02010600030101010101" pitchFamily="2" charset="-122"/>
                        </a:rPr>
                        <a:t>归约</a:t>
                      </a: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4</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088">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6</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 a c c A </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ahoma" panose="020B0604030504040204" charset="0"/>
                          <a:ea typeface="宋体" panose="02010600030101010101" pitchFamily="2" charset="-122"/>
                        </a:rPr>
                        <a:t>归约</a:t>
                      </a: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3</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088">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7</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 a c A</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ahoma" panose="020B0604030504040204" charset="0"/>
                          <a:ea typeface="宋体" panose="02010600030101010101" pitchFamily="2" charset="-122"/>
                        </a:rPr>
                        <a:t>归约</a:t>
                      </a: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3</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8</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 a A</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1800" b="1" i="0" u="none" strike="noStrike" cap="none" normalizeH="0" baseline="0" smtClean="0">
                          <a:ln>
                            <a:noFill/>
                          </a:ln>
                          <a:solidFill>
                            <a:schemeClr val="tx1"/>
                          </a:solidFill>
                          <a:effectLst/>
                          <a:latin typeface="Tahoma" panose="020B0604030504040204" charset="0"/>
                          <a:ea typeface="宋体" panose="02010600030101010101" pitchFamily="2" charset="-122"/>
                        </a:rPr>
                        <a:t>归约</a:t>
                      </a: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1</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088">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9</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 S</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Acc</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6629" name="Text Box 91"/>
          <p:cNvSpPr txBox="1"/>
          <p:nvPr/>
        </p:nvSpPr>
        <p:spPr>
          <a:xfrm>
            <a:off x="1001713" y="44450"/>
            <a:ext cx="2324100" cy="2235200"/>
          </a:xfrm>
          <a:prstGeom prst="rect">
            <a:avLst/>
          </a:prstGeom>
          <a:solidFill>
            <a:schemeClr val="bg1"/>
          </a:solidFill>
          <a:ln w="9525" cap="flat" cmpd="sng">
            <a:solidFill>
              <a:schemeClr val="tx1"/>
            </a:solidFill>
            <a:prstDash val="solid"/>
            <a:miter/>
            <a:headEnd type="none" w="med" len="med"/>
            <a:tailEnd type="none" w="med" len="med"/>
          </a:ln>
        </p:spPr>
        <p:txBody>
          <a:bodyPr anchor="t">
            <a:spAutoFit/>
          </a:bodyPr>
          <a:p>
            <a:r>
              <a:rPr lang="en-US" altLang="zh-CN" sz="2000" dirty="0">
                <a:latin typeface="华文新魏" panose="02010800040101010101" pitchFamily="2" charset="-122"/>
              </a:rPr>
              <a:t> (0) S’</a:t>
            </a:r>
            <a:r>
              <a:rPr lang="en-US" altLang="zh-CN" sz="2000" dirty="0">
                <a:latin typeface="华文新魏" panose="02010800040101010101" pitchFamily="2" charset="-122"/>
                <a:sym typeface="Symbol" panose="05050102010706020507" pitchFamily="18" charset="2"/>
              </a:rPr>
              <a:t></a:t>
            </a:r>
            <a:r>
              <a:rPr lang="en-US" altLang="zh-CN" sz="2000" dirty="0">
                <a:latin typeface="华文新魏" panose="02010800040101010101" pitchFamily="2" charset="-122"/>
              </a:rPr>
              <a:t> S</a:t>
            </a:r>
            <a:br>
              <a:rPr lang="en-US" altLang="zh-CN" sz="2000" dirty="0">
                <a:latin typeface="华文新魏" panose="02010800040101010101" pitchFamily="2" charset="-122"/>
              </a:rPr>
            </a:br>
            <a:r>
              <a:rPr lang="en-US" altLang="zh-CN" sz="2000" dirty="0">
                <a:latin typeface="华文新魏" panose="02010800040101010101" pitchFamily="2" charset="-122"/>
              </a:rPr>
              <a:t> (1) S </a:t>
            </a:r>
            <a:r>
              <a:rPr lang="en-US" altLang="zh-CN" sz="2000" dirty="0">
                <a:latin typeface="华文新魏" panose="02010800040101010101" pitchFamily="2" charset="-122"/>
                <a:sym typeface="Symbol" panose="05050102010706020507" pitchFamily="18" charset="2"/>
              </a:rPr>
              <a:t> aA </a:t>
            </a:r>
            <a:br>
              <a:rPr lang="en-US" altLang="zh-CN" sz="2000" dirty="0">
                <a:latin typeface="华文新魏" panose="02010800040101010101" pitchFamily="2" charset="-122"/>
                <a:sym typeface="Symbol" panose="05050102010706020507" pitchFamily="18" charset="2"/>
              </a:rPr>
            </a:br>
            <a:r>
              <a:rPr lang="en-US" altLang="zh-CN" sz="2000" dirty="0">
                <a:latin typeface="华文新魏" panose="02010800040101010101" pitchFamily="2" charset="-122"/>
                <a:sym typeface="Symbol" panose="05050102010706020507" pitchFamily="18" charset="2"/>
              </a:rPr>
              <a:t> (2) S</a:t>
            </a:r>
            <a:r>
              <a:rPr lang="en-US" altLang="zh-CN" sz="2000" dirty="0">
                <a:latin typeface="华文新魏" panose="02010800040101010101" pitchFamily="2" charset="-122"/>
              </a:rPr>
              <a:t> </a:t>
            </a:r>
            <a:r>
              <a:rPr lang="en-US" altLang="zh-CN" sz="2000" dirty="0">
                <a:latin typeface="华文新魏" panose="02010800040101010101" pitchFamily="2" charset="-122"/>
                <a:sym typeface="Symbol" panose="05050102010706020507" pitchFamily="18" charset="2"/>
              </a:rPr>
              <a:t> bB</a:t>
            </a:r>
            <a:br>
              <a:rPr lang="en-US" altLang="zh-CN" sz="2000" dirty="0">
                <a:latin typeface="华文新魏" panose="02010800040101010101" pitchFamily="2" charset="-122"/>
                <a:sym typeface="Symbol" panose="05050102010706020507" pitchFamily="18" charset="2"/>
              </a:rPr>
            </a:br>
            <a:r>
              <a:rPr lang="en-US" altLang="zh-CN" sz="2000" dirty="0">
                <a:latin typeface="华文新魏" panose="02010800040101010101" pitchFamily="2" charset="-122"/>
                <a:sym typeface="Symbol" panose="05050102010706020507" pitchFamily="18" charset="2"/>
              </a:rPr>
              <a:t> (3) A  cA </a:t>
            </a:r>
            <a:br>
              <a:rPr lang="en-US" altLang="zh-CN" sz="2000" dirty="0">
                <a:latin typeface="华文新魏" panose="02010800040101010101" pitchFamily="2" charset="-122"/>
                <a:sym typeface="Symbol" panose="05050102010706020507" pitchFamily="18" charset="2"/>
              </a:rPr>
            </a:br>
            <a:r>
              <a:rPr lang="en-US" altLang="zh-CN" sz="2000" dirty="0">
                <a:latin typeface="华文新魏" panose="02010800040101010101" pitchFamily="2" charset="-122"/>
                <a:sym typeface="Symbol" panose="05050102010706020507" pitchFamily="18" charset="2"/>
              </a:rPr>
              <a:t> (4) A  d </a:t>
            </a:r>
            <a:br>
              <a:rPr lang="en-US" altLang="zh-CN" sz="2000" dirty="0">
                <a:latin typeface="华文新魏" panose="02010800040101010101" pitchFamily="2" charset="-122"/>
                <a:sym typeface="Symbol" panose="05050102010706020507" pitchFamily="18" charset="2"/>
              </a:rPr>
            </a:br>
            <a:r>
              <a:rPr lang="en-US" altLang="zh-CN" sz="2000" dirty="0">
                <a:latin typeface="华文新魏" panose="02010800040101010101" pitchFamily="2" charset="-122"/>
                <a:sym typeface="Symbol" panose="05050102010706020507" pitchFamily="18" charset="2"/>
              </a:rPr>
              <a:t> (5) B  cB</a:t>
            </a:r>
            <a:endParaRPr lang="en-US" altLang="zh-CN" sz="2000" dirty="0">
              <a:latin typeface="华文新魏" panose="02010800040101010101" pitchFamily="2" charset="-122"/>
              <a:sym typeface="Symbol" panose="05050102010706020507" pitchFamily="18" charset="2"/>
            </a:endParaRPr>
          </a:p>
          <a:p>
            <a:r>
              <a:rPr lang="en-US" altLang="zh-CN" sz="2000" dirty="0">
                <a:latin typeface="华文新魏" panose="02010800040101010101" pitchFamily="2" charset="-122"/>
                <a:sym typeface="Symbol" panose="05050102010706020507" pitchFamily="18" charset="2"/>
              </a:rPr>
              <a:t> (6) B  d </a:t>
            </a:r>
            <a:endParaRPr lang="en-US" altLang="zh-CN" sz="2000" dirty="0">
              <a:latin typeface="华文新魏" panose="02010800040101010101" pitchFamily="2" charset="-122"/>
              <a:sym typeface="Symbol" panose="05050102010706020507" pitchFamily="18" charset="2"/>
            </a:endParaRPr>
          </a:p>
        </p:txBody>
      </p:sp>
      <p:sp>
        <p:nvSpPr>
          <p:cNvPr id="10" name="Rectangle 19"/>
          <p:cNvSpPr txBox="1">
            <a:spLocks noChangeArrowheads="1"/>
          </p:cNvSpPr>
          <p:nvPr/>
        </p:nvSpPr>
        <p:spPr bwMode="auto">
          <a:xfrm>
            <a:off x="4781550" y="944563"/>
            <a:ext cx="6248400" cy="612775"/>
          </a:xfrm>
          <a:prstGeom prst="rect">
            <a:avLst/>
          </a:prstGeom>
          <a:noFill/>
          <a:ln w="9525">
            <a:noFill/>
            <a:miter lim="800000"/>
          </a:ln>
        </p:spPr>
        <p:txBody>
          <a:bodyPr/>
          <a:p>
            <a:pPr marL="742950" marR="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defRPr/>
            </a:pPr>
            <a:r>
              <a:rPr kumimoji="0" lang="en-US" altLang="zh-CN" sz="2400" b="0" i="0" u="none" strike="noStrike" kern="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cs typeface="+mn-cs"/>
              </a:rPr>
              <a:t>accd</a:t>
            </a:r>
            <a:r>
              <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Euclid Symbol" pitchFamily="18" charset="2"/>
              </a:rPr>
              <a:t></a:t>
            </a:r>
            <a:r>
              <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a:t>
            </a:r>
            <a:r>
              <a:rPr kumimoji="0" lang="en-US" altLang="zh-CN" sz="2400" b="0" i="0" u="none" strike="noStrike" kern="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cs typeface="+mn-cs"/>
              </a:rPr>
              <a:t>accA</a:t>
            </a:r>
            <a:r>
              <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Euclid Symbol" pitchFamily="18" charset="2"/>
              </a:rPr>
              <a:t></a:t>
            </a:r>
            <a:r>
              <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a:t>
            </a:r>
            <a:r>
              <a:rPr kumimoji="0" lang="en-US" altLang="zh-CN" sz="2400" b="0" i="0" u="none" strike="noStrike" kern="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cs typeface="+mn-cs"/>
              </a:rPr>
              <a:t>acA</a:t>
            </a:r>
            <a:r>
              <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Euclid Symbol" pitchFamily="18" charset="2"/>
              </a:rPr>
              <a:t></a:t>
            </a:r>
            <a:r>
              <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a:t>
            </a:r>
            <a:r>
              <a:rPr kumimoji="0" lang="en-US" altLang="zh-CN" sz="2400" b="0" i="0" u="none" strike="noStrike" kern="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cs typeface="+mn-cs"/>
              </a:rPr>
              <a:t>aA</a:t>
            </a:r>
            <a:r>
              <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Euclid Symbol" pitchFamily="18" charset="2"/>
              </a:rPr>
              <a:t></a:t>
            </a:r>
            <a:r>
              <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S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Euclid Symbol" pitchFamily="18" charset="2"/>
              </a:rPr>
              <a:t></a:t>
            </a:r>
            <a:r>
              <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S</a:t>
            </a:r>
            <a:r>
              <a:rPr kumimoji="0" lang="en-US" altLang="zh-CN" sz="2400" b="0" i="0" u="none" strike="noStrike" kern="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rPr>
              <a:t>’</a:t>
            </a:r>
            <a:endPar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自底向上分析方法</a:t>
            </a:r>
            <a:r>
              <a:rPr lang="en-US" altLang="zh-CN" dirty="0">
                <a:sym typeface="+mn-ea"/>
              </a:rPr>
              <a:t>—LR</a:t>
            </a:r>
            <a:r>
              <a:rPr lang="zh-CN" altLang="en-US" dirty="0">
                <a:sym typeface="+mn-ea"/>
              </a:rPr>
              <a:t>分析</a:t>
            </a:r>
            <a:endParaRPr lang="zh-CN" altLang="en-US" dirty="0"/>
          </a:p>
        </p:txBody>
      </p:sp>
      <p:sp>
        <p:nvSpPr>
          <p:cNvPr id="67587" name="Rectangle 1027"/>
          <p:cNvSpPr/>
          <p:nvPr/>
        </p:nvSpPr>
        <p:spPr>
          <a:xfrm>
            <a:off x="381000" y="1643063"/>
            <a:ext cx="7924800" cy="576262"/>
          </a:xfrm>
          <a:prstGeom prst="rect">
            <a:avLst/>
          </a:prstGeom>
          <a:noFill/>
          <a:ln w="9525">
            <a:noFill/>
          </a:ln>
        </p:spPr>
        <p:txBody>
          <a:bodyPr anchor="t"/>
          <a:p>
            <a:pPr marL="914400" lvl="1" indent="-457200" algn="l" rtl="0" eaLnBrk="1" fontAlgn="base" hangingPunct="1">
              <a:spcBef>
                <a:spcPct val="20000"/>
              </a:spcBef>
              <a:spcAft>
                <a:spcPct val="0"/>
              </a:spcAft>
              <a:buClr>
                <a:schemeClr val="hlink"/>
              </a:buClr>
              <a:buSzPct val="55000"/>
              <a:buFont typeface="Wingdings" panose="05000000000000000000" charset="0"/>
              <a:buChar char="l"/>
            </a:pPr>
            <a:r>
              <a:rPr lang="zh-CN" altLang="en-US" sz="2800" dirty="0">
                <a:solidFill>
                  <a:schemeClr val="tx2"/>
                </a:solidFill>
                <a:latin typeface="Tahoma" panose="020B0604030504040204" charset="0"/>
              </a:rPr>
              <a:t>有了识别活前缀的 </a:t>
            </a:r>
            <a:r>
              <a:rPr lang="en-US" altLang="zh-CN" sz="2800" dirty="0">
                <a:solidFill>
                  <a:schemeClr val="tx2"/>
                </a:solidFill>
                <a:latin typeface="Tahoma" panose="020B0604030504040204" charset="0"/>
              </a:rPr>
              <a:t>DFA </a:t>
            </a:r>
            <a:r>
              <a:rPr lang="zh-CN" altLang="en-US" sz="2800" dirty="0">
                <a:solidFill>
                  <a:schemeClr val="tx2"/>
                </a:solidFill>
                <a:latin typeface="Tahoma" panose="020B0604030504040204" charset="0"/>
              </a:rPr>
              <a:t>可以分析句子：</a:t>
            </a:r>
            <a:endParaRPr lang="zh-CN" altLang="en-US" sz="2800" dirty="0">
              <a:solidFill>
                <a:schemeClr val="tx2"/>
              </a:solidFill>
              <a:latin typeface="Tahoma" panose="020B0604030504040204" charset="0"/>
            </a:endParaRPr>
          </a:p>
        </p:txBody>
      </p:sp>
      <p:sp>
        <p:nvSpPr>
          <p:cNvPr id="67588" name="Rectangle 1108"/>
          <p:cNvSpPr/>
          <p:nvPr/>
        </p:nvSpPr>
        <p:spPr>
          <a:xfrm>
            <a:off x="381000" y="2643505"/>
            <a:ext cx="11335385" cy="1000125"/>
          </a:xfrm>
          <a:prstGeom prst="rect">
            <a:avLst/>
          </a:prstGeom>
          <a:noFill/>
          <a:ln w="9525">
            <a:noFill/>
          </a:ln>
        </p:spPr>
        <p:txBody>
          <a:bodyPr anchor="t"/>
          <a:p>
            <a:pPr marL="1371600" lvl="2" indent="-457200" algn="l" rtl="0" eaLnBrk="1" fontAlgn="base" hangingPunct="1">
              <a:spcBef>
                <a:spcPct val="20000"/>
              </a:spcBef>
              <a:spcAft>
                <a:spcPct val="0"/>
              </a:spcAft>
              <a:buClr>
                <a:schemeClr val="folHlink"/>
              </a:buClr>
              <a:buSzPct val="50000"/>
              <a:buFont typeface="Wingdings" panose="05000000000000000000" charset="0"/>
              <a:buChar char="ü"/>
            </a:pPr>
            <a:r>
              <a:rPr lang="zh-CN" altLang="en-US" sz="2800" dirty="0">
                <a:solidFill>
                  <a:schemeClr val="tx1"/>
                </a:solidFill>
                <a:latin typeface="Tahoma" panose="020B0604030504040204" charset="0"/>
              </a:rPr>
              <a:t>处于含有移进项目的状态可移进（句子中下一个符号为 </a:t>
            </a:r>
            <a:r>
              <a:rPr lang="en-US" altLang="zh-CN" sz="2800" dirty="0">
                <a:solidFill>
                  <a:schemeClr val="tx1"/>
                </a:solidFill>
                <a:latin typeface="Tahoma" panose="020B0604030504040204" charset="0"/>
              </a:rPr>
              <a:t>b</a:t>
            </a:r>
            <a:r>
              <a:rPr lang="zh-CN" altLang="en-US" sz="2800" dirty="0">
                <a:solidFill>
                  <a:schemeClr val="tx1"/>
                </a:solidFill>
                <a:latin typeface="Tahoma" panose="020B0604030504040204" charset="0"/>
              </a:rPr>
              <a:t>）</a:t>
            </a:r>
            <a:endParaRPr lang="zh-CN" altLang="en-US" sz="2800" dirty="0">
              <a:solidFill>
                <a:schemeClr val="tx1"/>
              </a:solidFill>
              <a:latin typeface="Tahoma" panose="020B0604030504040204" charset="0"/>
            </a:endParaRPr>
          </a:p>
        </p:txBody>
      </p:sp>
      <p:sp>
        <p:nvSpPr>
          <p:cNvPr id="67589" name="Oval 1109"/>
          <p:cNvSpPr/>
          <p:nvPr/>
        </p:nvSpPr>
        <p:spPr>
          <a:xfrm>
            <a:off x="2801938" y="4733925"/>
            <a:ext cx="457200" cy="457200"/>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rPr>
              <a:t>0</a:t>
            </a:r>
            <a:endParaRPr lang="en-US" altLang="zh-CN" b="0" dirty="0">
              <a:latin typeface="Times New Roman" panose="02020603050405020304" charset="0"/>
            </a:endParaRPr>
          </a:p>
        </p:txBody>
      </p:sp>
      <p:sp>
        <p:nvSpPr>
          <p:cNvPr id="67590" name="Oval 1110"/>
          <p:cNvSpPr/>
          <p:nvPr/>
        </p:nvSpPr>
        <p:spPr>
          <a:xfrm>
            <a:off x="4572000" y="4397375"/>
            <a:ext cx="457200" cy="4572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algn="ctr"/>
            <a:endParaRPr lang="zh-CN" altLang="zh-CN" b="0" dirty="0">
              <a:latin typeface="Times New Roman" panose="02020603050405020304" charset="0"/>
            </a:endParaRPr>
          </a:p>
        </p:txBody>
      </p:sp>
      <p:sp>
        <p:nvSpPr>
          <p:cNvPr id="67591" name="Rectangle 1111"/>
          <p:cNvSpPr/>
          <p:nvPr/>
        </p:nvSpPr>
        <p:spPr>
          <a:xfrm>
            <a:off x="3581400" y="4397375"/>
            <a:ext cx="609600" cy="396875"/>
          </a:xfrm>
          <a:prstGeom prst="rect">
            <a:avLst/>
          </a:prstGeom>
          <a:noFill/>
          <a:ln w="9525">
            <a:noFill/>
          </a:ln>
        </p:spPr>
        <p:txBody>
          <a:bodyPr anchor="t">
            <a:spAutoFit/>
          </a:bodyPr>
          <a:p>
            <a:r>
              <a:rPr lang="en-US" altLang="zh-CN" sz="2000" b="0" dirty="0">
                <a:latin typeface="Comic Sans MS" panose="030F0702030302020204" pitchFamily="66" charset="0"/>
              </a:rPr>
              <a:t>α</a:t>
            </a:r>
            <a:endParaRPr lang="en-US" altLang="zh-CN" sz="2000" b="0" dirty="0">
              <a:latin typeface="Comic Sans MS" panose="030F0702030302020204" pitchFamily="66" charset="0"/>
            </a:endParaRPr>
          </a:p>
        </p:txBody>
      </p:sp>
      <p:sp>
        <p:nvSpPr>
          <p:cNvPr id="67592" name="Rectangle 1112"/>
          <p:cNvSpPr/>
          <p:nvPr/>
        </p:nvSpPr>
        <p:spPr>
          <a:xfrm>
            <a:off x="2268538" y="4635500"/>
            <a:ext cx="585787" cy="579438"/>
          </a:xfrm>
          <a:prstGeom prst="rect">
            <a:avLst/>
          </a:prstGeom>
          <a:noFill/>
          <a:ln w="9525">
            <a:noFill/>
          </a:ln>
        </p:spPr>
        <p:txBody>
          <a:bodyPr wrap="none" anchor="t">
            <a:spAutoFit/>
          </a:bodyPr>
          <a:p>
            <a:r>
              <a:rPr lang="en-US" altLang="zh-CN" sz="3200" dirty="0">
                <a:latin typeface="Comic Sans MS" panose="030F0702030302020204" pitchFamily="66" charset="0"/>
                <a:sym typeface="Symbol" panose="05050102010706020507" pitchFamily="18" charset="2"/>
              </a:rPr>
              <a:t></a:t>
            </a:r>
            <a:endParaRPr lang="en-US" altLang="zh-CN" sz="3200" dirty="0">
              <a:latin typeface="Comic Sans MS" panose="030F0702030302020204" pitchFamily="66" charset="0"/>
            </a:endParaRPr>
          </a:p>
        </p:txBody>
      </p:sp>
      <p:cxnSp>
        <p:nvCxnSpPr>
          <p:cNvPr id="67593" name="AutoShape 1113"/>
          <p:cNvCxnSpPr>
            <a:stCxn id="67589" idx="6"/>
            <a:endCxn id="67590" idx="2"/>
          </p:cNvCxnSpPr>
          <p:nvPr/>
        </p:nvCxnSpPr>
        <p:spPr>
          <a:xfrm flipV="1">
            <a:off x="3259138" y="4625975"/>
            <a:ext cx="1312862" cy="336550"/>
          </a:xfrm>
          <a:prstGeom prst="curvedConnector3">
            <a:avLst>
              <a:gd name="adj1" fmla="val 49940"/>
            </a:avLst>
          </a:prstGeom>
          <a:ln w="25400" cap="flat" cmpd="sng">
            <a:solidFill>
              <a:schemeClr val="tx1"/>
            </a:solidFill>
            <a:prstDash val="sysDot"/>
            <a:round/>
            <a:headEnd type="none" w="med" len="med"/>
            <a:tailEnd type="triangle" w="med" len="med"/>
          </a:ln>
        </p:spPr>
      </p:cxnSp>
      <p:sp>
        <p:nvSpPr>
          <p:cNvPr id="67594" name="Oval 1114"/>
          <p:cNvSpPr/>
          <p:nvPr/>
        </p:nvSpPr>
        <p:spPr>
          <a:xfrm>
            <a:off x="5791200" y="4397375"/>
            <a:ext cx="457200" cy="457200"/>
          </a:xfrm>
          <a:prstGeom prst="ellipse">
            <a:avLst/>
          </a:prstGeom>
          <a:noFill/>
          <a:ln w="9525" cap="flat" cmpd="sng">
            <a:solidFill>
              <a:schemeClr val="tx1"/>
            </a:solidFill>
            <a:prstDash val="solid"/>
            <a:round/>
            <a:headEnd type="none" w="med" len="med"/>
            <a:tailEnd type="none" w="med" len="med"/>
          </a:ln>
        </p:spPr>
        <p:txBody>
          <a:bodyPr wrap="none" anchor="ctr"/>
          <a:p>
            <a:pPr algn="ctr"/>
            <a:endParaRPr lang="zh-CN" altLang="zh-CN" b="0" dirty="0">
              <a:latin typeface="Times New Roman" panose="02020603050405020304" charset="0"/>
            </a:endParaRPr>
          </a:p>
        </p:txBody>
      </p:sp>
      <p:cxnSp>
        <p:nvCxnSpPr>
          <p:cNvPr id="67595" name="AutoShape 1115"/>
          <p:cNvCxnSpPr>
            <a:stCxn id="67590" idx="6"/>
            <a:endCxn id="67594" idx="2"/>
          </p:cNvCxnSpPr>
          <p:nvPr/>
        </p:nvCxnSpPr>
        <p:spPr>
          <a:xfrm>
            <a:off x="5029200" y="4625975"/>
            <a:ext cx="762000" cy="0"/>
          </a:xfrm>
          <a:prstGeom prst="straightConnector1">
            <a:avLst/>
          </a:prstGeom>
          <a:ln w="25400" cap="flat" cmpd="sng">
            <a:solidFill>
              <a:schemeClr val="tx1"/>
            </a:solidFill>
            <a:prstDash val="solid"/>
            <a:round/>
            <a:headEnd type="none" w="med" len="med"/>
            <a:tailEnd type="triangle" w="med" len="med"/>
          </a:ln>
        </p:spPr>
      </p:cxnSp>
      <p:sp>
        <p:nvSpPr>
          <p:cNvPr id="67596" name="Rectangle 1116"/>
          <p:cNvSpPr/>
          <p:nvPr/>
        </p:nvSpPr>
        <p:spPr>
          <a:xfrm>
            <a:off x="5257800" y="4244975"/>
            <a:ext cx="381000" cy="396875"/>
          </a:xfrm>
          <a:prstGeom prst="rect">
            <a:avLst/>
          </a:prstGeom>
          <a:noFill/>
          <a:ln w="9525">
            <a:noFill/>
          </a:ln>
        </p:spPr>
        <p:txBody>
          <a:bodyPr anchor="t">
            <a:spAutoFit/>
          </a:bodyPr>
          <a:p>
            <a:r>
              <a:rPr lang="en-US" altLang="zh-CN" sz="2000" b="0" dirty="0">
                <a:latin typeface="Comic Sans MS" panose="030F0702030302020204" pitchFamily="66" charset="0"/>
              </a:rPr>
              <a:t>b</a:t>
            </a:r>
            <a:endParaRPr lang="en-US" altLang="zh-CN" sz="2000" b="0"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自底向上分析方法</a:t>
            </a:r>
            <a:r>
              <a:rPr lang="en-US" altLang="zh-CN" dirty="0">
                <a:sym typeface="+mn-ea"/>
              </a:rPr>
              <a:t>—LR</a:t>
            </a:r>
            <a:r>
              <a:rPr lang="zh-CN" altLang="en-US" dirty="0">
                <a:sym typeface="+mn-ea"/>
              </a:rPr>
              <a:t>分析</a:t>
            </a:r>
            <a:endParaRPr lang="zh-CN" altLang="en-US" dirty="0"/>
          </a:p>
        </p:txBody>
      </p:sp>
      <p:sp>
        <p:nvSpPr>
          <p:cNvPr id="68611" name="Rectangle 4"/>
          <p:cNvSpPr/>
          <p:nvPr/>
        </p:nvSpPr>
        <p:spPr>
          <a:xfrm>
            <a:off x="328295" y="1562735"/>
            <a:ext cx="10341610" cy="1025525"/>
          </a:xfrm>
          <a:prstGeom prst="rect">
            <a:avLst/>
          </a:prstGeom>
          <a:noFill/>
          <a:ln w="9525">
            <a:noFill/>
          </a:ln>
        </p:spPr>
        <p:txBody>
          <a:bodyPr anchor="t"/>
          <a:p>
            <a:pPr marL="1371600" lvl="2" indent="-457200" algn="l" rtl="0" eaLnBrk="1" fontAlgn="base" hangingPunct="1">
              <a:lnSpc>
                <a:spcPct val="120000"/>
              </a:lnSpc>
              <a:spcBef>
                <a:spcPct val="20000"/>
              </a:spcBef>
              <a:spcAft>
                <a:spcPct val="0"/>
              </a:spcAft>
              <a:buClr>
                <a:schemeClr val="folHlink"/>
              </a:buClr>
              <a:buSzPct val="50000"/>
              <a:buFont typeface="Wingdings" panose="05000000000000000000" charset="0"/>
              <a:buChar char="ü"/>
            </a:pPr>
            <a:r>
              <a:rPr lang="zh-CN" altLang="en-US" sz="2800" dirty="0">
                <a:solidFill>
                  <a:schemeClr val="tx1"/>
                </a:solidFill>
                <a:latin typeface="Tahoma" panose="020B0604030504040204" charset="0"/>
              </a:rPr>
              <a:t>含有归约项目（</a:t>
            </a:r>
            <a:r>
              <a:rPr lang="en-US" altLang="zh-CN" sz="2800" dirty="0">
                <a:solidFill>
                  <a:schemeClr val="tx1"/>
                </a:solidFill>
                <a:latin typeface="Tahoma" panose="020B0604030504040204" charset="0"/>
              </a:rPr>
              <a:t>A </a:t>
            </a:r>
            <a:r>
              <a:rPr lang="en-US" altLang="zh-CN" sz="2800" dirty="0">
                <a:solidFill>
                  <a:schemeClr val="tx1"/>
                </a:solidFill>
                <a:latin typeface="华文新魏" panose="02010800040101010101" pitchFamily="2" charset="-122"/>
                <a:sym typeface="Symbol" panose="05050102010706020507" pitchFamily="18" charset="2"/>
              </a:rPr>
              <a:t></a:t>
            </a:r>
            <a:r>
              <a:rPr lang="en-US" altLang="zh-CN" sz="2800" dirty="0">
                <a:solidFill>
                  <a:schemeClr val="tx1"/>
                </a:solidFill>
                <a:latin typeface="Tahoma" panose="020B0604030504040204" charset="0"/>
              </a:rPr>
              <a:t> β</a:t>
            </a:r>
            <a:r>
              <a:rPr lang="en-US" altLang="zh-CN" sz="2800" dirty="0">
                <a:solidFill>
                  <a:schemeClr val="tx1"/>
                </a:solidFill>
                <a:latin typeface="Times New Roman" panose="02020603050405020304" charset="0"/>
                <a:ea typeface="楷体_GB2312" pitchFamily="49" charset="-122"/>
              </a:rPr>
              <a:t> • </a:t>
            </a:r>
            <a:r>
              <a:rPr lang="zh-CN" altLang="en-US" sz="2800" dirty="0">
                <a:solidFill>
                  <a:schemeClr val="tx1"/>
                </a:solidFill>
                <a:latin typeface="Tahoma" panose="020B0604030504040204" charset="0"/>
              </a:rPr>
              <a:t>）的状态是可归前缀识别态，处于此状态可归约（用 </a:t>
            </a:r>
            <a:r>
              <a:rPr lang="en-US" altLang="zh-CN" sz="2800" dirty="0">
                <a:solidFill>
                  <a:schemeClr val="tx1"/>
                </a:solidFill>
                <a:latin typeface="Tahoma" panose="020B0604030504040204" charset="0"/>
              </a:rPr>
              <a:t>A </a:t>
            </a:r>
            <a:r>
              <a:rPr lang="en-US" altLang="zh-CN" sz="2800" dirty="0">
                <a:solidFill>
                  <a:schemeClr val="tx1"/>
                </a:solidFill>
                <a:latin typeface="华文新魏" panose="02010800040101010101" pitchFamily="2" charset="-122"/>
                <a:sym typeface="Symbol" panose="05050102010706020507" pitchFamily="18" charset="2"/>
              </a:rPr>
              <a:t></a:t>
            </a:r>
            <a:r>
              <a:rPr lang="en-US" altLang="zh-CN" sz="2800" dirty="0">
                <a:solidFill>
                  <a:schemeClr val="tx1"/>
                </a:solidFill>
                <a:latin typeface="Tahoma" panose="020B0604030504040204" charset="0"/>
              </a:rPr>
              <a:t> β</a:t>
            </a:r>
            <a:r>
              <a:rPr lang="zh-CN" altLang="en-US" sz="2800" dirty="0">
                <a:solidFill>
                  <a:schemeClr val="tx1"/>
                </a:solidFill>
                <a:latin typeface="Tahoma" panose="020B0604030504040204" charset="0"/>
              </a:rPr>
              <a:t>）</a:t>
            </a:r>
            <a:endParaRPr lang="zh-CN" altLang="en-US" sz="2800" baseline="-25000" dirty="0">
              <a:solidFill>
                <a:schemeClr val="tx1"/>
              </a:solidFill>
              <a:latin typeface="Tahoma" panose="020B0604030504040204" charset="0"/>
            </a:endParaRPr>
          </a:p>
        </p:txBody>
      </p:sp>
      <p:sp>
        <p:nvSpPr>
          <p:cNvPr id="5" name="Rectangle 5"/>
          <p:cNvSpPr/>
          <p:nvPr/>
        </p:nvSpPr>
        <p:spPr>
          <a:xfrm>
            <a:off x="328930" y="5060950"/>
            <a:ext cx="9934575" cy="1225550"/>
          </a:xfrm>
          <a:prstGeom prst="rect">
            <a:avLst/>
          </a:prstGeom>
          <a:noFill/>
          <a:ln w="9525">
            <a:noFill/>
          </a:ln>
        </p:spPr>
        <p:txBody>
          <a:bodyPr anchor="t"/>
          <a:p>
            <a:pPr marL="1143000" lvl="2" indent="-228600" algn="l" rtl="0" eaLnBrk="1" fontAlgn="base" hangingPunct="1">
              <a:lnSpc>
                <a:spcPct val="120000"/>
              </a:lnSpc>
              <a:spcBef>
                <a:spcPct val="20000"/>
              </a:spcBef>
              <a:spcAft>
                <a:spcPct val="0"/>
              </a:spcAft>
              <a:buClr>
                <a:schemeClr val="folHlink"/>
              </a:buClr>
              <a:buSzPct val="50000"/>
              <a:buNone/>
            </a:pPr>
            <a:r>
              <a:rPr lang="zh-CN" altLang="en-US" sz="2800" dirty="0">
                <a:solidFill>
                  <a:schemeClr val="tx2"/>
                </a:solidFill>
                <a:latin typeface="Tahoma" panose="020B0604030504040204" charset="0"/>
              </a:rPr>
              <a:t>* 含有接受项目（</a:t>
            </a:r>
            <a:r>
              <a:rPr lang="en-US" altLang="zh-CN" sz="2800" dirty="0">
                <a:solidFill>
                  <a:schemeClr val="tx1"/>
                </a:solidFill>
                <a:latin typeface="Tahoma" panose="020B0604030504040204" charset="0"/>
              </a:rPr>
              <a:t> S</a:t>
            </a:r>
            <a:r>
              <a:rPr lang="en-US" altLang="zh-CN" sz="2800" dirty="0">
                <a:solidFill>
                  <a:schemeClr val="tx1"/>
                </a:solidFill>
                <a:latin typeface="Times New Roman" panose="02020603050405020304" charset="0"/>
              </a:rPr>
              <a:t>’</a:t>
            </a:r>
            <a:r>
              <a:rPr lang="en-US" altLang="zh-CN" sz="2800" dirty="0">
                <a:solidFill>
                  <a:schemeClr val="tx1"/>
                </a:solidFill>
                <a:latin typeface="Tahoma" panose="020B0604030504040204" charset="0"/>
              </a:rPr>
              <a:t>→S </a:t>
            </a:r>
            <a:r>
              <a:rPr lang="en-US" altLang="zh-CN" sz="2800" dirty="0">
                <a:solidFill>
                  <a:schemeClr val="tx1"/>
                </a:solidFill>
                <a:latin typeface="Times New Roman" panose="02020603050405020304" charset="0"/>
                <a:ea typeface="Times New Roman" panose="02020603050405020304" charset="0"/>
              </a:rPr>
              <a:t>·</a:t>
            </a:r>
            <a:r>
              <a:rPr lang="en-US" altLang="zh-CN" sz="2800" dirty="0">
                <a:solidFill>
                  <a:schemeClr val="tx1"/>
                </a:solidFill>
                <a:latin typeface="Tahoma" panose="020B0604030504040204" charset="0"/>
              </a:rPr>
              <a:t> </a:t>
            </a:r>
            <a:r>
              <a:rPr lang="zh-CN" altLang="en-US" sz="2800" dirty="0">
                <a:solidFill>
                  <a:schemeClr val="tx2"/>
                </a:solidFill>
                <a:latin typeface="Tahoma" panose="020B0604030504040204" charset="0"/>
              </a:rPr>
              <a:t>）的状态是句子识别态，归约后完成分析</a:t>
            </a:r>
            <a:endParaRPr lang="zh-CN" altLang="en-US" sz="2800" baseline="-25000" dirty="0">
              <a:solidFill>
                <a:schemeClr val="tx2"/>
              </a:solidFill>
              <a:latin typeface="Tahoma" panose="020B0604030504040204" charset="0"/>
            </a:endParaRPr>
          </a:p>
        </p:txBody>
      </p:sp>
      <p:sp>
        <p:nvSpPr>
          <p:cNvPr id="68613" name="Oval 6"/>
          <p:cNvSpPr/>
          <p:nvPr/>
        </p:nvSpPr>
        <p:spPr>
          <a:xfrm>
            <a:off x="2801938" y="3805238"/>
            <a:ext cx="457200" cy="457200"/>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rPr>
              <a:t>0</a:t>
            </a:r>
            <a:endParaRPr lang="en-US" altLang="zh-CN" b="0" dirty="0">
              <a:latin typeface="Times New Roman" panose="02020603050405020304" charset="0"/>
            </a:endParaRPr>
          </a:p>
        </p:txBody>
      </p:sp>
      <p:sp>
        <p:nvSpPr>
          <p:cNvPr id="68614" name="Oval 7"/>
          <p:cNvSpPr/>
          <p:nvPr/>
        </p:nvSpPr>
        <p:spPr>
          <a:xfrm>
            <a:off x="4572000" y="3468688"/>
            <a:ext cx="457200" cy="457200"/>
          </a:xfrm>
          <a:prstGeom prst="ellipse">
            <a:avLst/>
          </a:prstGeom>
          <a:noFill/>
          <a:ln w="9525" cap="flat" cmpd="sng">
            <a:solidFill>
              <a:schemeClr val="tx1"/>
            </a:solidFill>
            <a:prstDash val="solid"/>
            <a:round/>
            <a:headEnd type="none" w="med" len="med"/>
            <a:tailEnd type="none" w="med" len="med"/>
          </a:ln>
        </p:spPr>
        <p:txBody>
          <a:bodyPr wrap="none" anchor="ctr"/>
          <a:p>
            <a:pPr algn="ctr"/>
            <a:endParaRPr lang="zh-CN" altLang="zh-CN" b="0" dirty="0">
              <a:latin typeface="Times New Roman" panose="02020603050405020304" charset="0"/>
            </a:endParaRPr>
          </a:p>
        </p:txBody>
      </p:sp>
      <p:sp>
        <p:nvSpPr>
          <p:cNvPr id="68615" name="Rectangle 8"/>
          <p:cNvSpPr/>
          <p:nvPr/>
        </p:nvSpPr>
        <p:spPr>
          <a:xfrm>
            <a:off x="3581400" y="3468688"/>
            <a:ext cx="609600" cy="396875"/>
          </a:xfrm>
          <a:prstGeom prst="rect">
            <a:avLst/>
          </a:prstGeom>
          <a:noFill/>
          <a:ln w="9525">
            <a:noFill/>
          </a:ln>
        </p:spPr>
        <p:txBody>
          <a:bodyPr anchor="t">
            <a:spAutoFit/>
          </a:bodyPr>
          <a:p>
            <a:r>
              <a:rPr lang="en-US" altLang="zh-CN" sz="2000" b="0" dirty="0">
                <a:latin typeface="Comic Sans MS" panose="030F0702030302020204" pitchFamily="66" charset="0"/>
              </a:rPr>
              <a:t>α</a:t>
            </a:r>
            <a:endParaRPr lang="en-US" altLang="zh-CN" sz="2000" b="0" dirty="0">
              <a:latin typeface="Comic Sans MS" panose="030F0702030302020204" pitchFamily="66" charset="0"/>
            </a:endParaRPr>
          </a:p>
        </p:txBody>
      </p:sp>
      <p:sp>
        <p:nvSpPr>
          <p:cNvPr id="68616" name="Rectangle 9"/>
          <p:cNvSpPr/>
          <p:nvPr/>
        </p:nvSpPr>
        <p:spPr>
          <a:xfrm>
            <a:off x="2268538" y="3706813"/>
            <a:ext cx="585787" cy="579437"/>
          </a:xfrm>
          <a:prstGeom prst="rect">
            <a:avLst/>
          </a:prstGeom>
          <a:noFill/>
          <a:ln w="9525">
            <a:noFill/>
          </a:ln>
        </p:spPr>
        <p:txBody>
          <a:bodyPr wrap="none" anchor="t">
            <a:spAutoFit/>
          </a:bodyPr>
          <a:p>
            <a:r>
              <a:rPr lang="en-US" altLang="zh-CN" sz="3200" dirty="0">
                <a:latin typeface="Comic Sans MS" panose="030F0702030302020204" pitchFamily="66" charset="0"/>
                <a:sym typeface="Symbol" panose="05050102010706020507" pitchFamily="18" charset="2"/>
              </a:rPr>
              <a:t></a:t>
            </a:r>
            <a:endParaRPr lang="en-US" altLang="zh-CN" sz="3200" dirty="0">
              <a:latin typeface="Comic Sans MS" panose="030F0702030302020204" pitchFamily="66" charset="0"/>
            </a:endParaRPr>
          </a:p>
        </p:txBody>
      </p:sp>
      <p:cxnSp>
        <p:nvCxnSpPr>
          <p:cNvPr id="68617" name="AutoShape 10"/>
          <p:cNvCxnSpPr>
            <a:stCxn id="68613" idx="6"/>
            <a:endCxn id="68614" idx="2"/>
          </p:cNvCxnSpPr>
          <p:nvPr/>
        </p:nvCxnSpPr>
        <p:spPr>
          <a:xfrm flipV="1">
            <a:off x="3259138" y="3697288"/>
            <a:ext cx="1312862" cy="336550"/>
          </a:xfrm>
          <a:prstGeom prst="curvedConnector3">
            <a:avLst>
              <a:gd name="adj1" fmla="val 49940"/>
            </a:avLst>
          </a:prstGeom>
          <a:ln w="25400" cap="flat" cmpd="sng">
            <a:solidFill>
              <a:schemeClr val="tx1"/>
            </a:solidFill>
            <a:prstDash val="sysDot"/>
            <a:round/>
            <a:headEnd type="none" w="med" len="med"/>
            <a:tailEnd type="triangle" w="med" len="med"/>
          </a:ln>
        </p:spPr>
      </p:cxnSp>
      <p:sp>
        <p:nvSpPr>
          <p:cNvPr id="68618" name="Oval 11"/>
          <p:cNvSpPr/>
          <p:nvPr/>
        </p:nvSpPr>
        <p:spPr>
          <a:xfrm>
            <a:off x="6400800" y="3925888"/>
            <a:ext cx="457200" cy="4572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algn="ctr"/>
            <a:endParaRPr lang="zh-CN" altLang="zh-CN" b="0" dirty="0">
              <a:latin typeface="Times New Roman" panose="02020603050405020304" charset="0"/>
            </a:endParaRPr>
          </a:p>
        </p:txBody>
      </p:sp>
      <p:sp>
        <p:nvSpPr>
          <p:cNvPr id="68619" name="Rectangle 12"/>
          <p:cNvSpPr/>
          <p:nvPr/>
        </p:nvSpPr>
        <p:spPr>
          <a:xfrm>
            <a:off x="5638800" y="3316288"/>
            <a:ext cx="609600" cy="396875"/>
          </a:xfrm>
          <a:prstGeom prst="rect">
            <a:avLst/>
          </a:prstGeom>
          <a:noFill/>
          <a:ln w="9525">
            <a:noFill/>
          </a:ln>
        </p:spPr>
        <p:txBody>
          <a:bodyPr anchor="t">
            <a:spAutoFit/>
          </a:bodyPr>
          <a:p>
            <a:r>
              <a:rPr lang="en-US" altLang="zh-CN" sz="2000" b="0" dirty="0">
                <a:latin typeface="Comic Sans MS" panose="030F0702030302020204" pitchFamily="66" charset="0"/>
              </a:rPr>
              <a:t>β</a:t>
            </a:r>
            <a:endParaRPr lang="en-US" altLang="zh-CN" sz="2000" b="0" dirty="0">
              <a:latin typeface="Comic Sans MS" panose="030F0702030302020204" pitchFamily="66" charset="0"/>
            </a:endParaRPr>
          </a:p>
        </p:txBody>
      </p:sp>
      <p:cxnSp>
        <p:nvCxnSpPr>
          <p:cNvPr id="68620" name="AutoShape 13"/>
          <p:cNvCxnSpPr>
            <a:stCxn id="68614" idx="6"/>
            <a:endCxn id="68618" idx="1"/>
          </p:cNvCxnSpPr>
          <p:nvPr/>
        </p:nvCxnSpPr>
        <p:spPr>
          <a:xfrm>
            <a:off x="5029200" y="3697288"/>
            <a:ext cx="1438275" cy="295275"/>
          </a:xfrm>
          <a:prstGeom prst="curvedConnector2">
            <a:avLst/>
          </a:prstGeom>
          <a:ln w="25400" cap="flat" cmpd="sng">
            <a:solidFill>
              <a:schemeClr val="tx1"/>
            </a:solidFill>
            <a:prstDash val="sysDot"/>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自底向上分析方法</a:t>
            </a:r>
            <a:r>
              <a:rPr lang="en-US" altLang="zh-CN" dirty="0">
                <a:sym typeface="+mn-ea"/>
              </a:rPr>
              <a:t>—LR</a:t>
            </a:r>
            <a:r>
              <a:rPr lang="zh-CN" altLang="en-US" dirty="0">
                <a:sym typeface="+mn-ea"/>
              </a:rPr>
              <a:t>分析</a:t>
            </a:r>
            <a:endParaRPr lang="zh-CN" altLang="en-US" dirty="0"/>
          </a:p>
        </p:txBody>
      </p:sp>
      <p:sp>
        <p:nvSpPr>
          <p:cNvPr id="69635" name="Rectangle 6"/>
          <p:cNvSpPr/>
          <p:nvPr/>
        </p:nvSpPr>
        <p:spPr>
          <a:xfrm>
            <a:off x="325755" y="1475740"/>
            <a:ext cx="9967595" cy="1029970"/>
          </a:xfrm>
          <a:prstGeom prst="rect">
            <a:avLst/>
          </a:prstGeom>
          <a:noFill/>
          <a:ln w="9525">
            <a:noFill/>
          </a:ln>
        </p:spPr>
        <p:txBody>
          <a:bodyPr anchor="t"/>
          <a:p>
            <a:pPr marL="1371600" lvl="2" indent="-457200" algn="l" rtl="0" eaLnBrk="1" fontAlgn="base" hangingPunct="1">
              <a:lnSpc>
                <a:spcPct val="120000"/>
              </a:lnSpc>
              <a:spcBef>
                <a:spcPct val="20000"/>
              </a:spcBef>
              <a:spcAft>
                <a:spcPct val="0"/>
              </a:spcAft>
              <a:buClr>
                <a:schemeClr val="folHlink"/>
              </a:buClr>
              <a:buSzPct val="50000"/>
              <a:buFont typeface="Wingdings" panose="05000000000000000000" charset="0"/>
              <a:buChar char="ü"/>
            </a:pPr>
            <a:r>
              <a:rPr lang="zh-CN" altLang="en-US" sz="2800" dirty="0">
                <a:solidFill>
                  <a:schemeClr val="tx1"/>
                </a:solidFill>
                <a:latin typeface="Tahoma" panose="020B0604030504040204" charset="0"/>
              </a:rPr>
              <a:t>处于含有待约项目（</a:t>
            </a:r>
            <a:r>
              <a:rPr lang="en-US" altLang="zh-CN" sz="2800" dirty="0">
                <a:solidFill>
                  <a:schemeClr val="tx1"/>
                </a:solidFill>
                <a:latin typeface="Tahoma" panose="020B0604030504040204" charset="0"/>
              </a:rPr>
              <a:t>B </a:t>
            </a:r>
            <a:r>
              <a:rPr lang="en-US" altLang="zh-CN" sz="2800" dirty="0">
                <a:solidFill>
                  <a:schemeClr val="tx1"/>
                </a:solidFill>
                <a:latin typeface="华文新魏" panose="02010800040101010101" pitchFamily="2" charset="-122"/>
                <a:sym typeface="Symbol" panose="05050102010706020507" pitchFamily="18" charset="2"/>
              </a:rPr>
              <a:t></a:t>
            </a:r>
            <a:r>
              <a:rPr lang="en-US" altLang="zh-CN" sz="2800" dirty="0">
                <a:solidFill>
                  <a:schemeClr val="tx1"/>
                </a:solidFill>
                <a:latin typeface="Tahoma" panose="020B0604030504040204" charset="0"/>
              </a:rPr>
              <a:t> </a:t>
            </a:r>
            <a:r>
              <a:rPr lang="el-GR" altLang="zh-CN" sz="2800" dirty="0">
                <a:solidFill>
                  <a:schemeClr val="tx1"/>
                </a:solidFill>
                <a:latin typeface="Tahoma" panose="020B0604030504040204" charset="0"/>
              </a:rPr>
              <a:t>α</a:t>
            </a:r>
            <a:r>
              <a:rPr lang="en-US" altLang="zh-CN" sz="2800" dirty="0">
                <a:solidFill>
                  <a:schemeClr val="tx1"/>
                </a:solidFill>
                <a:latin typeface="Tahoma" panose="020B0604030504040204" charset="0"/>
              </a:rPr>
              <a:t> </a:t>
            </a:r>
            <a:r>
              <a:rPr lang="en-US" altLang="zh-CN" sz="2800" dirty="0">
                <a:solidFill>
                  <a:schemeClr val="tx1"/>
                </a:solidFill>
                <a:latin typeface="Times New Roman" panose="02020603050405020304" charset="0"/>
                <a:ea typeface="楷体_GB2312" pitchFamily="49" charset="-122"/>
              </a:rPr>
              <a:t>• </a:t>
            </a:r>
            <a:r>
              <a:rPr lang="en-US" altLang="zh-CN" sz="2800" dirty="0">
                <a:solidFill>
                  <a:schemeClr val="tx1"/>
                </a:solidFill>
                <a:latin typeface="Tahoma" panose="020B0604030504040204" charset="0"/>
              </a:rPr>
              <a:t>A </a:t>
            </a:r>
            <a:r>
              <a:rPr lang="el-GR" altLang="zh-CN" sz="2800" dirty="0">
                <a:solidFill>
                  <a:schemeClr val="tx1"/>
                </a:solidFill>
                <a:latin typeface="Tahoma" panose="020B0604030504040204" charset="0"/>
              </a:rPr>
              <a:t>γ</a:t>
            </a:r>
            <a:r>
              <a:rPr lang="en-US" altLang="zh-CN" sz="2800" dirty="0">
                <a:solidFill>
                  <a:schemeClr val="tx1"/>
                </a:solidFill>
                <a:latin typeface="Times New Roman" panose="02020603050405020304" charset="0"/>
                <a:ea typeface="楷体_GB2312" pitchFamily="49" charset="-122"/>
              </a:rPr>
              <a:t> </a:t>
            </a:r>
            <a:r>
              <a:rPr lang="zh-CN" altLang="en-US" sz="2800" dirty="0">
                <a:solidFill>
                  <a:schemeClr val="tx1"/>
                </a:solidFill>
                <a:latin typeface="Tahoma" panose="020B0604030504040204" charset="0"/>
              </a:rPr>
              <a:t>）的状态可以等待归约（用 </a:t>
            </a:r>
            <a:r>
              <a:rPr lang="en-US" altLang="zh-CN" sz="2800" dirty="0">
                <a:solidFill>
                  <a:schemeClr val="tx1"/>
                </a:solidFill>
                <a:latin typeface="Tahoma" panose="020B0604030504040204" charset="0"/>
              </a:rPr>
              <a:t>A </a:t>
            </a:r>
            <a:r>
              <a:rPr lang="en-US" altLang="zh-CN" sz="2800" dirty="0">
                <a:solidFill>
                  <a:schemeClr val="tx1"/>
                </a:solidFill>
                <a:latin typeface="华文新魏" panose="02010800040101010101" pitchFamily="2" charset="-122"/>
                <a:sym typeface="Symbol" panose="05050102010706020507" pitchFamily="18" charset="2"/>
              </a:rPr>
              <a:t></a:t>
            </a:r>
            <a:r>
              <a:rPr lang="en-US" altLang="zh-CN" sz="2800" dirty="0">
                <a:solidFill>
                  <a:schemeClr val="tx1"/>
                </a:solidFill>
                <a:latin typeface="Tahoma" panose="020B0604030504040204" charset="0"/>
              </a:rPr>
              <a:t> β</a:t>
            </a:r>
            <a:r>
              <a:rPr lang="zh-CN" altLang="en-US" sz="2800" dirty="0">
                <a:solidFill>
                  <a:schemeClr val="tx1"/>
                </a:solidFill>
                <a:latin typeface="Tahoma" panose="020B0604030504040204" charset="0"/>
              </a:rPr>
              <a:t>），然后状态转移</a:t>
            </a:r>
            <a:endParaRPr lang="zh-CN" altLang="en-US" sz="2800" dirty="0">
              <a:solidFill>
                <a:schemeClr val="tx1"/>
              </a:solidFill>
              <a:latin typeface="Tahoma" panose="020B0604030504040204" charset="0"/>
            </a:endParaRPr>
          </a:p>
        </p:txBody>
      </p:sp>
      <p:sp>
        <p:nvSpPr>
          <p:cNvPr id="69636" name="Oval 25"/>
          <p:cNvSpPr/>
          <p:nvPr/>
        </p:nvSpPr>
        <p:spPr>
          <a:xfrm>
            <a:off x="2801938" y="3552825"/>
            <a:ext cx="457200" cy="457200"/>
          </a:xfrm>
          <a:prstGeom prst="ellipse">
            <a:avLst/>
          </a:prstGeom>
          <a:noFill/>
          <a:ln w="9525" cap="flat" cmpd="sng">
            <a:solidFill>
              <a:schemeClr val="tx1"/>
            </a:solidFill>
            <a:prstDash val="solid"/>
            <a:round/>
            <a:headEnd type="none" w="med" len="med"/>
            <a:tailEnd type="none" w="med" len="med"/>
          </a:ln>
        </p:spPr>
        <p:txBody>
          <a:bodyPr wrap="none" anchor="ctr"/>
          <a:p>
            <a:pPr algn="ctr"/>
            <a:r>
              <a:rPr lang="en-US" altLang="zh-CN" b="0" dirty="0">
                <a:latin typeface="Times New Roman" panose="02020603050405020304" charset="0"/>
              </a:rPr>
              <a:t>0</a:t>
            </a:r>
            <a:endParaRPr lang="en-US" altLang="zh-CN" b="0" dirty="0">
              <a:latin typeface="Times New Roman" panose="02020603050405020304" charset="0"/>
            </a:endParaRPr>
          </a:p>
        </p:txBody>
      </p:sp>
      <p:sp>
        <p:nvSpPr>
          <p:cNvPr id="69637" name="Oval 26"/>
          <p:cNvSpPr/>
          <p:nvPr/>
        </p:nvSpPr>
        <p:spPr>
          <a:xfrm>
            <a:off x="4572000" y="3216275"/>
            <a:ext cx="457200" cy="4572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p>
            <a:pPr algn="ctr"/>
            <a:endParaRPr lang="zh-CN" altLang="zh-CN" b="0" dirty="0">
              <a:latin typeface="Times New Roman" panose="02020603050405020304" charset="0"/>
            </a:endParaRPr>
          </a:p>
        </p:txBody>
      </p:sp>
      <p:sp>
        <p:nvSpPr>
          <p:cNvPr id="69638" name="Rectangle 27"/>
          <p:cNvSpPr/>
          <p:nvPr/>
        </p:nvSpPr>
        <p:spPr>
          <a:xfrm>
            <a:off x="3581400" y="3216275"/>
            <a:ext cx="609600" cy="396875"/>
          </a:xfrm>
          <a:prstGeom prst="rect">
            <a:avLst/>
          </a:prstGeom>
          <a:noFill/>
          <a:ln w="9525">
            <a:noFill/>
          </a:ln>
        </p:spPr>
        <p:txBody>
          <a:bodyPr anchor="t">
            <a:spAutoFit/>
          </a:bodyPr>
          <a:p>
            <a:r>
              <a:rPr lang="en-US" altLang="zh-CN" sz="2000" b="0" dirty="0">
                <a:latin typeface="Comic Sans MS" panose="030F0702030302020204" pitchFamily="66" charset="0"/>
              </a:rPr>
              <a:t>α</a:t>
            </a:r>
            <a:endParaRPr lang="en-US" altLang="zh-CN" sz="2000" b="0" dirty="0">
              <a:latin typeface="Comic Sans MS" panose="030F0702030302020204" pitchFamily="66" charset="0"/>
            </a:endParaRPr>
          </a:p>
        </p:txBody>
      </p:sp>
      <p:sp>
        <p:nvSpPr>
          <p:cNvPr id="69639" name="Rectangle 28"/>
          <p:cNvSpPr/>
          <p:nvPr/>
        </p:nvSpPr>
        <p:spPr>
          <a:xfrm>
            <a:off x="2268538" y="3454400"/>
            <a:ext cx="585787" cy="579438"/>
          </a:xfrm>
          <a:prstGeom prst="rect">
            <a:avLst/>
          </a:prstGeom>
          <a:noFill/>
          <a:ln w="9525">
            <a:noFill/>
          </a:ln>
        </p:spPr>
        <p:txBody>
          <a:bodyPr wrap="none" anchor="t">
            <a:spAutoFit/>
          </a:bodyPr>
          <a:p>
            <a:r>
              <a:rPr lang="en-US" altLang="zh-CN" sz="3200" dirty="0">
                <a:latin typeface="Comic Sans MS" panose="030F0702030302020204" pitchFamily="66" charset="0"/>
                <a:sym typeface="Symbol" panose="05050102010706020507" pitchFamily="18" charset="2"/>
              </a:rPr>
              <a:t></a:t>
            </a:r>
            <a:endParaRPr lang="en-US" altLang="zh-CN" sz="3200" dirty="0">
              <a:latin typeface="Comic Sans MS" panose="030F0702030302020204" pitchFamily="66" charset="0"/>
            </a:endParaRPr>
          </a:p>
        </p:txBody>
      </p:sp>
      <p:cxnSp>
        <p:nvCxnSpPr>
          <p:cNvPr id="69640" name="AutoShape 29"/>
          <p:cNvCxnSpPr>
            <a:stCxn id="69636" idx="6"/>
            <a:endCxn id="69637" idx="2"/>
          </p:cNvCxnSpPr>
          <p:nvPr/>
        </p:nvCxnSpPr>
        <p:spPr>
          <a:xfrm flipV="1">
            <a:off x="3259138" y="3444875"/>
            <a:ext cx="1312862" cy="336550"/>
          </a:xfrm>
          <a:prstGeom prst="curvedConnector3">
            <a:avLst>
              <a:gd name="adj1" fmla="val 49940"/>
            </a:avLst>
          </a:prstGeom>
          <a:ln w="25400" cap="flat" cmpd="sng">
            <a:solidFill>
              <a:schemeClr val="tx1"/>
            </a:solidFill>
            <a:prstDash val="sysDot"/>
            <a:round/>
            <a:headEnd type="none" w="med" len="med"/>
            <a:tailEnd type="triangle" w="med" len="med"/>
          </a:ln>
        </p:spPr>
      </p:cxnSp>
      <p:sp>
        <p:nvSpPr>
          <p:cNvPr id="69641" name="Oval 30"/>
          <p:cNvSpPr/>
          <p:nvPr/>
        </p:nvSpPr>
        <p:spPr>
          <a:xfrm>
            <a:off x="6400800" y="3673475"/>
            <a:ext cx="457200" cy="457200"/>
          </a:xfrm>
          <a:prstGeom prst="ellipse">
            <a:avLst/>
          </a:prstGeom>
          <a:noFill/>
          <a:ln w="9525" cap="flat" cmpd="sng">
            <a:solidFill>
              <a:schemeClr val="tx1"/>
            </a:solidFill>
            <a:prstDash val="solid"/>
            <a:round/>
            <a:headEnd type="none" w="med" len="med"/>
            <a:tailEnd type="none" w="med" len="med"/>
          </a:ln>
        </p:spPr>
        <p:txBody>
          <a:bodyPr wrap="none" anchor="ctr"/>
          <a:p>
            <a:pPr algn="ctr"/>
            <a:endParaRPr lang="zh-CN" altLang="zh-CN" b="0" dirty="0">
              <a:latin typeface="Times New Roman" panose="02020603050405020304" charset="0"/>
            </a:endParaRPr>
          </a:p>
        </p:txBody>
      </p:sp>
      <p:sp>
        <p:nvSpPr>
          <p:cNvPr id="69642" name="Rectangle 31"/>
          <p:cNvSpPr/>
          <p:nvPr/>
        </p:nvSpPr>
        <p:spPr>
          <a:xfrm>
            <a:off x="5638800" y="3063875"/>
            <a:ext cx="609600" cy="396875"/>
          </a:xfrm>
          <a:prstGeom prst="rect">
            <a:avLst/>
          </a:prstGeom>
          <a:noFill/>
          <a:ln w="9525">
            <a:noFill/>
          </a:ln>
        </p:spPr>
        <p:txBody>
          <a:bodyPr anchor="t">
            <a:spAutoFit/>
          </a:bodyPr>
          <a:p>
            <a:r>
              <a:rPr lang="en-US" altLang="zh-CN" sz="2000" b="0" dirty="0">
                <a:latin typeface="Comic Sans MS" panose="030F0702030302020204" pitchFamily="66" charset="0"/>
              </a:rPr>
              <a:t>β</a:t>
            </a:r>
            <a:endParaRPr lang="en-US" altLang="zh-CN" sz="2000" b="0" dirty="0">
              <a:latin typeface="Comic Sans MS" panose="030F0702030302020204" pitchFamily="66" charset="0"/>
            </a:endParaRPr>
          </a:p>
        </p:txBody>
      </p:sp>
      <p:cxnSp>
        <p:nvCxnSpPr>
          <p:cNvPr id="69643" name="AutoShape 32"/>
          <p:cNvCxnSpPr>
            <a:stCxn id="69637" idx="6"/>
            <a:endCxn id="69641" idx="1"/>
          </p:cNvCxnSpPr>
          <p:nvPr/>
        </p:nvCxnSpPr>
        <p:spPr>
          <a:xfrm>
            <a:off x="5029200" y="3444875"/>
            <a:ext cx="1438275" cy="295275"/>
          </a:xfrm>
          <a:prstGeom prst="curvedConnector2">
            <a:avLst/>
          </a:prstGeom>
          <a:ln w="25400" cap="flat" cmpd="sng">
            <a:solidFill>
              <a:schemeClr val="tx1"/>
            </a:solidFill>
            <a:prstDash val="sysDot"/>
            <a:round/>
            <a:headEnd type="none" w="med" len="med"/>
            <a:tailEnd type="triangle" w="med" len="med"/>
          </a:ln>
        </p:spPr>
      </p:cxnSp>
      <p:sp>
        <p:nvSpPr>
          <p:cNvPr id="69644" name="Oval 33"/>
          <p:cNvSpPr/>
          <p:nvPr/>
        </p:nvSpPr>
        <p:spPr>
          <a:xfrm>
            <a:off x="5791200" y="4283075"/>
            <a:ext cx="457200" cy="457200"/>
          </a:xfrm>
          <a:prstGeom prst="ellipse">
            <a:avLst/>
          </a:prstGeom>
          <a:noFill/>
          <a:ln w="9525" cap="flat" cmpd="sng">
            <a:solidFill>
              <a:schemeClr val="tx1"/>
            </a:solidFill>
            <a:prstDash val="solid"/>
            <a:round/>
            <a:headEnd type="none" w="med" len="med"/>
            <a:tailEnd type="none" w="med" len="med"/>
          </a:ln>
        </p:spPr>
        <p:txBody>
          <a:bodyPr wrap="none" anchor="ctr"/>
          <a:p>
            <a:pPr algn="ctr"/>
            <a:endParaRPr lang="zh-CN" altLang="zh-CN" b="0" dirty="0">
              <a:latin typeface="Times New Roman" panose="02020603050405020304" charset="0"/>
            </a:endParaRPr>
          </a:p>
        </p:txBody>
      </p:sp>
      <p:cxnSp>
        <p:nvCxnSpPr>
          <p:cNvPr id="69645" name="AutoShape 34"/>
          <p:cNvCxnSpPr>
            <a:stCxn id="69637" idx="5"/>
            <a:endCxn id="69644" idx="1"/>
          </p:cNvCxnSpPr>
          <p:nvPr/>
        </p:nvCxnSpPr>
        <p:spPr>
          <a:xfrm>
            <a:off x="4962525" y="3606800"/>
            <a:ext cx="895350" cy="742950"/>
          </a:xfrm>
          <a:prstGeom prst="straightConnector1">
            <a:avLst/>
          </a:prstGeom>
          <a:ln w="25400" cap="flat" cmpd="sng">
            <a:solidFill>
              <a:schemeClr val="tx1"/>
            </a:solidFill>
            <a:prstDash val="solid"/>
            <a:round/>
            <a:headEnd type="none" w="med" len="med"/>
            <a:tailEnd type="triangle" w="med" len="med"/>
          </a:ln>
        </p:spPr>
      </p:cxnSp>
      <p:sp>
        <p:nvSpPr>
          <p:cNvPr id="69646" name="Rectangle 35"/>
          <p:cNvSpPr/>
          <p:nvPr/>
        </p:nvSpPr>
        <p:spPr>
          <a:xfrm>
            <a:off x="4876800" y="3902075"/>
            <a:ext cx="381000" cy="396875"/>
          </a:xfrm>
          <a:prstGeom prst="rect">
            <a:avLst/>
          </a:prstGeom>
          <a:noFill/>
          <a:ln w="9525">
            <a:noFill/>
          </a:ln>
        </p:spPr>
        <p:txBody>
          <a:bodyPr anchor="t">
            <a:spAutoFit/>
          </a:bodyPr>
          <a:p>
            <a:r>
              <a:rPr lang="en-US" altLang="zh-CN" sz="2000" b="0" dirty="0">
                <a:latin typeface="Comic Sans MS" panose="030F0702030302020204" pitchFamily="66" charset="0"/>
              </a:rPr>
              <a:t>A</a:t>
            </a:r>
            <a:endParaRPr lang="en-US" altLang="zh-CN" sz="2000" b="0"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en-US" altLang="zh-CN" dirty="0"/>
              <a:t>LR</a:t>
            </a:r>
            <a:r>
              <a:rPr lang="zh-CN" altLang="en-US" dirty="0"/>
              <a:t>分析法</a:t>
            </a:r>
            <a:r>
              <a:rPr lang="en-US" altLang="zh-CN" dirty="0"/>
              <a:t>—LR(0)</a:t>
            </a:r>
            <a:r>
              <a:rPr lang="zh-CN" altLang="en-US" dirty="0"/>
              <a:t>分析表</a:t>
            </a:r>
            <a:endParaRPr lang="zh-CN" altLang="en-US" dirty="0"/>
          </a:p>
        </p:txBody>
      </p:sp>
      <p:sp>
        <p:nvSpPr>
          <p:cNvPr id="70659" name="Rectangle 3"/>
          <p:cNvSpPr/>
          <p:nvPr/>
        </p:nvSpPr>
        <p:spPr>
          <a:xfrm>
            <a:off x="379730" y="1123950"/>
            <a:ext cx="7901940" cy="576580"/>
          </a:xfrm>
          <a:prstGeom prst="rect">
            <a:avLst/>
          </a:prstGeom>
          <a:noFill/>
          <a:ln w="9525">
            <a:noFill/>
          </a:ln>
        </p:spPr>
        <p:txBody>
          <a:bodyPr anchor="t"/>
          <a:p>
            <a:pPr marL="914400" lvl="1" indent="-457200" algn="l" rtl="0" eaLnBrk="1" fontAlgn="base" hangingPunct="1">
              <a:spcBef>
                <a:spcPct val="20000"/>
              </a:spcBef>
              <a:spcAft>
                <a:spcPct val="0"/>
              </a:spcAft>
              <a:buClr>
                <a:schemeClr val="hlink"/>
              </a:buClr>
              <a:buSzPct val="55000"/>
              <a:buFont typeface="Wingdings" panose="05000000000000000000" charset="0"/>
              <a:buChar char="l"/>
            </a:pPr>
            <a:r>
              <a:rPr lang="zh-CN" altLang="en-US" sz="32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构造 </a:t>
            </a:r>
            <a:r>
              <a:rPr lang="en-US" altLang="zh-CN" sz="32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LR</a:t>
            </a:r>
            <a:r>
              <a:rPr lang="zh-CN" altLang="en-US" sz="32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32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0</a:t>
            </a:r>
            <a:r>
              <a:rPr lang="zh-CN" altLang="en-US" sz="32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）分析表：</a:t>
            </a:r>
            <a:endParaRPr lang="zh-CN" altLang="en-US" sz="32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5" name="Rectangle 4"/>
          <p:cNvSpPr/>
          <p:nvPr/>
        </p:nvSpPr>
        <p:spPr>
          <a:xfrm>
            <a:off x="304800" y="1993900"/>
            <a:ext cx="10212070" cy="577850"/>
          </a:xfrm>
          <a:prstGeom prst="rect">
            <a:avLst/>
          </a:prstGeom>
          <a:noFill/>
          <a:ln w="9525">
            <a:noFill/>
          </a:ln>
        </p:spPr>
        <p:txBody>
          <a:bodyPr anchor="t"/>
          <a:p>
            <a:pPr marL="1371600" lvl="2" indent="-457200" algn="l" rtl="0" eaLnBrk="1" fontAlgn="base" hangingPunct="1">
              <a:spcBef>
                <a:spcPct val="20000"/>
              </a:spcBef>
              <a:spcAft>
                <a:spcPct val="0"/>
              </a:spcAft>
              <a:buClr>
                <a:schemeClr val="folHlink"/>
              </a:buClr>
              <a:buSzPct val="50000"/>
              <a:buFont typeface="Wingdings" panose="05000000000000000000" charset="0"/>
              <a:buChar char="ü"/>
            </a:pP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若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go (I</a:t>
            </a:r>
            <a:r>
              <a:rPr lang="en-US" altLang="zh-CN" sz="2800" baseline="-250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k</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 I</a:t>
            </a:r>
            <a:r>
              <a:rPr lang="en-US" altLang="zh-CN" sz="2800" baseline="-250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j</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，则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action[k</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 S</a:t>
            </a:r>
            <a:r>
              <a:rPr lang="en-US" altLang="zh-CN" sz="2800" baseline="-250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j</a:t>
            </a:r>
            <a:endParaRPr lang="en-US" altLang="zh-CN" sz="2800" baseline="-250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6" name="Rectangle 5"/>
          <p:cNvSpPr/>
          <p:nvPr/>
        </p:nvSpPr>
        <p:spPr>
          <a:xfrm>
            <a:off x="304800" y="2857500"/>
            <a:ext cx="10121900" cy="649605"/>
          </a:xfrm>
          <a:prstGeom prst="rect">
            <a:avLst/>
          </a:prstGeom>
          <a:noFill/>
          <a:ln w="9525">
            <a:noFill/>
          </a:ln>
        </p:spPr>
        <p:txBody>
          <a:bodyPr anchor="t"/>
          <a:p>
            <a:pPr marL="1371600" lvl="2" indent="-457200" algn="l" rtl="0" eaLnBrk="1" fontAlgn="base" hangingPunct="1">
              <a:spcBef>
                <a:spcPct val="20000"/>
              </a:spcBef>
              <a:spcAft>
                <a:spcPct val="0"/>
              </a:spcAft>
              <a:buClr>
                <a:schemeClr val="folHlink"/>
              </a:buClr>
              <a:buSzPct val="50000"/>
              <a:buFont typeface="Wingdings" panose="05000000000000000000" charset="0"/>
              <a:buChar char="ü"/>
            </a:pP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若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go (I</a:t>
            </a:r>
            <a:r>
              <a:rPr lang="en-US" altLang="zh-CN" sz="2800" baseline="-250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k</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 I</a:t>
            </a:r>
            <a:r>
              <a:rPr lang="en-US" altLang="zh-CN" sz="2800" baseline="-250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j</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，则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goto[k</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 j</a:t>
            </a:r>
            <a:endPar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7" name="Rectangle 6"/>
          <p:cNvSpPr/>
          <p:nvPr/>
        </p:nvSpPr>
        <p:spPr>
          <a:xfrm>
            <a:off x="379730" y="5351780"/>
            <a:ext cx="10211435" cy="577850"/>
          </a:xfrm>
          <a:prstGeom prst="rect">
            <a:avLst/>
          </a:prstGeom>
          <a:noFill/>
          <a:ln w="9525">
            <a:noFill/>
          </a:ln>
        </p:spPr>
        <p:txBody>
          <a:bodyPr anchor="t"/>
          <a:p>
            <a:pPr marL="1371600" lvl="2" indent="-457200" algn="l" rtl="0" eaLnBrk="1" fontAlgn="base" hangingPunct="1">
              <a:spcBef>
                <a:spcPct val="20000"/>
              </a:spcBef>
              <a:spcAft>
                <a:spcPct val="0"/>
              </a:spcAft>
              <a:buClr>
                <a:schemeClr val="folHlink"/>
              </a:buClr>
              <a:buSzPct val="50000"/>
              <a:buFont typeface="Wingdings" panose="05000000000000000000" charset="0"/>
              <a:buChar char="ü"/>
            </a:pP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若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I</a:t>
            </a:r>
            <a:r>
              <a:rPr lang="en-US" altLang="zh-CN" sz="2800" baseline="-250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k</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 </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包含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S’→S · </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，则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action [k</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 = acc</a:t>
            </a:r>
            <a:endPar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8" name="Rectangle 7"/>
          <p:cNvSpPr/>
          <p:nvPr/>
        </p:nvSpPr>
        <p:spPr>
          <a:xfrm>
            <a:off x="328930" y="3702050"/>
            <a:ext cx="10681335" cy="1441450"/>
          </a:xfrm>
          <a:prstGeom prst="rect">
            <a:avLst/>
          </a:prstGeom>
          <a:noFill/>
          <a:ln w="9525">
            <a:noFill/>
          </a:ln>
        </p:spPr>
        <p:txBody>
          <a:bodyPr anchor="t"/>
          <a:p>
            <a:pPr marL="1371600" lvl="2" indent="-457200" algn="l" rtl="0" eaLnBrk="1" fontAlgn="base" hangingPunct="1">
              <a:spcBef>
                <a:spcPct val="20000"/>
              </a:spcBef>
              <a:spcAft>
                <a:spcPct val="0"/>
              </a:spcAft>
              <a:buClr>
                <a:schemeClr val="folHlink"/>
              </a:buClr>
              <a:buSzPct val="50000"/>
              <a:buFont typeface="Wingdings" panose="05000000000000000000" charset="0"/>
              <a:buChar char="ü"/>
            </a:pP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若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I</a:t>
            </a:r>
            <a:r>
              <a:rPr lang="en-US" altLang="zh-CN" sz="2800" baseline="-250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k</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 </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包含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A→α· </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，则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aciton[k</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 r</a:t>
            </a:r>
            <a:r>
              <a:rPr lang="en-US" altLang="zh-CN" sz="2800" baseline="-250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j</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为任何终结符号或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j </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为产生式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A→α</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的编号（含有归约项目的状态是可归前缀识别态）</a:t>
            </a:r>
            <a:endPar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3"/>
          <p:cNvSpPr/>
          <p:nvPr/>
        </p:nvSpPr>
        <p:spPr>
          <a:xfrm>
            <a:off x="2351088" y="2924175"/>
            <a:ext cx="1512887" cy="1382713"/>
          </a:xfrm>
          <a:prstGeom prst="rect">
            <a:avLst/>
          </a:prstGeom>
          <a:noFill/>
          <a:ln w="9525" cap="flat" cmpd="sng">
            <a:solidFill>
              <a:schemeClr val="tx1"/>
            </a:solidFill>
            <a:prstDash val="solid"/>
            <a:miter/>
            <a:headEnd type="none" w="med" len="med"/>
            <a:tailEnd type="none" w="med" len="med"/>
          </a:ln>
        </p:spPr>
        <p:txBody>
          <a:bodyPr wrap="none" anchor="ctr"/>
          <a:p>
            <a:r>
              <a:rPr lang="en-US" altLang="zh-CN" sz="2000" dirty="0">
                <a:latin typeface="楷体_GB2312" pitchFamily="49" charset="-122"/>
                <a:ea typeface="楷体_GB2312" pitchFamily="49" charset="-122"/>
                <a:sym typeface="Symbol" panose="05050102010706020507" pitchFamily="18" charset="2"/>
              </a:rPr>
              <a:t>I</a:t>
            </a:r>
            <a:r>
              <a:rPr lang="en-US" altLang="zh-CN" sz="2000" baseline="-25000" dirty="0">
                <a:latin typeface="楷体_GB2312" pitchFamily="49" charset="-122"/>
                <a:ea typeface="楷体_GB2312" pitchFamily="49" charset="-122"/>
                <a:sym typeface="Symbol" panose="05050102010706020507" pitchFamily="18" charset="2"/>
              </a:rPr>
              <a:t>0</a:t>
            </a:r>
            <a:r>
              <a:rPr lang="en-US" altLang="zh-CN" sz="2000" dirty="0">
                <a:latin typeface="楷体_GB2312" pitchFamily="49" charset="-122"/>
                <a:ea typeface="楷体_GB2312" pitchFamily="49" charset="-122"/>
                <a:sym typeface="Symbol" panose="05050102010706020507" pitchFamily="18" charset="2"/>
              </a:rPr>
              <a:t>:</a:t>
            </a:r>
            <a:br>
              <a:rPr lang="en-US" altLang="zh-CN" sz="2000" dirty="0">
                <a:latin typeface="楷体_GB2312" pitchFamily="49" charset="-122"/>
                <a:ea typeface="楷体_GB2312" pitchFamily="49" charset="-122"/>
                <a:sym typeface="Symbol" panose="05050102010706020507" pitchFamily="18" charset="2"/>
              </a:rPr>
            </a:br>
            <a:r>
              <a:rPr lang="en-US" altLang="zh-CN" sz="2000" dirty="0">
                <a:latin typeface="楷体_GB2312" pitchFamily="49" charset="-122"/>
                <a:ea typeface="楷体_GB2312" pitchFamily="49" charset="-122"/>
                <a:sym typeface="Symbol" panose="05050102010706020507" pitchFamily="18" charset="2"/>
              </a:rPr>
              <a:t>S</a:t>
            </a:r>
            <a:r>
              <a:rPr lang="en-US" altLang="zh-CN" sz="2000" dirty="0">
                <a:latin typeface="Comic Sans MS" panose="030F0702030302020204" pitchFamily="66" charset="0"/>
                <a:ea typeface="楷体_GB2312" pitchFamily="49" charset="-122"/>
                <a:sym typeface="Symbol" panose="05050102010706020507" pitchFamily="18" charset="2"/>
              </a:rPr>
              <a:t>‘</a:t>
            </a:r>
            <a:r>
              <a:rPr lang="en-US" altLang="zh-CN" sz="2000" dirty="0">
                <a:latin typeface="楷体_GB2312" pitchFamily="49" charset="-122"/>
                <a:ea typeface="楷体_GB2312" pitchFamily="49" charset="-122"/>
                <a:sym typeface="Symbol" panose="05050102010706020507" pitchFamily="18" charset="2"/>
              </a:rPr>
              <a:t> </a:t>
            </a:r>
            <a:r>
              <a:rPr lang="en-US" altLang="zh-CN" sz="2000" dirty="0">
                <a:latin typeface="楷体_GB2312" pitchFamily="49" charset="-122"/>
                <a:ea typeface="楷体_GB2312" pitchFamily="49" charset="-122"/>
              </a:rPr>
              <a:t>→ </a:t>
            </a:r>
            <a:r>
              <a:rPr lang="en-US" altLang="zh-CN" sz="2000" dirty="0">
                <a:latin typeface="Times New Roman" panose="02020603050405020304" charset="0"/>
                <a:ea typeface="楷体_GB2312" pitchFamily="49" charset="-122"/>
              </a:rPr>
              <a:t>•</a:t>
            </a:r>
            <a:r>
              <a:rPr lang="en-US" altLang="zh-CN" sz="2000" dirty="0">
                <a:latin typeface="楷体_GB2312" pitchFamily="49" charset="-122"/>
                <a:ea typeface="楷体_GB2312" pitchFamily="49" charset="-122"/>
                <a:sym typeface="Symbol" panose="05050102010706020507" pitchFamily="18" charset="2"/>
              </a:rPr>
              <a:t>S</a:t>
            </a:r>
            <a:br>
              <a:rPr lang="en-US" altLang="zh-CN" sz="2000" dirty="0">
                <a:latin typeface="楷体_GB2312" pitchFamily="49" charset="-122"/>
                <a:ea typeface="楷体_GB2312" pitchFamily="49" charset="-122"/>
                <a:sym typeface="Symbol" panose="05050102010706020507" pitchFamily="18" charset="2"/>
              </a:rPr>
            </a:br>
            <a:r>
              <a:rPr lang="en-US" altLang="zh-CN" sz="2000" dirty="0">
                <a:latin typeface="楷体_GB2312" pitchFamily="49" charset="-122"/>
                <a:ea typeface="楷体_GB2312" pitchFamily="49" charset="-122"/>
                <a:sym typeface="Symbol" panose="05050102010706020507" pitchFamily="18" charset="2"/>
              </a:rPr>
              <a:t>S </a:t>
            </a:r>
            <a:r>
              <a:rPr lang="en-US" altLang="zh-CN" sz="2000" dirty="0">
                <a:latin typeface="楷体_GB2312" pitchFamily="49" charset="-122"/>
                <a:ea typeface="楷体_GB2312" pitchFamily="49" charset="-122"/>
              </a:rPr>
              <a:t>→ </a:t>
            </a:r>
            <a:r>
              <a:rPr lang="en-US" altLang="zh-CN" sz="2000" dirty="0">
                <a:latin typeface="Times New Roman" panose="02020603050405020304" charset="0"/>
                <a:ea typeface="楷体_GB2312" pitchFamily="49" charset="-122"/>
              </a:rPr>
              <a:t>•</a:t>
            </a:r>
            <a:r>
              <a:rPr lang="en-US" altLang="zh-CN" sz="2000" dirty="0">
                <a:latin typeface="楷体_GB2312" pitchFamily="49" charset="-122"/>
                <a:ea typeface="楷体_GB2312" pitchFamily="49" charset="-122"/>
              </a:rPr>
              <a:t>aA</a:t>
            </a:r>
            <a:endParaRPr lang="en-US" altLang="zh-CN" sz="2000" dirty="0">
              <a:latin typeface="楷体_GB2312" pitchFamily="49" charset="-122"/>
              <a:ea typeface="楷体_GB2312" pitchFamily="49" charset="-122"/>
            </a:endParaRPr>
          </a:p>
          <a:p>
            <a:r>
              <a:rPr lang="en-US" altLang="zh-CN" sz="2000" dirty="0">
                <a:latin typeface="华文新魏" panose="02010800040101010101" pitchFamily="2" charset="-122"/>
                <a:sym typeface="Symbol" panose="05050102010706020507" pitchFamily="18" charset="2"/>
              </a:rPr>
              <a:t>S </a:t>
            </a:r>
            <a:r>
              <a:rPr lang="en-US" altLang="zh-CN" sz="2000" dirty="0">
                <a:latin typeface="华文新魏" panose="02010800040101010101" pitchFamily="2" charset="-122"/>
              </a:rPr>
              <a:t>→ </a:t>
            </a:r>
            <a:r>
              <a:rPr lang="en-US" altLang="zh-CN" sz="2000" dirty="0">
                <a:latin typeface="Times New Roman" panose="02020603050405020304" charset="0"/>
              </a:rPr>
              <a:t>•</a:t>
            </a:r>
            <a:r>
              <a:rPr lang="en-US" altLang="zh-CN" sz="2000" dirty="0">
                <a:latin typeface="华文新魏" panose="02010800040101010101" pitchFamily="2" charset="-122"/>
              </a:rPr>
              <a:t>bB</a:t>
            </a:r>
            <a:endParaRPr lang="en-US" altLang="zh-CN" sz="1800" dirty="0">
              <a:latin typeface="楷体_GB2312" pitchFamily="49" charset="-122"/>
              <a:ea typeface="楷体_GB2312" pitchFamily="49" charset="-122"/>
            </a:endParaRPr>
          </a:p>
        </p:txBody>
      </p:sp>
      <p:sp>
        <p:nvSpPr>
          <p:cNvPr id="71682" name="Line 4"/>
          <p:cNvSpPr/>
          <p:nvPr/>
        </p:nvSpPr>
        <p:spPr>
          <a:xfrm>
            <a:off x="1919288" y="3644900"/>
            <a:ext cx="381000" cy="0"/>
          </a:xfrm>
          <a:prstGeom prst="line">
            <a:avLst/>
          </a:prstGeom>
          <a:ln w="28575" cap="flat" cmpd="sng">
            <a:solidFill>
              <a:schemeClr val="tx1"/>
            </a:solidFill>
            <a:prstDash val="solid"/>
            <a:round/>
            <a:headEnd type="none" w="med" len="med"/>
            <a:tailEnd type="triangle" w="med" len="med"/>
          </a:ln>
        </p:spPr>
      </p:sp>
      <p:sp>
        <p:nvSpPr>
          <p:cNvPr id="71683" name="Rectangle 5"/>
          <p:cNvSpPr/>
          <p:nvPr/>
        </p:nvSpPr>
        <p:spPr>
          <a:xfrm>
            <a:off x="4654550" y="188913"/>
            <a:ext cx="1512888" cy="138271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r>
              <a:rPr lang="en-US" altLang="zh-CN" sz="2000" dirty="0">
                <a:latin typeface="楷体_GB2312" pitchFamily="49" charset="-122"/>
                <a:ea typeface="楷体_GB2312" pitchFamily="49" charset="-122"/>
                <a:sym typeface="Symbol" panose="05050102010706020507" pitchFamily="18" charset="2"/>
              </a:rPr>
              <a:t>I</a:t>
            </a:r>
            <a:r>
              <a:rPr lang="en-US" altLang="zh-CN" sz="2000" baseline="-25000" dirty="0">
                <a:latin typeface="楷体_GB2312" pitchFamily="49" charset="-122"/>
                <a:ea typeface="楷体_GB2312" pitchFamily="49" charset="-122"/>
                <a:sym typeface="Symbol" panose="05050102010706020507" pitchFamily="18" charset="2"/>
              </a:rPr>
              <a:t>4</a:t>
            </a:r>
            <a:r>
              <a:rPr lang="en-US" altLang="zh-CN" sz="2000" dirty="0">
                <a:latin typeface="楷体_GB2312" pitchFamily="49" charset="-122"/>
                <a:ea typeface="楷体_GB2312" pitchFamily="49" charset="-122"/>
                <a:sym typeface="Symbol" panose="05050102010706020507" pitchFamily="18" charset="2"/>
              </a:rPr>
              <a:t>:</a:t>
            </a:r>
            <a:br>
              <a:rPr lang="en-US" altLang="zh-CN" sz="2000" dirty="0">
                <a:latin typeface="楷体_GB2312" pitchFamily="49" charset="-122"/>
                <a:ea typeface="楷体_GB2312" pitchFamily="49" charset="-122"/>
                <a:sym typeface="Symbol" panose="05050102010706020507" pitchFamily="18" charset="2"/>
              </a:rPr>
            </a:br>
            <a:r>
              <a:rPr lang="en-US" altLang="zh-CN" sz="2000" dirty="0">
                <a:latin typeface="楷体_GB2312" pitchFamily="49" charset="-122"/>
                <a:ea typeface="楷体_GB2312" pitchFamily="49" charset="-122"/>
                <a:sym typeface="Symbol" panose="05050102010706020507" pitchFamily="18" charset="2"/>
              </a:rPr>
              <a:t>A </a:t>
            </a:r>
            <a:r>
              <a:rPr lang="en-US" altLang="zh-CN" sz="2000" dirty="0">
                <a:latin typeface="楷体_GB2312" pitchFamily="49" charset="-122"/>
                <a:ea typeface="楷体_GB2312" pitchFamily="49" charset="-122"/>
              </a:rPr>
              <a:t>→ c</a:t>
            </a:r>
            <a:r>
              <a:rPr lang="en-US" altLang="zh-CN" sz="2000" dirty="0">
                <a:latin typeface="Times New Roman" panose="02020603050405020304" charset="0"/>
                <a:ea typeface="楷体_GB2312" pitchFamily="49" charset="-122"/>
              </a:rPr>
              <a:t>•</a:t>
            </a:r>
            <a:r>
              <a:rPr lang="en-US" altLang="zh-CN" sz="2000" dirty="0">
                <a:latin typeface="楷体_GB2312" pitchFamily="49" charset="-122"/>
                <a:ea typeface="楷体_GB2312" pitchFamily="49" charset="-122"/>
                <a:sym typeface="Symbol" panose="05050102010706020507" pitchFamily="18" charset="2"/>
              </a:rPr>
              <a:t>A</a:t>
            </a:r>
            <a:br>
              <a:rPr lang="en-US" altLang="zh-CN" sz="2000" dirty="0">
                <a:latin typeface="楷体_GB2312" pitchFamily="49" charset="-122"/>
                <a:ea typeface="楷体_GB2312" pitchFamily="49" charset="-122"/>
                <a:sym typeface="Symbol" panose="05050102010706020507" pitchFamily="18" charset="2"/>
              </a:rPr>
            </a:br>
            <a:r>
              <a:rPr lang="en-US" altLang="zh-CN" sz="2000" dirty="0">
                <a:latin typeface="楷体_GB2312" pitchFamily="49" charset="-122"/>
                <a:ea typeface="楷体_GB2312" pitchFamily="49" charset="-122"/>
                <a:sym typeface="Symbol" panose="05050102010706020507" pitchFamily="18" charset="2"/>
              </a:rPr>
              <a:t>A </a:t>
            </a:r>
            <a:r>
              <a:rPr lang="en-US" altLang="zh-CN" sz="2000" dirty="0">
                <a:latin typeface="楷体_GB2312" pitchFamily="49" charset="-122"/>
                <a:ea typeface="楷体_GB2312" pitchFamily="49" charset="-122"/>
              </a:rPr>
              <a:t>→ </a:t>
            </a:r>
            <a:r>
              <a:rPr lang="en-US" altLang="zh-CN" sz="2000" dirty="0">
                <a:latin typeface="Times New Roman" panose="02020603050405020304" charset="0"/>
                <a:ea typeface="楷体_GB2312" pitchFamily="49" charset="-122"/>
              </a:rPr>
              <a:t>•</a:t>
            </a:r>
            <a:r>
              <a:rPr lang="en-US" altLang="zh-CN" sz="2000" dirty="0">
                <a:latin typeface="楷体_GB2312" pitchFamily="49" charset="-122"/>
                <a:ea typeface="楷体_GB2312" pitchFamily="49" charset="-122"/>
              </a:rPr>
              <a:t>cA</a:t>
            </a:r>
            <a:endParaRPr lang="en-US" altLang="zh-CN" sz="2000" dirty="0">
              <a:latin typeface="楷体_GB2312" pitchFamily="49" charset="-122"/>
              <a:ea typeface="楷体_GB2312" pitchFamily="49" charset="-122"/>
            </a:endParaRPr>
          </a:p>
          <a:p>
            <a:r>
              <a:rPr lang="en-US" altLang="zh-CN" sz="2000" dirty="0">
                <a:latin typeface="华文新魏" panose="02010800040101010101" pitchFamily="2" charset="-122"/>
                <a:sym typeface="Symbol" panose="05050102010706020507" pitchFamily="18" charset="2"/>
              </a:rPr>
              <a:t>A </a:t>
            </a:r>
            <a:r>
              <a:rPr lang="en-US" altLang="zh-CN" sz="2000" dirty="0">
                <a:latin typeface="华文新魏" panose="02010800040101010101" pitchFamily="2" charset="-122"/>
              </a:rPr>
              <a:t>→ </a:t>
            </a:r>
            <a:r>
              <a:rPr lang="en-US" altLang="zh-CN" sz="2000" dirty="0">
                <a:latin typeface="Times New Roman" panose="02020603050405020304" charset="0"/>
              </a:rPr>
              <a:t>•</a:t>
            </a:r>
            <a:r>
              <a:rPr lang="en-US" altLang="zh-CN" sz="2000" dirty="0">
                <a:latin typeface="华文新魏" panose="02010800040101010101" pitchFamily="2" charset="-122"/>
              </a:rPr>
              <a:t>d</a:t>
            </a:r>
            <a:endParaRPr lang="en-US" altLang="zh-CN" sz="1800" dirty="0">
              <a:latin typeface="楷体_GB2312" pitchFamily="49" charset="-122"/>
              <a:ea typeface="楷体_GB2312" pitchFamily="49" charset="-122"/>
            </a:endParaRPr>
          </a:p>
        </p:txBody>
      </p:sp>
      <p:sp>
        <p:nvSpPr>
          <p:cNvPr id="71684" name="Rectangle 6"/>
          <p:cNvSpPr/>
          <p:nvPr/>
        </p:nvSpPr>
        <p:spPr>
          <a:xfrm>
            <a:off x="4656138" y="1844675"/>
            <a:ext cx="1512887" cy="1382713"/>
          </a:xfrm>
          <a:prstGeom prst="rect">
            <a:avLst/>
          </a:prstGeom>
          <a:noFill/>
          <a:ln w="9525" cap="flat" cmpd="sng">
            <a:solidFill>
              <a:schemeClr val="tx1"/>
            </a:solidFill>
            <a:prstDash val="solid"/>
            <a:miter/>
            <a:headEnd type="none" w="med" len="med"/>
            <a:tailEnd type="none" w="med" len="med"/>
          </a:ln>
        </p:spPr>
        <p:txBody>
          <a:bodyPr wrap="none" anchor="ctr"/>
          <a:p>
            <a:r>
              <a:rPr lang="en-US" altLang="zh-CN" sz="2000" dirty="0">
                <a:latin typeface="楷体_GB2312" pitchFamily="49" charset="-122"/>
                <a:ea typeface="楷体_GB2312" pitchFamily="49" charset="-122"/>
                <a:sym typeface="Symbol" panose="05050102010706020507" pitchFamily="18" charset="2"/>
              </a:rPr>
              <a:t>I</a:t>
            </a:r>
            <a:r>
              <a:rPr lang="en-US" altLang="zh-CN" sz="2000" baseline="-25000" dirty="0">
                <a:latin typeface="楷体_GB2312" pitchFamily="49" charset="-122"/>
                <a:ea typeface="楷体_GB2312" pitchFamily="49" charset="-122"/>
                <a:sym typeface="Symbol" panose="05050102010706020507" pitchFamily="18" charset="2"/>
              </a:rPr>
              <a:t>2</a:t>
            </a:r>
            <a:r>
              <a:rPr lang="en-US" altLang="zh-CN" sz="2000" dirty="0">
                <a:latin typeface="楷体_GB2312" pitchFamily="49" charset="-122"/>
                <a:ea typeface="楷体_GB2312" pitchFamily="49" charset="-122"/>
                <a:sym typeface="Symbol" panose="05050102010706020507" pitchFamily="18" charset="2"/>
              </a:rPr>
              <a:t>:</a:t>
            </a:r>
            <a:br>
              <a:rPr lang="en-US" altLang="zh-CN" sz="2000" dirty="0">
                <a:latin typeface="楷体_GB2312" pitchFamily="49" charset="-122"/>
                <a:ea typeface="楷体_GB2312" pitchFamily="49" charset="-122"/>
                <a:sym typeface="Symbol" panose="05050102010706020507" pitchFamily="18" charset="2"/>
              </a:rPr>
            </a:br>
            <a:r>
              <a:rPr lang="en-US" altLang="zh-CN" sz="2000" dirty="0">
                <a:latin typeface="楷体_GB2312" pitchFamily="49" charset="-122"/>
                <a:ea typeface="楷体_GB2312" pitchFamily="49" charset="-122"/>
                <a:sym typeface="Symbol" panose="05050102010706020507" pitchFamily="18" charset="2"/>
              </a:rPr>
              <a:t>S </a:t>
            </a:r>
            <a:r>
              <a:rPr lang="en-US" altLang="zh-CN" sz="2000" dirty="0">
                <a:latin typeface="楷体_GB2312" pitchFamily="49" charset="-122"/>
                <a:ea typeface="楷体_GB2312" pitchFamily="49" charset="-122"/>
              </a:rPr>
              <a:t>→ a</a:t>
            </a:r>
            <a:r>
              <a:rPr lang="en-US" altLang="zh-CN" sz="2000" dirty="0">
                <a:latin typeface="Times New Roman" panose="02020603050405020304" charset="0"/>
                <a:ea typeface="楷体_GB2312" pitchFamily="49" charset="-122"/>
              </a:rPr>
              <a:t>•</a:t>
            </a:r>
            <a:r>
              <a:rPr lang="en-US" altLang="zh-CN" sz="2000" dirty="0">
                <a:latin typeface="楷体_GB2312" pitchFamily="49" charset="-122"/>
                <a:ea typeface="楷体_GB2312" pitchFamily="49" charset="-122"/>
                <a:sym typeface="Symbol" panose="05050102010706020507" pitchFamily="18" charset="2"/>
              </a:rPr>
              <a:t>A</a:t>
            </a:r>
            <a:br>
              <a:rPr lang="en-US" altLang="zh-CN" sz="2000" dirty="0">
                <a:latin typeface="楷体_GB2312" pitchFamily="49" charset="-122"/>
                <a:ea typeface="楷体_GB2312" pitchFamily="49" charset="-122"/>
                <a:sym typeface="Symbol" panose="05050102010706020507" pitchFamily="18" charset="2"/>
              </a:rPr>
            </a:br>
            <a:r>
              <a:rPr lang="en-US" altLang="zh-CN" sz="2000" dirty="0">
                <a:latin typeface="楷体_GB2312" pitchFamily="49" charset="-122"/>
                <a:ea typeface="楷体_GB2312" pitchFamily="49" charset="-122"/>
                <a:sym typeface="Symbol" panose="05050102010706020507" pitchFamily="18" charset="2"/>
              </a:rPr>
              <a:t>A </a:t>
            </a:r>
            <a:r>
              <a:rPr lang="en-US" altLang="zh-CN" sz="2000" dirty="0">
                <a:latin typeface="楷体_GB2312" pitchFamily="49" charset="-122"/>
                <a:ea typeface="楷体_GB2312" pitchFamily="49" charset="-122"/>
              </a:rPr>
              <a:t>→ </a:t>
            </a:r>
            <a:r>
              <a:rPr lang="en-US" altLang="zh-CN" sz="2000" dirty="0">
                <a:latin typeface="Times New Roman" panose="02020603050405020304" charset="0"/>
                <a:ea typeface="楷体_GB2312" pitchFamily="49" charset="-122"/>
              </a:rPr>
              <a:t>•</a:t>
            </a:r>
            <a:r>
              <a:rPr lang="en-US" altLang="zh-CN" sz="2000" dirty="0">
                <a:latin typeface="楷体_GB2312" pitchFamily="49" charset="-122"/>
                <a:ea typeface="楷体_GB2312" pitchFamily="49" charset="-122"/>
              </a:rPr>
              <a:t>cA</a:t>
            </a:r>
            <a:endParaRPr lang="en-US" altLang="zh-CN" sz="2000" dirty="0">
              <a:latin typeface="楷体_GB2312" pitchFamily="49" charset="-122"/>
              <a:ea typeface="楷体_GB2312" pitchFamily="49" charset="-122"/>
            </a:endParaRPr>
          </a:p>
          <a:p>
            <a:r>
              <a:rPr lang="en-US" altLang="zh-CN" sz="2000" dirty="0">
                <a:latin typeface="华文新魏" panose="02010800040101010101" pitchFamily="2" charset="-122"/>
                <a:sym typeface="Symbol" panose="05050102010706020507" pitchFamily="18" charset="2"/>
              </a:rPr>
              <a:t>A </a:t>
            </a:r>
            <a:r>
              <a:rPr lang="en-US" altLang="zh-CN" sz="2000" dirty="0">
                <a:latin typeface="华文新魏" panose="02010800040101010101" pitchFamily="2" charset="-122"/>
              </a:rPr>
              <a:t>→ </a:t>
            </a:r>
            <a:r>
              <a:rPr lang="en-US" altLang="zh-CN" sz="2000" dirty="0">
                <a:latin typeface="Times New Roman" panose="02020603050405020304" charset="0"/>
              </a:rPr>
              <a:t>•</a:t>
            </a:r>
            <a:r>
              <a:rPr lang="en-US" altLang="zh-CN" sz="2000" dirty="0">
                <a:latin typeface="华文新魏" panose="02010800040101010101" pitchFamily="2" charset="-122"/>
              </a:rPr>
              <a:t>d</a:t>
            </a:r>
            <a:endParaRPr lang="en-US" altLang="zh-CN" sz="1800" dirty="0">
              <a:latin typeface="楷体_GB2312" pitchFamily="49" charset="-122"/>
              <a:ea typeface="楷体_GB2312" pitchFamily="49" charset="-122"/>
            </a:endParaRPr>
          </a:p>
        </p:txBody>
      </p:sp>
      <p:sp>
        <p:nvSpPr>
          <p:cNvPr id="71685" name="Rectangle 7"/>
          <p:cNvSpPr/>
          <p:nvPr/>
        </p:nvSpPr>
        <p:spPr>
          <a:xfrm>
            <a:off x="4656138" y="5359400"/>
            <a:ext cx="1512887" cy="1382713"/>
          </a:xfrm>
          <a:prstGeom prst="rect">
            <a:avLst/>
          </a:prstGeom>
          <a:noFill/>
          <a:ln w="9525" cap="flat" cmpd="sng">
            <a:solidFill>
              <a:schemeClr val="tx1"/>
            </a:solidFill>
            <a:prstDash val="solid"/>
            <a:miter/>
            <a:headEnd type="none" w="med" len="med"/>
            <a:tailEnd type="none" w="med" len="med"/>
          </a:ln>
        </p:spPr>
        <p:txBody>
          <a:bodyPr wrap="none" anchor="ctr"/>
          <a:p>
            <a:r>
              <a:rPr lang="en-US" altLang="zh-CN" sz="2000" dirty="0">
                <a:latin typeface="楷体_GB2312" pitchFamily="49" charset="-122"/>
                <a:ea typeface="楷体_GB2312" pitchFamily="49" charset="-122"/>
                <a:sym typeface="Symbol" panose="05050102010706020507" pitchFamily="18" charset="2"/>
              </a:rPr>
              <a:t>I</a:t>
            </a:r>
            <a:r>
              <a:rPr lang="en-US" altLang="zh-CN" sz="2000" baseline="-25000" dirty="0">
                <a:latin typeface="楷体_GB2312" pitchFamily="49" charset="-122"/>
                <a:ea typeface="楷体_GB2312" pitchFamily="49" charset="-122"/>
                <a:sym typeface="Symbol" panose="05050102010706020507" pitchFamily="18" charset="2"/>
              </a:rPr>
              <a:t>5</a:t>
            </a:r>
            <a:r>
              <a:rPr lang="en-US" altLang="zh-CN" sz="2000" dirty="0">
                <a:latin typeface="楷体_GB2312" pitchFamily="49" charset="-122"/>
                <a:ea typeface="楷体_GB2312" pitchFamily="49" charset="-122"/>
                <a:sym typeface="Symbol" panose="05050102010706020507" pitchFamily="18" charset="2"/>
              </a:rPr>
              <a:t>:</a:t>
            </a:r>
            <a:br>
              <a:rPr lang="en-US" altLang="zh-CN" sz="2000" dirty="0">
                <a:latin typeface="楷体_GB2312" pitchFamily="49" charset="-122"/>
                <a:ea typeface="楷体_GB2312" pitchFamily="49" charset="-122"/>
                <a:sym typeface="Symbol" panose="05050102010706020507" pitchFamily="18" charset="2"/>
              </a:rPr>
            </a:br>
            <a:r>
              <a:rPr lang="en-US" altLang="zh-CN" sz="2000" dirty="0">
                <a:latin typeface="楷体_GB2312" pitchFamily="49" charset="-122"/>
                <a:ea typeface="楷体_GB2312" pitchFamily="49" charset="-122"/>
                <a:sym typeface="Symbol" panose="05050102010706020507" pitchFamily="18" charset="2"/>
              </a:rPr>
              <a:t>B </a:t>
            </a:r>
            <a:r>
              <a:rPr lang="en-US" altLang="zh-CN" sz="2000" dirty="0">
                <a:latin typeface="楷体_GB2312" pitchFamily="49" charset="-122"/>
                <a:ea typeface="楷体_GB2312" pitchFamily="49" charset="-122"/>
              </a:rPr>
              <a:t>→ c</a:t>
            </a:r>
            <a:r>
              <a:rPr lang="en-US" altLang="zh-CN" sz="2000" dirty="0">
                <a:latin typeface="Times New Roman" panose="02020603050405020304" charset="0"/>
                <a:ea typeface="楷体_GB2312" pitchFamily="49" charset="-122"/>
              </a:rPr>
              <a:t>•</a:t>
            </a:r>
            <a:r>
              <a:rPr lang="en-US" altLang="zh-CN" sz="2000" dirty="0">
                <a:latin typeface="楷体_GB2312" pitchFamily="49" charset="-122"/>
                <a:ea typeface="楷体_GB2312" pitchFamily="49" charset="-122"/>
                <a:sym typeface="Symbol" panose="05050102010706020507" pitchFamily="18" charset="2"/>
              </a:rPr>
              <a:t>B</a:t>
            </a:r>
            <a:br>
              <a:rPr lang="en-US" altLang="zh-CN" sz="2000" dirty="0">
                <a:latin typeface="楷体_GB2312" pitchFamily="49" charset="-122"/>
                <a:ea typeface="楷体_GB2312" pitchFamily="49" charset="-122"/>
                <a:sym typeface="Symbol" panose="05050102010706020507" pitchFamily="18" charset="2"/>
              </a:rPr>
            </a:br>
            <a:r>
              <a:rPr lang="en-US" altLang="zh-CN" sz="2000" dirty="0">
                <a:latin typeface="楷体_GB2312" pitchFamily="49" charset="-122"/>
                <a:ea typeface="楷体_GB2312" pitchFamily="49" charset="-122"/>
                <a:sym typeface="Symbol" panose="05050102010706020507" pitchFamily="18" charset="2"/>
              </a:rPr>
              <a:t>B </a:t>
            </a:r>
            <a:r>
              <a:rPr lang="en-US" altLang="zh-CN" sz="2000" dirty="0">
                <a:latin typeface="楷体_GB2312" pitchFamily="49" charset="-122"/>
                <a:ea typeface="楷体_GB2312" pitchFamily="49" charset="-122"/>
              </a:rPr>
              <a:t>→ </a:t>
            </a:r>
            <a:r>
              <a:rPr lang="en-US" altLang="zh-CN" sz="2000" dirty="0">
                <a:latin typeface="Times New Roman" panose="02020603050405020304" charset="0"/>
                <a:ea typeface="楷体_GB2312" pitchFamily="49" charset="-122"/>
              </a:rPr>
              <a:t>•</a:t>
            </a:r>
            <a:r>
              <a:rPr lang="en-US" altLang="zh-CN" sz="2000" dirty="0">
                <a:latin typeface="楷体_GB2312" pitchFamily="49" charset="-122"/>
                <a:ea typeface="楷体_GB2312" pitchFamily="49" charset="-122"/>
              </a:rPr>
              <a:t>cB</a:t>
            </a:r>
            <a:endParaRPr lang="en-US" altLang="zh-CN" sz="2000" dirty="0">
              <a:latin typeface="楷体_GB2312" pitchFamily="49" charset="-122"/>
              <a:ea typeface="楷体_GB2312" pitchFamily="49" charset="-122"/>
            </a:endParaRPr>
          </a:p>
          <a:p>
            <a:r>
              <a:rPr lang="en-US" altLang="zh-CN" sz="2000" dirty="0">
                <a:latin typeface="华文新魏" panose="02010800040101010101" pitchFamily="2" charset="-122"/>
                <a:sym typeface="Symbol" panose="05050102010706020507" pitchFamily="18" charset="2"/>
              </a:rPr>
              <a:t>B </a:t>
            </a:r>
            <a:r>
              <a:rPr lang="en-US" altLang="zh-CN" sz="2000" dirty="0">
                <a:latin typeface="华文新魏" panose="02010800040101010101" pitchFamily="2" charset="-122"/>
              </a:rPr>
              <a:t>→ </a:t>
            </a:r>
            <a:r>
              <a:rPr lang="en-US" altLang="zh-CN" sz="2000" dirty="0">
                <a:latin typeface="Times New Roman" panose="02020603050405020304" charset="0"/>
              </a:rPr>
              <a:t>•</a:t>
            </a:r>
            <a:r>
              <a:rPr lang="en-US" altLang="zh-CN" sz="2000" dirty="0">
                <a:latin typeface="华文新魏" panose="02010800040101010101" pitchFamily="2" charset="-122"/>
              </a:rPr>
              <a:t>d</a:t>
            </a:r>
            <a:endParaRPr lang="en-US" altLang="zh-CN" sz="1800" dirty="0">
              <a:latin typeface="楷体_GB2312" pitchFamily="49" charset="-122"/>
              <a:ea typeface="楷体_GB2312" pitchFamily="49" charset="-122"/>
            </a:endParaRPr>
          </a:p>
        </p:txBody>
      </p:sp>
      <p:sp>
        <p:nvSpPr>
          <p:cNvPr id="71686" name="Rectangle 8"/>
          <p:cNvSpPr/>
          <p:nvPr/>
        </p:nvSpPr>
        <p:spPr>
          <a:xfrm>
            <a:off x="4656138" y="3775075"/>
            <a:ext cx="1512887" cy="1382713"/>
          </a:xfrm>
          <a:prstGeom prst="rect">
            <a:avLst/>
          </a:prstGeom>
          <a:noFill/>
          <a:ln w="9525" cap="flat" cmpd="sng">
            <a:solidFill>
              <a:schemeClr val="tx1"/>
            </a:solidFill>
            <a:prstDash val="solid"/>
            <a:miter/>
            <a:headEnd type="none" w="med" len="med"/>
            <a:tailEnd type="none" w="med" len="med"/>
          </a:ln>
        </p:spPr>
        <p:txBody>
          <a:bodyPr wrap="none" anchor="ctr"/>
          <a:p>
            <a:r>
              <a:rPr lang="en-US" altLang="zh-CN" sz="2000" dirty="0">
                <a:latin typeface="楷体_GB2312" pitchFamily="49" charset="-122"/>
                <a:ea typeface="楷体_GB2312" pitchFamily="49" charset="-122"/>
                <a:sym typeface="Symbol" panose="05050102010706020507" pitchFamily="18" charset="2"/>
              </a:rPr>
              <a:t>I</a:t>
            </a:r>
            <a:r>
              <a:rPr lang="en-US" altLang="zh-CN" sz="2000" baseline="-25000" dirty="0">
                <a:latin typeface="楷体_GB2312" pitchFamily="49" charset="-122"/>
                <a:ea typeface="楷体_GB2312" pitchFamily="49" charset="-122"/>
                <a:sym typeface="Symbol" panose="05050102010706020507" pitchFamily="18" charset="2"/>
              </a:rPr>
              <a:t>3</a:t>
            </a:r>
            <a:r>
              <a:rPr lang="en-US" altLang="zh-CN" sz="2000" dirty="0">
                <a:latin typeface="楷体_GB2312" pitchFamily="49" charset="-122"/>
                <a:ea typeface="楷体_GB2312" pitchFamily="49" charset="-122"/>
                <a:sym typeface="Symbol" panose="05050102010706020507" pitchFamily="18" charset="2"/>
              </a:rPr>
              <a:t>:</a:t>
            </a:r>
            <a:br>
              <a:rPr lang="en-US" altLang="zh-CN" sz="2000" dirty="0">
                <a:latin typeface="楷体_GB2312" pitchFamily="49" charset="-122"/>
                <a:ea typeface="楷体_GB2312" pitchFamily="49" charset="-122"/>
                <a:sym typeface="Symbol" panose="05050102010706020507" pitchFamily="18" charset="2"/>
              </a:rPr>
            </a:br>
            <a:r>
              <a:rPr lang="en-US" altLang="zh-CN" sz="2000" dirty="0">
                <a:latin typeface="楷体_GB2312" pitchFamily="49" charset="-122"/>
                <a:ea typeface="楷体_GB2312" pitchFamily="49" charset="-122"/>
                <a:sym typeface="Symbol" panose="05050102010706020507" pitchFamily="18" charset="2"/>
              </a:rPr>
              <a:t>S </a:t>
            </a:r>
            <a:r>
              <a:rPr lang="en-US" altLang="zh-CN" sz="2000" dirty="0">
                <a:latin typeface="楷体_GB2312" pitchFamily="49" charset="-122"/>
                <a:ea typeface="楷体_GB2312" pitchFamily="49" charset="-122"/>
              </a:rPr>
              <a:t>→ b</a:t>
            </a:r>
            <a:r>
              <a:rPr lang="en-US" altLang="zh-CN" sz="2000" dirty="0">
                <a:latin typeface="Times New Roman" panose="02020603050405020304" charset="0"/>
                <a:ea typeface="楷体_GB2312" pitchFamily="49" charset="-122"/>
              </a:rPr>
              <a:t>•</a:t>
            </a:r>
            <a:r>
              <a:rPr lang="en-US" altLang="zh-CN" sz="2000" dirty="0">
                <a:latin typeface="楷体_GB2312" pitchFamily="49" charset="-122"/>
                <a:ea typeface="楷体_GB2312" pitchFamily="49" charset="-122"/>
                <a:sym typeface="Symbol" panose="05050102010706020507" pitchFamily="18" charset="2"/>
              </a:rPr>
              <a:t>B</a:t>
            </a:r>
            <a:br>
              <a:rPr lang="en-US" altLang="zh-CN" sz="2000" dirty="0">
                <a:latin typeface="楷体_GB2312" pitchFamily="49" charset="-122"/>
                <a:ea typeface="楷体_GB2312" pitchFamily="49" charset="-122"/>
                <a:sym typeface="Symbol" panose="05050102010706020507" pitchFamily="18" charset="2"/>
              </a:rPr>
            </a:br>
            <a:r>
              <a:rPr lang="en-US" altLang="zh-CN" sz="2000" dirty="0">
                <a:latin typeface="楷体_GB2312" pitchFamily="49" charset="-122"/>
                <a:ea typeface="楷体_GB2312" pitchFamily="49" charset="-122"/>
                <a:sym typeface="Symbol" panose="05050102010706020507" pitchFamily="18" charset="2"/>
              </a:rPr>
              <a:t>B </a:t>
            </a:r>
            <a:r>
              <a:rPr lang="en-US" altLang="zh-CN" sz="2000" dirty="0">
                <a:latin typeface="楷体_GB2312" pitchFamily="49" charset="-122"/>
                <a:ea typeface="楷体_GB2312" pitchFamily="49" charset="-122"/>
              </a:rPr>
              <a:t>→ </a:t>
            </a:r>
            <a:r>
              <a:rPr lang="en-US" altLang="zh-CN" sz="2000" dirty="0">
                <a:latin typeface="Times New Roman" panose="02020603050405020304" charset="0"/>
                <a:ea typeface="楷体_GB2312" pitchFamily="49" charset="-122"/>
              </a:rPr>
              <a:t>•</a:t>
            </a:r>
            <a:r>
              <a:rPr lang="en-US" altLang="zh-CN" sz="2000" dirty="0">
                <a:latin typeface="楷体_GB2312" pitchFamily="49" charset="-122"/>
                <a:ea typeface="楷体_GB2312" pitchFamily="49" charset="-122"/>
              </a:rPr>
              <a:t>cB</a:t>
            </a:r>
            <a:endParaRPr lang="en-US" altLang="zh-CN" sz="2000" dirty="0">
              <a:latin typeface="楷体_GB2312" pitchFamily="49" charset="-122"/>
              <a:ea typeface="楷体_GB2312" pitchFamily="49" charset="-122"/>
            </a:endParaRPr>
          </a:p>
          <a:p>
            <a:r>
              <a:rPr lang="en-US" altLang="zh-CN" sz="2000" dirty="0">
                <a:latin typeface="华文新魏" panose="02010800040101010101" pitchFamily="2" charset="-122"/>
                <a:sym typeface="Symbol" panose="05050102010706020507" pitchFamily="18" charset="2"/>
              </a:rPr>
              <a:t>B </a:t>
            </a:r>
            <a:r>
              <a:rPr lang="en-US" altLang="zh-CN" sz="2000" dirty="0">
                <a:latin typeface="华文新魏" panose="02010800040101010101" pitchFamily="2" charset="-122"/>
              </a:rPr>
              <a:t>→ </a:t>
            </a:r>
            <a:r>
              <a:rPr lang="en-US" altLang="zh-CN" sz="2000" dirty="0">
                <a:latin typeface="Times New Roman" panose="02020603050405020304" charset="0"/>
              </a:rPr>
              <a:t>•</a:t>
            </a:r>
            <a:r>
              <a:rPr lang="en-US" altLang="zh-CN" sz="2000" dirty="0">
                <a:latin typeface="华文新魏" panose="02010800040101010101" pitchFamily="2" charset="-122"/>
              </a:rPr>
              <a:t>d</a:t>
            </a:r>
            <a:endParaRPr lang="en-US" altLang="zh-CN" sz="1800" dirty="0">
              <a:latin typeface="楷体_GB2312" pitchFamily="49" charset="-122"/>
              <a:ea typeface="楷体_GB2312" pitchFamily="49" charset="-122"/>
            </a:endParaRPr>
          </a:p>
        </p:txBody>
      </p:sp>
      <p:sp>
        <p:nvSpPr>
          <p:cNvPr id="71687" name="Rectangle 9"/>
          <p:cNvSpPr/>
          <p:nvPr/>
        </p:nvSpPr>
        <p:spPr>
          <a:xfrm>
            <a:off x="6672263" y="3213100"/>
            <a:ext cx="1512887" cy="59055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p>
            <a:r>
              <a:rPr lang="en-US" altLang="zh-CN" sz="2000" dirty="0">
                <a:latin typeface="楷体_GB2312" pitchFamily="49" charset="-122"/>
                <a:ea typeface="楷体_GB2312" pitchFamily="49" charset="-122"/>
                <a:sym typeface="Symbol" panose="05050102010706020507" pitchFamily="18" charset="2"/>
              </a:rPr>
              <a:t>I</a:t>
            </a:r>
            <a:r>
              <a:rPr lang="en-US" altLang="zh-CN" sz="2000" baseline="-25000" dirty="0">
                <a:latin typeface="楷体_GB2312" pitchFamily="49" charset="-122"/>
                <a:ea typeface="楷体_GB2312" pitchFamily="49" charset="-122"/>
                <a:sym typeface="Symbol" panose="05050102010706020507" pitchFamily="18" charset="2"/>
              </a:rPr>
              <a:t>1</a:t>
            </a:r>
            <a:r>
              <a:rPr lang="en-US" altLang="zh-CN" sz="2000" dirty="0">
                <a:latin typeface="楷体_GB2312" pitchFamily="49" charset="-122"/>
                <a:ea typeface="楷体_GB2312" pitchFamily="49" charset="-122"/>
                <a:sym typeface="Symbol" panose="05050102010706020507" pitchFamily="18" charset="2"/>
              </a:rPr>
              <a:t>:</a:t>
            </a:r>
            <a:br>
              <a:rPr lang="en-US" altLang="zh-CN" sz="2000" dirty="0">
                <a:latin typeface="楷体_GB2312" pitchFamily="49" charset="-122"/>
                <a:ea typeface="楷体_GB2312" pitchFamily="49" charset="-122"/>
                <a:sym typeface="Symbol" panose="05050102010706020507" pitchFamily="18" charset="2"/>
              </a:rPr>
            </a:br>
            <a:r>
              <a:rPr lang="en-US" altLang="zh-CN" sz="2000" dirty="0">
                <a:latin typeface="楷体_GB2312" pitchFamily="49" charset="-122"/>
                <a:ea typeface="楷体_GB2312" pitchFamily="49" charset="-122"/>
                <a:sym typeface="Symbol" panose="05050102010706020507" pitchFamily="18" charset="2"/>
              </a:rPr>
              <a:t>S</a:t>
            </a:r>
            <a:r>
              <a:rPr lang="en-US" altLang="zh-CN" sz="2000" dirty="0">
                <a:latin typeface="Comic Sans MS" panose="030F0702030302020204" pitchFamily="66" charset="0"/>
                <a:ea typeface="楷体_GB2312" pitchFamily="49" charset="-122"/>
                <a:sym typeface="Symbol" panose="05050102010706020507" pitchFamily="18" charset="2"/>
              </a:rPr>
              <a:t>‘</a:t>
            </a:r>
            <a:r>
              <a:rPr lang="en-US" altLang="zh-CN" sz="2000" dirty="0">
                <a:latin typeface="楷体_GB2312" pitchFamily="49" charset="-122"/>
                <a:ea typeface="楷体_GB2312" pitchFamily="49" charset="-122"/>
                <a:sym typeface="Symbol" panose="05050102010706020507" pitchFamily="18" charset="2"/>
              </a:rPr>
              <a:t> </a:t>
            </a:r>
            <a:r>
              <a:rPr lang="en-US" altLang="zh-CN" sz="2000" dirty="0">
                <a:latin typeface="楷体_GB2312" pitchFamily="49" charset="-122"/>
                <a:ea typeface="楷体_GB2312" pitchFamily="49" charset="-122"/>
              </a:rPr>
              <a:t>→ </a:t>
            </a:r>
            <a:r>
              <a:rPr lang="en-US" altLang="zh-CN" sz="2000" dirty="0">
                <a:latin typeface="楷体_GB2312" pitchFamily="49" charset="-122"/>
                <a:ea typeface="楷体_GB2312" pitchFamily="49" charset="-122"/>
                <a:sym typeface="Symbol" panose="05050102010706020507" pitchFamily="18" charset="2"/>
              </a:rPr>
              <a:t>S</a:t>
            </a:r>
            <a:r>
              <a:rPr lang="en-US" altLang="zh-CN" sz="2000" dirty="0">
                <a:latin typeface="Times New Roman" panose="02020603050405020304" charset="0"/>
                <a:ea typeface="楷体_GB2312" pitchFamily="49" charset="-122"/>
              </a:rPr>
              <a:t>•</a:t>
            </a:r>
            <a:endParaRPr lang="en-US" altLang="zh-CN" sz="2000" dirty="0">
              <a:latin typeface="楷体_GB2312" pitchFamily="49" charset="-122"/>
              <a:ea typeface="楷体_GB2312" pitchFamily="49" charset="-122"/>
            </a:endParaRPr>
          </a:p>
        </p:txBody>
      </p:sp>
      <p:sp>
        <p:nvSpPr>
          <p:cNvPr id="71688" name="Rectangle 10"/>
          <p:cNvSpPr/>
          <p:nvPr/>
        </p:nvSpPr>
        <p:spPr>
          <a:xfrm>
            <a:off x="8904288" y="404813"/>
            <a:ext cx="1512887" cy="590550"/>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r>
              <a:rPr lang="en-US" altLang="zh-CN" sz="2000" dirty="0">
                <a:latin typeface="楷体_GB2312" pitchFamily="49" charset="-122"/>
                <a:ea typeface="楷体_GB2312" pitchFamily="49" charset="-122"/>
                <a:sym typeface="Symbol" panose="05050102010706020507" pitchFamily="18" charset="2"/>
              </a:rPr>
              <a:t>I</a:t>
            </a:r>
            <a:r>
              <a:rPr lang="en-US" altLang="zh-CN" sz="2000" baseline="-25000" dirty="0">
                <a:latin typeface="楷体_GB2312" pitchFamily="49" charset="-122"/>
                <a:ea typeface="楷体_GB2312" pitchFamily="49" charset="-122"/>
                <a:sym typeface="Symbol" panose="05050102010706020507" pitchFamily="18" charset="2"/>
              </a:rPr>
              <a:t>8</a:t>
            </a:r>
            <a:r>
              <a:rPr lang="en-US" altLang="zh-CN" sz="2000" dirty="0">
                <a:latin typeface="楷体_GB2312" pitchFamily="49" charset="-122"/>
                <a:ea typeface="楷体_GB2312" pitchFamily="49" charset="-122"/>
                <a:sym typeface="Symbol" panose="05050102010706020507" pitchFamily="18" charset="2"/>
              </a:rPr>
              <a:t>:</a:t>
            </a:r>
            <a:br>
              <a:rPr lang="en-US" altLang="zh-CN" sz="2000" dirty="0">
                <a:latin typeface="楷体_GB2312" pitchFamily="49" charset="-122"/>
                <a:ea typeface="楷体_GB2312" pitchFamily="49" charset="-122"/>
                <a:sym typeface="Symbol" panose="05050102010706020507" pitchFamily="18" charset="2"/>
              </a:rPr>
            </a:br>
            <a:r>
              <a:rPr lang="en-US" altLang="zh-CN" sz="2000" dirty="0">
                <a:latin typeface="楷体_GB2312" pitchFamily="49" charset="-122"/>
                <a:ea typeface="楷体_GB2312" pitchFamily="49" charset="-122"/>
                <a:sym typeface="Symbol" panose="05050102010706020507" pitchFamily="18" charset="2"/>
              </a:rPr>
              <a:t>A </a:t>
            </a:r>
            <a:r>
              <a:rPr lang="en-US" altLang="zh-CN" sz="2000" dirty="0">
                <a:latin typeface="楷体_GB2312" pitchFamily="49" charset="-122"/>
                <a:ea typeface="楷体_GB2312" pitchFamily="49" charset="-122"/>
              </a:rPr>
              <a:t>→ cA</a:t>
            </a:r>
            <a:r>
              <a:rPr lang="en-US" altLang="zh-CN" sz="2000" dirty="0">
                <a:latin typeface="Times New Roman" panose="02020603050405020304" charset="0"/>
                <a:ea typeface="楷体_GB2312" pitchFamily="49" charset="-122"/>
              </a:rPr>
              <a:t>•</a:t>
            </a:r>
            <a:endParaRPr lang="en-US" altLang="zh-CN" sz="1800" dirty="0">
              <a:latin typeface="楷体_GB2312" pitchFamily="49" charset="-122"/>
              <a:ea typeface="楷体_GB2312" pitchFamily="49" charset="-122"/>
            </a:endParaRPr>
          </a:p>
        </p:txBody>
      </p:sp>
      <p:sp>
        <p:nvSpPr>
          <p:cNvPr id="71689" name="Rectangle 11"/>
          <p:cNvSpPr/>
          <p:nvPr/>
        </p:nvSpPr>
        <p:spPr>
          <a:xfrm>
            <a:off x="8904288" y="1327150"/>
            <a:ext cx="1512887" cy="590550"/>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r>
              <a:rPr lang="en-US" altLang="zh-CN" sz="2000" dirty="0">
                <a:latin typeface="楷体_GB2312" pitchFamily="49" charset="-122"/>
                <a:ea typeface="楷体_GB2312" pitchFamily="49" charset="-122"/>
                <a:sym typeface="Symbol" panose="05050102010706020507" pitchFamily="18" charset="2"/>
              </a:rPr>
              <a:t>I</a:t>
            </a:r>
            <a:r>
              <a:rPr lang="en-US" altLang="zh-CN" sz="2000" baseline="-25000" dirty="0">
                <a:latin typeface="楷体_GB2312" pitchFamily="49" charset="-122"/>
                <a:ea typeface="楷体_GB2312" pitchFamily="49" charset="-122"/>
                <a:sym typeface="Symbol" panose="05050102010706020507" pitchFamily="18" charset="2"/>
              </a:rPr>
              <a:t>10</a:t>
            </a:r>
            <a:r>
              <a:rPr lang="en-US" altLang="zh-CN" sz="2000" dirty="0">
                <a:latin typeface="楷体_GB2312" pitchFamily="49" charset="-122"/>
                <a:ea typeface="楷体_GB2312" pitchFamily="49" charset="-122"/>
                <a:sym typeface="Symbol" panose="05050102010706020507" pitchFamily="18" charset="2"/>
              </a:rPr>
              <a:t>:</a:t>
            </a:r>
            <a:br>
              <a:rPr lang="en-US" altLang="zh-CN" sz="2000" dirty="0">
                <a:latin typeface="楷体_GB2312" pitchFamily="49" charset="-122"/>
                <a:ea typeface="楷体_GB2312" pitchFamily="49" charset="-122"/>
                <a:sym typeface="Symbol" panose="05050102010706020507" pitchFamily="18" charset="2"/>
              </a:rPr>
            </a:br>
            <a:r>
              <a:rPr lang="en-US" altLang="zh-CN" sz="2000" dirty="0">
                <a:latin typeface="楷体_GB2312" pitchFamily="49" charset="-122"/>
                <a:ea typeface="楷体_GB2312" pitchFamily="49" charset="-122"/>
                <a:sym typeface="Symbol" panose="05050102010706020507" pitchFamily="18" charset="2"/>
              </a:rPr>
              <a:t>A </a:t>
            </a:r>
            <a:r>
              <a:rPr lang="en-US" altLang="zh-CN" sz="2000" dirty="0">
                <a:latin typeface="楷体_GB2312" pitchFamily="49" charset="-122"/>
                <a:ea typeface="楷体_GB2312" pitchFamily="49" charset="-122"/>
              </a:rPr>
              <a:t>→ d</a:t>
            </a:r>
            <a:r>
              <a:rPr lang="en-US" altLang="zh-CN" sz="2000" dirty="0">
                <a:latin typeface="Times New Roman" panose="02020603050405020304" charset="0"/>
                <a:ea typeface="楷体_GB2312" pitchFamily="49" charset="-122"/>
              </a:rPr>
              <a:t>•</a:t>
            </a:r>
            <a:endParaRPr lang="en-US" altLang="zh-CN" sz="1800" dirty="0">
              <a:latin typeface="楷体_GB2312" pitchFamily="49" charset="-122"/>
              <a:ea typeface="楷体_GB2312" pitchFamily="49" charset="-122"/>
            </a:endParaRPr>
          </a:p>
        </p:txBody>
      </p:sp>
      <p:sp>
        <p:nvSpPr>
          <p:cNvPr id="71690" name="Rectangle 12"/>
          <p:cNvSpPr/>
          <p:nvPr/>
        </p:nvSpPr>
        <p:spPr>
          <a:xfrm>
            <a:off x="8904288" y="2262188"/>
            <a:ext cx="1512887" cy="590550"/>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r>
              <a:rPr lang="en-US" altLang="zh-CN" sz="2000" dirty="0">
                <a:latin typeface="楷体_GB2312" pitchFamily="49" charset="-122"/>
                <a:ea typeface="楷体_GB2312" pitchFamily="49" charset="-122"/>
                <a:sym typeface="Symbol" panose="05050102010706020507" pitchFamily="18" charset="2"/>
              </a:rPr>
              <a:t>I</a:t>
            </a:r>
            <a:r>
              <a:rPr lang="en-US" altLang="zh-CN" sz="2000" baseline="-25000" dirty="0">
                <a:latin typeface="楷体_GB2312" pitchFamily="49" charset="-122"/>
                <a:ea typeface="楷体_GB2312" pitchFamily="49" charset="-122"/>
                <a:sym typeface="Symbol" panose="05050102010706020507" pitchFamily="18" charset="2"/>
              </a:rPr>
              <a:t>6</a:t>
            </a:r>
            <a:r>
              <a:rPr lang="en-US" altLang="zh-CN" sz="2000" dirty="0">
                <a:latin typeface="楷体_GB2312" pitchFamily="49" charset="-122"/>
                <a:ea typeface="楷体_GB2312" pitchFamily="49" charset="-122"/>
                <a:sym typeface="Symbol" panose="05050102010706020507" pitchFamily="18" charset="2"/>
              </a:rPr>
              <a:t>:</a:t>
            </a:r>
            <a:br>
              <a:rPr lang="en-US" altLang="zh-CN" sz="2000" dirty="0">
                <a:latin typeface="楷体_GB2312" pitchFamily="49" charset="-122"/>
                <a:ea typeface="楷体_GB2312" pitchFamily="49" charset="-122"/>
                <a:sym typeface="Symbol" panose="05050102010706020507" pitchFamily="18" charset="2"/>
              </a:rPr>
            </a:br>
            <a:r>
              <a:rPr lang="en-US" altLang="zh-CN" sz="2000" dirty="0">
                <a:latin typeface="楷体_GB2312" pitchFamily="49" charset="-122"/>
                <a:ea typeface="楷体_GB2312" pitchFamily="49" charset="-122"/>
                <a:sym typeface="Symbol" panose="05050102010706020507" pitchFamily="18" charset="2"/>
              </a:rPr>
              <a:t>S </a:t>
            </a:r>
            <a:r>
              <a:rPr lang="en-US" altLang="zh-CN" sz="2000" dirty="0">
                <a:latin typeface="楷体_GB2312" pitchFamily="49" charset="-122"/>
                <a:ea typeface="楷体_GB2312" pitchFamily="49" charset="-122"/>
              </a:rPr>
              <a:t>→ aA</a:t>
            </a:r>
            <a:r>
              <a:rPr lang="en-US" altLang="zh-CN" sz="2000" dirty="0">
                <a:latin typeface="Times New Roman" panose="02020603050405020304" charset="0"/>
                <a:ea typeface="楷体_GB2312" pitchFamily="49" charset="-122"/>
              </a:rPr>
              <a:t>•</a:t>
            </a:r>
            <a:endParaRPr lang="en-US" altLang="zh-CN" sz="1800" dirty="0">
              <a:latin typeface="楷体_GB2312" pitchFamily="49" charset="-122"/>
              <a:ea typeface="楷体_GB2312" pitchFamily="49" charset="-122"/>
            </a:endParaRPr>
          </a:p>
        </p:txBody>
      </p:sp>
      <p:sp>
        <p:nvSpPr>
          <p:cNvPr id="71691" name="Rectangle 13"/>
          <p:cNvSpPr/>
          <p:nvPr/>
        </p:nvSpPr>
        <p:spPr>
          <a:xfrm>
            <a:off x="8904288" y="4005263"/>
            <a:ext cx="1512887" cy="590550"/>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r>
              <a:rPr lang="en-US" altLang="zh-CN" sz="2000" dirty="0">
                <a:latin typeface="楷体_GB2312" pitchFamily="49" charset="-122"/>
                <a:ea typeface="楷体_GB2312" pitchFamily="49" charset="-122"/>
                <a:sym typeface="Symbol" panose="05050102010706020507" pitchFamily="18" charset="2"/>
              </a:rPr>
              <a:t>I</a:t>
            </a:r>
            <a:r>
              <a:rPr lang="en-US" altLang="zh-CN" sz="2000" baseline="-25000" dirty="0">
                <a:latin typeface="楷体_GB2312" pitchFamily="49" charset="-122"/>
                <a:ea typeface="楷体_GB2312" pitchFamily="49" charset="-122"/>
                <a:sym typeface="Symbol" panose="05050102010706020507" pitchFamily="18" charset="2"/>
              </a:rPr>
              <a:t>7</a:t>
            </a:r>
            <a:r>
              <a:rPr lang="en-US" altLang="zh-CN" sz="2000" dirty="0">
                <a:latin typeface="楷体_GB2312" pitchFamily="49" charset="-122"/>
                <a:ea typeface="楷体_GB2312" pitchFamily="49" charset="-122"/>
                <a:sym typeface="Symbol" panose="05050102010706020507" pitchFamily="18" charset="2"/>
              </a:rPr>
              <a:t>:</a:t>
            </a:r>
            <a:br>
              <a:rPr lang="en-US" altLang="zh-CN" sz="2000" dirty="0">
                <a:latin typeface="楷体_GB2312" pitchFamily="49" charset="-122"/>
                <a:ea typeface="楷体_GB2312" pitchFamily="49" charset="-122"/>
                <a:sym typeface="Symbol" panose="05050102010706020507" pitchFamily="18" charset="2"/>
              </a:rPr>
            </a:br>
            <a:r>
              <a:rPr lang="en-US" altLang="zh-CN" sz="2000" dirty="0">
                <a:latin typeface="楷体_GB2312" pitchFamily="49" charset="-122"/>
                <a:ea typeface="楷体_GB2312" pitchFamily="49" charset="-122"/>
                <a:sym typeface="Symbol" panose="05050102010706020507" pitchFamily="18" charset="2"/>
              </a:rPr>
              <a:t>S </a:t>
            </a:r>
            <a:r>
              <a:rPr lang="en-US" altLang="zh-CN" sz="2000" dirty="0">
                <a:latin typeface="楷体_GB2312" pitchFamily="49" charset="-122"/>
                <a:ea typeface="楷体_GB2312" pitchFamily="49" charset="-122"/>
              </a:rPr>
              <a:t>→ bB</a:t>
            </a:r>
            <a:r>
              <a:rPr lang="en-US" altLang="zh-CN" sz="2000" dirty="0">
                <a:latin typeface="Times New Roman" panose="02020603050405020304" charset="0"/>
                <a:ea typeface="楷体_GB2312" pitchFamily="49" charset="-122"/>
              </a:rPr>
              <a:t>•</a:t>
            </a:r>
            <a:endParaRPr lang="en-US" altLang="zh-CN" sz="1800" dirty="0">
              <a:latin typeface="楷体_GB2312" pitchFamily="49" charset="-122"/>
              <a:ea typeface="楷体_GB2312" pitchFamily="49" charset="-122"/>
            </a:endParaRPr>
          </a:p>
        </p:txBody>
      </p:sp>
      <p:sp>
        <p:nvSpPr>
          <p:cNvPr id="71692" name="Rectangle 14"/>
          <p:cNvSpPr/>
          <p:nvPr/>
        </p:nvSpPr>
        <p:spPr>
          <a:xfrm>
            <a:off x="8904288" y="4927600"/>
            <a:ext cx="1512887" cy="590550"/>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r>
              <a:rPr lang="en-US" altLang="zh-CN" sz="2000" dirty="0">
                <a:latin typeface="楷体_GB2312" pitchFamily="49" charset="-122"/>
                <a:ea typeface="楷体_GB2312" pitchFamily="49" charset="-122"/>
                <a:sym typeface="Symbol" panose="05050102010706020507" pitchFamily="18" charset="2"/>
              </a:rPr>
              <a:t>I</a:t>
            </a:r>
            <a:r>
              <a:rPr lang="en-US" altLang="zh-CN" sz="2000" baseline="-25000" dirty="0">
                <a:latin typeface="楷体_GB2312" pitchFamily="49" charset="-122"/>
                <a:ea typeface="楷体_GB2312" pitchFamily="49" charset="-122"/>
                <a:sym typeface="Symbol" panose="05050102010706020507" pitchFamily="18" charset="2"/>
              </a:rPr>
              <a:t>11</a:t>
            </a:r>
            <a:r>
              <a:rPr lang="en-US" altLang="zh-CN" sz="2000" dirty="0">
                <a:latin typeface="楷体_GB2312" pitchFamily="49" charset="-122"/>
                <a:ea typeface="楷体_GB2312" pitchFamily="49" charset="-122"/>
                <a:sym typeface="Symbol" panose="05050102010706020507" pitchFamily="18" charset="2"/>
              </a:rPr>
              <a:t>:</a:t>
            </a:r>
            <a:br>
              <a:rPr lang="en-US" altLang="zh-CN" sz="2000" dirty="0">
                <a:latin typeface="楷体_GB2312" pitchFamily="49" charset="-122"/>
                <a:ea typeface="楷体_GB2312" pitchFamily="49" charset="-122"/>
                <a:sym typeface="Symbol" panose="05050102010706020507" pitchFamily="18" charset="2"/>
              </a:rPr>
            </a:br>
            <a:r>
              <a:rPr lang="en-US" altLang="zh-CN" sz="2000" dirty="0">
                <a:latin typeface="楷体_GB2312" pitchFamily="49" charset="-122"/>
                <a:ea typeface="楷体_GB2312" pitchFamily="49" charset="-122"/>
                <a:sym typeface="Symbol" panose="05050102010706020507" pitchFamily="18" charset="2"/>
              </a:rPr>
              <a:t>B </a:t>
            </a:r>
            <a:r>
              <a:rPr lang="en-US" altLang="zh-CN" sz="2000" dirty="0">
                <a:latin typeface="楷体_GB2312" pitchFamily="49" charset="-122"/>
                <a:ea typeface="楷体_GB2312" pitchFamily="49" charset="-122"/>
              </a:rPr>
              <a:t>→ d</a:t>
            </a:r>
            <a:r>
              <a:rPr lang="en-US" altLang="zh-CN" sz="2000" dirty="0">
                <a:latin typeface="Times New Roman" panose="02020603050405020304" charset="0"/>
                <a:ea typeface="楷体_GB2312" pitchFamily="49" charset="-122"/>
              </a:rPr>
              <a:t>•</a:t>
            </a:r>
            <a:endParaRPr lang="en-US" altLang="zh-CN" sz="1800" dirty="0">
              <a:latin typeface="楷体_GB2312" pitchFamily="49" charset="-122"/>
              <a:ea typeface="楷体_GB2312" pitchFamily="49" charset="-122"/>
            </a:endParaRPr>
          </a:p>
        </p:txBody>
      </p:sp>
      <p:sp>
        <p:nvSpPr>
          <p:cNvPr id="71693" name="Rectangle 15"/>
          <p:cNvSpPr/>
          <p:nvPr/>
        </p:nvSpPr>
        <p:spPr>
          <a:xfrm>
            <a:off x="8904288" y="5876925"/>
            <a:ext cx="1512887" cy="590550"/>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r>
              <a:rPr lang="en-US" altLang="zh-CN" sz="2000" dirty="0">
                <a:latin typeface="楷体_GB2312" pitchFamily="49" charset="-122"/>
                <a:ea typeface="楷体_GB2312" pitchFamily="49" charset="-122"/>
                <a:sym typeface="Symbol" panose="05050102010706020507" pitchFamily="18" charset="2"/>
              </a:rPr>
              <a:t>I</a:t>
            </a:r>
            <a:r>
              <a:rPr lang="en-US" altLang="zh-CN" sz="2000" baseline="-25000" dirty="0">
                <a:latin typeface="楷体_GB2312" pitchFamily="49" charset="-122"/>
                <a:ea typeface="楷体_GB2312" pitchFamily="49" charset="-122"/>
                <a:sym typeface="Symbol" panose="05050102010706020507" pitchFamily="18" charset="2"/>
              </a:rPr>
              <a:t>9</a:t>
            </a:r>
            <a:r>
              <a:rPr lang="en-US" altLang="zh-CN" sz="2000" dirty="0">
                <a:latin typeface="楷体_GB2312" pitchFamily="49" charset="-122"/>
                <a:ea typeface="楷体_GB2312" pitchFamily="49" charset="-122"/>
                <a:sym typeface="Symbol" panose="05050102010706020507" pitchFamily="18" charset="2"/>
              </a:rPr>
              <a:t>:</a:t>
            </a:r>
            <a:br>
              <a:rPr lang="en-US" altLang="zh-CN" sz="2000" dirty="0">
                <a:latin typeface="楷体_GB2312" pitchFamily="49" charset="-122"/>
                <a:ea typeface="楷体_GB2312" pitchFamily="49" charset="-122"/>
                <a:sym typeface="Symbol" panose="05050102010706020507" pitchFamily="18" charset="2"/>
              </a:rPr>
            </a:br>
            <a:r>
              <a:rPr lang="en-US" altLang="zh-CN" sz="2000" dirty="0">
                <a:latin typeface="楷体_GB2312" pitchFamily="49" charset="-122"/>
                <a:ea typeface="楷体_GB2312" pitchFamily="49" charset="-122"/>
                <a:sym typeface="Symbol" panose="05050102010706020507" pitchFamily="18" charset="2"/>
              </a:rPr>
              <a:t>B </a:t>
            </a:r>
            <a:r>
              <a:rPr lang="en-US" altLang="zh-CN" sz="2000" dirty="0">
                <a:latin typeface="楷体_GB2312" pitchFamily="49" charset="-122"/>
                <a:ea typeface="楷体_GB2312" pitchFamily="49" charset="-122"/>
              </a:rPr>
              <a:t>→ cB</a:t>
            </a:r>
            <a:r>
              <a:rPr lang="en-US" altLang="zh-CN" sz="2000" dirty="0">
                <a:latin typeface="Times New Roman" panose="02020603050405020304" charset="0"/>
                <a:ea typeface="楷体_GB2312" pitchFamily="49" charset="-122"/>
              </a:rPr>
              <a:t>•</a:t>
            </a:r>
            <a:endParaRPr lang="en-US" altLang="zh-CN" sz="1800" dirty="0">
              <a:latin typeface="楷体_GB2312" pitchFamily="49" charset="-122"/>
              <a:ea typeface="楷体_GB2312" pitchFamily="49" charset="-122"/>
            </a:endParaRPr>
          </a:p>
        </p:txBody>
      </p:sp>
      <p:sp>
        <p:nvSpPr>
          <p:cNvPr id="71694" name="Line 16"/>
          <p:cNvSpPr/>
          <p:nvPr/>
        </p:nvSpPr>
        <p:spPr>
          <a:xfrm>
            <a:off x="3863975" y="3068638"/>
            <a:ext cx="792163" cy="0"/>
          </a:xfrm>
          <a:prstGeom prst="line">
            <a:avLst/>
          </a:prstGeom>
          <a:ln w="28575" cap="flat" cmpd="sng">
            <a:solidFill>
              <a:schemeClr val="tx1"/>
            </a:solidFill>
            <a:prstDash val="solid"/>
            <a:round/>
            <a:headEnd type="none" w="med" len="med"/>
            <a:tailEnd type="triangle" w="med" len="med"/>
          </a:ln>
        </p:spPr>
      </p:sp>
      <p:sp>
        <p:nvSpPr>
          <p:cNvPr id="71695" name="Line 17"/>
          <p:cNvSpPr/>
          <p:nvPr/>
        </p:nvSpPr>
        <p:spPr>
          <a:xfrm>
            <a:off x="3863975" y="3500438"/>
            <a:ext cx="2808288" cy="0"/>
          </a:xfrm>
          <a:prstGeom prst="line">
            <a:avLst/>
          </a:prstGeom>
          <a:ln w="28575" cap="flat" cmpd="sng">
            <a:solidFill>
              <a:schemeClr val="tx1"/>
            </a:solidFill>
            <a:prstDash val="solid"/>
            <a:round/>
            <a:headEnd type="none" w="med" len="med"/>
            <a:tailEnd type="triangle" w="med" len="med"/>
          </a:ln>
        </p:spPr>
      </p:sp>
      <p:sp>
        <p:nvSpPr>
          <p:cNvPr id="71696" name="Line 18"/>
          <p:cNvSpPr/>
          <p:nvPr/>
        </p:nvSpPr>
        <p:spPr>
          <a:xfrm>
            <a:off x="3863975" y="4005263"/>
            <a:ext cx="792163" cy="0"/>
          </a:xfrm>
          <a:prstGeom prst="line">
            <a:avLst/>
          </a:prstGeom>
          <a:ln w="28575" cap="flat" cmpd="sng">
            <a:solidFill>
              <a:schemeClr val="tx1"/>
            </a:solidFill>
            <a:prstDash val="solid"/>
            <a:round/>
            <a:headEnd type="none" w="med" len="med"/>
            <a:tailEnd type="triangle" w="med" len="med"/>
          </a:ln>
        </p:spPr>
      </p:sp>
      <p:sp>
        <p:nvSpPr>
          <p:cNvPr id="71697" name="Line 19"/>
          <p:cNvSpPr/>
          <p:nvPr/>
        </p:nvSpPr>
        <p:spPr>
          <a:xfrm flipV="1">
            <a:off x="5303838" y="1557338"/>
            <a:ext cx="0" cy="287337"/>
          </a:xfrm>
          <a:prstGeom prst="line">
            <a:avLst/>
          </a:prstGeom>
          <a:ln w="28575" cap="flat" cmpd="sng">
            <a:solidFill>
              <a:schemeClr val="tx1"/>
            </a:solidFill>
            <a:prstDash val="solid"/>
            <a:round/>
            <a:headEnd type="none" w="med" len="med"/>
            <a:tailEnd type="triangle" w="med" len="med"/>
          </a:ln>
        </p:spPr>
      </p:sp>
      <p:sp>
        <p:nvSpPr>
          <p:cNvPr id="71698" name="Line 20"/>
          <p:cNvSpPr/>
          <p:nvPr/>
        </p:nvSpPr>
        <p:spPr>
          <a:xfrm>
            <a:off x="5303838" y="5157788"/>
            <a:ext cx="0" cy="215900"/>
          </a:xfrm>
          <a:prstGeom prst="line">
            <a:avLst/>
          </a:prstGeom>
          <a:ln w="28575" cap="flat" cmpd="sng">
            <a:solidFill>
              <a:schemeClr val="tx1"/>
            </a:solidFill>
            <a:prstDash val="solid"/>
            <a:round/>
            <a:headEnd type="none" w="med" len="med"/>
            <a:tailEnd type="triangle" w="med" len="med"/>
          </a:ln>
        </p:spPr>
      </p:sp>
      <p:sp>
        <p:nvSpPr>
          <p:cNvPr id="71699" name="Line 21"/>
          <p:cNvSpPr/>
          <p:nvPr/>
        </p:nvSpPr>
        <p:spPr>
          <a:xfrm>
            <a:off x="6167438" y="765175"/>
            <a:ext cx="2736850" cy="0"/>
          </a:xfrm>
          <a:prstGeom prst="line">
            <a:avLst/>
          </a:prstGeom>
          <a:ln w="28575" cap="flat" cmpd="sng">
            <a:solidFill>
              <a:schemeClr val="tx1"/>
            </a:solidFill>
            <a:prstDash val="solid"/>
            <a:round/>
            <a:headEnd type="none" w="med" len="med"/>
            <a:tailEnd type="triangle" w="med" len="med"/>
          </a:ln>
        </p:spPr>
      </p:sp>
      <p:sp>
        <p:nvSpPr>
          <p:cNvPr id="71700" name="Line 22"/>
          <p:cNvSpPr/>
          <p:nvPr/>
        </p:nvSpPr>
        <p:spPr>
          <a:xfrm>
            <a:off x="6167438" y="1484313"/>
            <a:ext cx="2736850" cy="0"/>
          </a:xfrm>
          <a:prstGeom prst="line">
            <a:avLst/>
          </a:prstGeom>
          <a:ln w="28575" cap="flat" cmpd="sng">
            <a:solidFill>
              <a:schemeClr val="tx1"/>
            </a:solidFill>
            <a:prstDash val="solid"/>
            <a:round/>
            <a:headEnd type="none" w="med" len="med"/>
            <a:tailEnd type="triangle" w="med" len="med"/>
          </a:ln>
        </p:spPr>
      </p:sp>
      <p:sp>
        <p:nvSpPr>
          <p:cNvPr id="71701" name="Line 23"/>
          <p:cNvSpPr/>
          <p:nvPr/>
        </p:nvSpPr>
        <p:spPr>
          <a:xfrm>
            <a:off x="6167438" y="2636838"/>
            <a:ext cx="2736850" cy="0"/>
          </a:xfrm>
          <a:prstGeom prst="line">
            <a:avLst/>
          </a:prstGeom>
          <a:ln w="28575" cap="flat" cmpd="sng">
            <a:solidFill>
              <a:schemeClr val="tx1"/>
            </a:solidFill>
            <a:prstDash val="solid"/>
            <a:round/>
            <a:headEnd type="none" w="med" len="med"/>
            <a:tailEnd type="triangle" w="med" len="med"/>
          </a:ln>
        </p:spPr>
      </p:sp>
      <p:sp>
        <p:nvSpPr>
          <p:cNvPr id="71702" name="Line 24"/>
          <p:cNvSpPr/>
          <p:nvPr/>
        </p:nvSpPr>
        <p:spPr>
          <a:xfrm flipV="1">
            <a:off x="6167438" y="1844675"/>
            <a:ext cx="2736850" cy="504825"/>
          </a:xfrm>
          <a:prstGeom prst="line">
            <a:avLst/>
          </a:prstGeom>
          <a:ln w="28575" cap="flat" cmpd="sng">
            <a:solidFill>
              <a:schemeClr val="tx1"/>
            </a:solidFill>
            <a:prstDash val="solid"/>
            <a:round/>
            <a:headEnd type="none" w="med" len="med"/>
            <a:tailEnd type="triangle" w="med" len="med"/>
          </a:ln>
        </p:spPr>
      </p:sp>
      <p:sp>
        <p:nvSpPr>
          <p:cNvPr id="71703" name="Line 25"/>
          <p:cNvSpPr/>
          <p:nvPr/>
        </p:nvSpPr>
        <p:spPr>
          <a:xfrm>
            <a:off x="6167438" y="4221163"/>
            <a:ext cx="2736850" cy="0"/>
          </a:xfrm>
          <a:prstGeom prst="line">
            <a:avLst/>
          </a:prstGeom>
          <a:ln w="28575" cap="flat" cmpd="sng">
            <a:solidFill>
              <a:schemeClr val="tx1"/>
            </a:solidFill>
            <a:prstDash val="solid"/>
            <a:round/>
            <a:headEnd type="none" w="med" len="med"/>
            <a:tailEnd type="triangle" w="med" len="med"/>
          </a:ln>
        </p:spPr>
      </p:sp>
      <p:sp>
        <p:nvSpPr>
          <p:cNvPr id="71704" name="Line 26"/>
          <p:cNvSpPr/>
          <p:nvPr/>
        </p:nvSpPr>
        <p:spPr>
          <a:xfrm>
            <a:off x="6167438" y="5013325"/>
            <a:ext cx="2736850" cy="0"/>
          </a:xfrm>
          <a:prstGeom prst="line">
            <a:avLst/>
          </a:prstGeom>
          <a:ln w="28575" cap="flat" cmpd="sng">
            <a:solidFill>
              <a:schemeClr val="tx1"/>
            </a:solidFill>
            <a:prstDash val="solid"/>
            <a:round/>
            <a:headEnd type="none" w="med" len="med"/>
            <a:tailEnd type="triangle" w="med" len="med"/>
          </a:ln>
        </p:spPr>
      </p:sp>
      <p:sp>
        <p:nvSpPr>
          <p:cNvPr id="71705" name="Line 27"/>
          <p:cNvSpPr/>
          <p:nvPr/>
        </p:nvSpPr>
        <p:spPr>
          <a:xfrm>
            <a:off x="6167438" y="6165850"/>
            <a:ext cx="2736850" cy="0"/>
          </a:xfrm>
          <a:prstGeom prst="line">
            <a:avLst/>
          </a:prstGeom>
          <a:ln w="28575" cap="flat" cmpd="sng">
            <a:solidFill>
              <a:schemeClr val="tx1"/>
            </a:solidFill>
            <a:prstDash val="solid"/>
            <a:round/>
            <a:headEnd type="none" w="med" len="med"/>
            <a:tailEnd type="triangle" w="med" len="med"/>
          </a:ln>
        </p:spPr>
      </p:sp>
      <p:sp>
        <p:nvSpPr>
          <p:cNvPr id="71706" name="Line 28"/>
          <p:cNvSpPr/>
          <p:nvPr/>
        </p:nvSpPr>
        <p:spPr>
          <a:xfrm flipV="1">
            <a:off x="6167438" y="5229225"/>
            <a:ext cx="2736850" cy="720725"/>
          </a:xfrm>
          <a:prstGeom prst="line">
            <a:avLst/>
          </a:prstGeom>
          <a:ln w="28575" cap="flat" cmpd="sng">
            <a:solidFill>
              <a:schemeClr val="tx1"/>
            </a:solidFill>
            <a:prstDash val="solid"/>
            <a:round/>
            <a:headEnd type="none" w="med" len="med"/>
            <a:tailEnd type="triangle" w="med" len="med"/>
          </a:ln>
        </p:spPr>
      </p:sp>
      <p:sp>
        <p:nvSpPr>
          <p:cNvPr id="71707" name="Arc 29"/>
          <p:cNvSpPr/>
          <p:nvPr/>
        </p:nvSpPr>
        <p:spPr>
          <a:xfrm rot="-6849086">
            <a:off x="4259263" y="5767388"/>
            <a:ext cx="520700" cy="558800"/>
          </a:xfrm>
          <a:custGeom>
            <a:avLst/>
            <a:gdLst/>
            <a:ahLst/>
            <a:cxnLst>
              <a:cxn ang="0">
                <a:pos x="0" y="2147483647"/>
              </a:cxn>
              <a:cxn ang="0">
                <a:pos x="2147483647" y="2147483647"/>
              </a:cxn>
              <a:cxn ang="0">
                <a:pos x="2147483647" y="2147483647"/>
              </a:cxn>
            </a:cxnLst>
            <a:pathLst>
              <a:path w="41104" h="21600" fill="none">
                <a:moveTo>
                  <a:pt x="-1" y="12318"/>
                </a:moveTo>
                <a:cubicBezTo>
                  <a:pt x="3580" y="4793"/>
                  <a:pt x="11170" y="-1"/>
                  <a:pt x="19504" y="0"/>
                </a:cubicBezTo>
                <a:cubicBezTo>
                  <a:pt x="31433" y="0"/>
                  <a:pt x="41104" y="9670"/>
                  <a:pt x="41104" y="21600"/>
                </a:cubicBezTo>
              </a:path>
              <a:path w="41104" h="21600" stroke="0">
                <a:moveTo>
                  <a:pt x="-1" y="12318"/>
                </a:moveTo>
                <a:cubicBezTo>
                  <a:pt x="3580" y="4793"/>
                  <a:pt x="11170" y="-1"/>
                  <a:pt x="19504" y="0"/>
                </a:cubicBezTo>
                <a:cubicBezTo>
                  <a:pt x="31433" y="0"/>
                  <a:pt x="41104" y="9670"/>
                  <a:pt x="41104" y="21600"/>
                </a:cubicBezTo>
                <a:lnTo>
                  <a:pt x="19504" y="21600"/>
                </a:lnTo>
                <a:lnTo>
                  <a:pt x="-1" y="12318"/>
                </a:lnTo>
                <a:close/>
              </a:path>
            </a:pathLst>
          </a:custGeom>
          <a:noFill/>
          <a:ln w="38100" cap="flat" cmpd="sng">
            <a:solidFill>
              <a:schemeClr val="tx1"/>
            </a:solidFill>
            <a:prstDash val="solid"/>
            <a:round/>
            <a:headEnd type="none" w="med" len="med"/>
            <a:tailEnd type="triangle" w="med" len="med"/>
          </a:ln>
        </p:spPr>
        <p:txBody>
          <a:bodyPr/>
          <a:p>
            <a:endParaRPr lang="zh-CN" altLang="en-US"/>
          </a:p>
        </p:txBody>
      </p:sp>
      <p:sp>
        <p:nvSpPr>
          <p:cNvPr id="71708" name="Arc 30"/>
          <p:cNvSpPr/>
          <p:nvPr/>
        </p:nvSpPr>
        <p:spPr>
          <a:xfrm rot="2319045">
            <a:off x="5880100" y="61913"/>
            <a:ext cx="522288" cy="558800"/>
          </a:xfrm>
          <a:custGeom>
            <a:avLst/>
            <a:gdLst/>
            <a:ahLst/>
            <a:cxnLst>
              <a:cxn ang="0">
                <a:pos x="0" y="2147483647"/>
              </a:cxn>
              <a:cxn ang="0">
                <a:pos x="2147483647" y="2147483647"/>
              </a:cxn>
              <a:cxn ang="0">
                <a:pos x="2147483647" y="2147483647"/>
              </a:cxn>
            </a:cxnLst>
            <a:pathLst>
              <a:path w="41104" h="21600" fill="none">
                <a:moveTo>
                  <a:pt x="-1" y="12318"/>
                </a:moveTo>
                <a:cubicBezTo>
                  <a:pt x="3580" y="4793"/>
                  <a:pt x="11170" y="-1"/>
                  <a:pt x="19504" y="0"/>
                </a:cubicBezTo>
                <a:cubicBezTo>
                  <a:pt x="31433" y="0"/>
                  <a:pt x="41104" y="9670"/>
                  <a:pt x="41104" y="21600"/>
                </a:cubicBezTo>
              </a:path>
              <a:path w="41104" h="21600" stroke="0">
                <a:moveTo>
                  <a:pt x="-1" y="12318"/>
                </a:moveTo>
                <a:cubicBezTo>
                  <a:pt x="3580" y="4793"/>
                  <a:pt x="11170" y="-1"/>
                  <a:pt x="19504" y="0"/>
                </a:cubicBezTo>
                <a:cubicBezTo>
                  <a:pt x="31433" y="0"/>
                  <a:pt x="41104" y="9670"/>
                  <a:pt x="41104" y="21600"/>
                </a:cubicBezTo>
                <a:lnTo>
                  <a:pt x="19504" y="21600"/>
                </a:lnTo>
                <a:lnTo>
                  <a:pt x="-1" y="12318"/>
                </a:lnTo>
                <a:close/>
              </a:path>
            </a:pathLst>
          </a:custGeom>
          <a:noFill/>
          <a:ln w="38100" cap="flat" cmpd="sng">
            <a:solidFill>
              <a:schemeClr val="tx1"/>
            </a:solidFill>
            <a:prstDash val="solid"/>
            <a:round/>
            <a:headEnd type="none" w="med" len="med"/>
            <a:tailEnd type="triangle" w="med" len="med"/>
          </a:ln>
        </p:spPr>
        <p:txBody>
          <a:bodyPr/>
          <a:p>
            <a:endParaRPr lang="zh-CN" altLang="en-US"/>
          </a:p>
        </p:txBody>
      </p:sp>
      <p:sp>
        <p:nvSpPr>
          <p:cNvPr id="71709" name="Text Box 32"/>
          <p:cNvSpPr txBox="1"/>
          <p:nvPr/>
        </p:nvSpPr>
        <p:spPr>
          <a:xfrm>
            <a:off x="4151313" y="3933825"/>
            <a:ext cx="287337" cy="396875"/>
          </a:xfrm>
          <a:prstGeom prst="rect">
            <a:avLst/>
          </a:prstGeom>
          <a:noFill/>
          <a:ln w="9525">
            <a:noFill/>
          </a:ln>
        </p:spPr>
        <p:txBody>
          <a:bodyPr anchor="b">
            <a:spAutoFit/>
          </a:bodyPr>
          <a:p>
            <a:pPr algn="ctr">
              <a:spcBef>
                <a:spcPct val="50000"/>
              </a:spcBef>
            </a:pPr>
            <a:r>
              <a:rPr lang="en-US" altLang="zh-CN" sz="2000" dirty="0">
                <a:latin typeface="华文新魏" panose="02010800040101010101" pitchFamily="2" charset="-122"/>
              </a:rPr>
              <a:t>b</a:t>
            </a:r>
            <a:endParaRPr lang="en-US" altLang="zh-CN" sz="2000" dirty="0">
              <a:latin typeface="华文新魏" panose="02010800040101010101" pitchFamily="2" charset="-122"/>
            </a:endParaRPr>
          </a:p>
        </p:txBody>
      </p:sp>
      <p:sp>
        <p:nvSpPr>
          <p:cNvPr id="71710" name="Text Box 33"/>
          <p:cNvSpPr txBox="1"/>
          <p:nvPr/>
        </p:nvSpPr>
        <p:spPr>
          <a:xfrm>
            <a:off x="4151313" y="2636838"/>
            <a:ext cx="287337" cy="396875"/>
          </a:xfrm>
          <a:prstGeom prst="rect">
            <a:avLst/>
          </a:prstGeom>
          <a:noFill/>
          <a:ln w="9525">
            <a:noFill/>
          </a:ln>
        </p:spPr>
        <p:txBody>
          <a:bodyPr anchor="b">
            <a:spAutoFit/>
          </a:bodyPr>
          <a:p>
            <a:pPr algn="ctr">
              <a:spcBef>
                <a:spcPct val="50000"/>
              </a:spcBef>
            </a:pPr>
            <a:r>
              <a:rPr lang="en-US" altLang="zh-CN" sz="2000" dirty="0">
                <a:latin typeface="华文新魏" panose="02010800040101010101" pitchFamily="2" charset="-122"/>
              </a:rPr>
              <a:t>a</a:t>
            </a:r>
            <a:endParaRPr lang="en-US" altLang="zh-CN" sz="2000" dirty="0">
              <a:latin typeface="华文新魏" panose="02010800040101010101" pitchFamily="2" charset="-122"/>
            </a:endParaRPr>
          </a:p>
        </p:txBody>
      </p:sp>
      <p:sp>
        <p:nvSpPr>
          <p:cNvPr id="71711" name="Text Box 34"/>
          <p:cNvSpPr txBox="1"/>
          <p:nvPr/>
        </p:nvSpPr>
        <p:spPr>
          <a:xfrm>
            <a:off x="4295775" y="3141663"/>
            <a:ext cx="287338" cy="396875"/>
          </a:xfrm>
          <a:prstGeom prst="rect">
            <a:avLst/>
          </a:prstGeom>
          <a:noFill/>
          <a:ln w="9525">
            <a:noFill/>
          </a:ln>
        </p:spPr>
        <p:txBody>
          <a:bodyPr anchor="b">
            <a:spAutoFit/>
          </a:bodyPr>
          <a:p>
            <a:pPr algn="ctr">
              <a:spcBef>
                <a:spcPct val="50000"/>
              </a:spcBef>
            </a:pPr>
            <a:r>
              <a:rPr lang="en-US" altLang="zh-CN" sz="2000" dirty="0">
                <a:latin typeface="华文新魏" panose="02010800040101010101" pitchFamily="2" charset="-122"/>
              </a:rPr>
              <a:t>S</a:t>
            </a:r>
            <a:endParaRPr lang="en-US" altLang="zh-CN" sz="2000" dirty="0">
              <a:latin typeface="华文新魏" panose="02010800040101010101" pitchFamily="2" charset="-122"/>
            </a:endParaRPr>
          </a:p>
        </p:txBody>
      </p:sp>
      <p:sp>
        <p:nvSpPr>
          <p:cNvPr id="71712" name="Text Box 35"/>
          <p:cNvSpPr txBox="1"/>
          <p:nvPr/>
        </p:nvSpPr>
        <p:spPr>
          <a:xfrm>
            <a:off x="5303838" y="1484313"/>
            <a:ext cx="287337" cy="396875"/>
          </a:xfrm>
          <a:prstGeom prst="rect">
            <a:avLst/>
          </a:prstGeom>
          <a:noFill/>
          <a:ln w="9525">
            <a:noFill/>
          </a:ln>
        </p:spPr>
        <p:txBody>
          <a:bodyPr anchor="b">
            <a:spAutoFit/>
          </a:bodyPr>
          <a:p>
            <a:pPr algn="ctr">
              <a:spcBef>
                <a:spcPct val="50000"/>
              </a:spcBef>
            </a:pPr>
            <a:r>
              <a:rPr lang="en-US" altLang="zh-CN" sz="2000" dirty="0">
                <a:latin typeface="华文新魏" panose="02010800040101010101" pitchFamily="2" charset="-122"/>
              </a:rPr>
              <a:t>c</a:t>
            </a:r>
            <a:endParaRPr lang="en-US" altLang="zh-CN" sz="2000" dirty="0">
              <a:latin typeface="华文新魏" panose="02010800040101010101" pitchFamily="2" charset="-122"/>
            </a:endParaRPr>
          </a:p>
        </p:txBody>
      </p:sp>
      <p:sp>
        <p:nvSpPr>
          <p:cNvPr id="71713" name="Text Box 36"/>
          <p:cNvSpPr txBox="1"/>
          <p:nvPr/>
        </p:nvSpPr>
        <p:spPr>
          <a:xfrm>
            <a:off x="6384925" y="0"/>
            <a:ext cx="287338" cy="396875"/>
          </a:xfrm>
          <a:prstGeom prst="rect">
            <a:avLst/>
          </a:prstGeom>
          <a:solidFill>
            <a:schemeClr val="bg1"/>
          </a:solidFill>
          <a:ln w="9525">
            <a:noFill/>
          </a:ln>
        </p:spPr>
        <p:txBody>
          <a:bodyPr anchor="b">
            <a:spAutoFit/>
          </a:bodyPr>
          <a:p>
            <a:pPr algn="ctr">
              <a:spcBef>
                <a:spcPct val="50000"/>
              </a:spcBef>
            </a:pPr>
            <a:r>
              <a:rPr lang="en-US" altLang="zh-CN" sz="2000" dirty="0">
                <a:latin typeface="华文新魏" panose="02010800040101010101" pitchFamily="2" charset="-122"/>
              </a:rPr>
              <a:t>c</a:t>
            </a:r>
            <a:endParaRPr lang="en-US" altLang="zh-CN" sz="2000" dirty="0">
              <a:latin typeface="华文新魏" panose="02010800040101010101" pitchFamily="2" charset="-122"/>
            </a:endParaRPr>
          </a:p>
        </p:txBody>
      </p:sp>
      <p:sp>
        <p:nvSpPr>
          <p:cNvPr id="71714" name="Text Box 37"/>
          <p:cNvSpPr txBox="1"/>
          <p:nvPr/>
        </p:nvSpPr>
        <p:spPr>
          <a:xfrm>
            <a:off x="5375275" y="5013325"/>
            <a:ext cx="287338" cy="396875"/>
          </a:xfrm>
          <a:prstGeom prst="rect">
            <a:avLst/>
          </a:prstGeom>
          <a:noFill/>
          <a:ln w="9525">
            <a:noFill/>
          </a:ln>
        </p:spPr>
        <p:txBody>
          <a:bodyPr anchor="b">
            <a:spAutoFit/>
          </a:bodyPr>
          <a:p>
            <a:pPr algn="ctr">
              <a:spcBef>
                <a:spcPct val="50000"/>
              </a:spcBef>
            </a:pPr>
            <a:r>
              <a:rPr lang="en-US" altLang="zh-CN" sz="2000" dirty="0">
                <a:latin typeface="华文新魏" panose="02010800040101010101" pitchFamily="2" charset="-122"/>
              </a:rPr>
              <a:t>c</a:t>
            </a:r>
            <a:endParaRPr lang="en-US" altLang="zh-CN" sz="2000" dirty="0">
              <a:latin typeface="华文新魏" panose="02010800040101010101" pitchFamily="2" charset="-122"/>
            </a:endParaRPr>
          </a:p>
        </p:txBody>
      </p:sp>
      <p:sp>
        <p:nvSpPr>
          <p:cNvPr id="71715" name="Text Box 38"/>
          <p:cNvSpPr txBox="1"/>
          <p:nvPr/>
        </p:nvSpPr>
        <p:spPr>
          <a:xfrm>
            <a:off x="4079875" y="5516563"/>
            <a:ext cx="287338" cy="396875"/>
          </a:xfrm>
          <a:prstGeom prst="rect">
            <a:avLst/>
          </a:prstGeom>
          <a:noFill/>
          <a:ln w="9525">
            <a:noFill/>
          </a:ln>
        </p:spPr>
        <p:txBody>
          <a:bodyPr anchor="b">
            <a:spAutoFit/>
          </a:bodyPr>
          <a:p>
            <a:pPr algn="ctr">
              <a:spcBef>
                <a:spcPct val="50000"/>
              </a:spcBef>
            </a:pPr>
            <a:r>
              <a:rPr lang="en-US" altLang="zh-CN" sz="2000" dirty="0">
                <a:latin typeface="华文新魏" panose="02010800040101010101" pitchFamily="2" charset="-122"/>
              </a:rPr>
              <a:t>c</a:t>
            </a:r>
            <a:endParaRPr lang="en-US" altLang="zh-CN" sz="2000" dirty="0">
              <a:latin typeface="华文新魏" panose="02010800040101010101" pitchFamily="2" charset="-122"/>
            </a:endParaRPr>
          </a:p>
        </p:txBody>
      </p:sp>
      <p:sp>
        <p:nvSpPr>
          <p:cNvPr id="71716" name="Text Box 39"/>
          <p:cNvSpPr txBox="1"/>
          <p:nvPr/>
        </p:nvSpPr>
        <p:spPr>
          <a:xfrm>
            <a:off x="7896225" y="333375"/>
            <a:ext cx="287338" cy="396875"/>
          </a:xfrm>
          <a:prstGeom prst="rect">
            <a:avLst/>
          </a:prstGeom>
          <a:solidFill>
            <a:schemeClr val="bg1"/>
          </a:solidFill>
          <a:ln w="9525">
            <a:noFill/>
          </a:ln>
        </p:spPr>
        <p:txBody>
          <a:bodyPr anchor="b">
            <a:spAutoFit/>
          </a:bodyPr>
          <a:p>
            <a:pPr algn="ctr">
              <a:spcBef>
                <a:spcPct val="50000"/>
              </a:spcBef>
            </a:pPr>
            <a:r>
              <a:rPr lang="en-US" altLang="zh-CN" sz="2000" dirty="0">
                <a:latin typeface="华文新魏" panose="02010800040101010101" pitchFamily="2" charset="-122"/>
              </a:rPr>
              <a:t>A</a:t>
            </a:r>
            <a:endParaRPr lang="en-US" altLang="zh-CN" sz="2000" dirty="0">
              <a:latin typeface="华文新魏" panose="02010800040101010101" pitchFamily="2" charset="-122"/>
            </a:endParaRPr>
          </a:p>
        </p:txBody>
      </p:sp>
      <p:sp>
        <p:nvSpPr>
          <p:cNvPr id="71717" name="Text Box 40"/>
          <p:cNvSpPr txBox="1"/>
          <p:nvPr/>
        </p:nvSpPr>
        <p:spPr>
          <a:xfrm>
            <a:off x="7535863" y="1052513"/>
            <a:ext cx="287337" cy="396875"/>
          </a:xfrm>
          <a:prstGeom prst="rect">
            <a:avLst/>
          </a:prstGeom>
          <a:noFill/>
          <a:ln w="9525">
            <a:noFill/>
          </a:ln>
        </p:spPr>
        <p:txBody>
          <a:bodyPr anchor="b">
            <a:spAutoFit/>
          </a:bodyPr>
          <a:p>
            <a:pPr algn="ctr">
              <a:spcBef>
                <a:spcPct val="50000"/>
              </a:spcBef>
            </a:pPr>
            <a:r>
              <a:rPr lang="en-US" altLang="zh-CN" sz="2000" dirty="0">
                <a:latin typeface="华文新魏" panose="02010800040101010101" pitchFamily="2" charset="-122"/>
              </a:rPr>
              <a:t>d</a:t>
            </a:r>
            <a:endParaRPr lang="en-US" altLang="zh-CN" sz="2000" dirty="0">
              <a:latin typeface="华文新魏" panose="02010800040101010101" pitchFamily="2" charset="-122"/>
            </a:endParaRPr>
          </a:p>
        </p:txBody>
      </p:sp>
      <p:sp>
        <p:nvSpPr>
          <p:cNvPr id="71718" name="Text Box 41"/>
          <p:cNvSpPr txBox="1"/>
          <p:nvPr/>
        </p:nvSpPr>
        <p:spPr>
          <a:xfrm>
            <a:off x="7464425" y="1700213"/>
            <a:ext cx="287338" cy="396875"/>
          </a:xfrm>
          <a:prstGeom prst="rect">
            <a:avLst/>
          </a:prstGeom>
          <a:noFill/>
          <a:ln w="9525">
            <a:noFill/>
          </a:ln>
        </p:spPr>
        <p:txBody>
          <a:bodyPr anchor="b">
            <a:spAutoFit/>
          </a:bodyPr>
          <a:p>
            <a:pPr algn="ctr">
              <a:spcBef>
                <a:spcPct val="50000"/>
              </a:spcBef>
            </a:pPr>
            <a:r>
              <a:rPr lang="en-US" altLang="zh-CN" sz="2000" dirty="0">
                <a:latin typeface="华文新魏" panose="02010800040101010101" pitchFamily="2" charset="-122"/>
              </a:rPr>
              <a:t>d</a:t>
            </a:r>
            <a:endParaRPr lang="en-US" altLang="zh-CN" sz="2000" dirty="0">
              <a:latin typeface="华文新魏" panose="02010800040101010101" pitchFamily="2" charset="-122"/>
            </a:endParaRPr>
          </a:p>
        </p:txBody>
      </p:sp>
      <p:sp>
        <p:nvSpPr>
          <p:cNvPr id="71719" name="Text Box 42"/>
          <p:cNvSpPr txBox="1"/>
          <p:nvPr/>
        </p:nvSpPr>
        <p:spPr>
          <a:xfrm>
            <a:off x="7967663" y="2276475"/>
            <a:ext cx="287337" cy="396875"/>
          </a:xfrm>
          <a:prstGeom prst="rect">
            <a:avLst/>
          </a:prstGeom>
          <a:noFill/>
          <a:ln w="9525">
            <a:noFill/>
          </a:ln>
        </p:spPr>
        <p:txBody>
          <a:bodyPr anchor="b">
            <a:spAutoFit/>
          </a:bodyPr>
          <a:p>
            <a:pPr algn="ctr">
              <a:spcBef>
                <a:spcPct val="50000"/>
              </a:spcBef>
            </a:pPr>
            <a:r>
              <a:rPr lang="en-US" altLang="zh-CN" sz="2000" dirty="0">
                <a:latin typeface="华文新魏" panose="02010800040101010101" pitchFamily="2" charset="-122"/>
              </a:rPr>
              <a:t>A</a:t>
            </a:r>
            <a:endParaRPr lang="en-US" altLang="zh-CN" sz="2000" dirty="0">
              <a:latin typeface="华文新魏" panose="02010800040101010101" pitchFamily="2" charset="-122"/>
            </a:endParaRPr>
          </a:p>
        </p:txBody>
      </p:sp>
      <p:sp>
        <p:nvSpPr>
          <p:cNvPr id="71720" name="Text Box 43"/>
          <p:cNvSpPr txBox="1"/>
          <p:nvPr/>
        </p:nvSpPr>
        <p:spPr>
          <a:xfrm>
            <a:off x="8256588" y="3789363"/>
            <a:ext cx="287337" cy="396875"/>
          </a:xfrm>
          <a:prstGeom prst="rect">
            <a:avLst/>
          </a:prstGeom>
          <a:noFill/>
          <a:ln w="9525">
            <a:noFill/>
          </a:ln>
        </p:spPr>
        <p:txBody>
          <a:bodyPr anchor="b">
            <a:spAutoFit/>
          </a:bodyPr>
          <a:p>
            <a:pPr algn="ctr">
              <a:spcBef>
                <a:spcPct val="50000"/>
              </a:spcBef>
            </a:pPr>
            <a:r>
              <a:rPr lang="en-US" altLang="zh-CN" sz="2000" dirty="0">
                <a:latin typeface="华文新魏" panose="02010800040101010101" pitchFamily="2" charset="-122"/>
              </a:rPr>
              <a:t>B</a:t>
            </a:r>
            <a:endParaRPr lang="en-US" altLang="zh-CN" sz="2000" dirty="0">
              <a:latin typeface="华文新魏" panose="02010800040101010101" pitchFamily="2" charset="-122"/>
            </a:endParaRPr>
          </a:p>
        </p:txBody>
      </p:sp>
      <p:sp>
        <p:nvSpPr>
          <p:cNvPr id="71721" name="Text Box 44"/>
          <p:cNvSpPr txBox="1"/>
          <p:nvPr/>
        </p:nvSpPr>
        <p:spPr>
          <a:xfrm>
            <a:off x="7464425" y="4581525"/>
            <a:ext cx="287338" cy="396875"/>
          </a:xfrm>
          <a:prstGeom prst="rect">
            <a:avLst/>
          </a:prstGeom>
          <a:noFill/>
          <a:ln w="9525">
            <a:noFill/>
          </a:ln>
        </p:spPr>
        <p:txBody>
          <a:bodyPr anchor="b">
            <a:spAutoFit/>
          </a:bodyPr>
          <a:p>
            <a:pPr algn="ctr">
              <a:spcBef>
                <a:spcPct val="50000"/>
              </a:spcBef>
            </a:pPr>
            <a:r>
              <a:rPr lang="en-US" altLang="zh-CN" sz="2000" dirty="0">
                <a:latin typeface="华文新魏" panose="02010800040101010101" pitchFamily="2" charset="-122"/>
              </a:rPr>
              <a:t>d</a:t>
            </a:r>
            <a:endParaRPr lang="en-US" altLang="zh-CN" sz="2000" dirty="0">
              <a:latin typeface="华文新魏" panose="02010800040101010101" pitchFamily="2" charset="-122"/>
            </a:endParaRPr>
          </a:p>
        </p:txBody>
      </p:sp>
      <p:sp>
        <p:nvSpPr>
          <p:cNvPr id="71722" name="Text Box 45"/>
          <p:cNvSpPr txBox="1"/>
          <p:nvPr/>
        </p:nvSpPr>
        <p:spPr>
          <a:xfrm>
            <a:off x="7319963" y="5229225"/>
            <a:ext cx="287337" cy="396875"/>
          </a:xfrm>
          <a:prstGeom prst="rect">
            <a:avLst/>
          </a:prstGeom>
          <a:noFill/>
          <a:ln w="9525">
            <a:noFill/>
          </a:ln>
        </p:spPr>
        <p:txBody>
          <a:bodyPr anchor="b">
            <a:spAutoFit/>
          </a:bodyPr>
          <a:p>
            <a:pPr algn="ctr">
              <a:spcBef>
                <a:spcPct val="50000"/>
              </a:spcBef>
            </a:pPr>
            <a:r>
              <a:rPr lang="en-US" altLang="zh-CN" sz="2000" dirty="0">
                <a:latin typeface="华文新魏" panose="02010800040101010101" pitchFamily="2" charset="-122"/>
              </a:rPr>
              <a:t>d</a:t>
            </a:r>
            <a:endParaRPr lang="en-US" altLang="zh-CN" sz="2000" dirty="0">
              <a:latin typeface="华文新魏" panose="02010800040101010101" pitchFamily="2" charset="-122"/>
            </a:endParaRPr>
          </a:p>
        </p:txBody>
      </p:sp>
      <p:sp>
        <p:nvSpPr>
          <p:cNvPr id="71723" name="Text Box 46"/>
          <p:cNvSpPr txBox="1"/>
          <p:nvPr/>
        </p:nvSpPr>
        <p:spPr>
          <a:xfrm>
            <a:off x="8040688" y="5734050"/>
            <a:ext cx="287337" cy="396875"/>
          </a:xfrm>
          <a:prstGeom prst="rect">
            <a:avLst/>
          </a:prstGeom>
          <a:noFill/>
          <a:ln w="9525">
            <a:noFill/>
          </a:ln>
        </p:spPr>
        <p:txBody>
          <a:bodyPr anchor="b">
            <a:spAutoFit/>
          </a:bodyPr>
          <a:p>
            <a:pPr algn="ctr">
              <a:spcBef>
                <a:spcPct val="50000"/>
              </a:spcBef>
            </a:pPr>
            <a:r>
              <a:rPr lang="en-US" altLang="zh-CN" sz="2000" dirty="0">
                <a:latin typeface="华文新魏" panose="02010800040101010101" pitchFamily="2" charset="-122"/>
              </a:rPr>
              <a:t>B</a:t>
            </a:r>
            <a:endParaRPr lang="en-US" altLang="zh-CN" sz="2000" dirty="0">
              <a:latin typeface="华文新魏" panose="02010800040101010101" pitchFamily="2" charset="-122"/>
            </a:endParaRPr>
          </a:p>
        </p:txBody>
      </p:sp>
      <p:sp>
        <p:nvSpPr>
          <p:cNvPr id="71724" name="Text Box 47"/>
          <p:cNvSpPr txBox="1"/>
          <p:nvPr/>
        </p:nvSpPr>
        <p:spPr>
          <a:xfrm>
            <a:off x="1755775" y="203200"/>
            <a:ext cx="2324100" cy="2235200"/>
          </a:xfrm>
          <a:prstGeom prst="rect">
            <a:avLst/>
          </a:prstGeom>
          <a:solidFill>
            <a:schemeClr val="bg1"/>
          </a:solidFill>
          <a:ln w="9525" cap="flat" cmpd="sng">
            <a:solidFill>
              <a:schemeClr val="tx1"/>
            </a:solidFill>
            <a:prstDash val="solid"/>
            <a:miter/>
            <a:headEnd type="none" w="med" len="med"/>
            <a:tailEnd type="none" w="med" len="med"/>
          </a:ln>
        </p:spPr>
        <p:txBody>
          <a:bodyPr anchor="t">
            <a:spAutoFit/>
          </a:bodyPr>
          <a:p>
            <a:r>
              <a:rPr lang="en-US" altLang="zh-CN" sz="2000" dirty="0">
                <a:latin typeface="华文新魏" panose="02010800040101010101" pitchFamily="2" charset="-122"/>
              </a:rPr>
              <a:t> (0) S’</a:t>
            </a:r>
            <a:r>
              <a:rPr lang="en-US" altLang="zh-CN" sz="2000" dirty="0">
                <a:latin typeface="华文新魏" panose="02010800040101010101" pitchFamily="2" charset="-122"/>
                <a:sym typeface="Symbol" panose="05050102010706020507" pitchFamily="18" charset="2"/>
              </a:rPr>
              <a:t></a:t>
            </a:r>
            <a:r>
              <a:rPr lang="en-US" altLang="zh-CN" sz="2000" dirty="0">
                <a:latin typeface="华文新魏" panose="02010800040101010101" pitchFamily="2" charset="-122"/>
              </a:rPr>
              <a:t> S</a:t>
            </a:r>
            <a:br>
              <a:rPr lang="en-US" altLang="zh-CN" sz="2000" dirty="0">
                <a:latin typeface="华文新魏" panose="02010800040101010101" pitchFamily="2" charset="-122"/>
              </a:rPr>
            </a:br>
            <a:r>
              <a:rPr lang="en-US" altLang="zh-CN" sz="2000" dirty="0">
                <a:latin typeface="华文新魏" panose="02010800040101010101" pitchFamily="2" charset="-122"/>
              </a:rPr>
              <a:t> (1) S </a:t>
            </a:r>
            <a:r>
              <a:rPr lang="en-US" altLang="zh-CN" sz="2000" dirty="0">
                <a:latin typeface="华文新魏" panose="02010800040101010101" pitchFamily="2" charset="-122"/>
                <a:sym typeface="Symbol" panose="05050102010706020507" pitchFamily="18" charset="2"/>
              </a:rPr>
              <a:t> aA </a:t>
            </a:r>
            <a:br>
              <a:rPr lang="en-US" altLang="zh-CN" sz="2000" dirty="0">
                <a:latin typeface="华文新魏" panose="02010800040101010101" pitchFamily="2" charset="-122"/>
                <a:sym typeface="Symbol" panose="05050102010706020507" pitchFamily="18" charset="2"/>
              </a:rPr>
            </a:br>
            <a:r>
              <a:rPr lang="en-US" altLang="zh-CN" sz="2000" dirty="0">
                <a:latin typeface="华文新魏" panose="02010800040101010101" pitchFamily="2" charset="-122"/>
                <a:sym typeface="Symbol" panose="05050102010706020507" pitchFamily="18" charset="2"/>
              </a:rPr>
              <a:t> (2) S</a:t>
            </a:r>
            <a:r>
              <a:rPr lang="en-US" altLang="zh-CN" sz="2000" dirty="0">
                <a:latin typeface="华文新魏" panose="02010800040101010101" pitchFamily="2" charset="-122"/>
              </a:rPr>
              <a:t> </a:t>
            </a:r>
            <a:r>
              <a:rPr lang="en-US" altLang="zh-CN" sz="2000" dirty="0">
                <a:latin typeface="华文新魏" panose="02010800040101010101" pitchFamily="2" charset="-122"/>
                <a:sym typeface="Symbol" panose="05050102010706020507" pitchFamily="18" charset="2"/>
              </a:rPr>
              <a:t> bB</a:t>
            </a:r>
            <a:br>
              <a:rPr lang="en-US" altLang="zh-CN" sz="2000" dirty="0">
                <a:latin typeface="华文新魏" panose="02010800040101010101" pitchFamily="2" charset="-122"/>
                <a:sym typeface="Symbol" panose="05050102010706020507" pitchFamily="18" charset="2"/>
              </a:rPr>
            </a:br>
            <a:r>
              <a:rPr lang="en-US" altLang="zh-CN" sz="2000" dirty="0">
                <a:latin typeface="华文新魏" panose="02010800040101010101" pitchFamily="2" charset="-122"/>
                <a:sym typeface="Symbol" panose="05050102010706020507" pitchFamily="18" charset="2"/>
              </a:rPr>
              <a:t> (3) A  cA </a:t>
            </a:r>
            <a:br>
              <a:rPr lang="en-US" altLang="zh-CN" sz="2000" dirty="0">
                <a:latin typeface="华文新魏" panose="02010800040101010101" pitchFamily="2" charset="-122"/>
                <a:sym typeface="Symbol" panose="05050102010706020507" pitchFamily="18" charset="2"/>
              </a:rPr>
            </a:br>
            <a:r>
              <a:rPr lang="en-US" altLang="zh-CN" sz="2000" dirty="0">
                <a:latin typeface="华文新魏" panose="02010800040101010101" pitchFamily="2" charset="-122"/>
                <a:sym typeface="Symbol" panose="05050102010706020507" pitchFamily="18" charset="2"/>
              </a:rPr>
              <a:t> (4) A  d </a:t>
            </a:r>
            <a:br>
              <a:rPr lang="en-US" altLang="zh-CN" sz="2000" dirty="0">
                <a:latin typeface="华文新魏" panose="02010800040101010101" pitchFamily="2" charset="-122"/>
                <a:sym typeface="Symbol" panose="05050102010706020507" pitchFamily="18" charset="2"/>
              </a:rPr>
            </a:br>
            <a:r>
              <a:rPr lang="en-US" altLang="zh-CN" sz="2000" dirty="0">
                <a:latin typeface="华文新魏" panose="02010800040101010101" pitchFamily="2" charset="-122"/>
                <a:sym typeface="Symbol" panose="05050102010706020507" pitchFamily="18" charset="2"/>
              </a:rPr>
              <a:t> (5) B  cB</a:t>
            </a:r>
            <a:endParaRPr lang="en-US" altLang="zh-CN" sz="2000" dirty="0">
              <a:latin typeface="华文新魏" panose="02010800040101010101" pitchFamily="2" charset="-122"/>
              <a:sym typeface="Symbol" panose="05050102010706020507" pitchFamily="18" charset="2"/>
            </a:endParaRPr>
          </a:p>
          <a:p>
            <a:r>
              <a:rPr lang="en-US" altLang="zh-CN" sz="2000" dirty="0">
                <a:latin typeface="华文新魏" panose="02010800040101010101" pitchFamily="2" charset="-122"/>
                <a:sym typeface="Symbol" panose="05050102010706020507" pitchFamily="18" charset="2"/>
              </a:rPr>
              <a:t> (6) B  d </a:t>
            </a:r>
            <a:endParaRPr lang="en-US" altLang="zh-CN" sz="2000" dirty="0">
              <a:latin typeface="华文新魏" panose="0201080004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graphicFrame>
        <p:nvGraphicFramePr>
          <p:cNvPr id="3" name="Group 152"/>
          <p:cNvGraphicFramePr>
            <a:graphicFrameLocks noGrp="1"/>
          </p:cNvGraphicFramePr>
          <p:nvPr>
            <p:custDataLst>
              <p:tags r:id="rId1"/>
            </p:custDataLst>
          </p:nvPr>
        </p:nvGraphicFramePr>
        <p:xfrm>
          <a:off x="5211763" y="1213803"/>
          <a:ext cx="6408737" cy="5090160"/>
        </p:xfrm>
        <a:graphic>
          <a:graphicData uri="http://schemas.openxmlformats.org/drawingml/2006/table">
            <a:tbl>
              <a:tblPr/>
              <a:tblGrid>
                <a:gridCol w="641350"/>
                <a:gridCol w="806450"/>
                <a:gridCol w="825500"/>
                <a:gridCol w="827087"/>
                <a:gridCol w="746125"/>
                <a:gridCol w="639763"/>
                <a:gridCol w="625475"/>
                <a:gridCol w="655637"/>
                <a:gridCol w="641350"/>
              </a:tblGrid>
              <a:tr h="325755">
                <a:tc rowSpan="2">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5">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400" b="1" i="0" u="none" strike="noStrike" cap="none" normalizeH="0" baseline="0" smtClean="0">
                          <a:ln>
                            <a:noFill/>
                          </a:ln>
                          <a:solidFill>
                            <a:schemeClr val="tx1"/>
                          </a:solidFill>
                          <a:effectLst/>
                          <a:latin typeface="Tahoma" panose="020B0604030504040204" charset="0"/>
                          <a:ea typeface="宋体" panose="02010600030101010101" pitchFamily="2" charset="-122"/>
                        </a:rPr>
                        <a:t>action</a:t>
                      </a:r>
                      <a:endParaRPr kumimoji="1" lang="en-US" altLang="zh-CN" sz="14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c hMerge="1">
                  <a:tcPr/>
                </a:tc>
                <a:tc hMerge="1">
                  <a:tcPr/>
                </a:tc>
                <a:tc gridSpan="3">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400" b="1" i="0" u="none" strike="noStrike" cap="none" normalizeH="0" baseline="0" smtClean="0">
                          <a:ln>
                            <a:noFill/>
                          </a:ln>
                          <a:solidFill>
                            <a:schemeClr val="tx1"/>
                          </a:solidFill>
                          <a:effectLst/>
                          <a:latin typeface="Tahoma" panose="020B0604030504040204" charset="0"/>
                          <a:ea typeface="宋体" panose="02010600030101010101" pitchFamily="2" charset="-122"/>
                        </a:rPr>
                        <a:t>goto</a:t>
                      </a:r>
                      <a:endParaRPr kumimoji="1" lang="en-US" altLang="zh-CN" sz="14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r>
              <a:tr h="365760">
                <a:tc vMerge="1">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a</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b</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c</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d</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S</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A</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B</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0</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S2</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S3</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1</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1</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acc</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60">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2</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S4</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S10</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6</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3</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S5</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S11</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7</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60">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4</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S4</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S10</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8</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5</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S5</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S11</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9</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6</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R1</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R1</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R1</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R1</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R1</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60">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7</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R2</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R2</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R2</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R2</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R2</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8</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R3</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R3</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R3</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R3</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R3</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9</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R5</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R5</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R5</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R5</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R5</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60">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10</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R4</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R4</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R4</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R4</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R4</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11</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R6</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R6</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R6</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R6</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R6</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2852" name="Text Box 148"/>
          <p:cNvSpPr txBox="1"/>
          <p:nvPr/>
        </p:nvSpPr>
        <p:spPr>
          <a:xfrm>
            <a:off x="7603490" y="762000"/>
            <a:ext cx="2924810" cy="460375"/>
          </a:xfrm>
          <a:prstGeom prst="rect">
            <a:avLst/>
          </a:prstGeom>
          <a:noFill/>
          <a:ln w="9525">
            <a:noFill/>
          </a:ln>
        </p:spPr>
        <p:txBody>
          <a:bodyPr wrap="square" anchor="t">
            <a:spAutoFit/>
          </a:bodyPr>
          <a:p>
            <a:pPr lvl="1" indent="0" algn="l" rtl="0" eaLnBrk="1" fontAlgn="base" hangingPunct="1">
              <a:spcBef>
                <a:spcPct val="20000"/>
              </a:spcBef>
              <a:spcAft>
                <a:spcPct val="0"/>
              </a:spcAft>
              <a:buClr>
                <a:schemeClr val="hlink"/>
              </a:buClr>
              <a:buNone/>
            </a:pPr>
            <a:r>
              <a:rPr lang="en-US" altLang="zh-CN" sz="2400" dirty="0">
                <a:solidFill>
                  <a:schemeClr val="tx1"/>
                </a:solidFill>
                <a:latin typeface="Times New Roman" panose="02020603050405020304" charset="0"/>
              </a:rPr>
              <a:t>LR</a:t>
            </a:r>
            <a:r>
              <a:rPr lang="zh-CN" altLang="en-US" sz="2400" dirty="0">
                <a:solidFill>
                  <a:schemeClr val="tx1"/>
                </a:solidFill>
                <a:latin typeface="Times New Roman" panose="02020603050405020304" charset="0"/>
              </a:rPr>
              <a:t>（</a:t>
            </a:r>
            <a:r>
              <a:rPr lang="en-US" altLang="zh-CN" sz="2400" dirty="0">
                <a:solidFill>
                  <a:schemeClr val="tx1"/>
                </a:solidFill>
                <a:latin typeface="Times New Roman" panose="02020603050405020304" charset="0"/>
              </a:rPr>
              <a:t>0</a:t>
            </a:r>
            <a:r>
              <a:rPr lang="zh-CN" altLang="en-US" sz="2400" dirty="0">
                <a:solidFill>
                  <a:schemeClr val="tx1"/>
                </a:solidFill>
                <a:latin typeface="Times New Roman" panose="02020603050405020304" charset="0"/>
              </a:rPr>
              <a:t>）分析表</a:t>
            </a:r>
            <a:endParaRPr lang="zh-CN" altLang="en-US" sz="2400" dirty="0">
              <a:solidFill>
                <a:schemeClr val="tx1"/>
              </a:solidFill>
              <a:latin typeface="Times New Roman" panose="02020603050405020304" charset="0"/>
            </a:endParaRPr>
          </a:p>
        </p:txBody>
      </p:sp>
      <p:pic>
        <p:nvPicPr>
          <p:cNvPr id="7" name="图片 6"/>
          <p:cNvPicPr>
            <a:picLocks noChangeAspect="1"/>
          </p:cNvPicPr>
          <p:nvPr/>
        </p:nvPicPr>
        <p:blipFill>
          <a:blip r:embed="rId2"/>
          <a:stretch>
            <a:fillRect/>
          </a:stretch>
        </p:blipFill>
        <p:spPr>
          <a:xfrm>
            <a:off x="69215" y="2687320"/>
            <a:ext cx="4594860" cy="3648710"/>
          </a:xfrm>
          <a:prstGeom prst="rect">
            <a:avLst/>
          </a:prstGeom>
        </p:spPr>
      </p:pic>
      <p:sp>
        <p:nvSpPr>
          <p:cNvPr id="71724" name="Text Box 47"/>
          <p:cNvSpPr txBox="1"/>
          <p:nvPr/>
        </p:nvSpPr>
        <p:spPr>
          <a:xfrm>
            <a:off x="1015365" y="60960"/>
            <a:ext cx="2324100" cy="2235200"/>
          </a:xfrm>
          <a:prstGeom prst="rect">
            <a:avLst/>
          </a:prstGeom>
          <a:solidFill>
            <a:schemeClr val="bg1"/>
          </a:solidFill>
          <a:ln w="9525" cap="flat" cmpd="sng">
            <a:solidFill>
              <a:schemeClr val="tx1"/>
            </a:solidFill>
            <a:prstDash val="solid"/>
            <a:miter/>
            <a:headEnd type="none" w="med" len="med"/>
            <a:tailEnd type="none" w="med" len="med"/>
          </a:ln>
        </p:spPr>
        <p:txBody>
          <a:bodyPr anchor="t">
            <a:spAutoFit/>
          </a:bodyPr>
          <a:p>
            <a:r>
              <a:rPr lang="en-US" altLang="zh-CN" sz="2000" dirty="0">
                <a:latin typeface="华文新魏" panose="02010800040101010101" pitchFamily="2" charset="-122"/>
              </a:rPr>
              <a:t> (0) S’</a:t>
            </a:r>
            <a:r>
              <a:rPr lang="en-US" altLang="zh-CN" sz="2000" dirty="0">
                <a:latin typeface="华文新魏" panose="02010800040101010101" pitchFamily="2" charset="-122"/>
                <a:sym typeface="Symbol" panose="05050102010706020507" pitchFamily="18" charset="2"/>
              </a:rPr>
              <a:t></a:t>
            </a:r>
            <a:r>
              <a:rPr lang="en-US" altLang="zh-CN" sz="2000" dirty="0">
                <a:latin typeface="华文新魏" panose="02010800040101010101" pitchFamily="2" charset="-122"/>
              </a:rPr>
              <a:t> S</a:t>
            </a:r>
            <a:br>
              <a:rPr lang="en-US" altLang="zh-CN" sz="2000" dirty="0">
                <a:latin typeface="华文新魏" panose="02010800040101010101" pitchFamily="2" charset="-122"/>
              </a:rPr>
            </a:br>
            <a:r>
              <a:rPr lang="en-US" altLang="zh-CN" sz="2000" dirty="0">
                <a:latin typeface="华文新魏" panose="02010800040101010101" pitchFamily="2" charset="-122"/>
              </a:rPr>
              <a:t> (1) S </a:t>
            </a:r>
            <a:r>
              <a:rPr lang="en-US" altLang="zh-CN" sz="2000" dirty="0">
                <a:latin typeface="华文新魏" panose="02010800040101010101" pitchFamily="2" charset="-122"/>
                <a:sym typeface="Symbol" panose="05050102010706020507" pitchFamily="18" charset="2"/>
              </a:rPr>
              <a:t> aA </a:t>
            </a:r>
            <a:br>
              <a:rPr lang="en-US" altLang="zh-CN" sz="2000" dirty="0">
                <a:latin typeface="华文新魏" panose="02010800040101010101" pitchFamily="2" charset="-122"/>
                <a:sym typeface="Symbol" panose="05050102010706020507" pitchFamily="18" charset="2"/>
              </a:rPr>
            </a:br>
            <a:r>
              <a:rPr lang="en-US" altLang="zh-CN" sz="2000" dirty="0">
                <a:latin typeface="华文新魏" panose="02010800040101010101" pitchFamily="2" charset="-122"/>
                <a:sym typeface="Symbol" panose="05050102010706020507" pitchFamily="18" charset="2"/>
              </a:rPr>
              <a:t> (2) S</a:t>
            </a:r>
            <a:r>
              <a:rPr lang="en-US" altLang="zh-CN" sz="2000" dirty="0">
                <a:latin typeface="华文新魏" panose="02010800040101010101" pitchFamily="2" charset="-122"/>
              </a:rPr>
              <a:t> </a:t>
            </a:r>
            <a:r>
              <a:rPr lang="en-US" altLang="zh-CN" sz="2000" dirty="0">
                <a:latin typeface="华文新魏" panose="02010800040101010101" pitchFamily="2" charset="-122"/>
                <a:sym typeface="Symbol" panose="05050102010706020507" pitchFamily="18" charset="2"/>
              </a:rPr>
              <a:t> bB</a:t>
            </a:r>
            <a:br>
              <a:rPr lang="en-US" altLang="zh-CN" sz="2000" dirty="0">
                <a:latin typeface="华文新魏" panose="02010800040101010101" pitchFamily="2" charset="-122"/>
                <a:sym typeface="Symbol" panose="05050102010706020507" pitchFamily="18" charset="2"/>
              </a:rPr>
            </a:br>
            <a:r>
              <a:rPr lang="en-US" altLang="zh-CN" sz="2000" dirty="0">
                <a:latin typeface="华文新魏" panose="02010800040101010101" pitchFamily="2" charset="-122"/>
                <a:sym typeface="Symbol" panose="05050102010706020507" pitchFamily="18" charset="2"/>
              </a:rPr>
              <a:t> (3) A  cA </a:t>
            </a:r>
            <a:br>
              <a:rPr lang="en-US" altLang="zh-CN" sz="2000" dirty="0">
                <a:latin typeface="华文新魏" panose="02010800040101010101" pitchFamily="2" charset="-122"/>
                <a:sym typeface="Symbol" panose="05050102010706020507" pitchFamily="18" charset="2"/>
              </a:rPr>
            </a:br>
            <a:r>
              <a:rPr lang="en-US" altLang="zh-CN" sz="2000" dirty="0">
                <a:latin typeface="华文新魏" panose="02010800040101010101" pitchFamily="2" charset="-122"/>
                <a:sym typeface="Symbol" panose="05050102010706020507" pitchFamily="18" charset="2"/>
              </a:rPr>
              <a:t> (4) A  d </a:t>
            </a:r>
            <a:br>
              <a:rPr lang="en-US" altLang="zh-CN" sz="2000" dirty="0">
                <a:latin typeface="华文新魏" panose="02010800040101010101" pitchFamily="2" charset="-122"/>
                <a:sym typeface="Symbol" panose="05050102010706020507" pitchFamily="18" charset="2"/>
              </a:rPr>
            </a:br>
            <a:r>
              <a:rPr lang="en-US" altLang="zh-CN" sz="2000" dirty="0">
                <a:latin typeface="华文新魏" panose="02010800040101010101" pitchFamily="2" charset="-122"/>
                <a:sym typeface="Symbol" panose="05050102010706020507" pitchFamily="18" charset="2"/>
              </a:rPr>
              <a:t> (5) B  cB</a:t>
            </a:r>
            <a:endParaRPr lang="en-US" altLang="zh-CN" sz="2000" dirty="0">
              <a:latin typeface="华文新魏" panose="02010800040101010101" pitchFamily="2" charset="-122"/>
              <a:sym typeface="Symbol" panose="05050102010706020507" pitchFamily="18" charset="2"/>
            </a:endParaRPr>
          </a:p>
          <a:p>
            <a:r>
              <a:rPr lang="en-US" altLang="zh-CN" sz="2000" dirty="0">
                <a:latin typeface="华文新魏" panose="02010800040101010101" pitchFamily="2" charset="-122"/>
                <a:sym typeface="Symbol" panose="05050102010706020507" pitchFamily="18" charset="2"/>
              </a:rPr>
              <a:t> (6) B  d </a:t>
            </a:r>
            <a:endParaRPr lang="en-US" altLang="zh-CN" sz="2000" dirty="0">
              <a:latin typeface="华文新魏" panose="02010800040101010101" pitchFamily="2" charset="-122"/>
              <a:sym typeface="Symbol" panose="05050102010706020507" pitchFamily="18" charset="2"/>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graphicFrame>
        <p:nvGraphicFramePr>
          <p:cNvPr id="7" name="Group 92"/>
          <p:cNvGraphicFramePr>
            <a:graphicFrameLocks noGrp="1"/>
          </p:cNvGraphicFramePr>
          <p:nvPr>
            <p:custDataLst>
              <p:tags r:id="rId1"/>
            </p:custDataLst>
          </p:nvPr>
        </p:nvGraphicFramePr>
        <p:xfrm>
          <a:off x="4772025" y="1781175"/>
          <a:ext cx="7200900" cy="4572000"/>
        </p:xfrm>
        <a:graphic>
          <a:graphicData uri="http://schemas.openxmlformats.org/drawingml/2006/table">
            <a:tbl>
              <a:tblPr/>
              <a:tblGrid>
                <a:gridCol w="1227138"/>
                <a:gridCol w="1941512"/>
                <a:gridCol w="1511300"/>
                <a:gridCol w="1439863"/>
                <a:gridCol w="1081087"/>
              </a:tblGrid>
              <a:tr h="457200">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0" i="0" u="none" strike="noStrike" cap="none" normalizeH="0" baseline="0" smtClean="0">
                          <a:ln>
                            <a:noFill/>
                          </a:ln>
                          <a:solidFill>
                            <a:schemeClr val="tx1"/>
                          </a:solidFill>
                          <a:effectLst/>
                          <a:latin typeface="Tahoma" panose="020B0604030504040204" charset="0"/>
                          <a:ea typeface="宋体" panose="02010600030101010101" pitchFamily="2" charset="-122"/>
                        </a:rPr>
                        <a:t>步骤</a:t>
                      </a:r>
                      <a:endParaRPr kumimoji="1" lang="zh-CN" altLang="en-US"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0" i="0" u="none" strike="noStrike" cap="none" normalizeH="0" baseline="0" smtClean="0">
                          <a:ln>
                            <a:noFill/>
                          </a:ln>
                          <a:solidFill>
                            <a:schemeClr val="tx1"/>
                          </a:solidFill>
                          <a:effectLst/>
                          <a:latin typeface="Tahoma" panose="020B0604030504040204" charset="0"/>
                          <a:ea typeface="宋体" panose="02010600030101010101" pitchFamily="2" charset="-122"/>
                        </a:rPr>
                        <a:t>栈</a:t>
                      </a:r>
                      <a:endParaRPr kumimoji="1" lang="zh-CN" altLang="en-US"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400" b="0" i="0" u="none" strike="noStrike" cap="none" normalizeH="0" baseline="0" smtClean="0">
                          <a:ln>
                            <a:noFill/>
                          </a:ln>
                          <a:solidFill>
                            <a:schemeClr val="tx1"/>
                          </a:solidFill>
                          <a:effectLst/>
                          <a:latin typeface="Tahoma" panose="020B0604030504040204" charset="0"/>
                          <a:ea typeface="宋体" panose="02010600030101010101" pitchFamily="2" charset="-122"/>
                        </a:rPr>
                        <a:t>输入串</a:t>
                      </a:r>
                      <a:endParaRPr kumimoji="1" lang="zh-CN" altLang="en-US"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action</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goto</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1</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0</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accd$</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S2</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4500">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2</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0a2</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ccd$</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S4</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088">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3</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0a2c4</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cd$</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S4</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4</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0a2c4c4</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d$</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S10</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088">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5</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0a2c4c4d10</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R4</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8</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088">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6</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0a2c4c4A8</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R3</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8</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088">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7</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0a2c4A8</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R3</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6</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675">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8</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0a2A6</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R1</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1</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088">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9</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0S1</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Acc</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eaLnBrk="0" hangingPunct="0">
                        <a:spcBef>
                          <a:spcPct val="20000"/>
                        </a:spcBef>
                        <a:defRPr sz="28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defRPr sz="24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defRPr sz="20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defRPr>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defRPr>
                          <a:solidFill>
                            <a:schemeClr val="tx1"/>
                          </a:solidFill>
                          <a:latin typeface="华文新魏" panose="02010800040101010101" pitchFamily="2" charset="-122"/>
                          <a:ea typeface="华文新魏" panose="0201080004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3798" name="Text Box 91"/>
          <p:cNvSpPr txBox="1"/>
          <p:nvPr/>
        </p:nvSpPr>
        <p:spPr>
          <a:xfrm>
            <a:off x="1154113" y="44450"/>
            <a:ext cx="2324100" cy="2235200"/>
          </a:xfrm>
          <a:prstGeom prst="rect">
            <a:avLst/>
          </a:prstGeom>
          <a:solidFill>
            <a:schemeClr val="bg1"/>
          </a:solidFill>
          <a:ln w="9525" cap="flat" cmpd="sng">
            <a:solidFill>
              <a:schemeClr val="tx1"/>
            </a:solidFill>
            <a:prstDash val="solid"/>
            <a:miter/>
            <a:headEnd type="none" w="med" len="med"/>
            <a:tailEnd type="none" w="med" len="med"/>
          </a:ln>
        </p:spPr>
        <p:txBody>
          <a:bodyPr anchor="t">
            <a:spAutoFit/>
          </a:bodyPr>
          <a:p>
            <a:r>
              <a:rPr lang="en-US" altLang="zh-CN" sz="2000" dirty="0">
                <a:latin typeface="华文新魏" panose="02010800040101010101" pitchFamily="2" charset="-122"/>
              </a:rPr>
              <a:t> (0) S’</a:t>
            </a:r>
            <a:r>
              <a:rPr lang="en-US" altLang="zh-CN" sz="2000" dirty="0">
                <a:latin typeface="华文新魏" panose="02010800040101010101" pitchFamily="2" charset="-122"/>
                <a:sym typeface="Symbol" panose="05050102010706020507" pitchFamily="18" charset="2"/>
              </a:rPr>
              <a:t></a:t>
            </a:r>
            <a:r>
              <a:rPr lang="en-US" altLang="zh-CN" sz="2000" dirty="0">
                <a:latin typeface="华文新魏" panose="02010800040101010101" pitchFamily="2" charset="-122"/>
              </a:rPr>
              <a:t> S</a:t>
            </a:r>
            <a:br>
              <a:rPr lang="en-US" altLang="zh-CN" sz="2000" dirty="0">
                <a:latin typeface="华文新魏" panose="02010800040101010101" pitchFamily="2" charset="-122"/>
              </a:rPr>
            </a:br>
            <a:r>
              <a:rPr lang="en-US" altLang="zh-CN" sz="2000" dirty="0">
                <a:latin typeface="华文新魏" panose="02010800040101010101" pitchFamily="2" charset="-122"/>
              </a:rPr>
              <a:t> (1) S </a:t>
            </a:r>
            <a:r>
              <a:rPr lang="en-US" altLang="zh-CN" sz="2000" dirty="0">
                <a:latin typeface="华文新魏" panose="02010800040101010101" pitchFamily="2" charset="-122"/>
                <a:sym typeface="Symbol" panose="05050102010706020507" pitchFamily="18" charset="2"/>
              </a:rPr>
              <a:t> aA </a:t>
            </a:r>
            <a:br>
              <a:rPr lang="en-US" altLang="zh-CN" sz="2000" dirty="0">
                <a:latin typeface="华文新魏" panose="02010800040101010101" pitchFamily="2" charset="-122"/>
                <a:sym typeface="Symbol" panose="05050102010706020507" pitchFamily="18" charset="2"/>
              </a:rPr>
            </a:br>
            <a:r>
              <a:rPr lang="en-US" altLang="zh-CN" sz="2000" dirty="0">
                <a:latin typeface="华文新魏" panose="02010800040101010101" pitchFamily="2" charset="-122"/>
                <a:sym typeface="Symbol" panose="05050102010706020507" pitchFamily="18" charset="2"/>
              </a:rPr>
              <a:t> (2) S</a:t>
            </a:r>
            <a:r>
              <a:rPr lang="en-US" altLang="zh-CN" sz="2000" dirty="0">
                <a:latin typeface="华文新魏" panose="02010800040101010101" pitchFamily="2" charset="-122"/>
              </a:rPr>
              <a:t> </a:t>
            </a:r>
            <a:r>
              <a:rPr lang="en-US" altLang="zh-CN" sz="2000" dirty="0">
                <a:latin typeface="华文新魏" panose="02010800040101010101" pitchFamily="2" charset="-122"/>
                <a:sym typeface="Symbol" panose="05050102010706020507" pitchFamily="18" charset="2"/>
              </a:rPr>
              <a:t> bB</a:t>
            </a:r>
            <a:br>
              <a:rPr lang="en-US" altLang="zh-CN" sz="2000" dirty="0">
                <a:latin typeface="华文新魏" panose="02010800040101010101" pitchFamily="2" charset="-122"/>
                <a:sym typeface="Symbol" panose="05050102010706020507" pitchFamily="18" charset="2"/>
              </a:rPr>
            </a:br>
            <a:r>
              <a:rPr lang="en-US" altLang="zh-CN" sz="2000" dirty="0">
                <a:latin typeface="华文新魏" panose="02010800040101010101" pitchFamily="2" charset="-122"/>
                <a:sym typeface="Symbol" panose="05050102010706020507" pitchFamily="18" charset="2"/>
              </a:rPr>
              <a:t> (3) A  cA </a:t>
            </a:r>
            <a:br>
              <a:rPr lang="en-US" altLang="zh-CN" sz="2000" dirty="0">
                <a:latin typeface="华文新魏" panose="02010800040101010101" pitchFamily="2" charset="-122"/>
                <a:sym typeface="Symbol" panose="05050102010706020507" pitchFamily="18" charset="2"/>
              </a:rPr>
            </a:br>
            <a:r>
              <a:rPr lang="en-US" altLang="zh-CN" sz="2000" dirty="0">
                <a:latin typeface="华文新魏" panose="02010800040101010101" pitchFamily="2" charset="-122"/>
                <a:sym typeface="Symbol" panose="05050102010706020507" pitchFamily="18" charset="2"/>
              </a:rPr>
              <a:t> (4) A  d </a:t>
            </a:r>
            <a:br>
              <a:rPr lang="en-US" altLang="zh-CN" sz="2000" dirty="0">
                <a:latin typeface="华文新魏" panose="02010800040101010101" pitchFamily="2" charset="-122"/>
                <a:sym typeface="Symbol" panose="05050102010706020507" pitchFamily="18" charset="2"/>
              </a:rPr>
            </a:br>
            <a:r>
              <a:rPr lang="en-US" altLang="zh-CN" sz="2000" dirty="0">
                <a:latin typeface="华文新魏" panose="02010800040101010101" pitchFamily="2" charset="-122"/>
                <a:sym typeface="Symbol" panose="05050102010706020507" pitchFamily="18" charset="2"/>
              </a:rPr>
              <a:t> (5) B  cB</a:t>
            </a:r>
            <a:endParaRPr lang="en-US" altLang="zh-CN" sz="2000" dirty="0">
              <a:latin typeface="华文新魏" panose="02010800040101010101" pitchFamily="2" charset="-122"/>
              <a:sym typeface="Symbol" panose="05050102010706020507" pitchFamily="18" charset="2"/>
            </a:endParaRPr>
          </a:p>
          <a:p>
            <a:r>
              <a:rPr lang="en-US" altLang="zh-CN" sz="2000" dirty="0">
                <a:latin typeface="华文新魏" panose="02010800040101010101" pitchFamily="2" charset="-122"/>
                <a:sym typeface="Symbol" panose="05050102010706020507" pitchFamily="18" charset="2"/>
              </a:rPr>
              <a:t> (6) B  d </a:t>
            </a:r>
            <a:endParaRPr lang="en-US" altLang="zh-CN" sz="2000" dirty="0">
              <a:latin typeface="华文新魏" panose="02010800040101010101" pitchFamily="2" charset="-122"/>
              <a:sym typeface="Symbol" panose="05050102010706020507" pitchFamily="18" charset="2"/>
            </a:endParaRPr>
          </a:p>
        </p:txBody>
      </p:sp>
      <p:sp>
        <p:nvSpPr>
          <p:cNvPr id="73799" name="Rectangle 3"/>
          <p:cNvSpPr/>
          <p:nvPr/>
        </p:nvSpPr>
        <p:spPr>
          <a:xfrm>
            <a:off x="4953000" y="261938"/>
            <a:ext cx="6248400" cy="576262"/>
          </a:xfrm>
          <a:prstGeom prst="rect">
            <a:avLst/>
          </a:prstGeom>
          <a:solidFill>
            <a:schemeClr val="bg1"/>
          </a:solidFill>
          <a:ln w="9525">
            <a:noFill/>
          </a:ln>
        </p:spPr>
        <p:txBody>
          <a:bodyPr anchor="t"/>
          <a:p>
            <a:pPr lvl="1" indent="0" algn="l" rtl="0" eaLnBrk="1" fontAlgn="base" hangingPunct="1">
              <a:spcBef>
                <a:spcPct val="20000"/>
              </a:spcBef>
              <a:spcAft>
                <a:spcPct val="0"/>
              </a:spcAft>
              <a:buClr>
                <a:schemeClr val="hlink"/>
              </a:buClr>
              <a:buSzPct val="55000"/>
              <a:buNone/>
            </a:pPr>
            <a:r>
              <a:rPr lang="zh-CN" altLang="en-US" sz="2400" dirty="0">
                <a:solidFill>
                  <a:schemeClr val="tx2"/>
                </a:solidFill>
                <a:latin typeface="Tahoma" panose="020B0604030504040204" charset="0"/>
              </a:rPr>
              <a:t>有了分析表可以分析句子：</a:t>
            </a:r>
            <a:endParaRPr lang="zh-CN" altLang="en-US" sz="2400" dirty="0">
              <a:solidFill>
                <a:schemeClr val="tx2"/>
              </a:solidFill>
              <a:latin typeface="Tahoma" panose="020B0604030504040204" charset="0"/>
            </a:endParaRPr>
          </a:p>
        </p:txBody>
      </p:sp>
      <p:sp>
        <p:nvSpPr>
          <p:cNvPr id="10" name="Rectangle 19"/>
          <p:cNvSpPr txBox="1">
            <a:spLocks noChangeArrowheads="1"/>
          </p:cNvSpPr>
          <p:nvPr/>
        </p:nvSpPr>
        <p:spPr bwMode="auto">
          <a:xfrm>
            <a:off x="4772025" y="1143000"/>
            <a:ext cx="6248400" cy="612775"/>
          </a:xfrm>
          <a:prstGeom prst="rect">
            <a:avLst/>
          </a:prstGeom>
          <a:noFill/>
          <a:ln w="9525">
            <a:noFill/>
            <a:miter lim="800000"/>
          </a:ln>
        </p:spPr>
        <p:txBody>
          <a:bodyPr/>
          <a:lstStyle/>
          <a:p>
            <a:pPr marL="742950" marR="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None/>
              <a:defRPr/>
            </a:pPr>
            <a:r>
              <a:rPr kumimoji="0" lang="en-US" altLang="zh-CN" sz="2400" b="0" i="0" u="none" strike="noStrike" kern="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cs typeface="+mn-cs"/>
              </a:rPr>
              <a:t>accd</a:t>
            </a:r>
            <a:r>
              <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Euclid Symbol" pitchFamily="18" charset="2"/>
              </a:rPr>
              <a:t></a:t>
            </a:r>
            <a:r>
              <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a:t>
            </a:r>
            <a:r>
              <a:rPr kumimoji="0" lang="en-US" altLang="zh-CN" sz="2400" b="0" i="0" u="none" strike="noStrike" kern="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cs typeface="+mn-cs"/>
              </a:rPr>
              <a:t>accA</a:t>
            </a:r>
            <a:r>
              <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Euclid Symbol" pitchFamily="18" charset="2"/>
              </a:rPr>
              <a:t></a:t>
            </a:r>
            <a:r>
              <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a:t>
            </a:r>
            <a:r>
              <a:rPr kumimoji="0" lang="en-US" altLang="zh-CN" sz="2400" b="0" i="0" u="none" strike="noStrike" kern="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cs typeface="+mn-cs"/>
              </a:rPr>
              <a:t>acA</a:t>
            </a:r>
            <a:r>
              <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Euclid Symbol" pitchFamily="18" charset="2"/>
              </a:rPr>
              <a:t></a:t>
            </a:r>
            <a:r>
              <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a:t>
            </a:r>
            <a:r>
              <a:rPr kumimoji="0" lang="en-US" altLang="zh-CN" sz="2400" b="0" i="0" u="none" strike="noStrike" kern="0" cap="none" spc="0" normalizeH="0" baseline="0" noProof="0" dirty="0" err="1">
                <a:ln>
                  <a:noFill/>
                </a:ln>
                <a:solidFill>
                  <a:schemeClr val="tx1"/>
                </a:solidFill>
                <a:effectLst/>
                <a:uLnTx/>
                <a:uFillTx/>
                <a:latin typeface="华文新魏" panose="02010800040101010101" pitchFamily="2" charset="-122"/>
                <a:ea typeface="华文新魏" panose="02010800040101010101" pitchFamily="2" charset="-122"/>
                <a:cs typeface="+mn-cs"/>
              </a:rPr>
              <a:t>aA</a:t>
            </a:r>
            <a:r>
              <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Euclid Symbol" pitchFamily="18" charset="2"/>
              </a:rPr>
              <a:t></a:t>
            </a:r>
            <a:r>
              <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S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sym typeface="Euclid Symbol" pitchFamily="18" charset="2"/>
              </a:rPr>
              <a:t></a:t>
            </a:r>
            <a:r>
              <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 S</a:t>
            </a:r>
            <a:r>
              <a:rPr kumimoji="0" lang="en-US" altLang="zh-CN" sz="2400" b="0" i="0" u="none" strike="noStrike" kern="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mn-cs"/>
              </a:rPr>
              <a:t>’</a:t>
            </a:r>
            <a:endParaRPr kumimoji="0" lang="en-US" altLang="zh-CN" sz="24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pic>
        <p:nvPicPr>
          <p:cNvPr id="2" name="图片 1"/>
          <p:cNvPicPr>
            <a:picLocks noChangeAspect="1"/>
          </p:cNvPicPr>
          <p:nvPr/>
        </p:nvPicPr>
        <p:blipFill>
          <a:blip r:embed="rId2"/>
          <a:stretch>
            <a:fillRect/>
          </a:stretch>
        </p:blipFill>
        <p:spPr>
          <a:xfrm>
            <a:off x="257810" y="2754630"/>
            <a:ext cx="4231640" cy="3366135"/>
          </a:xfrm>
          <a:prstGeom prst="rect">
            <a:avLst/>
          </a:prstGeom>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自底向上分析方法</a:t>
            </a:r>
            <a:r>
              <a:rPr lang="en-US" altLang="zh-CN" dirty="0"/>
              <a:t>—LR</a:t>
            </a:r>
            <a:r>
              <a:rPr lang="zh-CN" altLang="en-US" dirty="0"/>
              <a:t>分析</a:t>
            </a:r>
            <a:endParaRPr lang="zh-CN" altLang="en-US" dirty="0"/>
          </a:p>
        </p:txBody>
      </p:sp>
      <p:sp>
        <p:nvSpPr>
          <p:cNvPr id="54276" name="Rectangle 3"/>
          <p:cNvSpPr/>
          <p:nvPr/>
        </p:nvSpPr>
        <p:spPr>
          <a:xfrm>
            <a:off x="458788" y="1857058"/>
            <a:ext cx="6408737" cy="576262"/>
          </a:xfrm>
          <a:prstGeom prst="rect">
            <a:avLst/>
          </a:prstGeom>
          <a:noFill/>
          <a:ln w="9525">
            <a:noFill/>
          </a:ln>
        </p:spPr>
        <p:txBody>
          <a:bodyPr anchor="t"/>
          <a:p>
            <a:pPr marL="914400" lvl="1" indent="-457200" algn="l" rtl="0" eaLnBrk="1" fontAlgn="base" hangingPunct="1">
              <a:spcBef>
                <a:spcPct val="20000"/>
              </a:spcBef>
              <a:spcAft>
                <a:spcPct val="0"/>
              </a:spcAft>
              <a:buClr>
                <a:schemeClr val="hlink"/>
              </a:buClr>
              <a:buSzPct val="55000"/>
              <a:buFont typeface="Wingdings" panose="05000000000000000000" charset="0"/>
              <a:buChar char="l"/>
            </a:pPr>
            <a:r>
              <a:rPr lang="zh-CN" altLang="en-US" sz="3200" dirty="0">
                <a:solidFill>
                  <a:schemeClr val="tx2"/>
                </a:solidFill>
                <a:latin typeface="华文新魏" panose="02010800040101010101" pitchFamily="2" charset="-122"/>
                <a:ea typeface="华文新魏" panose="02010800040101010101" pitchFamily="2" charset="-122"/>
              </a:rPr>
              <a:t>项目集合中的冲突</a:t>
            </a:r>
            <a:endParaRPr lang="zh-CN" altLang="en-US" sz="3200" dirty="0">
              <a:solidFill>
                <a:schemeClr val="tx2"/>
              </a:solidFill>
              <a:latin typeface="华文新魏" panose="02010800040101010101" pitchFamily="2" charset="-122"/>
              <a:ea typeface="华文新魏" panose="02010800040101010101" pitchFamily="2" charset="-122"/>
            </a:endParaRPr>
          </a:p>
        </p:txBody>
      </p:sp>
      <p:sp>
        <p:nvSpPr>
          <p:cNvPr id="5" name="Rectangle 4"/>
          <p:cNvSpPr/>
          <p:nvPr/>
        </p:nvSpPr>
        <p:spPr>
          <a:xfrm>
            <a:off x="611505" y="2581275"/>
            <a:ext cx="9547225" cy="649605"/>
          </a:xfrm>
          <a:prstGeom prst="rect">
            <a:avLst/>
          </a:prstGeom>
          <a:noFill/>
          <a:ln w="9525">
            <a:noFill/>
          </a:ln>
        </p:spPr>
        <p:txBody>
          <a:bodyPr anchor="t"/>
          <a:p>
            <a:pPr marL="1371600" lvl="2" indent="-457200" algn="l" rtl="0" eaLnBrk="1" fontAlgn="base" hangingPunct="1">
              <a:spcBef>
                <a:spcPct val="20000"/>
              </a:spcBef>
              <a:spcAft>
                <a:spcPct val="0"/>
              </a:spcAft>
              <a:buClr>
                <a:schemeClr val="folHlink"/>
              </a:buClr>
              <a:buSzPct val="50000"/>
              <a:buFont typeface="Wingdings" panose="05000000000000000000" charset="0"/>
              <a:buChar char="ü"/>
            </a:pPr>
            <a:r>
              <a:rPr lang="zh-CN" altLang="en-US" sz="2800" u="sng"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移进</a:t>
            </a:r>
            <a:r>
              <a:rPr lang="en-US" altLang="zh-CN" sz="2800" u="sng"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zh-CN" altLang="en-US" sz="2800" u="sng"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归约冲突</a:t>
            </a:r>
            <a:endParaRPr lang="zh-CN" altLang="en-US" sz="2800" u="sng"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6" name="Rectangle 5"/>
          <p:cNvSpPr/>
          <p:nvPr/>
        </p:nvSpPr>
        <p:spPr>
          <a:xfrm>
            <a:off x="684530" y="3159125"/>
            <a:ext cx="9547225" cy="863600"/>
          </a:xfrm>
          <a:prstGeom prst="rect">
            <a:avLst/>
          </a:prstGeom>
          <a:noFill/>
          <a:ln w="9525">
            <a:noFill/>
          </a:ln>
        </p:spPr>
        <p:txBody>
          <a:bodyPr anchor="t"/>
          <a:p>
            <a:pPr marL="1714500" lvl="3" indent="-342900" algn="l" rtl="0" eaLnBrk="1" fontAlgn="base" hangingPunct="1">
              <a:spcBef>
                <a:spcPct val="20000"/>
              </a:spcBef>
              <a:spcAft>
                <a:spcPct val="0"/>
              </a:spcAft>
              <a:buClr>
                <a:schemeClr val="accent2"/>
              </a:buClr>
              <a:buSzPct val="55000"/>
              <a:buFont typeface="Wingdings" panose="05000000000000000000" charset="0"/>
              <a:buChar char="ü"/>
            </a:pPr>
            <a:r>
              <a:rPr lang="zh-CN" altLang="en-US" sz="24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项目集合中同时含有形如 </a:t>
            </a:r>
            <a:r>
              <a:rPr lang="en-US" altLang="zh-CN" sz="24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A→α · aβ</a:t>
            </a:r>
            <a:r>
              <a:rPr lang="zh-CN" altLang="en-US" sz="24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和 </a:t>
            </a:r>
            <a:r>
              <a:rPr lang="en-US" altLang="zh-CN" sz="24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B→γ·</a:t>
            </a:r>
            <a:r>
              <a:rPr lang="zh-CN" altLang="en-US" sz="24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的项目</a:t>
            </a:r>
            <a:endParaRPr lang="zh-CN" altLang="en-US" sz="24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7" name="Rectangle 8"/>
          <p:cNvSpPr/>
          <p:nvPr/>
        </p:nvSpPr>
        <p:spPr>
          <a:xfrm>
            <a:off x="611505" y="4035425"/>
            <a:ext cx="9547225" cy="649605"/>
          </a:xfrm>
          <a:prstGeom prst="rect">
            <a:avLst/>
          </a:prstGeom>
          <a:noFill/>
          <a:ln w="9525">
            <a:noFill/>
          </a:ln>
        </p:spPr>
        <p:txBody>
          <a:bodyPr anchor="t"/>
          <a:p>
            <a:pPr marL="1371600" lvl="2" indent="-457200" algn="l" rtl="0" eaLnBrk="1" fontAlgn="base" hangingPunct="1">
              <a:spcBef>
                <a:spcPct val="20000"/>
              </a:spcBef>
              <a:spcAft>
                <a:spcPct val="0"/>
              </a:spcAft>
              <a:buClr>
                <a:schemeClr val="folHlink"/>
              </a:buClr>
              <a:buSzPct val="50000"/>
              <a:buFont typeface="Wingdings" panose="05000000000000000000" charset="0"/>
              <a:buChar char="ü"/>
            </a:pPr>
            <a:r>
              <a:rPr lang="zh-CN" altLang="en-US" sz="2800" u="sng"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归约</a:t>
            </a:r>
            <a:r>
              <a:rPr lang="en-US" altLang="zh-CN" sz="2800" u="sng"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zh-CN" altLang="en-US" sz="2800" u="sng"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归约冲突</a:t>
            </a:r>
            <a:endParaRPr lang="zh-CN" altLang="en-US" sz="2800" u="sng"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8" name="Rectangle 9"/>
          <p:cNvSpPr/>
          <p:nvPr/>
        </p:nvSpPr>
        <p:spPr>
          <a:xfrm>
            <a:off x="684530" y="4613275"/>
            <a:ext cx="9547225" cy="863600"/>
          </a:xfrm>
          <a:prstGeom prst="rect">
            <a:avLst/>
          </a:prstGeom>
          <a:noFill/>
          <a:ln w="9525">
            <a:noFill/>
          </a:ln>
        </p:spPr>
        <p:txBody>
          <a:bodyPr anchor="t"/>
          <a:p>
            <a:pPr marL="1714500" lvl="3" indent="-342900" algn="l" rtl="0" eaLnBrk="1" fontAlgn="base" hangingPunct="1">
              <a:spcBef>
                <a:spcPct val="20000"/>
              </a:spcBef>
              <a:spcAft>
                <a:spcPct val="0"/>
              </a:spcAft>
              <a:buClr>
                <a:schemeClr val="accent2"/>
              </a:buClr>
              <a:buSzPct val="55000"/>
              <a:buFont typeface="Wingdings" panose="05000000000000000000" charset="0"/>
              <a:buChar char="ü"/>
            </a:pPr>
            <a:r>
              <a:rPr lang="zh-CN" altLang="en-US" sz="24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项目集合中同时含有形如 </a:t>
            </a:r>
            <a:r>
              <a:rPr lang="en-US" altLang="zh-CN" sz="24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A→α· </a:t>
            </a:r>
            <a:r>
              <a:rPr lang="zh-CN" altLang="en-US" sz="24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和 </a:t>
            </a:r>
            <a:r>
              <a:rPr lang="en-US" altLang="zh-CN" sz="24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B→ β· </a:t>
            </a:r>
            <a:r>
              <a:rPr lang="zh-CN" altLang="en-US" sz="24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的项目</a:t>
            </a:r>
            <a:endParaRPr lang="zh-CN" altLang="en-US" sz="24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9" name="Rectangle 10"/>
          <p:cNvSpPr/>
          <p:nvPr/>
        </p:nvSpPr>
        <p:spPr>
          <a:xfrm>
            <a:off x="611505" y="5544185"/>
            <a:ext cx="11271250" cy="613410"/>
          </a:xfrm>
          <a:prstGeom prst="rect">
            <a:avLst/>
          </a:prstGeom>
          <a:noFill/>
          <a:ln w="9525">
            <a:noFill/>
          </a:ln>
        </p:spPr>
        <p:txBody>
          <a:bodyPr anchor="t"/>
          <a:p>
            <a:pPr marL="1143000" lvl="2" indent="-228600" algn="l" rtl="0" eaLnBrk="1" fontAlgn="base" hangingPunct="1">
              <a:spcBef>
                <a:spcPct val="20000"/>
              </a:spcBef>
              <a:spcAft>
                <a:spcPct val="0"/>
              </a:spcAft>
              <a:buClr>
                <a:schemeClr val="folHlink"/>
              </a:buClr>
              <a:buSzPct val="50000"/>
              <a:buNone/>
            </a:pP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 项目集合中若存在冲突，</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LR</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0</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）分析表中存在多重定义入口</a:t>
            </a:r>
            <a:endPar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74761" name="Rectangle 3"/>
          <p:cNvSpPr/>
          <p:nvPr/>
        </p:nvSpPr>
        <p:spPr>
          <a:xfrm>
            <a:off x="145415" y="971550"/>
            <a:ext cx="9751695" cy="576580"/>
          </a:xfrm>
          <a:prstGeom prst="rect">
            <a:avLst/>
          </a:prstGeom>
          <a:noFill/>
          <a:ln w="9525">
            <a:noFill/>
          </a:ln>
        </p:spPr>
        <p:txBody>
          <a:bodyPr anchor="t"/>
          <a:p>
            <a:pPr marL="742950" lvl="1" indent="-285750" algn="l" rtl="0" eaLnBrk="1" fontAlgn="base" hangingPunct="1">
              <a:spcBef>
                <a:spcPct val="20000"/>
              </a:spcBef>
              <a:spcAft>
                <a:spcPct val="0"/>
              </a:spcAft>
              <a:buClr>
                <a:schemeClr val="hlink"/>
              </a:buClr>
              <a:buSzPct val="55000"/>
              <a:buNone/>
            </a:pPr>
            <a:r>
              <a:rPr lang="zh-CN" altLang="en-US" sz="3600" dirty="0">
                <a:solidFill>
                  <a:srgbClr val="FF0000"/>
                </a:solidFill>
                <a:latin typeface="华文楷体" panose="02010600040101010101" pitchFamily="2" charset="-122"/>
                <a:ea typeface="华文楷体" panose="02010600040101010101" pitchFamily="2" charset="-122"/>
              </a:rPr>
              <a:t>    ** </a:t>
            </a:r>
            <a:r>
              <a:rPr lang="en-US" altLang="zh-CN" sz="3600" dirty="0">
                <a:solidFill>
                  <a:srgbClr val="FF0000"/>
                </a:solidFill>
                <a:latin typeface="华文楷体" panose="02010600040101010101" pitchFamily="2" charset="-122"/>
                <a:ea typeface="华文楷体" panose="02010600040101010101" pitchFamily="2" charset="-122"/>
              </a:rPr>
              <a:t>LR</a:t>
            </a:r>
            <a:r>
              <a:rPr lang="zh-CN" altLang="en-US" sz="3600" dirty="0">
                <a:solidFill>
                  <a:srgbClr val="FF0000"/>
                </a:solidFill>
                <a:latin typeface="华文楷体" panose="02010600040101010101" pitchFamily="2" charset="-122"/>
                <a:ea typeface="华文楷体" panose="02010600040101010101" pitchFamily="2" charset="-122"/>
              </a:rPr>
              <a:t>（</a:t>
            </a:r>
            <a:r>
              <a:rPr lang="en-US" altLang="zh-CN" sz="3600" dirty="0">
                <a:solidFill>
                  <a:srgbClr val="FF0000"/>
                </a:solidFill>
                <a:latin typeface="华文楷体" panose="02010600040101010101" pitchFamily="2" charset="-122"/>
                <a:ea typeface="华文楷体" panose="02010600040101010101" pitchFamily="2" charset="-122"/>
              </a:rPr>
              <a:t>0</a:t>
            </a:r>
            <a:r>
              <a:rPr lang="zh-CN" altLang="en-US" sz="3600" dirty="0">
                <a:solidFill>
                  <a:srgbClr val="FF0000"/>
                </a:solidFill>
                <a:latin typeface="华文楷体" panose="02010600040101010101" pitchFamily="2" charset="-122"/>
                <a:ea typeface="华文楷体" panose="02010600040101010101" pitchFamily="2" charset="-122"/>
              </a:rPr>
              <a:t>）分析表中可能存在的问题！！！</a:t>
            </a:r>
            <a:endParaRPr lang="en-US" altLang="zh-CN" sz="3600"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276"/>
                                        </p:tgtEl>
                                        <p:attrNameLst>
                                          <p:attrName>style.visibility</p:attrName>
                                        </p:attrNameLst>
                                      </p:cBhvr>
                                      <p:to>
                                        <p:strVal val="visible"/>
                                      </p:to>
                                    </p:set>
                                    <p:anim calcmode="lin" valueType="num">
                                      <p:cBhvr additive="base">
                                        <p:cTn id="7" dur="500" fill="hold"/>
                                        <p:tgtEl>
                                          <p:spTgt spid="54276"/>
                                        </p:tgtEl>
                                        <p:attrNameLst>
                                          <p:attrName>ppt_x</p:attrName>
                                        </p:attrNameLst>
                                      </p:cBhvr>
                                      <p:tavLst>
                                        <p:tav tm="0">
                                          <p:val>
                                            <p:strVal val="#ppt_x"/>
                                          </p:val>
                                        </p:tav>
                                        <p:tav tm="100000">
                                          <p:val>
                                            <p:strVal val="#ppt_x"/>
                                          </p:val>
                                        </p:tav>
                                      </p:tavLst>
                                    </p:anim>
                                    <p:anim calcmode="lin" valueType="num">
                                      <p:cBhvr additive="base">
                                        <p:cTn id="8" dur="500" fill="hold"/>
                                        <p:tgtEl>
                                          <p:spTgt spid="5427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p:bldP spid="5" grpId="0"/>
      <p:bldP spid="6" grpId="0"/>
      <p:bldP spid="7" grpId="0"/>
      <p:bldP spid="8" grpId="0"/>
      <p:bldP spid="9"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76803" name="Rectangle 3"/>
          <p:cNvSpPr/>
          <p:nvPr/>
        </p:nvSpPr>
        <p:spPr>
          <a:xfrm>
            <a:off x="358775" y="1123950"/>
            <a:ext cx="11069320" cy="1730375"/>
          </a:xfrm>
          <a:prstGeom prst="rect">
            <a:avLst/>
          </a:prstGeom>
          <a:noFill/>
          <a:ln w="9525">
            <a:noFill/>
          </a:ln>
        </p:spPr>
        <p:txBody>
          <a:bodyPr anchor="t"/>
          <a:p>
            <a:pPr marL="914400" lvl="1" indent="-457200" algn="l" rtl="0" eaLnBrk="1" fontAlgn="base" hangingPunct="1">
              <a:lnSpc>
                <a:spcPct val="140000"/>
              </a:lnSpc>
              <a:spcBef>
                <a:spcPct val="20000"/>
              </a:spcBef>
              <a:spcAft>
                <a:spcPct val="0"/>
              </a:spcAft>
              <a:buClr>
                <a:schemeClr val="hlink"/>
              </a:buClr>
              <a:buSzPct val="55000"/>
              <a:buFont typeface="Wingdings" panose="05000000000000000000" charset="0"/>
              <a:buChar char="l"/>
            </a:pPr>
            <a:r>
              <a:rPr lang="zh-CN" altLang="en-US" sz="32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如果文法 </a:t>
            </a:r>
            <a:r>
              <a:rPr lang="en-US" altLang="zh-CN" sz="32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G </a:t>
            </a:r>
            <a:r>
              <a:rPr lang="zh-CN" altLang="en-US" sz="32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的规范 </a:t>
            </a:r>
            <a:r>
              <a:rPr lang="en-US" altLang="zh-CN" sz="32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LR</a:t>
            </a:r>
            <a:r>
              <a:rPr lang="zh-CN" altLang="en-US" sz="32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32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0</a:t>
            </a:r>
            <a:r>
              <a:rPr lang="zh-CN" altLang="en-US" sz="32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）项目集族中不含有</a:t>
            </a:r>
            <a:r>
              <a:rPr lang="zh-CN" altLang="en-US" sz="3200" u="sng"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移进</a:t>
            </a:r>
            <a:r>
              <a:rPr lang="en-US" altLang="zh-CN" sz="3200" u="sng"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a:t>
            </a:r>
            <a:r>
              <a:rPr lang="zh-CN" altLang="en-US" sz="3200" u="sng"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归约冲突</a:t>
            </a:r>
            <a:r>
              <a:rPr lang="zh-CN" altLang="en-US" sz="32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和</a:t>
            </a:r>
            <a:r>
              <a:rPr lang="zh-CN" altLang="en-US" sz="3200" u="sng"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归约</a:t>
            </a:r>
            <a:r>
              <a:rPr lang="en-US" altLang="zh-CN" sz="3200" u="sng"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a:t>
            </a:r>
            <a:r>
              <a:rPr lang="zh-CN" altLang="en-US" sz="3200" u="sng"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归约冲突</a:t>
            </a:r>
            <a:r>
              <a:rPr lang="zh-CN" altLang="en-US" sz="32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，则称文法 </a:t>
            </a:r>
            <a:r>
              <a:rPr lang="en-US" altLang="zh-CN" sz="32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G </a:t>
            </a:r>
            <a:r>
              <a:rPr lang="zh-CN" altLang="en-US" sz="32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为 </a:t>
            </a:r>
            <a:r>
              <a:rPr lang="en-US" altLang="zh-CN" sz="3200" u="sng"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LR</a:t>
            </a:r>
            <a:r>
              <a:rPr lang="zh-CN" altLang="en-US" sz="3200" u="sng"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3200" u="sng"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0</a:t>
            </a:r>
            <a:r>
              <a:rPr lang="zh-CN" altLang="en-US" sz="3200" u="sng"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）文法</a:t>
            </a:r>
            <a:endParaRPr lang="zh-CN" altLang="en-US" sz="3200" u="sng"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5" name="Rectangle 4"/>
          <p:cNvSpPr/>
          <p:nvPr/>
        </p:nvSpPr>
        <p:spPr>
          <a:xfrm>
            <a:off x="358775" y="3373755"/>
            <a:ext cx="10349230" cy="937895"/>
          </a:xfrm>
          <a:prstGeom prst="rect">
            <a:avLst/>
          </a:prstGeom>
          <a:noFill/>
          <a:ln w="9525">
            <a:noFill/>
          </a:ln>
        </p:spPr>
        <p:txBody>
          <a:bodyPr anchor="t"/>
          <a:p>
            <a:pPr marL="1371600" lvl="2" indent="-457200" algn="l" rtl="0" eaLnBrk="1" fontAlgn="base" hangingPunct="1">
              <a:spcBef>
                <a:spcPct val="20000"/>
              </a:spcBef>
              <a:spcAft>
                <a:spcPct val="0"/>
              </a:spcAft>
              <a:buClr>
                <a:schemeClr val="folHlink"/>
              </a:buClr>
              <a:buSzPct val="50000"/>
              <a:buFont typeface="Wingdings" panose="05000000000000000000" charset="0"/>
              <a:buChar char="ü"/>
            </a:pP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构造分析表时没有向前看，或者说向前看了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0 </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个符号</a:t>
            </a:r>
            <a:endPar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6" name="Rectangle 9"/>
          <p:cNvSpPr/>
          <p:nvPr/>
        </p:nvSpPr>
        <p:spPr>
          <a:xfrm>
            <a:off x="357505" y="4603750"/>
            <a:ext cx="10348595" cy="938530"/>
          </a:xfrm>
          <a:prstGeom prst="rect">
            <a:avLst/>
          </a:prstGeom>
          <a:noFill/>
          <a:ln w="9525">
            <a:noFill/>
          </a:ln>
        </p:spPr>
        <p:txBody>
          <a:bodyPr anchor="t"/>
          <a:p>
            <a:pPr marL="1371600" lvl="2" indent="-457200" algn="l" rtl="0" eaLnBrk="1" fontAlgn="base" hangingPunct="1">
              <a:spcBef>
                <a:spcPct val="20000"/>
              </a:spcBef>
              <a:spcAft>
                <a:spcPct val="0"/>
              </a:spcAft>
              <a:buClr>
                <a:schemeClr val="folHlink"/>
              </a:buClr>
              <a:buSzPct val="50000"/>
              <a:buFont typeface="Wingdings" panose="05000000000000000000" charset="0"/>
              <a:buChar char="ü"/>
            </a:pP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基于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LR</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0</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）分析表的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LR </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分析称为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LR</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0</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）分析</a:t>
            </a:r>
            <a:endPar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9" name="标题 8"/>
          <p:cNvSpPr>
            <a:spLocks noGrp="1"/>
          </p:cNvSpPr>
          <p:nvPr>
            <p:ph type="title"/>
          </p:nvPr>
        </p:nvSpPr>
        <p:spPr/>
        <p:txBody>
          <a:bodyPr/>
          <a:p>
            <a:r>
              <a:rPr lang="zh-CN" altLang="en-US" dirty="0"/>
              <a:t>自底向上分析方法</a:t>
            </a:r>
            <a:r>
              <a:rPr lang="en-US" altLang="zh-CN" dirty="0"/>
              <a:t>—LR</a:t>
            </a:r>
            <a:r>
              <a:rPr lang="zh-CN" altLang="en-US" dirty="0"/>
              <a:t>分析</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zh-CN" altLang="en-US" dirty="0"/>
              <a:t>自底向上分析方法</a:t>
            </a:r>
            <a:r>
              <a:rPr lang="zh-CN" altLang="en-US" dirty="0">
                <a:sym typeface="+mn-ea"/>
              </a:rPr>
              <a:t>概述</a:t>
            </a:r>
            <a:endParaRPr lang="zh-CN" altLang="en-US" dirty="0"/>
          </a:p>
        </p:txBody>
      </p:sp>
      <p:sp>
        <p:nvSpPr>
          <p:cNvPr id="14340" name="Text Box 4"/>
          <p:cNvSpPr txBox="1"/>
          <p:nvPr/>
        </p:nvSpPr>
        <p:spPr>
          <a:xfrm>
            <a:off x="6851650" y="4838700"/>
            <a:ext cx="457200" cy="519113"/>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a:t>
            </a:r>
            <a:endParaRPr lang="en-US" altLang="zh-CN" sz="2800" dirty="0">
              <a:solidFill>
                <a:schemeClr val="tx2"/>
              </a:solidFill>
              <a:latin typeface="Century Gothic" panose="020B0502020202020204" pitchFamily="34" charset="0"/>
            </a:endParaRPr>
          </a:p>
        </p:txBody>
      </p:sp>
      <p:sp>
        <p:nvSpPr>
          <p:cNvPr id="14341" name="Text Box 5"/>
          <p:cNvSpPr txBox="1"/>
          <p:nvPr/>
        </p:nvSpPr>
        <p:spPr>
          <a:xfrm>
            <a:off x="7994650" y="4852988"/>
            <a:ext cx="609600" cy="519112"/>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int</a:t>
            </a:r>
            <a:endParaRPr lang="en-US" altLang="zh-CN" sz="2800" dirty="0">
              <a:solidFill>
                <a:schemeClr val="tx2"/>
              </a:solidFill>
              <a:latin typeface="Century Gothic" panose="020B0502020202020204" pitchFamily="34" charset="0"/>
            </a:endParaRPr>
          </a:p>
        </p:txBody>
      </p:sp>
      <p:sp>
        <p:nvSpPr>
          <p:cNvPr id="14342" name="Text Box 6"/>
          <p:cNvSpPr txBox="1"/>
          <p:nvPr/>
        </p:nvSpPr>
        <p:spPr>
          <a:xfrm>
            <a:off x="5327650" y="4914900"/>
            <a:ext cx="457200" cy="519113"/>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a:t>
            </a:r>
            <a:endParaRPr lang="en-US" altLang="zh-CN" sz="2800" dirty="0">
              <a:solidFill>
                <a:schemeClr val="tx2"/>
              </a:solidFill>
              <a:latin typeface="Century Gothic" panose="020B0502020202020204" pitchFamily="34" charset="0"/>
            </a:endParaRPr>
          </a:p>
        </p:txBody>
      </p:sp>
      <p:sp>
        <p:nvSpPr>
          <p:cNvPr id="14343" name="Text Box 7"/>
          <p:cNvSpPr txBox="1"/>
          <p:nvPr/>
        </p:nvSpPr>
        <p:spPr>
          <a:xfrm>
            <a:off x="4337050" y="4852988"/>
            <a:ext cx="685800" cy="519112"/>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int</a:t>
            </a:r>
            <a:endParaRPr lang="en-US" altLang="zh-CN" sz="2800" dirty="0">
              <a:solidFill>
                <a:schemeClr val="tx2"/>
              </a:solidFill>
              <a:latin typeface="Century Gothic" panose="020B0502020202020204" pitchFamily="34" charset="0"/>
            </a:endParaRPr>
          </a:p>
        </p:txBody>
      </p:sp>
      <p:sp>
        <p:nvSpPr>
          <p:cNvPr id="14344" name="Text Box 8"/>
          <p:cNvSpPr txBox="1"/>
          <p:nvPr/>
        </p:nvSpPr>
        <p:spPr>
          <a:xfrm>
            <a:off x="6013450" y="4852988"/>
            <a:ext cx="609600" cy="519112"/>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int</a:t>
            </a:r>
            <a:endParaRPr lang="en-US" altLang="zh-CN" sz="2800" dirty="0">
              <a:solidFill>
                <a:schemeClr val="tx2"/>
              </a:solidFill>
              <a:latin typeface="Century Gothic" panose="020B0502020202020204" pitchFamily="34" charset="0"/>
            </a:endParaRPr>
          </a:p>
        </p:txBody>
      </p:sp>
      <p:sp>
        <p:nvSpPr>
          <p:cNvPr id="14345" name="Text Box 9"/>
          <p:cNvSpPr txBox="1"/>
          <p:nvPr/>
        </p:nvSpPr>
        <p:spPr>
          <a:xfrm>
            <a:off x="6559550" y="5295900"/>
            <a:ext cx="533400" cy="457200"/>
          </a:xfrm>
          <a:prstGeom prst="rect">
            <a:avLst/>
          </a:prstGeom>
          <a:noFill/>
          <a:ln w="9525">
            <a:noFill/>
          </a:ln>
        </p:spPr>
        <p:txBody>
          <a:bodyPr anchor="t">
            <a:spAutoFit/>
          </a:bodyPr>
          <a:p>
            <a:pPr eaLnBrk="0" hangingPunct="0">
              <a:spcBef>
                <a:spcPct val="50000"/>
              </a:spcBef>
            </a:pPr>
            <a:r>
              <a:rPr lang="en-US" altLang="zh-CN" b="0" dirty="0">
                <a:solidFill>
                  <a:srgbClr val="9900CC"/>
                </a:solidFill>
                <a:latin typeface="Math A"/>
                <a:sym typeface="Symbol" panose="05050102010706020507" pitchFamily="18" charset="2"/>
              </a:rPr>
              <a:t></a:t>
            </a:r>
            <a:endParaRPr lang="en-US" altLang="zh-CN" b="0" dirty="0">
              <a:solidFill>
                <a:srgbClr val="9900CC"/>
              </a:solidFill>
              <a:latin typeface="Math A"/>
            </a:endParaRPr>
          </a:p>
        </p:txBody>
      </p:sp>
      <p:sp>
        <p:nvSpPr>
          <p:cNvPr id="14346" name="Rectangle 10"/>
          <p:cNvSpPr/>
          <p:nvPr/>
        </p:nvSpPr>
        <p:spPr>
          <a:xfrm>
            <a:off x="538163" y="1550988"/>
            <a:ext cx="2971800" cy="455612"/>
          </a:xfrm>
          <a:prstGeom prst="rect">
            <a:avLst/>
          </a:prstGeom>
          <a:noFill/>
          <a:ln w="9525">
            <a:noFill/>
          </a:ln>
        </p:spPr>
        <p:txBody>
          <a:bodyPr anchor="t"/>
          <a:p>
            <a:pPr>
              <a:spcBef>
                <a:spcPct val="20000"/>
              </a:spcBef>
              <a:buClr>
                <a:schemeClr val="folHlink"/>
              </a:buClr>
              <a:buSzPct val="60000"/>
            </a:pPr>
            <a:endParaRPr lang="zh-CN" altLang="zh-CN" sz="2800" b="0" dirty="0">
              <a:solidFill>
                <a:schemeClr val="accent2"/>
              </a:solidFill>
              <a:latin typeface="Tahoma" panose="020B0604030504040204" charset="0"/>
            </a:endParaRPr>
          </a:p>
        </p:txBody>
      </p:sp>
      <p:sp>
        <p:nvSpPr>
          <p:cNvPr id="14347" name="Rectangle 11"/>
          <p:cNvSpPr/>
          <p:nvPr/>
        </p:nvSpPr>
        <p:spPr>
          <a:xfrm>
            <a:off x="538163" y="2006600"/>
            <a:ext cx="2971800" cy="455613"/>
          </a:xfrm>
          <a:prstGeom prst="rect">
            <a:avLst/>
          </a:prstGeom>
          <a:noFill/>
          <a:ln w="9525">
            <a:noFill/>
          </a:ln>
        </p:spPr>
        <p:txBody>
          <a:bodyPr anchor="t"/>
          <a:p>
            <a:pPr>
              <a:spcBef>
                <a:spcPct val="20000"/>
              </a:spcBef>
              <a:buClr>
                <a:schemeClr val="folHlink"/>
              </a:buClr>
              <a:buSzPct val="60000"/>
            </a:pPr>
            <a:endParaRPr lang="zh-CN" altLang="zh-CN" sz="2800" b="0" dirty="0">
              <a:solidFill>
                <a:schemeClr val="accent2"/>
              </a:solidFill>
              <a:latin typeface="Tahoma" panose="020B0604030504040204" charset="0"/>
            </a:endParaRPr>
          </a:p>
        </p:txBody>
      </p:sp>
      <p:sp>
        <p:nvSpPr>
          <p:cNvPr id="14348" name="Rectangle 12"/>
          <p:cNvSpPr/>
          <p:nvPr/>
        </p:nvSpPr>
        <p:spPr>
          <a:xfrm>
            <a:off x="393700" y="1768475"/>
            <a:ext cx="2971800" cy="455613"/>
          </a:xfrm>
          <a:prstGeom prst="rect">
            <a:avLst/>
          </a:prstGeom>
          <a:noFill/>
          <a:ln w="9525">
            <a:noFill/>
          </a:ln>
        </p:spPr>
        <p:txBody>
          <a:bodyPr anchor="t"/>
          <a:p>
            <a:pPr>
              <a:spcBef>
                <a:spcPct val="20000"/>
              </a:spcBef>
              <a:buClr>
                <a:schemeClr val="folHlink"/>
              </a:buClr>
              <a:buSzPct val="60000"/>
            </a:pPr>
            <a:r>
              <a:rPr lang="en-US" altLang="zh-CN" sz="2800" b="0" dirty="0">
                <a:solidFill>
                  <a:srgbClr val="9900CC"/>
                </a:solidFill>
                <a:latin typeface="Tahoma" panose="020B0604030504040204" charset="0"/>
              </a:rPr>
              <a:t>|</a:t>
            </a:r>
            <a:r>
              <a:rPr lang="en-US" altLang="zh-CN" sz="2800" b="0" dirty="0">
                <a:latin typeface="Tahoma" panose="020B0604030504040204" charset="0"/>
              </a:rPr>
              <a:t>int * int + int</a:t>
            </a:r>
            <a:endParaRPr lang="en-US" altLang="zh-CN" sz="2800" b="0" dirty="0">
              <a:latin typeface="Tahoma" panose="020B0604030504040204" charset="0"/>
            </a:endParaRPr>
          </a:p>
        </p:txBody>
      </p:sp>
      <p:sp>
        <p:nvSpPr>
          <p:cNvPr id="14352" name="Line 17"/>
          <p:cNvSpPr/>
          <p:nvPr/>
        </p:nvSpPr>
        <p:spPr>
          <a:xfrm>
            <a:off x="538163" y="2917825"/>
            <a:ext cx="0" cy="455613"/>
          </a:xfrm>
          <a:prstGeom prst="line">
            <a:avLst/>
          </a:prstGeom>
          <a:ln w="12700">
            <a:noFill/>
          </a:ln>
        </p:spPr>
      </p:sp>
      <p:sp>
        <p:nvSpPr>
          <p:cNvPr id="14353" name="Line 18"/>
          <p:cNvSpPr/>
          <p:nvPr/>
        </p:nvSpPr>
        <p:spPr>
          <a:xfrm>
            <a:off x="538163" y="3373438"/>
            <a:ext cx="0" cy="1366837"/>
          </a:xfrm>
          <a:prstGeom prst="line">
            <a:avLst/>
          </a:prstGeom>
          <a:ln w="12700">
            <a:noFill/>
          </a:ln>
        </p:spPr>
      </p:sp>
      <p:sp>
        <p:nvSpPr>
          <p:cNvPr id="14354" name="Line 19"/>
          <p:cNvSpPr/>
          <p:nvPr/>
        </p:nvSpPr>
        <p:spPr>
          <a:xfrm>
            <a:off x="3509963" y="3373438"/>
            <a:ext cx="0" cy="1366837"/>
          </a:xfrm>
          <a:prstGeom prst="line">
            <a:avLst/>
          </a:prstGeom>
          <a:ln w="12700">
            <a:noFill/>
          </a:ln>
        </p:spPr>
      </p:sp>
      <p:sp>
        <p:nvSpPr>
          <p:cNvPr id="14355" name="Line 20"/>
          <p:cNvSpPr/>
          <p:nvPr/>
        </p:nvSpPr>
        <p:spPr>
          <a:xfrm>
            <a:off x="538163" y="4740275"/>
            <a:ext cx="0" cy="461963"/>
          </a:xfrm>
          <a:prstGeom prst="line">
            <a:avLst/>
          </a:prstGeom>
          <a:ln w="12700">
            <a:noFill/>
          </a:ln>
        </p:spPr>
      </p:sp>
      <p:sp>
        <p:nvSpPr>
          <p:cNvPr id="14356" name="Line 21"/>
          <p:cNvSpPr/>
          <p:nvPr/>
        </p:nvSpPr>
        <p:spPr>
          <a:xfrm>
            <a:off x="3509963" y="4740275"/>
            <a:ext cx="0" cy="461963"/>
          </a:xfrm>
          <a:prstGeom prst="line">
            <a:avLst/>
          </a:prstGeom>
          <a:ln w="12700">
            <a:noFill/>
          </a:ln>
        </p:spPr>
      </p:sp>
      <p:sp>
        <p:nvSpPr>
          <p:cNvPr id="14357" name="Line 22"/>
          <p:cNvSpPr/>
          <p:nvPr/>
        </p:nvSpPr>
        <p:spPr>
          <a:xfrm>
            <a:off x="538163" y="5202238"/>
            <a:ext cx="0" cy="455612"/>
          </a:xfrm>
          <a:prstGeom prst="line">
            <a:avLst/>
          </a:prstGeom>
          <a:ln w="12700">
            <a:noFill/>
          </a:ln>
        </p:spPr>
      </p:sp>
      <p:sp>
        <p:nvSpPr>
          <p:cNvPr id="14358" name="Line 23"/>
          <p:cNvSpPr/>
          <p:nvPr/>
        </p:nvSpPr>
        <p:spPr>
          <a:xfrm>
            <a:off x="3509963" y="5202238"/>
            <a:ext cx="0" cy="455612"/>
          </a:xfrm>
          <a:prstGeom prst="line">
            <a:avLst/>
          </a:prstGeom>
          <a:ln w="12700">
            <a:noFill/>
          </a:ln>
        </p:spPr>
      </p:sp>
      <p:sp>
        <p:nvSpPr>
          <p:cNvPr id="14359" name="Line 26"/>
          <p:cNvSpPr/>
          <p:nvPr/>
        </p:nvSpPr>
        <p:spPr>
          <a:xfrm>
            <a:off x="3509963" y="2917825"/>
            <a:ext cx="0" cy="455613"/>
          </a:xfrm>
          <a:prstGeom prst="line">
            <a:avLst/>
          </a:prstGeom>
          <a:ln w="12700">
            <a:noFill/>
          </a:ln>
        </p:spPr>
      </p:sp>
      <p:sp>
        <p:nvSpPr>
          <p:cNvPr id="14360" name="Rectangle 27"/>
          <p:cNvSpPr/>
          <p:nvPr/>
        </p:nvSpPr>
        <p:spPr>
          <a:xfrm>
            <a:off x="395288" y="2152650"/>
            <a:ext cx="2971800" cy="455613"/>
          </a:xfrm>
          <a:prstGeom prst="rect">
            <a:avLst/>
          </a:prstGeom>
          <a:noFill/>
          <a:ln w="9525">
            <a:noFill/>
          </a:ln>
        </p:spPr>
        <p:txBody>
          <a:bodyPr anchor="t"/>
          <a:p>
            <a:pPr>
              <a:spcBef>
                <a:spcPct val="20000"/>
              </a:spcBef>
              <a:buClr>
                <a:schemeClr val="folHlink"/>
              </a:buClr>
              <a:buSzPct val="60000"/>
            </a:pPr>
            <a:r>
              <a:rPr lang="en-US" altLang="zh-CN" sz="2800" b="0" dirty="0">
                <a:latin typeface="Tahoma" panose="020B0604030504040204" charset="0"/>
              </a:rPr>
              <a:t>int</a:t>
            </a:r>
            <a:r>
              <a:rPr lang="en-US" altLang="zh-CN" sz="2800" b="0" dirty="0">
                <a:solidFill>
                  <a:schemeClr val="accent2"/>
                </a:solidFill>
                <a:latin typeface="Tahoma" panose="020B0604030504040204" charset="0"/>
              </a:rPr>
              <a:t> </a:t>
            </a:r>
            <a:r>
              <a:rPr lang="en-US" altLang="zh-CN" sz="2800" b="0" dirty="0">
                <a:solidFill>
                  <a:srgbClr val="9900CC"/>
                </a:solidFill>
                <a:latin typeface="Tahoma" panose="020B0604030504040204" charset="0"/>
              </a:rPr>
              <a:t>|</a:t>
            </a:r>
            <a:r>
              <a:rPr lang="en-US" altLang="zh-CN" sz="2800" b="0" dirty="0">
                <a:solidFill>
                  <a:schemeClr val="accent2"/>
                </a:solidFill>
                <a:latin typeface="Tahoma" panose="020B0604030504040204" charset="0"/>
              </a:rPr>
              <a:t> </a:t>
            </a:r>
            <a:r>
              <a:rPr lang="en-US" altLang="zh-CN" sz="2800" b="0" dirty="0">
                <a:latin typeface="Tahoma" panose="020B0604030504040204" charset="0"/>
              </a:rPr>
              <a:t>* int + int</a:t>
            </a:r>
            <a:endParaRPr lang="en-US" altLang="zh-CN" sz="2800" b="0" dirty="0">
              <a:latin typeface="Tahoma" panose="020B0604030504040204" charset="0"/>
            </a:endParaRPr>
          </a:p>
        </p:txBody>
      </p:sp>
      <p:sp>
        <p:nvSpPr>
          <p:cNvPr id="14361" name="Rectangle 28"/>
          <p:cNvSpPr/>
          <p:nvPr/>
        </p:nvSpPr>
        <p:spPr>
          <a:xfrm>
            <a:off x="376238" y="2513013"/>
            <a:ext cx="2971800" cy="455612"/>
          </a:xfrm>
          <a:prstGeom prst="rect">
            <a:avLst/>
          </a:prstGeom>
          <a:noFill/>
          <a:ln w="9525">
            <a:noFill/>
          </a:ln>
        </p:spPr>
        <p:txBody>
          <a:bodyPr anchor="t"/>
          <a:p>
            <a:pPr>
              <a:spcBef>
                <a:spcPct val="20000"/>
              </a:spcBef>
              <a:buClr>
                <a:schemeClr val="folHlink"/>
              </a:buClr>
              <a:buSzPct val="60000"/>
            </a:pPr>
            <a:r>
              <a:rPr lang="en-US" altLang="zh-CN" sz="2800" b="0" dirty="0">
                <a:latin typeface="Tahoma" panose="020B0604030504040204" charset="0"/>
              </a:rPr>
              <a:t>int  *</a:t>
            </a:r>
            <a:r>
              <a:rPr lang="en-US" altLang="zh-CN" sz="2800" b="0" dirty="0">
                <a:solidFill>
                  <a:schemeClr val="accent2"/>
                </a:solidFill>
                <a:latin typeface="Tahoma" panose="020B0604030504040204" charset="0"/>
              </a:rPr>
              <a:t> </a:t>
            </a:r>
            <a:r>
              <a:rPr lang="en-US" altLang="zh-CN" sz="2800" b="0" dirty="0">
                <a:solidFill>
                  <a:srgbClr val="9900CC"/>
                </a:solidFill>
                <a:latin typeface="Tahoma" panose="020B0604030504040204" charset="0"/>
              </a:rPr>
              <a:t>| </a:t>
            </a:r>
            <a:r>
              <a:rPr lang="en-US" altLang="zh-CN" sz="2800" b="0" dirty="0">
                <a:latin typeface="Tahoma" panose="020B0604030504040204" charset="0"/>
              </a:rPr>
              <a:t>int + int</a:t>
            </a:r>
            <a:endParaRPr lang="en-US" altLang="zh-CN" sz="2800" b="0" dirty="0">
              <a:latin typeface="Tahoma" panose="020B0604030504040204" charset="0"/>
            </a:endParaRPr>
          </a:p>
        </p:txBody>
      </p:sp>
      <p:sp>
        <p:nvSpPr>
          <p:cNvPr id="14362" name="Rectangle 29"/>
          <p:cNvSpPr/>
          <p:nvPr/>
        </p:nvSpPr>
        <p:spPr>
          <a:xfrm>
            <a:off x="376238" y="2944813"/>
            <a:ext cx="2971800" cy="455612"/>
          </a:xfrm>
          <a:prstGeom prst="rect">
            <a:avLst/>
          </a:prstGeom>
          <a:noFill/>
          <a:ln w="9525">
            <a:noFill/>
          </a:ln>
        </p:spPr>
        <p:txBody>
          <a:bodyPr anchor="t"/>
          <a:p>
            <a:pPr>
              <a:spcBef>
                <a:spcPct val="20000"/>
              </a:spcBef>
              <a:buClr>
                <a:schemeClr val="folHlink"/>
              </a:buClr>
              <a:buSzPct val="60000"/>
            </a:pPr>
            <a:r>
              <a:rPr lang="en-US" altLang="zh-CN" sz="2800" b="0" dirty="0">
                <a:latin typeface="Tahoma" panose="020B0604030504040204" charset="0"/>
              </a:rPr>
              <a:t>int * int</a:t>
            </a:r>
            <a:r>
              <a:rPr lang="en-US" altLang="zh-CN" sz="2800" b="0" dirty="0">
                <a:solidFill>
                  <a:srgbClr val="9900CC"/>
                </a:solidFill>
                <a:latin typeface="Tahoma" panose="020B0604030504040204" charset="0"/>
              </a:rPr>
              <a:t> |</a:t>
            </a:r>
            <a:r>
              <a:rPr lang="en-US" altLang="zh-CN" sz="2800" b="0" dirty="0">
                <a:solidFill>
                  <a:schemeClr val="accent2"/>
                </a:solidFill>
                <a:latin typeface="Tahoma" panose="020B0604030504040204" charset="0"/>
              </a:rPr>
              <a:t> </a:t>
            </a:r>
            <a:r>
              <a:rPr lang="en-US" altLang="zh-CN" sz="2800" b="0" dirty="0">
                <a:latin typeface="Tahoma" panose="020B0604030504040204" charset="0"/>
              </a:rPr>
              <a:t>+ int</a:t>
            </a:r>
            <a:endParaRPr lang="en-US" altLang="zh-CN" sz="2800" b="0" dirty="0">
              <a:latin typeface="Tahoma" panose="020B0604030504040204" charset="0"/>
            </a:endParaRPr>
          </a:p>
        </p:txBody>
      </p:sp>
      <p:sp>
        <p:nvSpPr>
          <p:cNvPr id="14363" name="Rectangle 30"/>
          <p:cNvSpPr/>
          <p:nvPr/>
        </p:nvSpPr>
        <p:spPr>
          <a:xfrm>
            <a:off x="376238" y="3376613"/>
            <a:ext cx="2971800" cy="455612"/>
          </a:xfrm>
          <a:prstGeom prst="rect">
            <a:avLst/>
          </a:prstGeom>
          <a:noFill/>
          <a:ln w="9525">
            <a:noFill/>
          </a:ln>
        </p:spPr>
        <p:txBody>
          <a:bodyPr anchor="t"/>
          <a:p>
            <a:pPr>
              <a:spcBef>
                <a:spcPct val="20000"/>
              </a:spcBef>
              <a:buClr>
                <a:schemeClr val="folHlink"/>
              </a:buClr>
              <a:buSzPct val="60000"/>
            </a:pPr>
            <a:r>
              <a:rPr lang="en-US" altLang="zh-CN" sz="2800" b="0" dirty="0">
                <a:solidFill>
                  <a:srgbClr val="C00000"/>
                </a:solidFill>
                <a:latin typeface="Tahoma" panose="020B0604030504040204" charset="0"/>
              </a:rPr>
              <a:t>int * T | + int</a:t>
            </a:r>
            <a:endParaRPr lang="en-US" altLang="zh-CN" sz="2800" b="0" dirty="0">
              <a:solidFill>
                <a:srgbClr val="C00000"/>
              </a:solidFill>
              <a:latin typeface="Tahoma" panose="020B0604030504040204" charset="0"/>
            </a:endParaRPr>
          </a:p>
        </p:txBody>
      </p:sp>
      <p:sp>
        <p:nvSpPr>
          <p:cNvPr id="14364" name="Text Box 31"/>
          <p:cNvSpPr txBox="1"/>
          <p:nvPr/>
        </p:nvSpPr>
        <p:spPr>
          <a:xfrm>
            <a:off x="6059488" y="3884613"/>
            <a:ext cx="457200" cy="519112"/>
          </a:xfrm>
          <a:prstGeom prst="rect">
            <a:avLst/>
          </a:prstGeom>
          <a:noFill/>
          <a:ln w="9525">
            <a:noFill/>
          </a:ln>
        </p:spPr>
        <p:txBody>
          <a:bodyPr anchor="t">
            <a:spAutoFit/>
          </a:bodyPr>
          <a:p>
            <a:pPr eaLnBrk="0" hangingPunct="0">
              <a:spcBef>
                <a:spcPct val="50000"/>
              </a:spcBef>
            </a:pPr>
            <a:r>
              <a:rPr lang="en-US" altLang="zh-CN" sz="2800" dirty="0">
                <a:solidFill>
                  <a:schemeClr val="tx2"/>
                </a:solidFill>
                <a:latin typeface="Century Gothic" panose="020B0502020202020204" pitchFamily="34" charset="0"/>
              </a:rPr>
              <a:t>T</a:t>
            </a:r>
            <a:endParaRPr lang="en-US" altLang="zh-CN" sz="2800" dirty="0">
              <a:solidFill>
                <a:schemeClr val="tx2"/>
              </a:solidFill>
              <a:latin typeface="Century Gothic" panose="020B0502020202020204" pitchFamily="34" charset="0"/>
            </a:endParaRPr>
          </a:p>
        </p:txBody>
      </p:sp>
      <p:cxnSp>
        <p:nvCxnSpPr>
          <p:cNvPr id="14365" name="AutoShape 32"/>
          <p:cNvCxnSpPr>
            <a:endCxn id="14364" idx="2"/>
          </p:cNvCxnSpPr>
          <p:nvPr/>
        </p:nvCxnSpPr>
        <p:spPr>
          <a:xfrm flipV="1">
            <a:off x="6288088" y="4403725"/>
            <a:ext cx="0" cy="485775"/>
          </a:xfrm>
          <a:prstGeom prst="straightConnector1">
            <a:avLst/>
          </a:prstGeom>
          <a:ln w="9525" cap="flat" cmpd="sng">
            <a:solidFill>
              <a:srgbClr val="FF0000"/>
            </a:solidFill>
            <a:prstDash val="solid"/>
            <a:round/>
            <a:headEnd type="none" w="med" len="med"/>
            <a:tailEnd type="none" w="med" len="med"/>
          </a:ln>
        </p:spPr>
      </p:cxnSp>
      <p:sp>
        <p:nvSpPr>
          <p:cNvPr id="10" name="Rectangle 7"/>
          <p:cNvSpPr txBox="1">
            <a:spLocks noChangeArrowheads="1"/>
          </p:cNvSpPr>
          <p:nvPr/>
        </p:nvSpPr>
        <p:spPr bwMode="auto">
          <a:xfrm>
            <a:off x="8390573" y="945833"/>
            <a:ext cx="3673475" cy="1657350"/>
          </a:xfrm>
          <a:prstGeom prst="rect">
            <a:avLst/>
          </a:prstGeom>
          <a:noFill/>
          <a:ln w="9525">
            <a:solidFill>
              <a:schemeClr val="tx1"/>
            </a:solidFill>
            <a:miter lim="800000"/>
          </a:ln>
        </p:spPr>
        <p:txBody>
          <a:bodyPr/>
          <a:p>
            <a:pPr marL="342900" marR="0" indent="-342900" defTabSz="914400" eaLnBrk="0" hangingPunct="0">
              <a:spcBef>
                <a:spcPct val="20000"/>
              </a:spcBef>
              <a:buSzTx/>
              <a:defRPr/>
            </a:pPr>
            <a:r>
              <a:rPr kumimoji="0" lang="zh-CN" altLang="en-US" sz="2400" b="0" kern="0" cap="none" spc="0" normalizeH="0" baseline="0" noProof="0">
                <a:latin typeface="华文新魏" panose="02010800040101010101" pitchFamily="2" charset="-122"/>
                <a:ea typeface="华文新魏" panose="02010800040101010101" pitchFamily="2" charset="-122"/>
                <a:cs typeface="+mn-cs"/>
              </a:rPr>
              <a:t>例：文法 </a:t>
            </a:r>
            <a:r>
              <a:rPr kumimoji="0" lang="en-US" altLang="zh-CN" sz="2400" b="0" kern="0" cap="none" spc="0" normalizeH="0" baseline="0" noProof="0">
                <a:latin typeface="华文新魏" panose="02010800040101010101" pitchFamily="2" charset="-122"/>
                <a:ea typeface="华文新魏" panose="02010800040101010101" pitchFamily="2" charset="-122"/>
                <a:cs typeface="+mn-cs"/>
              </a:rPr>
              <a:t>G</a:t>
            </a:r>
            <a:r>
              <a:rPr kumimoji="0" lang="zh-CN" altLang="en-US" sz="2400" b="0" kern="0" cap="none" spc="0" normalizeH="0" baseline="0" noProof="0">
                <a:latin typeface="华文新魏" panose="02010800040101010101" pitchFamily="2" charset="-122"/>
                <a:ea typeface="华文新魏" panose="02010800040101010101" pitchFamily="2" charset="-122"/>
                <a:cs typeface="+mn-cs"/>
              </a:rPr>
              <a:t>：</a:t>
            </a:r>
            <a:endParaRPr kumimoji="0" lang="zh-CN" altLang="en-US" sz="2400" b="0" kern="0" cap="none" spc="0" normalizeH="0" baseline="0" noProof="0">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E </a:t>
            </a: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rPr>
              <a:t> T + E | T</a:t>
            </a:r>
            <a:endPar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endParaRPr>
          </a:p>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rPr>
              <a:t>T  int * T | int | (E)</a:t>
            </a:r>
            <a:endParaRPr kumimoji="0" lang="en-US" altLang="zh-CN" sz="24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endParaRPr>
          </a:p>
        </p:txBody>
      </p:sp>
      <p:sp>
        <p:nvSpPr>
          <p:cNvPr id="12291" name="Rectangle 3"/>
          <p:cNvSpPr/>
          <p:nvPr/>
        </p:nvSpPr>
        <p:spPr>
          <a:xfrm>
            <a:off x="250825" y="1143000"/>
            <a:ext cx="2017713" cy="914400"/>
          </a:xfrm>
          <a:prstGeom prst="rect">
            <a:avLst/>
          </a:prstGeom>
          <a:noFill/>
          <a:ln w="9525">
            <a:noFill/>
          </a:ln>
        </p:spPr>
        <p:txBody>
          <a:bodyPr anchor="ctr"/>
          <a:p>
            <a:r>
              <a:rPr lang="zh-CN" altLang="en-US" sz="3200" b="0" dirty="0">
                <a:solidFill>
                  <a:schemeClr val="tx2"/>
                </a:solidFill>
                <a:latin typeface="Comic Sans MS" panose="030F0702030302020204" pitchFamily="66" charset="0"/>
              </a:rPr>
              <a:t>步骤 </a:t>
            </a:r>
            <a:r>
              <a:rPr lang="en-US" altLang="zh-CN" sz="3200" b="0" dirty="0">
                <a:solidFill>
                  <a:schemeClr val="tx2"/>
                </a:solidFill>
                <a:latin typeface="Comic Sans MS" panose="030F0702030302020204" pitchFamily="66" charset="0"/>
              </a:rPr>
              <a:t>(5)</a:t>
            </a:r>
            <a:endParaRPr lang="en-US" altLang="zh-CN" sz="3200" b="0" dirty="0">
              <a:solidFill>
                <a:schemeClr val="tx2"/>
              </a:solidFill>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graphicFrame>
        <p:nvGraphicFramePr>
          <p:cNvPr id="3" name="Group 152"/>
          <p:cNvGraphicFramePr>
            <a:graphicFrameLocks noGrp="1"/>
          </p:cNvGraphicFramePr>
          <p:nvPr>
            <p:custDataLst>
              <p:tags r:id="rId1"/>
            </p:custDataLst>
          </p:nvPr>
        </p:nvGraphicFramePr>
        <p:xfrm>
          <a:off x="5211763" y="1213803"/>
          <a:ext cx="6408737" cy="5090160"/>
        </p:xfrm>
        <a:graphic>
          <a:graphicData uri="http://schemas.openxmlformats.org/drawingml/2006/table">
            <a:tbl>
              <a:tblPr/>
              <a:tblGrid>
                <a:gridCol w="641350"/>
                <a:gridCol w="806450"/>
                <a:gridCol w="825500"/>
                <a:gridCol w="827087"/>
                <a:gridCol w="746125"/>
                <a:gridCol w="639763"/>
                <a:gridCol w="625475"/>
                <a:gridCol w="655637"/>
                <a:gridCol w="641350"/>
              </a:tblGrid>
              <a:tr h="325755">
                <a:tc rowSpan="2">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5">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400" b="1" i="0" u="none" strike="noStrike" cap="none" normalizeH="0" baseline="0" smtClean="0">
                          <a:ln>
                            <a:noFill/>
                          </a:ln>
                          <a:solidFill>
                            <a:schemeClr val="tx1"/>
                          </a:solidFill>
                          <a:effectLst/>
                          <a:latin typeface="Tahoma" panose="020B0604030504040204" charset="0"/>
                          <a:ea typeface="宋体" panose="02010600030101010101" pitchFamily="2" charset="-122"/>
                        </a:rPr>
                        <a:t>action</a:t>
                      </a:r>
                      <a:endParaRPr kumimoji="1" lang="en-US" altLang="zh-CN" sz="14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c hMerge="1">
                  <a:tcPr/>
                </a:tc>
                <a:tc hMerge="1">
                  <a:tcPr/>
                </a:tc>
                <a:tc gridSpan="3">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400" b="1" i="0" u="none" strike="noStrike" cap="none" normalizeH="0" baseline="0" smtClean="0">
                          <a:ln>
                            <a:noFill/>
                          </a:ln>
                          <a:solidFill>
                            <a:schemeClr val="tx1"/>
                          </a:solidFill>
                          <a:effectLst/>
                          <a:latin typeface="Tahoma" panose="020B0604030504040204" charset="0"/>
                          <a:ea typeface="宋体" panose="02010600030101010101" pitchFamily="2" charset="-122"/>
                        </a:rPr>
                        <a:t>goto</a:t>
                      </a:r>
                      <a:endParaRPr kumimoji="1" lang="en-US" altLang="zh-CN" sz="14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r>
              <a:tr h="365760">
                <a:tc vMerge="1">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a</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b</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c</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d</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S</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A</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B</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0</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S2</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S3</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1</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1</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acc</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60">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2</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S4</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S10</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6</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3</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S5</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S11</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7</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60">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4</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S4</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S10</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8</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5</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S5</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S11</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9</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8300">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6</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R1</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R1</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R1</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R1</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R1</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60">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7</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R2</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R2</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R2</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R2</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R2</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8</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R3</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R3</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R3</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R3</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R3</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9</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R5</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R5</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R5</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R5</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R5</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760">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10</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R4</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R4</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R4</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R4</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R4</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6713">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11</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R6</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R6</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R6</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R6</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rPr>
                        <a:t>R6</a:t>
                      </a:r>
                      <a:endParaRPr kumimoji="1" lang="en-US"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zh-CN" sz="1800" b="1"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2852" name="Text Box 148"/>
          <p:cNvSpPr txBox="1"/>
          <p:nvPr/>
        </p:nvSpPr>
        <p:spPr>
          <a:xfrm>
            <a:off x="990600" y="1647190"/>
            <a:ext cx="2924810" cy="460375"/>
          </a:xfrm>
          <a:prstGeom prst="rect">
            <a:avLst/>
          </a:prstGeom>
          <a:noFill/>
          <a:ln w="9525">
            <a:noFill/>
          </a:ln>
        </p:spPr>
        <p:txBody>
          <a:bodyPr wrap="square" anchor="t">
            <a:spAutoFit/>
          </a:bodyPr>
          <a:p>
            <a:pPr lvl="1" indent="0" algn="l" rtl="0" eaLnBrk="1" fontAlgn="base" hangingPunct="1">
              <a:spcBef>
                <a:spcPct val="20000"/>
              </a:spcBef>
              <a:spcAft>
                <a:spcPct val="0"/>
              </a:spcAft>
              <a:buClr>
                <a:schemeClr val="hlink"/>
              </a:buClr>
              <a:buNone/>
            </a:pPr>
            <a:r>
              <a:rPr lang="en-US" altLang="zh-CN" sz="2400" dirty="0">
                <a:solidFill>
                  <a:schemeClr val="tx1"/>
                </a:solidFill>
                <a:latin typeface="Times New Roman" panose="02020603050405020304" charset="0"/>
              </a:rPr>
              <a:t>LR</a:t>
            </a:r>
            <a:r>
              <a:rPr lang="zh-CN" altLang="en-US" sz="2400" dirty="0">
                <a:solidFill>
                  <a:schemeClr val="tx1"/>
                </a:solidFill>
                <a:latin typeface="Times New Roman" panose="02020603050405020304" charset="0"/>
              </a:rPr>
              <a:t>（</a:t>
            </a:r>
            <a:r>
              <a:rPr lang="en-US" altLang="zh-CN" sz="2400" dirty="0">
                <a:solidFill>
                  <a:schemeClr val="tx1"/>
                </a:solidFill>
                <a:latin typeface="Times New Roman" panose="02020603050405020304" charset="0"/>
              </a:rPr>
              <a:t>0</a:t>
            </a:r>
            <a:r>
              <a:rPr lang="zh-CN" altLang="en-US" sz="2400" dirty="0">
                <a:solidFill>
                  <a:schemeClr val="tx1"/>
                </a:solidFill>
                <a:latin typeface="Times New Roman" panose="02020603050405020304" charset="0"/>
              </a:rPr>
              <a:t>）分析表</a:t>
            </a:r>
            <a:endParaRPr lang="zh-CN" altLang="en-US" sz="2400" dirty="0">
              <a:solidFill>
                <a:schemeClr val="tx1"/>
              </a:solidFill>
              <a:latin typeface="Times New Roman" panose="02020603050405020304" charset="0"/>
            </a:endParaRPr>
          </a:p>
        </p:txBody>
      </p:sp>
      <p:sp>
        <p:nvSpPr>
          <p:cNvPr id="6" name="标题 5"/>
          <p:cNvSpPr>
            <a:spLocks noGrp="1"/>
          </p:cNvSpPr>
          <p:nvPr>
            <p:ph type="title" idx="4294967295"/>
          </p:nvPr>
        </p:nvSpPr>
        <p:spPr>
          <a:xfrm>
            <a:off x="990600" y="0"/>
            <a:ext cx="5727700" cy="762000"/>
          </a:xfrm>
        </p:spPr>
        <p:txBody>
          <a:bodyPr/>
          <a:p>
            <a:r>
              <a:rPr lang="en-US" altLang="zh-CN" dirty="0">
                <a:latin typeface="Times New Roman" panose="02020603050405020304" charset="0"/>
                <a:ea typeface="华文新魏" panose="02010800040101010101" pitchFamily="2" charset="-122"/>
                <a:cs typeface="Times New Roman" panose="02020603050405020304" charset="0"/>
              </a:rPr>
              <a:t>LR(0)</a:t>
            </a:r>
            <a:r>
              <a:rPr lang="zh-CN" altLang="en-US" dirty="0">
                <a:latin typeface="Times New Roman" panose="02020603050405020304" charset="0"/>
                <a:ea typeface="华文新魏" panose="02010800040101010101" pitchFamily="2" charset="-122"/>
                <a:cs typeface="Times New Roman" panose="02020603050405020304" charset="0"/>
              </a:rPr>
              <a:t>分析表的构造</a:t>
            </a:r>
            <a:endParaRPr lang="zh-CN" altLang="en-US" dirty="0">
              <a:latin typeface="Times New Roman" panose="02020603050405020304" charset="0"/>
              <a:ea typeface="华文新魏" panose="02010800040101010101" pitchFamily="2" charset="-122"/>
              <a:cs typeface="Times New Roman" panose="02020603050405020304" charset="0"/>
            </a:endParaRPr>
          </a:p>
        </p:txBody>
      </p:sp>
      <p:pic>
        <p:nvPicPr>
          <p:cNvPr id="7" name="图片 6"/>
          <p:cNvPicPr>
            <a:picLocks noChangeAspect="1"/>
          </p:cNvPicPr>
          <p:nvPr/>
        </p:nvPicPr>
        <p:blipFill>
          <a:blip r:embed="rId2"/>
          <a:stretch>
            <a:fillRect/>
          </a:stretch>
        </p:blipFill>
        <p:spPr>
          <a:xfrm>
            <a:off x="69215" y="2687320"/>
            <a:ext cx="4594860" cy="3648710"/>
          </a:xfrm>
          <a:prstGeom prst="rect">
            <a:avLst/>
          </a:prstGeom>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5" name="Text Box 8"/>
          <p:cNvSpPr txBox="1">
            <a:spLocks noChangeArrowheads="1"/>
          </p:cNvSpPr>
          <p:nvPr/>
        </p:nvSpPr>
        <p:spPr bwMode="auto">
          <a:xfrm>
            <a:off x="1183005" y="1204595"/>
            <a:ext cx="2522220" cy="224536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50000"/>
              </a:spcBef>
              <a:buFont typeface="Wingdings" panose="05000000000000000000" pitchFamily="2" charset="2"/>
              <a:buNone/>
            </a:pPr>
            <a:r>
              <a:rPr lang="zh-CN" altLang="en-US" sz="2800" dirty="0">
                <a:cs typeface="Times New Roman" panose="02020603050405020304" charset="0"/>
              </a:rPr>
              <a:t>文法</a:t>
            </a:r>
            <a:r>
              <a:rPr lang="en-US" altLang="zh-CN" sz="2800" dirty="0">
                <a:latin typeface="Times New Roman" panose="02020603050405020304" charset="0"/>
                <a:ea typeface="新宋体" panose="02010609030101010101" charset="-122"/>
                <a:cs typeface="Times New Roman" panose="02020603050405020304" charset="0"/>
              </a:rPr>
              <a:t>G</a:t>
            </a:r>
            <a:r>
              <a:rPr lang="en-US" altLang="zh-CN" sz="2800" dirty="0">
                <a:latin typeface="Times New Roman" panose="02020603050405020304" charset="0"/>
                <a:cs typeface="Times New Roman" panose="02020603050405020304" charset="0"/>
              </a:rPr>
              <a:t>′</a:t>
            </a:r>
            <a:r>
              <a:rPr lang="zh-CN" altLang="en-US" sz="2800" dirty="0">
                <a:latin typeface="Times New Roman" panose="02020603050405020304" charset="0"/>
                <a:ea typeface="新宋体" panose="02010609030101010101" charset="-122"/>
              </a:rPr>
              <a:t>：</a:t>
            </a:r>
            <a:br>
              <a:rPr lang="zh-CN" altLang="en-US" sz="2800" dirty="0">
                <a:latin typeface="Times New Roman" panose="02020603050405020304" charset="0"/>
                <a:ea typeface="新宋体" panose="02010609030101010101" charset="-122"/>
              </a:rPr>
            </a:br>
            <a:r>
              <a:rPr lang="en-US" altLang="zh-CN" sz="2800" dirty="0">
                <a:latin typeface="Times New Roman" panose="02020603050405020304" charset="0"/>
                <a:ea typeface="新宋体" panose="02010609030101010101" charset="-122"/>
              </a:rPr>
              <a:t>(0) S</a:t>
            </a:r>
            <a:r>
              <a:rPr lang="en-US" altLang="zh-CN" sz="2800" dirty="0">
                <a:latin typeface="Times New Roman" panose="02020603050405020304" charset="0"/>
                <a:cs typeface="Times New Roman" panose="02020603050405020304" charset="0"/>
              </a:rPr>
              <a:t>′</a:t>
            </a:r>
            <a:r>
              <a:rPr lang="en-US" altLang="zh-CN" sz="2800" dirty="0">
                <a:latin typeface="Times New Roman" panose="02020603050405020304" charset="0"/>
                <a:ea typeface="新宋体" panose="02010609030101010101" charset="-122"/>
                <a:sym typeface="Symbol" panose="05050102010706020507" pitchFamily="18" charset="2"/>
              </a:rPr>
              <a:t></a:t>
            </a:r>
            <a:r>
              <a:rPr lang="en-US" altLang="zh-CN" sz="2800" dirty="0">
                <a:latin typeface="Times New Roman" panose="02020603050405020304" charset="0"/>
                <a:ea typeface="新宋体" panose="02010609030101010101" charset="-122"/>
              </a:rPr>
              <a:t> S</a:t>
            </a:r>
            <a:br>
              <a:rPr lang="en-US" altLang="zh-CN" sz="2800" dirty="0">
                <a:latin typeface="Times New Roman" panose="02020603050405020304" charset="0"/>
                <a:ea typeface="新宋体" panose="02010609030101010101" charset="-122"/>
              </a:rPr>
            </a:br>
            <a:r>
              <a:rPr lang="en-US" altLang="zh-CN" sz="2800" dirty="0">
                <a:latin typeface="Times New Roman" panose="02020603050405020304" charset="0"/>
                <a:ea typeface="新宋体" panose="02010609030101010101" charset="-122"/>
              </a:rPr>
              <a:t>(1) S </a:t>
            </a:r>
            <a:r>
              <a:rPr lang="en-US" altLang="zh-CN" sz="2800" dirty="0">
                <a:latin typeface="Times New Roman" panose="02020603050405020304" charset="0"/>
                <a:ea typeface="新宋体" panose="02010609030101010101" charset="-122"/>
                <a:sym typeface="Symbol" panose="05050102010706020507" pitchFamily="18" charset="2"/>
              </a:rPr>
              <a:t> </a:t>
            </a:r>
            <a:r>
              <a:rPr lang="en-US" altLang="zh-CN" sz="2800" dirty="0" err="1">
                <a:latin typeface="Times New Roman" panose="02020603050405020304" charset="0"/>
                <a:ea typeface="新宋体" panose="02010609030101010101" charset="-122"/>
                <a:sym typeface="Symbol" panose="05050102010706020507" pitchFamily="18" charset="2"/>
              </a:rPr>
              <a:t>rD</a:t>
            </a:r>
            <a:r>
              <a:rPr lang="en-US" altLang="zh-CN" sz="2800" dirty="0">
                <a:latin typeface="Times New Roman" panose="02020603050405020304" charset="0"/>
                <a:ea typeface="新宋体" panose="02010609030101010101" charset="-122"/>
                <a:sym typeface="Symbol" panose="05050102010706020507" pitchFamily="18" charset="2"/>
              </a:rPr>
              <a:t> </a:t>
            </a:r>
            <a:br>
              <a:rPr lang="en-US" altLang="zh-CN" sz="2800" dirty="0">
                <a:latin typeface="Times New Roman" panose="02020603050405020304" charset="0"/>
                <a:ea typeface="新宋体" panose="02010609030101010101" charset="-122"/>
                <a:sym typeface="Symbol" panose="05050102010706020507" pitchFamily="18" charset="2"/>
              </a:rPr>
            </a:br>
            <a:r>
              <a:rPr lang="en-US" altLang="zh-CN" sz="2800" dirty="0">
                <a:latin typeface="Times New Roman" panose="02020603050405020304" charset="0"/>
                <a:ea typeface="新宋体" panose="02010609030101010101" charset="-122"/>
                <a:sym typeface="Symbol" panose="05050102010706020507" pitchFamily="18" charset="2"/>
              </a:rPr>
              <a:t>(2) D </a:t>
            </a:r>
            <a:r>
              <a:rPr lang="en-US" altLang="zh-CN" sz="2800" dirty="0" err="1">
                <a:latin typeface="Times New Roman" panose="02020603050405020304" charset="0"/>
                <a:ea typeface="新宋体" panose="02010609030101010101" charset="-122"/>
                <a:sym typeface="Symbol" panose="05050102010706020507" pitchFamily="18" charset="2"/>
              </a:rPr>
              <a:t>D,i</a:t>
            </a:r>
            <a:br>
              <a:rPr lang="en-US" altLang="zh-CN" sz="2800" dirty="0">
                <a:latin typeface="Times New Roman" panose="02020603050405020304" charset="0"/>
                <a:ea typeface="新宋体" panose="02010609030101010101" charset="-122"/>
                <a:sym typeface="Symbol" panose="05050102010706020507" pitchFamily="18" charset="2"/>
              </a:rPr>
            </a:br>
            <a:r>
              <a:rPr lang="en-US" altLang="zh-CN" sz="2800" dirty="0">
                <a:latin typeface="Times New Roman" panose="02020603050405020304" charset="0"/>
                <a:ea typeface="新宋体" panose="02010609030101010101" charset="-122"/>
                <a:sym typeface="Symbol" panose="05050102010706020507" pitchFamily="18" charset="2"/>
              </a:rPr>
              <a:t>(3) D </a:t>
            </a:r>
            <a:r>
              <a:rPr lang="en-US" altLang="zh-CN" sz="2800" dirty="0" err="1">
                <a:latin typeface="Times New Roman" panose="02020603050405020304" charset="0"/>
                <a:ea typeface="新宋体" panose="02010609030101010101" charset="-122"/>
                <a:sym typeface="Symbol" panose="05050102010706020507" pitchFamily="18" charset="2"/>
              </a:rPr>
              <a:t>i</a:t>
            </a:r>
            <a:endParaRPr lang="en-US" altLang="zh-CN" sz="2800" dirty="0">
              <a:latin typeface="Times New Roman" panose="02020603050405020304" charset="0"/>
              <a:ea typeface="新宋体" panose="02010609030101010101" charset="-122"/>
              <a:sym typeface="Symbol" panose="05050102010706020507" pitchFamily="18" charset="2"/>
            </a:endParaRPr>
          </a:p>
        </p:txBody>
      </p:sp>
      <p:sp>
        <p:nvSpPr>
          <p:cNvPr id="6" name="TextBox 5"/>
          <p:cNvSpPr txBox="1">
            <a:spLocks noChangeArrowheads="1"/>
          </p:cNvSpPr>
          <p:nvPr/>
        </p:nvSpPr>
        <p:spPr bwMode="auto">
          <a:xfrm>
            <a:off x="796290" y="3967480"/>
            <a:ext cx="228282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0"/>
              </a:spcBef>
              <a:buFont typeface="Wingdings" panose="05000000000000000000" pitchFamily="2" charset="2"/>
              <a:buNone/>
            </a:pPr>
            <a:r>
              <a:rPr lang="zh-CN" altLang="en-US" sz="2400" dirty="0"/>
              <a:t>构造</a:t>
            </a:r>
            <a:r>
              <a:rPr lang="en-US" altLang="zh-CN" sz="2400" dirty="0">
                <a:latin typeface="Times New Roman" panose="02020603050405020304" charset="0"/>
                <a:cs typeface="Times New Roman" panose="02020603050405020304" charset="0"/>
              </a:rPr>
              <a:t>G′</a:t>
            </a:r>
            <a:r>
              <a:rPr lang="zh-CN" altLang="en-US" sz="2400" dirty="0">
                <a:latin typeface="Times New Roman" panose="02020603050405020304" charset="0"/>
                <a:cs typeface="Times New Roman" panose="02020603050405020304" charset="0"/>
              </a:rPr>
              <a:t>的</a:t>
            </a:r>
            <a:r>
              <a:rPr lang="zh-CN" altLang="en-US" sz="2400" dirty="0">
                <a:latin typeface="Times New Roman" panose="02020603050405020304" charset="0"/>
                <a:cs typeface="Times New Roman" panose="02020603050405020304" charset="0"/>
                <a:sym typeface="+mn-ea"/>
              </a:rPr>
              <a:t>规范</a:t>
            </a:r>
            <a:r>
              <a:rPr lang="en-US" altLang="zh-CN" sz="2400" dirty="0">
                <a:latin typeface="Times New Roman" panose="02020603050405020304" charset="0"/>
                <a:cs typeface="Times New Roman" panose="02020603050405020304" charset="0"/>
              </a:rPr>
              <a:t>LR(0)</a:t>
            </a:r>
            <a:r>
              <a:rPr lang="zh-CN" altLang="en-US" sz="2400" dirty="0">
                <a:latin typeface="Times New Roman" panose="02020603050405020304" charset="0"/>
                <a:cs typeface="Times New Roman" panose="02020603050405020304" charset="0"/>
              </a:rPr>
              <a:t>项目集族</a:t>
            </a:r>
            <a:endParaRPr lang="zh-CN" altLang="en-US" sz="2400" dirty="0"/>
          </a:p>
        </p:txBody>
      </p:sp>
      <p:graphicFrame>
        <p:nvGraphicFramePr>
          <p:cNvPr id="7" name="表格 6"/>
          <p:cNvGraphicFramePr>
            <a:graphicFrameLocks noGrp="1"/>
          </p:cNvGraphicFramePr>
          <p:nvPr>
            <p:custDataLst>
              <p:tags r:id="rId1"/>
            </p:custDataLst>
          </p:nvPr>
        </p:nvGraphicFramePr>
        <p:xfrm>
          <a:off x="5314156" y="1357136"/>
          <a:ext cx="5664200" cy="4389440"/>
        </p:xfrm>
        <a:graphic>
          <a:graphicData uri="http://schemas.openxmlformats.org/drawingml/2006/table">
            <a:tbl>
              <a:tblPr/>
              <a:tblGrid>
                <a:gridCol w="720725"/>
                <a:gridCol w="1366837"/>
                <a:gridCol w="1873250"/>
                <a:gridCol w="1703388"/>
              </a:tblGrid>
              <a:tr h="39626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FFFFFF"/>
                          </a:solidFill>
                          <a:effectLst/>
                          <a:latin typeface="Times New Roman" panose="02020603050405020304" charset="0"/>
                          <a:ea typeface="华文新魏" panose="02010800040101010101" pitchFamily="2" charset="-122"/>
                          <a:cs typeface="Times New Roman" panose="02020603050405020304" charset="0"/>
                        </a:rPr>
                        <a:t>状态</a:t>
                      </a:r>
                      <a:endParaRPr kumimoji="0" lang="zh-CN" altLang="en-US" sz="2000" b="1" i="0" u="none" strike="noStrike" cap="none" normalizeH="0" baseline="0" dirty="0">
                        <a:ln>
                          <a:noFill/>
                        </a:ln>
                        <a:solidFill>
                          <a:srgbClr val="FFFFFF"/>
                        </a:solidFill>
                        <a:effectLst/>
                        <a:latin typeface="Times New Roman" panose="02020603050405020304" charset="0"/>
                        <a:ea typeface="华文新魏" panose="02010800040101010101" pitchFamily="2" charset="-122"/>
                        <a:cs typeface="Times New Roman" panose="02020603050405020304" charset="0"/>
                      </a:endParaRPr>
                    </a:p>
                  </a:txBody>
                  <a:tcPr marT="45723" marB="45723"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a:ln>
                            <a:noFill/>
                          </a:ln>
                          <a:solidFill>
                            <a:srgbClr val="FFFFFF"/>
                          </a:solidFill>
                          <a:effectLst/>
                          <a:latin typeface="Times New Roman" panose="02020603050405020304" charset="0"/>
                          <a:ea typeface="华文新魏" panose="02010800040101010101" pitchFamily="2" charset="-122"/>
                          <a:cs typeface="Times New Roman" panose="02020603050405020304" charset="0"/>
                        </a:rPr>
                        <a:t>基本项目</a:t>
                      </a:r>
                      <a:endParaRPr kumimoji="0" lang="zh-CN" altLang="en-US" sz="2000" b="1" i="0" u="none" strike="noStrike" cap="none" normalizeH="0" baseline="0">
                        <a:ln>
                          <a:noFill/>
                        </a:ln>
                        <a:solidFill>
                          <a:srgbClr val="FFFFFF"/>
                        </a:solidFill>
                        <a:effectLst/>
                        <a:latin typeface="Times New Roman" panose="02020603050405020304" charset="0"/>
                        <a:ea typeface="华文新魏" panose="02010800040101010101" pitchFamily="2" charset="-122"/>
                        <a:cs typeface="Times New Roman" panose="02020603050405020304" charset="0"/>
                      </a:endParaRPr>
                    </a:p>
                  </a:txBody>
                  <a:tcPr marT="45723" marB="45723"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FFFFFF"/>
                          </a:solidFill>
                          <a:effectLst/>
                          <a:latin typeface="Times New Roman" panose="02020603050405020304" charset="0"/>
                          <a:ea typeface="华文新魏" panose="02010800040101010101" pitchFamily="2" charset="-122"/>
                          <a:cs typeface="Times New Roman" panose="02020603050405020304" charset="0"/>
                        </a:rPr>
                        <a:t>闭包增加项目</a:t>
                      </a:r>
                      <a:endParaRPr kumimoji="0" lang="zh-CN" altLang="en-US" sz="2000" b="1" i="0" u="none" strike="noStrike" cap="none" normalizeH="0" baseline="0" dirty="0">
                        <a:ln>
                          <a:noFill/>
                        </a:ln>
                        <a:solidFill>
                          <a:srgbClr val="FFFFFF"/>
                        </a:solidFill>
                        <a:effectLst/>
                        <a:latin typeface="Times New Roman" panose="02020603050405020304" charset="0"/>
                        <a:ea typeface="华文新魏" panose="02010800040101010101" pitchFamily="2" charset="-122"/>
                        <a:cs typeface="Times New Roman" panose="02020603050405020304" charset="0"/>
                      </a:endParaRPr>
                    </a:p>
                  </a:txBody>
                  <a:tcPr marT="45723" marB="45723"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rgbClr val="FFFFFF"/>
                          </a:solidFill>
                          <a:effectLst/>
                          <a:latin typeface="Times New Roman" panose="02020603050405020304" charset="0"/>
                          <a:ea typeface="华文新魏" panose="02010800040101010101" pitchFamily="2" charset="-122"/>
                          <a:cs typeface="Times New Roman" panose="02020603050405020304" charset="0"/>
                        </a:rPr>
                        <a:t>项目集</a:t>
                      </a:r>
                      <a:endParaRPr kumimoji="0" lang="zh-CN" altLang="en-US" sz="2000" b="1" i="0" u="none" strike="noStrike" cap="none" normalizeH="0" baseline="0" dirty="0">
                        <a:ln>
                          <a:noFill/>
                        </a:ln>
                        <a:solidFill>
                          <a:srgbClr val="FFFFFF"/>
                        </a:solidFill>
                        <a:effectLst/>
                        <a:latin typeface="Times New Roman" panose="02020603050405020304" charset="0"/>
                        <a:ea typeface="华文新魏" panose="02010800040101010101" pitchFamily="2" charset="-122"/>
                        <a:cs typeface="Times New Roman" panose="02020603050405020304" charset="0"/>
                      </a:endParaRPr>
                    </a:p>
                  </a:txBody>
                  <a:tcPr marT="45723" marB="45723"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701091">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rgbClr val="000000"/>
                          </a:solidFill>
                          <a:effectLst/>
                          <a:latin typeface="Times New Roman" panose="02020603050405020304" charset="0"/>
                          <a:ea typeface="华文新魏" panose="02010800040101010101" pitchFamily="2" charset="-122"/>
                          <a:cs typeface="Times New Roman" panose="02020603050405020304" charset="0"/>
                        </a:rPr>
                        <a:t>I</a:t>
                      </a:r>
                      <a:r>
                        <a:rPr kumimoji="0" lang="en-US" altLang="zh-CN" sz="2000" b="0" i="0" u="none" strike="noStrike" cap="none" normalizeH="0" baseline="-25000" dirty="0">
                          <a:ln>
                            <a:noFill/>
                          </a:ln>
                          <a:solidFill>
                            <a:srgbClr val="000000"/>
                          </a:solidFill>
                          <a:effectLst/>
                          <a:latin typeface="Times New Roman" panose="02020603050405020304" charset="0"/>
                          <a:ea typeface="华文新魏" panose="02010800040101010101" pitchFamily="2" charset="-122"/>
                          <a:cs typeface="Times New Roman" panose="02020603050405020304" charset="0"/>
                        </a:rPr>
                        <a:t>0</a:t>
                      </a:r>
                      <a:endParaRPr kumimoji="0" lang="zh-CN" altLang="en-US" sz="2000" b="0" i="0" u="none" strike="noStrike" cap="none" normalizeH="0" baseline="-25000" dirty="0">
                        <a:ln>
                          <a:noFill/>
                        </a:ln>
                        <a:solidFill>
                          <a:srgbClr val="000000"/>
                        </a:solidFill>
                        <a:effectLst/>
                        <a:latin typeface="Times New Roman" panose="02020603050405020304" charset="0"/>
                        <a:ea typeface="华文新魏" panose="02010800040101010101" pitchFamily="2" charset="-122"/>
                        <a:cs typeface="Times New Roman" panose="02020603050405020304" charset="0"/>
                      </a:endParaRPr>
                    </a:p>
                  </a:txBody>
                  <a:tcPr marT="45723" marB="45723"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rgbClr val="000000"/>
                          </a:solidFill>
                          <a:effectLst/>
                          <a:latin typeface="Times New Roman" panose="02020603050405020304" charset="0"/>
                          <a:ea typeface="新宋体" panose="02010609030101010101" charset="-122"/>
                          <a:cs typeface="Times New Roman" panose="02020603050405020304" charset="0"/>
                        </a:rPr>
                        <a:t>S′</a:t>
                      </a:r>
                      <a:r>
                        <a:rPr kumimoji="0" lang="en-US" altLang="zh-CN" sz="2000" b="0" i="0" u="none" strike="noStrike" cap="none" normalizeH="0" baseline="0" dirty="0">
                          <a:ln>
                            <a:noFill/>
                          </a:ln>
                          <a:solidFill>
                            <a:srgbClr val="000000"/>
                          </a:solidFill>
                          <a:effectLst/>
                          <a:latin typeface="Times New Roman" panose="02020603050405020304" charset="0"/>
                          <a:ea typeface="新宋体" panose="02010609030101010101" charset="-122"/>
                          <a:cs typeface="Times New Roman" panose="02020603050405020304" charset="0"/>
                          <a:sym typeface="Symbol" panose="05050102010706020507" pitchFamily="18" charset="2"/>
                        </a:rPr>
                        <a:t></a:t>
                      </a:r>
                      <a:r>
                        <a:rPr kumimoji="0" lang="en-US" altLang="zh-CN" sz="2000" b="0" i="0" u="none" strike="noStrike" cap="none" normalizeH="0" baseline="0" dirty="0">
                          <a:ln>
                            <a:noFill/>
                          </a:ln>
                          <a:solidFill>
                            <a:srgbClr val="000000"/>
                          </a:solidFill>
                          <a:effectLst/>
                          <a:latin typeface="Times New Roman" panose="02020603050405020304" charset="0"/>
                          <a:ea typeface="新宋体" panose="02010609030101010101" charset="-122"/>
                          <a:cs typeface="Times New Roman" panose="02020603050405020304" charset="0"/>
                        </a:rPr>
                        <a:t>•S</a:t>
                      </a:r>
                      <a:endParaRPr kumimoji="0" lang="zh-CN" altLang="en-US" sz="2000" b="0" i="0" u="none" strike="noStrike" cap="none" normalizeH="0" baseline="0" dirty="0">
                        <a:ln>
                          <a:noFill/>
                        </a:ln>
                        <a:solidFill>
                          <a:srgbClr val="000000"/>
                        </a:solidFill>
                        <a:effectLst/>
                        <a:latin typeface="Times New Roman" panose="02020603050405020304" charset="0"/>
                        <a:ea typeface="新宋体" panose="02010609030101010101" charset="-122"/>
                        <a:cs typeface="Times New Roman" panose="02020603050405020304" charset="0"/>
                      </a:endParaRPr>
                    </a:p>
                  </a:txBody>
                  <a:tcPr marT="45723" marB="45723"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rgbClr val="000000"/>
                          </a:solidFill>
                          <a:effectLst/>
                          <a:latin typeface="Times New Roman" panose="02020603050405020304" charset="0"/>
                          <a:ea typeface="新宋体" panose="02010609030101010101" charset="-122"/>
                          <a:cs typeface="Times New Roman" panose="02020603050405020304" charset="0"/>
                        </a:rPr>
                        <a:t>S </a:t>
                      </a:r>
                      <a:r>
                        <a:rPr kumimoji="0" lang="en-US" altLang="zh-CN" sz="2000" b="0" i="0" u="none" strike="noStrike" cap="none" normalizeH="0" baseline="0" dirty="0">
                          <a:ln>
                            <a:noFill/>
                          </a:ln>
                          <a:solidFill>
                            <a:srgbClr val="000000"/>
                          </a:solidFill>
                          <a:effectLst/>
                          <a:latin typeface="Times New Roman" panose="02020603050405020304" charset="0"/>
                          <a:ea typeface="新宋体" panose="02010609030101010101" charset="-122"/>
                          <a:cs typeface="Times New Roman" panose="02020603050405020304" charset="0"/>
                          <a:sym typeface="Symbol" panose="05050102010706020507" pitchFamily="18" charset="2"/>
                        </a:rPr>
                        <a:t></a:t>
                      </a:r>
                      <a:r>
                        <a:rPr kumimoji="0" lang="en-US" altLang="zh-CN" sz="2000" b="0" i="0" u="none" strike="noStrike" cap="none" normalizeH="0" baseline="0" dirty="0">
                          <a:ln>
                            <a:noFill/>
                          </a:ln>
                          <a:solidFill>
                            <a:srgbClr val="000000"/>
                          </a:solidFill>
                          <a:effectLst/>
                          <a:latin typeface="Times New Roman" panose="02020603050405020304" charset="0"/>
                          <a:ea typeface="新宋体" panose="02010609030101010101" charset="-122"/>
                          <a:cs typeface="Times New Roman" panose="02020603050405020304" charset="0"/>
                        </a:rPr>
                        <a:t>•</a:t>
                      </a:r>
                      <a:r>
                        <a:rPr kumimoji="0" lang="en-US" altLang="zh-CN" sz="2000" b="0" i="0" u="none" strike="noStrike" cap="none" normalizeH="0" baseline="0" dirty="0">
                          <a:ln>
                            <a:noFill/>
                          </a:ln>
                          <a:solidFill>
                            <a:srgbClr val="000000"/>
                          </a:solidFill>
                          <a:effectLst/>
                          <a:latin typeface="Times New Roman" panose="02020603050405020304" charset="0"/>
                          <a:ea typeface="新宋体" panose="02010609030101010101" charset="-122"/>
                          <a:cs typeface="Times New Roman" panose="02020603050405020304" charset="0"/>
                          <a:sym typeface="Symbol" panose="05050102010706020507" pitchFamily="18" charset="2"/>
                        </a:rPr>
                        <a:t> </a:t>
                      </a:r>
                      <a:r>
                        <a:rPr kumimoji="0" lang="en-US" altLang="zh-CN" sz="2000" b="0" i="0" u="none" strike="noStrike" cap="none" normalizeH="0" baseline="0" dirty="0" err="1">
                          <a:ln>
                            <a:noFill/>
                          </a:ln>
                          <a:solidFill>
                            <a:srgbClr val="000000"/>
                          </a:solidFill>
                          <a:effectLst/>
                          <a:latin typeface="Times New Roman" panose="02020603050405020304" charset="0"/>
                          <a:ea typeface="新宋体" panose="02010609030101010101" charset="-122"/>
                          <a:cs typeface="Times New Roman" panose="02020603050405020304" charset="0"/>
                          <a:sym typeface="Symbol" panose="05050102010706020507" pitchFamily="18" charset="2"/>
                        </a:rPr>
                        <a:t>rD</a:t>
                      </a:r>
                      <a:r>
                        <a:rPr kumimoji="0" lang="en-US" altLang="zh-CN" sz="2000" b="0" i="0" u="none" strike="noStrike" cap="none" normalizeH="0" baseline="0" dirty="0">
                          <a:ln>
                            <a:noFill/>
                          </a:ln>
                          <a:solidFill>
                            <a:srgbClr val="000000"/>
                          </a:solidFill>
                          <a:effectLst/>
                          <a:latin typeface="Times New Roman" panose="02020603050405020304" charset="0"/>
                          <a:ea typeface="新宋体" panose="02010609030101010101" charset="-122"/>
                          <a:cs typeface="Times New Roman" panose="02020603050405020304" charset="0"/>
                          <a:sym typeface="Symbol" panose="05050102010706020507" pitchFamily="18" charset="2"/>
                        </a:rPr>
                        <a:t> </a:t>
                      </a:r>
                      <a:endParaRPr kumimoji="0" lang="zh-CN" altLang="en-US" sz="2000" b="0" i="0" u="none" strike="noStrike" cap="none" normalizeH="0" baseline="0" dirty="0">
                        <a:ln>
                          <a:noFill/>
                        </a:ln>
                        <a:solidFill>
                          <a:srgbClr val="000000"/>
                        </a:solidFill>
                        <a:effectLst/>
                        <a:latin typeface="Times New Roman" panose="02020603050405020304" charset="0"/>
                        <a:ea typeface="新宋体" panose="02010609030101010101" charset="-122"/>
                        <a:cs typeface="Times New Roman" panose="02020603050405020304" charset="0"/>
                      </a:endParaRPr>
                    </a:p>
                  </a:txBody>
                  <a:tcPr marT="45723" marB="45723"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rgbClr val="000000"/>
                          </a:solidFill>
                          <a:effectLst/>
                          <a:latin typeface="Times New Roman" panose="02020603050405020304" charset="0"/>
                          <a:ea typeface="新宋体" panose="02010609030101010101" charset="-122"/>
                          <a:cs typeface="Times New Roman" panose="02020603050405020304" charset="0"/>
                        </a:rPr>
                        <a:t>S′</a:t>
                      </a:r>
                      <a:r>
                        <a:rPr kumimoji="0" lang="en-US" altLang="zh-CN" sz="2000" b="0" i="0" u="none" strike="noStrike" cap="none" normalizeH="0" baseline="0" dirty="0">
                          <a:ln>
                            <a:noFill/>
                          </a:ln>
                          <a:solidFill>
                            <a:srgbClr val="000000"/>
                          </a:solidFill>
                          <a:effectLst/>
                          <a:latin typeface="Times New Roman" panose="02020603050405020304" charset="0"/>
                          <a:ea typeface="新宋体" panose="02010609030101010101" charset="-122"/>
                          <a:cs typeface="Times New Roman" panose="02020603050405020304" charset="0"/>
                          <a:sym typeface="Symbol" panose="05050102010706020507" pitchFamily="18" charset="2"/>
                        </a:rPr>
                        <a:t></a:t>
                      </a:r>
                      <a:r>
                        <a:rPr kumimoji="0" lang="en-US" altLang="zh-CN" sz="2000" b="0" i="0" u="none" strike="noStrike" cap="none" normalizeH="0" baseline="0" dirty="0">
                          <a:ln>
                            <a:noFill/>
                          </a:ln>
                          <a:solidFill>
                            <a:srgbClr val="000000"/>
                          </a:solidFill>
                          <a:effectLst/>
                          <a:latin typeface="Times New Roman" panose="02020603050405020304" charset="0"/>
                          <a:ea typeface="新宋体" panose="02010609030101010101" charset="-122"/>
                          <a:cs typeface="Times New Roman" panose="02020603050405020304" charset="0"/>
                        </a:rPr>
                        <a:t>•S</a:t>
                      </a:r>
                      <a:endParaRPr kumimoji="0" lang="en-US" altLang="zh-CN" sz="2000" b="0" i="0" u="none" strike="noStrike" cap="none" normalizeH="0" baseline="0" dirty="0">
                        <a:ln>
                          <a:noFill/>
                        </a:ln>
                        <a:solidFill>
                          <a:srgbClr val="000000"/>
                        </a:solidFill>
                        <a:effectLst/>
                        <a:latin typeface="Times New Roman" panose="02020603050405020304" charset="0"/>
                        <a:ea typeface="新宋体" panose="02010609030101010101" charset="-122"/>
                        <a:cs typeface="Times New Roman" panose="02020603050405020304"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rgbClr val="000000"/>
                          </a:solidFill>
                          <a:effectLst/>
                          <a:latin typeface="Times New Roman" panose="02020603050405020304" charset="0"/>
                          <a:ea typeface="新宋体" panose="02010609030101010101" charset="-122"/>
                          <a:cs typeface="Times New Roman" panose="02020603050405020304" charset="0"/>
                        </a:rPr>
                        <a:t>S </a:t>
                      </a:r>
                      <a:r>
                        <a:rPr kumimoji="0" lang="en-US" altLang="zh-CN" sz="2000" b="0" i="0" u="none" strike="noStrike" cap="none" normalizeH="0" baseline="0" dirty="0">
                          <a:ln>
                            <a:noFill/>
                          </a:ln>
                          <a:solidFill>
                            <a:srgbClr val="000000"/>
                          </a:solidFill>
                          <a:effectLst/>
                          <a:latin typeface="Times New Roman" panose="02020603050405020304" charset="0"/>
                          <a:ea typeface="新宋体" panose="02010609030101010101" charset="-122"/>
                          <a:cs typeface="Times New Roman" panose="02020603050405020304" charset="0"/>
                          <a:sym typeface="Symbol" panose="05050102010706020507" pitchFamily="18" charset="2"/>
                        </a:rPr>
                        <a:t></a:t>
                      </a:r>
                      <a:r>
                        <a:rPr kumimoji="0" lang="en-US" altLang="zh-CN" sz="2000" b="0" i="0" u="none" strike="noStrike" cap="none" normalizeH="0" baseline="0" dirty="0">
                          <a:ln>
                            <a:noFill/>
                          </a:ln>
                          <a:solidFill>
                            <a:srgbClr val="000000"/>
                          </a:solidFill>
                          <a:effectLst/>
                          <a:latin typeface="Times New Roman" panose="02020603050405020304" charset="0"/>
                          <a:ea typeface="新宋体" panose="02010609030101010101" charset="-122"/>
                          <a:cs typeface="Times New Roman" panose="02020603050405020304" charset="0"/>
                        </a:rPr>
                        <a:t>•</a:t>
                      </a:r>
                      <a:r>
                        <a:rPr kumimoji="0" lang="en-US" altLang="zh-CN" sz="2000" b="0" i="0" u="none" strike="noStrike" cap="none" normalizeH="0" baseline="0" dirty="0" err="1">
                          <a:ln>
                            <a:noFill/>
                          </a:ln>
                          <a:solidFill>
                            <a:srgbClr val="000000"/>
                          </a:solidFill>
                          <a:effectLst/>
                          <a:latin typeface="Times New Roman" panose="02020603050405020304" charset="0"/>
                          <a:ea typeface="新宋体" panose="02010609030101010101" charset="-122"/>
                          <a:cs typeface="Times New Roman" panose="02020603050405020304" charset="0"/>
                          <a:sym typeface="Symbol" panose="05050102010706020507" pitchFamily="18" charset="2"/>
                        </a:rPr>
                        <a:t>rD</a:t>
                      </a:r>
                      <a:r>
                        <a:rPr kumimoji="0" lang="en-US" altLang="zh-CN" sz="2000" b="0" i="0" u="none" strike="noStrike" cap="none" normalizeH="0" baseline="0" dirty="0">
                          <a:ln>
                            <a:noFill/>
                          </a:ln>
                          <a:solidFill>
                            <a:srgbClr val="000000"/>
                          </a:solidFill>
                          <a:effectLst/>
                          <a:latin typeface="Times New Roman" panose="02020603050405020304" charset="0"/>
                          <a:ea typeface="新宋体" panose="02010609030101010101" charset="-122"/>
                          <a:cs typeface="Times New Roman" panose="02020603050405020304" charset="0"/>
                          <a:sym typeface="Symbol" panose="05050102010706020507" pitchFamily="18" charset="2"/>
                        </a:rPr>
                        <a:t> </a:t>
                      </a:r>
                      <a:endParaRPr kumimoji="0" lang="zh-CN" altLang="en-US" sz="2000" b="0" i="0" u="none" strike="noStrike" cap="none" normalizeH="0" baseline="0" dirty="0">
                        <a:ln>
                          <a:noFill/>
                        </a:ln>
                        <a:solidFill>
                          <a:srgbClr val="000000"/>
                        </a:solidFill>
                        <a:effectLst/>
                        <a:latin typeface="Times New Roman" panose="02020603050405020304" charset="0"/>
                        <a:ea typeface="新宋体" panose="02010609030101010101" charset="-122"/>
                        <a:cs typeface="Times New Roman" panose="02020603050405020304" charset="0"/>
                      </a:endParaRPr>
                    </a:p>
                  </a:txBody>
                  <a:tcPr marT="45723" marB="4572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r>
              <a:tr h="39626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rgbClr val="000000"/>
                          </a:solidFill>
                          <a:effectLst/>
                          <a:latin typeface="Times New Roman" panose="02020603050405020304" charset="0"/>
                          <a:ea typeface="华文新魏" panose="02010800040101010101" pitchFamily="2" charset="-122"/>
                          <a:cs typeface="Times New Roman" panose="02020603050405020304" charset="0"/>
                        </a:rPr>
                        <a:t>I</a:t>
                      </a:r>
                      <a:r>
                        <a:rPr kumimoji="0" lang="en-US" altLang="zh-CN" sz="2000" b="0" i="0" u="none" strike="noStrike" cap="none" normalizeH="0" baseline="-25000" dirty="0">
                          <a:ln>
                            <a:noFill/>
                          </a:ln>
                          <a:solidFill>
                            <a:srgbClr val="000000"/>
                          </a:solidFill>
                          <a:effectLst/>
                          <a:latin typeface="Times New Roman" panose="02020603050405020304" charset="0"/>
                          <a:ea typeface="华文新魏" panose="02010800040101010101" pitchFamily="2" charset="-122"/>
                          <a:cs typeface="Times New Roman" panose="02020603050405020304" charset="0"/>
                        </a:rPr>
                        <a:t>1</a:t>
                      </a:r>
                      <a:endParaRPr kumimoji="0" lang="zh-CN" altLang="en-US" sz="2000" b="0" i="0" u="none" strike="noStrike" cap="none" normalizeH="0" baseline="-25000" dirty="0">
                        <a:ln>
                          <a:noFill/>
                        </a:ln>
                        <a:solidFill>
                          <a:srgbClr val="000000"/>
                        </a:solidFill>
                        <a:effectLst/>
                        <a:latin typeface="Times New Roman" panose="02020603050405020304" charset="0"/>
                        <a:ea typeface="华文新魏" panose="02010800040101010101" pitchFamily="2" charset="-122"/>
                        <a:cs typeface="Times New Roman" panose="02020603050405020304" charset="0"/>
                      </a:endParaRPr>
                    </a:p>
                  </a:txBody>
                  <a:tcPr marT="45723" marB="45723"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rgbClr val="000000"/>
                          </a:solidFill>
                          <a:effectLst/>
                          <a:latin typeface="Times New Roman" panose="02020603050405020304" charset="0"/>
                          <a:ea typeface="新宋体" panose="02010609030101010101" charset="-122"/>
                          <a:cs typeface="Times New Roman" panose="02020603050405020304" charset="0"/>
                        </a:rPr>
                        <a:t>S′</a:t>
                      </a:r>
                      <a:r>
                        <a:rPr kumimoji="0" lang="en-US" altLang="zh-CN" sz="2000" b="0" i="0" u="none" strike="noStrike" cap="none" normalizeH="0" baseline="0" dirty="0">
                          <a:ln>
                            <a:noFill/>
                          </a:ln>
                          <a:solidFill>
                            <a:srgbClr val="000000"/>
                          </a:solidFill>
                          <a:effectLst/>
                          <a:latin typeface="Times New Roman" panose="02020603050405020304" charset="0"/>
                          <a:ea typeface="新宋体" panose="02010609030101010101" charset="-122"/>
                          <a:cs typeface="Times New Roman" panose="02020603050405020304" charset="0"/>
                          <a:sym typeface="Symbol" panose="05050102010706020507" pitchFamily="18" charset="2"/>
                        </a:rPr>
                        <a:t></a:t>
                      </a:r>
                      <a:r>
                        <a:rPr kumimoji="0" lang="en-US" altLang="zh-CN" sz="2000" b="0" i="0" u="none" strike="noStrike" cap="none" normalizeH="0" baseline="0" dirty="0">
                          <a:ln>
                            <a:noFill/>
                          </a:ln>
                          <a:solidFill>
                            <a:srgbClr val="000000"/>
                          </a:solidFill>
                          <a:effectLst/>
                          <a:latin typeface="Times New Roman" panose="02020603050405020304" charset="0"/>
                          <a:ea typeface="新宋体" panose="02010609030101010101" charset="-122"/>
                          <a:cs typeface="Times New Roman" panose="02020603050405020304" charset="0"/>
                        </a:rPr>
                        <a:t>S•</a:t>
                      </a:r>
                      <a:endParaRPr kumimoji="0" lang="en-US" altLang="zh-CN" sz="2000" b="0" i="0" u="none" strike="noStrike" cap="none" normalizeH="0" baseline="0" dirty="0">
                        <a:ln>
                          <a:noFill/>
                        </a:ln>
                        <a:solidFill>
                          <a:srgbClr val="000000"/>
                        </a:solidFill>
                        <a:effectLst/>
                        <a:latin typeface="Times New Roman" panose="02020603050405020304" charset="0"/>
                        <a:ea typeface="新宋体" panose="02010609030101010101" charset="-122"/>
                        <a:cs typeface="Times New Roman" panose="02020603050405020304" charset="0"/>
                      </a:endParaRPr>
                    </a:p>
                  </a:txBody>
                  <a:tcPr marT="45723" marB="45723"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dirty="0">
                        <a:ln>
                          <a:noFill/>
                        </a:ln>
                        <a:solidFill>
                          <a:srgbClr val="000000"/>
                        </a:solidFill>
                        <a:effectLst/>
                        <a:latin typeface="Times New Roman" panose="02020603050405020304" charset="0"/>
                        <a:ea typeface="华文新魏" panose="02010800040101010101" pitchFamily="2" charset="-122"/>
                        <a:cs typeface="Times New Roman" panose="02020603050405020304" charset="0"/>
                      </a:endParaRPr>
                    </a:p>
                  </a:txBody>
                  <a:tcPr marT="45723" marB="45723"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Times New Roman" panose="02020603050405020304" charset="0"/>
                          <a:ea typeface="新宋体" panose="02010609030101010101" charset="-122"/>
                          <a:cs typeface="Times New Roman" panose="02020603050405020304" charset="0"/>
                        </a:rPr>
                        <a:t>S′</a:t>
                      </a:r>
                      <a:r>
                        <a:rPr kumimoji="0" lang="en-US" altLang="zh-CN" sz="2000" b="0" i="0" u="none" strike="noStrike" cap="none" normalizeH="0" baseline="0">
                          <a:ln>
                            <a:noFill/>
                          </a:ln>
                          <a:solidFill>
                            <a:srgbClr val="000000"/>
                          </a:solidFill>
                          <a:effectLst/>
                          <a:latin typeface="Times New Roman" panose="02020603050405020304" charset="0"/>
                          <a:ea typeface="新宋体" panose="02010609030101010101" charset="-122"/>
                          <a:cs typeface="Times New Roman" panose="02020603050405020304" charset="0"/>
                          <a:sym typeface="Symbol" panose="05050102010706020507" pitchFamily="18" charset="2"/>
                        </a:rPr>
                        <a:t></a:t>
                      </a:r>
                      <a:r>
                        <a:rPr kumimoji="0" lang="en-US" altLang="zh-CN" sz="2000" b="0" i="0" u="none" strike="noStrike" cap="none" normalizeH="0" baseline="0">
                          <a:ln>
                            <a:noFill/>
                          </a:ln>
                          <a:solidFill>
                            <a:srgbClr val="000000"/>
                          </a:solidFill>
                          <a:effectLst/>
                          <a:latin typeface="Times New Roman" panose="02020603050405020304" charset="0"/>
                          <a:ea typeface="新宋体" panose="02010609030101010101" charset="-122"/>
                          <a:cs typeface="Times New Roman" panose="02020603050405020304" charset="0"/>
                        </a:rPr>
                        <a:t>S•</a:t>
                      </a:r>
                      <a:endParaRPr kumimoji="0" lang="en-US" altLang="zh-CN" sz="2000" b="0" i="0" u="none" strike="noStrike" cap="none" normalizeH="0" baseline="0">
                        <a:ln>
                          <a:noFill/>
                        </a:ln>
                        <a:solidFill>
                          <a:srgbClr val="000000"/>
                        </a:solidFill>
                        <a:effectLst/>
                        <a:latin typeface="Times New Roman" panose="02020603050405020304" charset="0"/>
                        <a:ea typeface="新宋体" panose="02010609030101010101" charset="-122"/>
                        <a:cs typeface="Times New Roman" panose="02020603050405020304" charset="0"/>
                      </a:endParaRPr>
                    </a:p>
                  </a:txBody>
                  <a:tcPr marT="45723" marB="4572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r>
              <a:tr h="100591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Times New Roman" panose="02020603050405020304" charset="0"/>
                          <a:ea typeface="华文新魏" panose="02010800040101010101" pitchFamily="2" charset="-122"/>
                          <a:cs typeface="Times New Roman" panose="02020603050405020304" charset="0"/>
                        </a:rPr>
                        <a:t>I</a:t>
                      </a:r>
                      <a:r>
                        <a:rPr kumimoji="0" lang="en-US" altLang="zh-CN" sz="2000" b="0" i="0" u="none" strike="noStrike" cap="none" normalizeH="0" baseline="-25000">
                          <a:ln>
                            <a:noFill/>
                          </a:ln>
                          <a:solidFill>
                            <a:srgbClr val="000000"/>
                          </a:solidFill>
                          <a:effectLst/>
                          <a:latin typeface="Times New Roman" panose="02020603050405020304" charset="0"/>
                          <a:ea typeface="华文新魏" panose="02010800040101010101" pitchFamily="2" charset="-122"/>
                          <a:cs typeface="Times New Roman" panose="02020603050405020304" charset="0"/>
                        </a:rPr>
                        <a:t>2</a:t>
                      </a:r>
                      <a:endParaRPr kumimoji="0" lang="zh-CN" altLang="en-US" sz="2000" b="0" i="0" u="none" strike="noStrike" cap="none" normalizeH="0" baseline="0">
                        <a:ln>
                          <a:noFill/>
                        </a:ln>
                        <a:solidFill>
                          <a:srgbClr val="000000"/>
                        </a:solidFill>
                        <a:effectLst/>
                        <a:latin typeface="Times New Roman" panose="02020603050405020304" charset="0"/>
                        <a:ea typeface="华文新魏" panose="02010800040101010101" pitchFamily="2" charset="-122"/>
                        <a:cs typeface="Times New Roman" panose="02020603050405020304" charset="0"/>
                      </a:endParaRPr>
                    </a:p>
                  </a:txBody>
                  <a:tcPr marT="45723" marB="45723"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err="1">
                          <a:ln>
                            <a:noFill/>
                          </a:ln>
                          <a:solidFill>
                            <a:srgbClr val="000000"/>
                          </a:solidFill>
                          <a:effectLst/>
                          <a:latin typeface="Times New Roman" panose="02020603050405020304" charset="0"/>
                          <a:ea typeface="新宋体" panose="02010609030101010101" charset="-122"/>
                          <a:cs typeface="Times New Roman" panose="02020603050405020304" charset="0"/>
                        </a:rPr>
                        <a:t>S</a:t>
                      </a:r>
                      <a:r>
                        <a:rPr kumimoji="0" lang="en-US" altLang="zh-CN" sz="2000" b="0" i="0" u="none" strike="noStrike" cap="none" normalizeH="0" baseline="0" dirty="0" err="1">
                          <a:ln>
                            <a:noFill/>
                          </a:ln>
                          <a:solidFill>
                            <a:srgbClr val="000000"/>
                          </a:solidFill>
                          <a:effectLst/>
                          <a:latin typeface="Times New Roman" panose="02020603050405020304" charset="0"/>
                          <a:ea typeface="新宋体" panose="02010609030101010101" charset="-122"/>
                          <a:cs typeface="Times New Roman" panose="02020603050405020304" charset="0"/>
                          <a:sym typeface="Symbol" panose="05050102010706020507" pitchFamily="18" charset="2"/>
                        </a:rPr>
                        <a:t>r</a:t>
                      </a:r>
                      <a:r>
                        <a:rPr kumimoji="0" lang="en-US" altLang="zh-CN" sz="2000" b="0" i="0" u="none" strike="noStrike" cap="none" normalizeH="0" baseline="0" dirty="0" err="1">
                          <a:ln>
                            <a:noFill/>
                          </a:ln>
                          <a:solidFill>
                            <a:srgbClr val="000000"/>
                          </a:solidFill>
                          <a:effectLst/>
                          <a:latin typeface="Times New Roman" panose="02020603050405020304" charset="0"/>
                          <a:ea typeface="新宋体" panose="02010609030101010101" charset="-122"/>
                          <a:cs typeface="Times New Roman" panose="02020603050405020304" charset="0"/>
                        </a:rPr>
                        <a:t>•</a:t>
                      </a:r>
                      <a:r>
                        <a:rPr kumimoji="0" lang="en-US" altLang="zh-CN" sz="2000" b="0" i="0" u="none" strike="noStrike" cap="none" normalizeH="0" baseline="0" dirty="0" err="1">
                          <a:ln>
                            <a:noFill/>
                          </a:ln>
                          <a:solidFill>
                            <a:srgbClr val="000000"/>
                          </a:solidFill>
                          <a:effectLst/>
                          <a:latin typeface="Times New Roman" panose="02020603050405020304" charset="0"/>
                          <a:ea typeface="新宋体" panose="02010609030101010101" charset="-122"/>
                          <a:cs typeface="Times New Roman" panose="02020603050405020304" charset="0"/>
                          <a:sym typeface="Symbol" panose="05050102010706020507" pitchFamily="18" charset="2"/>
                        </a:rPr>
                        <a:t>D</a:t>
                      </a:r>
                      <a:endParaRPr kumimoji="0" lang="zh-CN" altLang="en-US" sz="2000" b="0" i="0" u="none" strike="noStrike" cap="none" normalizeH="0" baseline="0" dirty="0">
                        <a:ln>
                          <a:noFill/>
                        </a:ln>
                        <a:solidFill>
                          <a:srgbClr val="000000"/>
                        </a:solidFill>
                        <a:effectLst/>
                        <a:latin typeface="Times New Roman" panose="02020603050405020304" charset="0"/>
                        <a:ea typeface="新宋体" panose="02010609030101010101" charset="-122"/>
                        <a:cs typeface="Times New Roman" panose="02020603050405020304" charset="0"/>
                      </a:endParaRPr>
                    </a:p>
                  </a:txBody>
                  <a:tcPr marT="45723" marB="45723"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rgbClr val="000000"/>
                          </a:solidFill>
                          <a:effectLst/>
                          <a:latin typeface="Times New Roman" panose="02020603050405020304" charset="0"/>
                          <a:ea typeface="新宋体" panose="02010609030101010101" charset="-122"/>
                          <a:cs typeface="Times New Roman" panose="02020603050405020304" charset="0"/>
                          <a:sym typeface="Symbol" panose="05050102010706020507" pitchFamily="18" charset="2"/>
                        </a:rPr>
                        <a:t>D</a:t>
                      </a:r>
                      <a:r>
                        <a:rPr kumimoji="0" lang="en-US" altLang="zh-CN" sz="2000" b="0" i="0" u="none" strike="noStrike" cap="none" normalizeH="0" baseline="0" dirty="0">
                          <a:ln>
                            <a:noFill/>
                          </a:ln>
                          <a:solidFill>
                            <a:srgbClr val="000000"/>
                          </a:solidFill>
                          <a:effectLst/>
                          <a:latin typeface="Times New Roman" panose="02020603050405020304" charset="0"/>
                          <a:ea typeface="新宋体" panose="02010609030101010101" charset="-122"/>
                          <a:cs typeface="Times New Roman" panose="02020603050405020304" charset="0"/>
                        </a:rPr>
                        <a:t>•</a:t>
                      </a:r>
                      <a:r>
                        <a:rPr kumimoji="0" lang="en-US" altLang="zh-CN" sz="2000" b="0" i="0" u="none" strike="noStrike" cap="none" normalizeH="0" baseline="0" dirty="0" err="1">
                          <a:ln>
                            <a:noFill/>
                          </a:ln>
                          <a:solidFill>
                            <a:srgbClr val="000000"/>
                          </a:solidFill>
                          <a:effectLst/>
                          <a:latin typeface="Times New Roman" panose="02020603050405020304" charset="0"/>
                          <a:ea typeface="新宋体" panose="02010609030101010101" charset="-122"/>
                          <a:cs typeface="Times New Roman" panose="02020603050405020304" charset="0"/>
                          <a:sym typeface="Symbol" panose="05050102010706020507" pitchFamily="18" charset="2"/>
                        </a:rPr>
                        <a:t>D,i</a:t>
                      </a:r>
                      <a:br>
                        <a:rPr kumimoji="0" lang="en-US" altLang="zh-CN" sz="2000" b="0" i="0" u="none" strike="noStrike" cap="none" normalizeH="0" baseline="0" dirty="0">
                          <a:ln>
                            <a:noFill/>
                          </a:ln>
                          <a:solidFill>
                            <a:srgbClr val="000000"/>
                          </a:solidFill>
                          <a:effectLst/>
                          <a:latin typeface="Times New Roman" panose="02020603050405020304" charset="0"/>
                          <a:ea typeface="新宋体" panose="02010609030101010101" charset="-122"/>
                          <a:cs typeface="Times New Roman" panose="02020603050405020304" charset="0"/>
                          <a:sym typeface="Symbol" panose="05050102010706020507" pitchFamily="18" charset="2"/>
                        </a:rPr>
                      </a:br>
                      <a:r>
                        <a:rPr kumimoji="0" lang="en-US" altLang="zh-CN" sz="2000" b="0" i="0" u="none" strike="noStrike" cap="none" normalizeH="0" baseline="0" dirty="0">
                          <a:ln>
                            <a:noFill/>
                          </a:ln>
                          <a:solidFill>
                            <a:srgbClr val="000000"/>
                          </a:solidFill>
                          <a:effectLst/>
                          <a:latin typeface="Times New Roman" panose="02020603050405020304" charset="0"/>
                          <a:ea typeface="新宋体" panose="02010609030101010101" charset="-122"/>
                          <a:cs typeface="Times New Roman" panose="02020603050405020304" charset="0"/>
                          <a:sym typeface="Symbol" panose="05050102010706020507" pitchFamily="18" charset="2"/>
                        </a:rPr>
                        <a:t>D</a:t>
                      </a:r>
                      <a:r>
                        <a:rPr kumimoji="0" lang="en-US" altLang="zh-CN" sz="2000" b="0" i="0" u="none" strike="noStrike" cap="none" normalizeH="0" baseline="0" dirty="0">
                          <a:ln>
                            <a:noFill/>
                          </a:ln>
                          <a:solidFill>
                            <a:srgbClr val="000000"/>
                          </a:solidFill>
                          <a:effectLst/>
                          <a:latin typeface="Times New Roman" panose="02020603050405020304" charset="0"/>
                          <a:ea typeface="新宋体" panose="02010609030101010101" charset="-122"/>
                          <a:cs typeface="Times New Roman" panose="02020603050405020304" charset="0"/>
                        </a:rPr>
                        <a:t>•</a:t>
                      </a:r>
                      <a:r>
                        <a:rPr kumimoji="0" lang="en-US" altLang="zh-CN" sz="2000" b="0" i="0" u="none" strike="noStrike" cap="none" normalizeH="0" baseline="0" dirty="0" err="1">
                          <a:ln>
                            <a:noFill/>
                          </a:ln>
                          <a:solidFill>
                            <a:srgbClr val="000000"/>
                          </a:solidFill>
                          <a:effectLst/>
                          <a:latin typeface="Times New Roman" panose="02020603050405020304" charset="0"/>
                          <a:ea typeface="新宋体" panose="02010609030101010101" charset="-122"/>
                          <a:cs typeface="Times New Roman" panose="02020603050405020304" charset="0"/>
                          <a:sym typeface="Symbol" panose="05050102010706020507" pitchFamily="18" charset="2"/>
                        </a:rPr>
                        <a:t>i</a:t>
                      </a:r>
                      <a:endParaRPr kumimoji="0" lang="en-US" altLang="zh-CN" sz="2000" b="0" i="0" u="none" strike="noStrike" cap="none" normalizeH="0" baseline="0" dirty="0">
                        <a:ln>
                          <a:noFill/>
                        </a:ln>
                        <a:solidFill>
                          <a:srgbClr val="000000"/>
                        </a:solidFill>
                        <a:effectLst/>
                        <a:latin typeface="Times New Roman" panose="02020603050405020304" charset="0"/>
                        <a:ea typeface="新宋体" panose="02010609030101010101" charset="-122"/>
                        <a:cs typeface="Times New Roman" panose="02020603050405020304" charset="0"/>
                        <a:sym typeface="Symbol" panose="05050102010706020507" pitchFamily="18" charset="2"/>
                      </a:endParaRPr>
                    </a:p>
                  </a:txBody>
                  <a:tcPr marT="45723" marB="45723"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Times New Roman" panose="02020603050405020304" charset="0"/>
                          <a:ea typeface="新宋体" panose="02010609030101010101" charset="-122"/>
                          <a:cs typeface="Times New Roman" panose="02020603050405020304" charset="0"/>
                        </a:rPr>
                        <a:t>S </a:t>
                      </a:r>
                      <a:r>
                        <a:rPr kumimoji="0" lang="en-US" altLang="zh-CN" sz="2000" b="0" i="0" u="none" strike="noStrike" cap="none" normalizeH="0" baseline="0">
                          <a:ln>
                            <a:noFill/>
                          </a:ln>
                          <a:solidFill>
                            <a:srgbClr val="000000"/>
                          </a:solidFill>
                          <a:effectLst/>
                          <a:latin typeface="Times New Roman" panose="02020603050405020304" charset="0"/>
                          <a:ea typeface="新宋体" panose="02010609030101010101" charset="-122"/>
                          <a:cs typeface="Times New Roman" panose="02020603050405020304" charset="0"/>
                          <a:sym typeface="Symbol" panose="05050102010706020507" pitchFamily="18" charset="2"/>
                        </a:rPr>
                        <a:t>r</a:t>
                      </a:r>
                      <a:r>
                        <a:rPr kumimoji="0" lang="en-US" altLang="zh-CN" sz="2000" b="0" i="0" u="none" strike="noStrike" cap="none" normalizeH="0" baseline="0">
                          <a:ln>
                            <a:noFill/>
                          </a:ln>
                          <a:solidFill>
                            <a:srgbClr val="000000"/>
                          </a:solidFill>
                          <a:effectLst/>
                          <a:latin typeface="Times New Roman" panose="02020603050405020304" charset="0"/>
                          <a:ea typeface="新宋体" panose="02010609030101010101" charset="-122"/>
                          <a:cs typeface="Times New Roman" panose="02020603050405020304" charset="0"/>
                        </a:rPr>
                        <a:t>•</a:t>
                      </a:r>
                      <a:r>
                        <a:rPr kumimoji="0" lang="en-US" altLang="zh-CN" sz="2000" b="0" i="0" u="none" strike="noStrike" cap="none" normalizeH="0" baseline="0">
                          <a:ln>
                            <a:noFill/>
                          </a:ln>
                          <a:solidFill>
                            <a:srgbClr val="000000"/>
                          </a:solidFill>
                          <a:effectLst/>
                          <a:latin typeface="Times New Roman" panose="02020603050405020304" charset="0"/>
                          <a:ea typeface="新宋体" panose="02010609030101010101" charset="-122"/>
                          <a:cs typeface="Times New Roman" panose="02020603050405020304" charset="0"/>
                          <a:sym typeface="Symbol" panose="05050102010706020507" pitchFamily="18" charset="2"/>
                        </a:rPr>
                        <a:t>D</a:t>
                      </a:r>
                      <a:endParaRPr kumimoji="0" lang="zh-CN" altLang="en-US" sz="2000" b="0" i="0" u="none" strike="noStrike" cap="none" normalizeH="0" baseline="0">
                        <a:ln>
                          <a:noFill/>
                        </a:ln>
                        <a:solidFill>
                          <a:srgbClr val="000000"/>
                        </a:solidFill>
                        <a:effectLst/>
                        <a:latin typeface="Times New Roman" panose="02020603050405020304" charset="0"/>
                        <a:ea typeface="新宋体" panose="02010609030101010101" charset="-122"/>
                        <a:cs typeface="Times New Roman" panose="02020603050405020304"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Times New Roman" panose="02020603050405020304" charset="0"/>
                          <a:ea typeface="新宋体" panose="02010609030101010101" charset="-122"/>
                          <a:cs typeface="Times New Roman" panose="02020603050405020304" charset="0"/>
                          <a:sym typeface="Symbol" panose="05050102010706020507" pitchFamily="18" charset="2"/>
                        </a:rPr>
                        <a:t>D</a:t>
                      </a:r>
                      <a:r>
                        <a:rPr kumimoji="0" lang="en-US" altLang="zh-CN" sz="2000" b="0" i="0" u="none" strike="noStrike" cap="none" normalizeH="0" baseline="0">
                          <a:ln>
                            <a:noFill/>
                          </a:ln>
                          <a:solidFill>
                            <a:srgbClr val="000000"/>
                          </a:solidFill>
                          <a:effectLst/>
                          <a:latin typeface="Times New Roman" panose="02020603050405020304" charset="0"/>
                          <a:ea typeface="新宋体" panose="02010609030101010101" charset="-122"/>
                          <a:cs typeface="Times New Roman" panose="02020603050405020304" charset="0"/>
                        </a:rPr>
                        <a:t>•</a:t>
                      </a:r>
                      <a:r>
                        <a:rPr kumimoji="0" lang="en-US" altLang="zh-CN" sz="2000" b="0" i="0" u="none" strike="noStrike" cap="none" normalizeH="0" baseline="0">
                          <a:ln>
                            <a:noFill/>
                          </a:ln>
                          <a:solidFill>
                            <a:srgbClr val="000000"/>
                          </a:solidFill>
                          <a:effectLst/>
                          <a:latin typeface="Times New Roman" panose="02020603050405020304" charset="0"/>
                          <a:ea typeface="新宋体" panose="02010609030101010101" charset="-122"/>
                          <a:cs typeface="Times New Roman" panose="02020603050405020304" charset="0"/>
                          <a:sym typeface="Symbol" panose="05050102010706020507" pitchFamily="18" charset="2"/>
                        </a:rPr>
                        <a:t>D,i</a:t>
                      </a:r>
                      <a:br>
                        <a:rPr kumimoji="0" lang="en-US" altLang="zh-CN" sz="2000" b="0" i="0" u="none" strike="noStrike" cap="none" normalizeH="0" baseline="0">
                          <a:ln>
                            <a:noFill/>
                          </a:ln>
                          <a:solidFill>
                            <a:srgbClr val="000000"/>
                          </a:solidFill>
                          <a:effectLst/>
                          <a:latin typeface="Times New Roman" panose="02020603050405020304" charset="0"/>
                          <a:ea typeface="新宋体" panose="02010609030101010101" charset="-122"/>
                          <a:cs typeface="Times New Roman" panose="02020603050405020304" charset="0"/>
                          <a:sym typeface="Symbol" panose="05050102010706020507" pitchFamily="18" charset="2"/>
                        </a:rPr>
                      </a:br>
                      <a:r>
                        <a:rPr kumimoji="0" lang="en-US" altLang="zh-CN" sz="2000" b="0" i="0" u="none" strike="noStrike" cap="none" normalizeH="0" baseline="0">
                          <a:ln>
                            <a:noFill/>
                          </a:ln>
                          <a:solidFill>
                            <a:srgbClr val="000000"/>
                          </a:solidFill>
                          <a:effectLst/>
                          <a:latin typeface="Times New Roman" panose="02020603050405020304" charset="0"/>
                          <a:ea typeface="新宋体" panose="02010609030101010101" charset="-122"/>
                          <a:cs typeface="Times New Roman" panose="02020603050405020304" charset="0"/>
                          <a:sym typeface="Symbol" panose="05050102010706020507" pitchFamily="18" charset="2"/>
                        </a:rPr>
                        <a:t>D</a:t>
                      </a:r>
                      <a:r>
                        <a:rPr kumimoji="0" lang="en-US" altLang="zh-CN" sz="2000" b="0" i="0" u="none" strike="noStrike" cap="none" normalizeH="0" baseline="0">
                          <a:ln>
                            <a:noFill/>
                          </a:ln>
                          <a:solidFill>
                            <a:srgbClr val="000000"/>
                          </a:solidFill>
                          <a:effectLst/>
                          <a:latin typeface="Times New Roman" panose="02020603050405020304" charset="0"/>
                          <a:ea typeface="新宋体" panose="02010609030101010101" charset="-122"/>
                          <a:cs typeface="Times New Roman" panose="02020603050405020304" charset="0"/>
                        </a:rPr>
                        <a:t>•</a:t>
                      </a:r>
                      <a:r>
                        <a:rPr kumimoji="0" lang="en-US" altLang="zh-CN" sz="2000" b="0" i="0" u="none" strike="noStrike" cap="none" normalizeH="0" baseline="0">
                          <a:ln>
                            <a:noFill/>
                          </a:ln>
                          <a:solidFill>
                            <a:srgbClr val="000000"/>
                          </a:solidFill>
                          <a:effectLst/>
                          <a:latin typeface="Times New Roman" panose="02020603050405020304" charset="0"/>
                          <a:ea typeface="新宋体" panose="02010609030101010101" charset="-122"/>
                          <a:cs typeface="Times New Roman" panose="02020603050405020304" charset="0"/>
                          <a:sym typeface="Symbol" panose="05050102010706020507" pitchFamily="18" charset="2"/>
                        </a:rPr>
                        <a:t>i</a:t>
                      </a:r>
                      <a:endParaRPr kumimoji="0" lang="en-US" altLang="zh-CN" sz="2000" b="0" i="0" u="none" strike="noStrike" cap="none" normalizeH="0" baseline="0">
                        <a:ln>
                          <a:noFill/>
                        </a:ln>
                        <a:solidFill>
                          <a:srgbClr val="000000"/>
                        </a:solidFill>
                        <a:effectLst/>
                        <a:latin typeface="Times New Roman" panose="02020603050405020304" charset="0"/>
                        <a:ea typeface="新宋体" panose="02010609030101010101" charset="-122"/>
                        <a:cs typeface="Times New Roman" panose="02020603050405020304" charset="0"/>
                        <a:sym typeface="Symbol" panose="05050102010706020507" pitchFamily="18" charset="2"/>
                      </a:endParaRPr>
                    </a:p>
                  </a:txBody>
                  <a:tcPr marT="45723" marB="4572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r>
              <a:tr h="701091">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Times New Roman" panose="02020603050405020304" charset="0"/>
                          <a:ea typeface="华文新魏" panose="02010800040101010101" pitchFamily="2" charset="-122"/>
                          <a:cs typeface="Times New Roman" panose="02020603050405020304" charset="0"/>
                        </a:rPr>
                        <a:t>I</a:t>
                      </a:r>
                      <a:r>
                        <a:rPr kumimoji="0" lang="en-US" altLang="zh-CN" sz="2000" b="0" i="0" u="none" strike="noStrike" cap="none" normalizeH="0" baseline="-25000">
                          <a:ln>
                            <a:noFill/>
                          </a:ln>
                          <a:solidFill>
                            <a:srgbClr val="000000"/>
                          </a:solidFill>
                          <a:effectLst/>
                          <a:latin typeface="Times New Roman" panose="02020603050405020304" charset="0"/>
                          <a:ea typeface="华文新魏" panose="02010800040101010101" pitchFamily="2" charset="-122"/>
                          <a:cs typeface="Times New Roman" panose="02020603050405020304" charset="0"/>
                        </a:rPr>
                        <a:t>3</a:t>
                      </a:r>
                      <a:endParaRPr kumimoji="0" lang="zh-CN" altLang="en-US" sz="2000" b="0" i="0" u="none" strike="noStrike" cap="none" normalizeH="0" baseline="0">
                        <a:ln>
                          <a:noFill/>
                        </a:ln>
                        <a:solidFill>
                          <a:srgbClr val="000000"/>
                        </a:solidFill>
                        <a:effectLst/>
                        <a:latin typeface="Times New Roman" panose="02020603050405020304" charset="0"/>
                        <a:ea typeface="华文新魏" panose="02010800040101010101" pitchFamily="2" charset="-122"/>
                        <a:cs typeface="Times New Roman" panose="02020603050405020304" charset="0"/>
                      </a:endParaRPr>
                    </a:p>
                  </a:txBody>
                  <a:tcPr marT="45723" marB="45723"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Times New Roman" panose="02020603050405020304" charset="0"/>
                          <a:ea typeface="新宋体" panose="02010609030101010101" charset="-122"/>
                          <a:cs typeface="Times New Roman" panose="02020603050405020304" charset="0"/>
                        </a:rPr>
                        <a:t>S </a:t>
                      </a:r>
                      <a:r>
                        <a:rPr kumimoji="0" lang="en-US" altLang="zh-CN" sz="2000" b="0" i="0" u="none" strike="noStrike" cap="none" normalizeH="0" baseline="0">
                          <a:ln>
                            <a:noFill/>
                          </a:ln>
                          <a:solidFill>
                            <a:srgbClr val="000000"/>
                          </a:solidFill>
                          <a:effectLst/>
                          <a:latin typeface="Times New Roman" panose="02020603050405020304" charset="0"/>
                          <a:ea typeface="新宋体" panose="02010609030101010101" charset="-122"/>
                          <a:cs typeface="Times New Roman" panose="02020603050405020304" charset="0"/>
                          <a:sym typeface="Symbol" panose="05050102010706020507" pitchFamily="18" charset="2"/>
                        </a:rPr>
                        <a:t>rD</a:t>
                      </a:r>
                      <a:r>
                        <a:rPr kumimoji="0" lang="en-US" altLang="zh-CN" sz="2000" b="0" i="0" u="none" strike="noStrike" cap="none" normalizeH="0" baseline="0">
                          <a:ln>
                            <a:noFill/>
                          </a:ln>
                          <a:solidFill>
                            <a:srgbClr val="000000"/>
                          </a:solidFill>
                          <a:effectLst/>
                          <a:latin typeface="Times New Roman" panose="02020603050405020304" charset="0"/>
                          <a:ea typeface="新宋体" panose="02010609030101010101" charset="-122"/>
                          <a:cs typeface="Times New Roman" panose="02020603050405020304" charset="0"/>
                        </a:rPr>
                        <a:t>•</a:t>
                      </a:r>
                      <a:endParaRPr kumimoji="0" lang="zh-CN" altLang="en-US" sz="2000" b="0" i="0" u="none" strike="noStrike" cap="none" normalizeH="0" baseline="0">
                        <a:ln>
                          <a:noFill/>
                        </a:ln>
                        <a:solidFill>
                          <a:srgbClr val="000000"/>
                        </a:solidFill>
                        <a:effectLst/>
                        <a:latin typeface="Times New Roman" panose="02020603050405020304" charset="0"/>
                        <a:ea typeface="新宋体" panose="02010609030101010101" charset="-122"/>
                        <a:cs typeface="Times New Roman" panose="02020603050405020304"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Times New Roman" panose="02020603050405020304" charset="0"/>
                          <a:ea typeface="新宋体" panose="02010609030101010101" charset="-122"/>
                          <a:cs typeface="Times New Roman" panose="02020603050405020304" charset="0"/>
                          <a:sym typeface="Symbol" panose="05050102010706020507" pitchFamily="18" charset="2"/>
                        </a:rPr>
                        <a:t>DD</a:t>
                      </a:r>
                      <a:r>
                        <a:rPr kumimoji="0" lang="en-US" altLang="zh-CN" sz="2000" b="0" i="0" u="none" strike="noStrike" cap="none" normalizeH="0" baseline="0">
                          <a:ln>
                            <a:noFill/>
                          </a:ln>
                          <a:solidFill>
                            <a:srgbClr val="000000"/>
                          </a:solidFill>
                          <a:effectLst/>
                          <a:latin typeface="Times New Roman" panose="02020603050405020304" charset="0"/>
                          <a:ea typeface="新宋体" panose="02010609030101010101" charset="-122"/>
                          <a:cs typeface="Times New Roman" panose="02020603050405020304" charset="0"/>
                        </a:rPr>
                        <a:t>•</a:t>
                      </a:r>
                      <a:r>
                        <a:rPr kumimoji="0" lang="en-US" altLang="zh-CN" sz="2000" b="0" i="0" u="none" strike="noStrike" cap="none" normalizeH="0" baseline="0">
                          <a:ln>
                            <a:noFill/>
                          </a:ln>
                          <a:solidFill>
                            <a:srgbClr val="000000"/>
                          </a:solidFill>
                          <a:effectLst/>
                          <a:latin typeface="Times New Roman" panose="02020603050405020304" charset="0"/>
                          <a:ea typeface="新宋体" panose="02010609030101010101" charset="-122"/>
                          <a:cs typeface="Times New Roman" panose="02020603050405020304" charset="0"/>
                          <a:sym typeface="Symbol" panose="05050102010706020507" pitchFamily="18" charset="2"/>
                        </a:rPr>
                        <a:t>,i</a:t>
                      </a:r>
                      <a:endParaRPr kumimoji="0" lang="zh-CN" altLang="en-US" sz="2000" b="0" i="0" u="none" strike="noStrike" cap="none" normalizeH="0" baseline="0">
                        <a:ln>
                          <a:noFill/>
                        </a:ln>
                        <a:solidFill>
                          <a:srgbClr val="000000"/>
                        </a:solidFill>
                        <a:effectLst/>
                        <a:latin typeface="Times New Roman" panose="02020603050405020304" charset="0"/>
                        <a:ea typeface="新宋体" panose="02010609030101010101" charset="-122"/>
                        <a:cs typeface="Times New Roman" panose="02020603050405020304" charset="0"/>
                      </a:endParaRPr>
                    </a:p>
                  </a:txBody>
                  <a:tcPr marT="45723" marB="45723"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rgbClr val="000000"/>
                        </a:solidFill>
                        <a:effectLst/>
                        <a:latin typeface="Times New Roman" panose="02020603050405020304" charset="0"/>
                        <a:ea typeface="华文新魏" panose="02010800040101010101" pitchFamily="2" charset="-122"/>
                        <a:cs typeface="Times New Roman" panose="02020603050405020304" charset="0"/>
                      </a:endParaRPr>
                    </a:p>
                  </a:txBody>
                  <a:tcPr marT="45723" marB="45723"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Times New Roman" panose="02020603050405020304" charset="0"/>
                          <a:ea typeface="新宋体" panose="02010609030101010101" charset="-122"/>
                          <a:cs typeface="Times New Roman" panose="02020603050405020304" charset="0"/>
                        </a:rPr>
                        <a:t>S </a:t>
                      </a:r>
                      <a:r>
                        <a:rPr kumimoji="0" lang="en-US" altLang="zh-CN" sz="2000" b="0" i="0" u="none" strike="noStrike" cap="none" normalizeH="0" baseline="0">
                          <a:ln>
                            <a:noFill/>
                          </a:ln>
                          <a:solidFill>
                            <a:srgbClr val="000000"/>
                          </a:solidFill>
                          <a:effectLst/>
                          <a:latin typeface="Times New Roman" panose="02020603050405020304" charset="0"/>
                          <a:ea typeface="新宋体" panose="02010609030101010101" charset="-122"/>
                          <a:cs typeface="Times New Roman" panose="02020603050405020304" charset="0"/>
                          <a:sym typeface="Symbol" panose="05050102010706020507" pitchFamily="18" charset="2"/>
                        </a:rPr>
                        <a:t>rD</a:t>
                      </a:r>
                      <a:r>
                        <a:rPr kumimoji="0" lang="en-US" altLang="zh-CN" sz="2000" b="0" i="0" u="none" strike="noStrike" cap="none" normalizeH="0" baseline="0">
                          <a:ln>
                            <a:noFill/>
                          </a:ln>
                          <a:solidFill>
                            <a:srgbClr val="000000"/>
                          </a:solidFill>
                          <a:effectLst/>
                          <a:latin typeface="Times New Roman" panose="02020603050405020304" charset="0"/>
                          <a:ea typeface="新宋体" panose="02010609030101010101" charset="-122"/>
                          <a:cs typeface="Times New Roman" panose="02020603050405020304" charset="0"/>
                        </a:rPr>
                        <a:t>•</a:t>
                      </a:r>
                      <a:endParaRPr kumimoji="0" lang="zh-CN" altLang="en-US" sz="2000" b="0" i="0" u="none" strike="noStrike" cap="none" normalizeH="0" baseline="0">
                        <a:ln>
                          <a:noFill/>
                        </a:ln>
                        <a:solidFill>
                          <a:srgbClr val="000000"/>
                        </a:solidFill>
                        <a:effectLst/>
                        <a:latin typeface="Times New Roman" panose="02020603050405020304" charset="0"/>
                        <a:ea typeface="新宋体" panose="02010609030101010101" charset="-122"/>
                        <a:cs typeface="Times New Roman" panose="02020603050405020304"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Times New Roman" panose="02020603050405020304" charset="0"/>
                          <a:ea typeface="新宋体" panose="02010609030101010101" charset="-122"/>
                          <a:cs typeface="Times New Roman" panose="02020603050405020304" charset="0"/>
                          <a:sym typeface="Symbol" panose="05050102010706020507" pitchFamily="18" charset="2"/>
                        </a:rPr>
                        <a:t>DD</a:t>
                      </a:r>
                      <a:r>
                        <a:rPr kumimoji="0" lang="en-US" altLang="zh-CN" sz="2000" b="0" i="0" u="none" strike="noStrike" cap="none" normalizeH="0" baseline="0">
                          <a:ln>
                            <a:noFill/>
                          </a:ln>
                          <a:solidFill>
                            <a:srgbClr val="000000"/>
                          </a:solidFill>
                          <a:effectLst/>
                          <a:latin typeface="Times New Roman" panose="02020603050405020304" charset="0"/>
                          <a:ea typeface="新宋体" panose="02010609030101010101" charset="-122"/>
                          <a:cs typeface="Times New Roman" panose="02020603050405020304" charset="0"/>
                        </a:rPr>
                        <a:t>•</a:t>
                      </a:r>
                      <a:r>
                        <a:rPr kumimoji="0" lang="en-US" altLang="zh-CN" sz="2000" b="0" i="0" u="none" strike="noStrike" cap="none" normalizeH="0" baseline="0">
                          <a:ln>
                            <a:noFill/>
                          </a:ln>
                          <a:solidFill>
                            <a:srgbClr val="000000"/>
                          </a:solidFill>
                          <a:effectLst/>
                          <a:latin typeface="Times New Roman" panose="02020603050405020304" charset="0"/>
                          <a:ea typeface="新宋体" panose="02010609030101010101" charset="-122"/>
                          <a:cs typeface="Times New Roman" panose="02020603050405020304" charset="0"/>
                          <a:sym typeface="Symbol" panose="05050102010706020507" pitchFamily="18" charset="2"/>
                        </a:rPr>
                        <a:t>,i</a:t>
                      </a:r>
                      <a:endParaRPr kumimoji="0" lang="zh-CN" altLang="en-US" sz="2000" b="0" i="0" u="none" strike="noStrike" cap="none" normalizeH="0" baseline="0">
                        <a:ln>
                          <a:noFill/>
                        </a:ln>
                        <a:solidFill>
                          <a:srgbClr val="000000"/>
                        </a:solidFill>
                        <a:effectLst/>
                        <a:latin typeface="Times New Roman" panose="02020603050405020304" charset="0"/>
                        <a:ea typeface="新宋体" panose="02010609030101010101" charset="-122"/>
                        <a:cs typeface="Times New Roman" panose="02020603050405020304" charset="0"/>
                      </a:endParaRPr>
                    </a:p>
                  </a:txBody>
                  <a:tcPr marT="45723" marB="4572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r>
              <a:tr h="39626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Times New Roman" panose="02020603050405020304" charset="0"/>
                          <a:ea typeface="华文新魏" panose="02010800040101010101" pitchFamily="2" charset="-122"/>
                          <a:cs typeface="Times New Roman" panose="02020603050405020304" charset="0"/>
                        </a:rPr>
                        <a:t>I</a:t>
                      </a:r>
                      <a:r>
                        <a:rPr kumimoji="0" lang="en-US" altLang="zh-CN" sz="2000" b="0" i="0" u="none" strike="noStrike" cap="none" normalizeH="0" baseline="-25000">
                          <a:ln>
                            <a:noFill/>
                          </a:ln>
                          <a:solidFill>
                            <a:srgbClr val="000000"/>
                          </a:solidFill>
                          <a:effectLst/>
                          <a:latin typeface="Times New Roman" panose="02020603050405020304" charset="0"/>
                          <a:ea typeface="华文新魏" panose="02010800040101010101" pitchFamily="2" charset="-122"/>
                          <a:cs typeface="Times New Roman" panose="02020603050405020304" charset="0"/>
                        </a:rPr>
                        <a:t>4</a:t>
                      </a:r>
                      <a:endParaRPr kumimoji="0" lang="zh-CN" altLang="en-US" sz="2000" b="0" i="0" u="none" strike="noStrike" cap="none" normalizeH="0" baseline="0">
                        <a:ln>
                          <a:noFill/>
                        </a:ln>
                        <a:solidFill>
                          <a:srgbClr val="000000"/>
                        </a:solidFill>
                        <a:effectLst/>
                        <a:latin typeface="Times New Roman" panose="02020603050405020304" charset="0"/>
                        <a:ea typeface="华文新魏" panose="02010800040101010101" pitchFamily="2" charset="-122"/>
                        <a:cs typeface="Times New Roman" panose="02020603050405020304" charset="0"/>
                      </a:endParaRPr>
                    </a:p>
                  </a:txBody>
                  <a:tcPr marT="45723" marB="45723"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Times New Roman" panose="02020603050405020304" charset="0"/>
                          <a:ea typeface="新宋体" panose="02010609030101010101" charset="-122"/>
                          <a:cs typeface="Times New Roman" panose="02020603050405020304" charset="0"/>
                          <a:sym typeface="Symbol" panose="05050102010706020507" pitchFamily="18" charset="2"/>
                        </a:rPr>
                        <a:t>Di</a:t>
                      </a:r>
                      <a:r>
                        <a:rPr kumimoji="0" lang="en-US" altLang="zh-CN" sz="2000" b="0" i="0" u="none" strike="noStrike" cap="none" normalizeH="0" baseline="0">
                          <a:ln>
                            <a:noFill/>
                          </a:ln>
                          <a:solidFill>
                            <a:srgbClr val="000000"/>
                          </a:solidFill>
                          <a:effectLst/>
                          <a:latin typeface="Times New Roman" panose="02020603050405020304" charset="0"/>
                          <a:ea typeface="新宋体" panose="02010609030101010101" charset="-122"/>
                          <a:cs typeface="Times New Roman" panose="02020603050405020304" charset="0"/>
                        </a:rPr>
                        <a:t>•</a:t>
                      </a:r>
                      <a:endParaRPr kumimoji="0" lang="zh-CN" altLang="en-US" sz="2000" b="0" i="0" u="none" strike="noStrike" cap="none" normalizeH="0" baseline="0">
                        <a:ln>
                          <a:noFill/>
                        </a:ln>
                        <a:solidFill>
                          <a:srgbClr val="000000"/>
                        </a:solidFill>
                        <a:effectLst/>
                        <a:latin typeface="Times New Roman" panose="02020603050405020304" charset="0"/>
                        <a:ea typeface="新宋体" panose="02010609030101010101" charset="-122"/>
                        <a:cs typeface="Times New Roman" panose="02020603050405020304" charset="0"/>
                      </a:endParaRPr>
                    </a:p>
                  </a:txBody>
                  <a:tcPr marT="45723" marB="45723"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rgbClr val="000000"/>
                        </a:solidFill>
                        <a:effectLst/>
                        <a:latin typeface="Times New Roman" panose="02020603050405020304" charset="0"/>
                        <a:ea typeface="华文新魏" panose="02010800040101010101" pitchFamily="2" charset="-122"/>
                        <a:cs typeface="Times New Roman" panose="02020603050405020304" charset="0"/>
                      </a:endParaRPr>
                    </a:p>
                  </a:txBody>
                  <a:tcPr marT="45723" marB="45723"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Times New Roman" panose="02020603050405020304" charset="0"/>
                          <a:ea typeface="新宋体" panose="02010609030101010101" charset="-122"/>
                          <a:cs typeface="Times New Roman" panose="02020603050405020304" charset="0"/>
                          <a:sym typeface="Symbol" panose="05050102010706020507" pitchFamily="18" charset="2"/>
                        </a:rPr>
                        <a:t>Di</a:t>
                      </a:r>
                      <a:r>
                        <a:rPr kumimoji="0" lang="en-US" altLang="zh-CN" sz="2000" b="0" i="0" u="none" strike="noStrike" cap="none" normalizeH="0" baseline="0">
                          <a:ln>
                            <a:noFill/>
                          </a:ln>
                          <a:solidFill>
                            <a:srgbClr val="000000"/>
                          </a:solidFill>
                          <a:effectLst/>
                          <a:latin typeface="Times New Roman" panose="02020603050405020304" charset="0"/>
                          <a:ea typeface="新宋体" panose="02010609030101010101" charset="-122"/>
                          <a:cs typeface="Times New Roman" panose="02020603050405020304" charset="0"/>
                        </a:rPr>
                        <a:t>•</a:t>
                      </a:r>
                      <a:endParaRPr kumimoji="0" lang="zh-CN" altLang="en-US" sz="2000" b="0" i="0" u="none" strike="noStrike" cap="none" normalizeH="0" baseline="0">
                        <a:ln>
                          <a:noFill/>
                        </a:ln>
                        <a:solidFill>
                          <a:srgbClr val="000000"/>
                        </a:solidFill>
                        <a:effectLst/>
                        <a:latin typeface="Times New Roman" panose="02020603050405020304" charset="0"/>
                        <a:ea typeface="新宋体" panose="02010609030101010101" charset="-122"/>
                        <a:cs typeface="Times New Roman" panose="02020603050405020304" charset="0"/>
                      </a:endParaRPr>
                    </a:p>
                  </a:txBody>
                  <a:tcPr marT="45723" marB="4572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r>
              <a:tr h="39626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Times New Roman" panose="02020603050405020304" charset="0"/>
                          <a:ea typeface="华文新魏" panose="02010800040101010101" pitchFamily="2" charset="-122"/>
                          <a:cs typeface="Times New Roman" panose="02020603050405020304" charset="0"/>
                        </a:rPr>
                        <a:t>I</a:t>
                      </a:r>
                      <a:r>
                        <a:rPr kumimoji="0" lang="en-US" altLang="zh-CN" sz="2000" b="0" i="0" u="none" strike="noStrike" cap="none" normalizeH="0" baseline="-25000">
                          <a:ln>
                            <a:noFill/>
                          </a:ln>
                          <a:solidFill>
                            <a:srgbClr val="000000"/>
                          </a:solidFill>
                          <a:effectLst/>
                          <a:latin typeface="Times New Roman" panose="02020603050405020304" charset="0"/>
                          <a:ea typeface="华文新魏" panose="02010800040101010101" pitchFamily="2" charset="-122"/>
                          <a:cs typeface="Times New Roman" panose="02020603050405020304" charset="0"/>
                        </a:rPr>
                        <a:t>5</a:t>
                      </a:r>
                      <a:endParaRPr kumimoji="0" lang="zh-CN" altLang="en-US" sz="2000" b="0" i="0" u="none" strike="noStrike" cap="none" normalizeH="0" baseline="0">
                        <a:ln>
                          <a:noFill/>
                        </a:ln>
                        <a:solidFill>
                          <a:srgbClr val="000000"/>
                        </a:solidFill>
                        <a:effectLst/>
                        <a:latin typeface="Times New Roman" panose="02020603050405020304" charset="0"/>
                        <a:ea typeface="华文新魏" panose="02010800040101010101" pitchFamily="2" charset="-122"/>
                        <a:cs typeface="Times New Roman" panose="02020603050405020304" charset="0"/>
                      </a:endParaRPr>
                    </a:p>
                  </a:txBody>
                  <a:tcPr marT="45723" marB="45723"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Times New Roman" panose="02020603050405020304" charset="0"/>
                          <a:ea typeface="新宋体" panose="02010609030101010101" charset="-122"/>
                          <a:cs typeface="Times New Roman" panose="02020603050405020304" charset="0"/>
                          <a:sym typeface="Symbol" panose="05050102010706020507" pitchFamily="18" charset="2"/>
                        </a:rPr>
                        <a:t>DD,</a:t>
                      </a:r>
                      <a:r>
                        <a:rPr kumimoji="0" lang="en-US" altLang="zh-CN" sz="2000" b="0" i="0" u="none" strike="noStrike" cap="none" normalizeH="0" baseline="0">
                          <a:ln>
                            <a:noFill/>
                          </a:ln>
                          <a:solidFill>
                            <a:srgbClr val="000000"/>
                          </a:solidFill>
                          <a:effectLst/>
                          <a:latin typeface="Times New Roman" panose="02020603050405020304" charset="0"/>
                          <a:ea typeface="新宋体" panose="02010609030101010101" charset="-122"/>
                          <a:cs typeface="Times New Roman" panose="02020603050405020304" charset="0"/>
                        </a:rPr>
                        <a:t> •</a:t>
                      </a:r>
                      <a:r>
                        <a:rPr kumimoji="0" lang="en-US" altLang="zh-CN" sz="2000" b="0" i="0" u="none" strike="noStrike" cap="none" normalizeH="0" baseline="0">
                          <a:ln>
                            <a:noFill/>
                          </a:ln>
                          <a:solidFill>
                            <a:srgbClr val="000000"/>
                          </a:solidFill>
                          <a:effectLst/>
                          <a:latin typeface="Times New Roman" panose="02020603050405020304" charset="0"/>
                          <a:ea typeface="新宋体" panose="02010609030101010101" charset="-122"/>
                          <a:cs typeface="Times New Roman" panose="02020603050405020304" charset="0"/>
                          <a:sym typeface="Symbol" panose="05050102010706020507" pitchFamily="18" charset="2"/>
                        </a:rPr>
                        <a:t>i</a:t>
                      </a:r>
                      <a:endParaRPr kumimoji="0" lang="zh-CN" altLang="en-US" sz="2000" b="0" i="0" u="none" strike="noStrike" cap="none" normalizeH="0" baseline="0">
                        <a:ln>
                          <a:noFill/>
                        </a:ln>
                        <a:solidFill>
                          <a:srgbClr val="000000"/>
                        </a:solidFill>
                        <a:effectLst/>
                        <a:latin typeface="Times New Roman" panose="02020603050405020304" charset="0"/>
                        <a:ea typeface="新宋体" panose="02010609030101010101" charset="-122"/>
                        <a:cs typeface="Times New Roman" panose="02020603050405020304" charset="0"/>
                      </a:endParaRPr>
                    </a:p>
                  </a:txBody>
                  <a:tcPr marT="45723" marB="45723"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a:ln>
                          <a:noFill/>
                        </a:ln>
                        <a:solidFill>
                          <a:srgbClr val="000000"/>
                        </a:solidFill>
                        <a:effectLst/>
                        <a:latin typeface="Times New Roman" panose="02020603050405020304" charset="0"/>
                        <a:ea typeface="华文新魏" panose="02010800040101010101" pitchFamily="2" charset="-122"/>
                        <a:cs typeface="Times New Roman" panose="02020603050405020304" charset="0"/>
                      </a:endParaRPr>
                    </a:p>
                  </a:txBody>
                  <a:tcPr marT="45723" marB="45723"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Times New Roman" panose="02020603050405020304" charset="0"/>
                          <a:ea typeface="新宋体" panose="02010609030101010101" charset="-122"/>
                          <a:cs typeface="Times New Roman" panose="02020603050405020304" charset="0"/>
                          <a:sym typeface="Symbol" panose="05050102010706020507" pitchFamily="18" charset="2"/>
                        </a:rPr>
                        <a:t>DD,</a:t>
                      </a:r>
                      <a:r>
                        <a:rPr kumimoji="0" lang="en-US" altLang="zh-CN" sz="2000" b="0" i="0" u="none" strike="noStrike" cap="none" normalizeH="0" baseline="0">
                          <a:ln>
                            <a:noFill/>
                          </a:ln>
                          <a:solidFill>
                            <a:srgbClr val="000000"/>
                          </a:solidFill>
                          <a:effectLst/>
                          <a:latin typeface="Times New Roman" panose="02020603050405020304" charset="0"/>
                          <a:ea typeface="新宋体" panose="02010609030101010101" charset="-122"/>
                          <a:cs typeface="Times New Roman" panose="02020603050405020304" charset="0"/>
                        </a:rPr>
                        <a:t> •</a:t>
                      </a:r>
                      <a:r>
                        <a:rPr kumimoji="0" lang="en-US" altLang="zh-CN" sz="2000" b="0" i="0" u="none" strike="noStrike" cap="none" normalizeH="0" baseline="0">
                          <a:ln>
                            <a:noFill/>
                          </a:ln>
                          <a:solidFill>
                            <a:srgbClr val="000000"/>
                          </a:solidFill>
                          <a:effectLst/>
                          <a:latin typeface="Times New Roman" panose="02020603050405020304" charset="0"/>
                          <a:ea typeface="新宋体" panose="02010609030101010101" charset="-122"/>
                          <a:cs typeface="Times New Roman" panose="02020603050405020304" charset="0"/>
                          <a:sym typeface="Symbol" panose="05050102010706020507" pitchFamily="18" charset="2"/>
                        </a:rPr>
                        <a:t>i</a:t>
                      </a:r>
                      <a:endParaRPr kumimoji="0" lang="zh-CN" altLang="en-US" sz="2000" b="0" i="0" u="none" strike="noStrike" cap="none" normalizeH="0" baseline="0">
                        <a:ln>
                          <a:noFill/>
                        </a:ln>
                        <a:solidFill>
                          <a:srgbClr val="000000"/>
                        </a:solidFill>
                        <a:effectLst/>
                        <a:latin typeface="Times New Roman" panose="02020603050405020304" charset="0"/>
                        <a:ea typeface="新宋体" panose="02010609030101010101" charset="-122"/>
                        <a:cs typeface="Times New Roman" panose="02020603050405020304" charset="0"/>
                      </a:endParaRPr>
                    </a:p>
                  </a:txBody>
                  <a:tcPr marT="45723" marB="4572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r>
              <a:tr h="396269">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rgbClr val="000000"/>
                          </a:solidFill>
                          <a:effectLst/>
                          <a:latin typeface="Times New Roman" panose="02020603050405020304" charset="0"/>
                          <a:ea typeface="华文新魏" panose="02010800040101010101" pitchFamily="2" charset="-122"/>
                          <a:cs typeface="Times New Roman" panose="02020603050405020304" charset="0"/>
                        </a:rPr>
                        <a:t>I</a:t>
                      </a:r>
                      <a:r>
                        <a:rPr kumimoji="0" lang="en-US" altLang="zh-CN" sz="2000" b="0" i="0" u="none" strike="noStrike" cap="none" normalizeH="0" baseline="-25000" dirty="0">
                          <a:ln>
                            <a:noFill/>
                          </a:ln>
                          <a:solidFill>
                            <a:srgbClr val="000000"/>
                          </a:solidFill>
                          <a:effectLst/>
                          <a:latin typeface="Times New Roman" panose="02020603050405020304" charset="0"/>
                          <a:ea typeface="华文新魏" panose="02010800040101010101" pitchFamily="2" charset="-122"/>
                          <a:cs typeface="Times New Roman" panose="02020603050405020304" charset="0"/>
                        </a:rPr>
                        <a:t>6</a:t>
                      </a:r>
                      <a:endParaRPr kumimoji="0" lang="zh-CN" altLang="en-US" sz="2000" b="0" i="0" u="none" strike="noStrike" cap="none" normalizeH="0" baseline="0" dirty="0">
                        <a:ln>
                          <a:noFill/>
                        </a:ln>
                        <a:solidFill>
                          <a:srgbClr val="000000"/>
                        </a:solidFill>
                        <a:effectLst/>
                        <a:latin typeface="Times New Roman" panose="02020603050405020304" charset="0"/>
                        <a:ea typeface="华文新魏" panose="02010800040101010101" pitchFamily="2" charset="-122"/>
                        <a:cs typeface="Times New Roman" panose="02020603050405020304" charset="0"/>
                      </a:endParaRPr>
                    </a:p>
                  </a:txBody>
                  <a:tcPr marT="45723" marB="45723"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rgbClr val="000000"/>
                          </a:solidFill>
                          <a:effectLst/>
                          <a:latin typeface="Times New Roman" panose="02020603050405020304" charset="0"/>
                          <a:ea typeface="新宋体" panose="02010609030101010101" charset="-122"/>
                          <a:cs typeface="Times New Roman" panose="02020603050405020304" charset="0"/>
                          <a:sym typeface="Symbol" panose="05050102010706020507" pitchFamily="18" charset="2"/>
                        </a:rPr>
                        <a:t>DD,</a:t>
                      </a:r>
                      <a:r>
                        <a:rPr kumimoji="0" lang="en-US" altLang="zh-CN" sz="2000" b="0" i="0" u="none" strike="noStrike" cap="none" normalizeH="0" baseline="0">
                          <a:ln>
                            <a:noFill/>
                          </a:ln>
                          <a:solidFill>
                            <a:srgbClr val="000000"/>
                          </a:solidFill>
                          <a:effectLst/>
                          <a:latin typeface="Times New Roman" panose="02020603050405020304" charset="0"/>
                          <a:ea typeface="新宋体" panose="02010609030101010101" charset="-122"/>
                          <a:cs typeface="Times New Roman" panose="02020603050405020304" charset="0"/>
                        </a:rPr>
                        <a:t> </a:t>
                      </a:r>
                      <a:r>
                        <a:rPr kumimoji="0" lang="en-US" altLang="zh-CN" sz="2000" b="0" i="0" u="none" strike="noStrike" cap="none" normalizeH="0" baseline="0">
                          <a:ln>
                            <a:noFill/>
                          </a:ln>
                          <a:solidFill>
                            <a:srgbClr val="000000"/>
                          </a:solidFill>
                          <a:effectLst/>
                          <a:latin typeface="Times New Roman" panose="02020603050405020304" charset="0"/>
                          <a:ea typeface="新宋体" panose="02010609030101010101" charset="-122"/>
                          <a:cs typeface="Times New Roman" panose="02020603050405020304" charset="0"/>
                          <a:sym typeface="Symbol" panose="05050102010706020507" pitchFamily="18" charset="2"/>
                        </a:rPr>
                        <a:t>i</a:t>
                      </a:r>
                      <a:r>
                        <a:rPr kumimoji="0" lang="en-US" altLang="zh-CN" sz="2000" b="0" i="0" u="none" strike="noStrike" cap="none" normalizeH="0" baseline="0">
                          <a:ln>
                            <a:noFill/>
                          </a:ln>
                          <a:solidFill>
                            <a:srgbClr val="000000"/>
                          </a:solidFill>
                          <a:effectLst/>
                          <a:latin typeface="Times New Roman" panose="02020603050405020304" charset="0"/>
                          <a:ea typeface="新宋体" panose="02010609030101010101" charset="-122"/>
                          <a:cs typeface="Times New Roman" panose="02020603050405020304" charset="0"/>
                        </a:rPr>
                        <a:t>•</a:t>
                      </a:r>
                      <a:endParaRPr kumimoji="0" lang="zh-CN" altLang="en-US" sz="2000" b="0" i="0" u="none" strike="noStrike" cap="none" normalizeH="0" baseline="0">
                        <a:ln>
                          <a:noFill/>
                        </a:ln>
                        <a:solidFill>
                          <a:srgbClr val="000000"/>
                        </a:solidFill>
                        <a:effectLst/>
                        <a:latin typeface="Times New Roman" panose="02020603050405020304" charset="0"/>
                        <a:ea typeface="新宋体" panose="02010609030101010101" charset="-122"/>
                        <a:cs typeface="Times New Roman" panose="02020603050405020304" charset="0"/>
                      </a:endParaRPr>
                    </a:p>
                  </a:txBody>
                  <a:tcPr marT="45723" marB="45723"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2000" b="0" i="0" u="none" strike="noStrike" cap="none" normalizeH="0" baseline="0" dirty="0">
                        <a:ln>
                          <a:noFill/>
                        </a:ln>
                        <a:solidFill>
                          <a:srgbClr val="000000"/>
                        </a:solidFill>
                        <a:effectLst/>
                        <a:latin typeface="Times New Roman" panose="02020603050405020304" charset="0"/>
                        <a:ea typeface="华文新魏" panose="02010800040101010101" pitchFamily="2" charset="-122"/>
                        <a:cs typeface="Times New Roman" panose="02020603050405020304" charset="0"/>
                      </a:endParaRPr>
                    </a:p>
                  </a:txBody>
                  <a:tcPr marT="45723" marB="45723"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rgbClr val="000000"/>
                          </a:solidFill>
                          <a:effectLst/>
                          <a:latin typeface="Times New Roman" panose="02020603050405020304" charset="0"/>
                          <a:ea typeface="新宋体" panose="02010609030101010101" charset="-122"/>
                          <a:cs typeface="Times New Roman" panose="02020603050405020304" charset="0"/>
                          <a:sym typeface="Symbol" panose="05050102010706020507" pitchFamily="18" charset="2"/>
                        </a:rPr>
                        <a:t>DD,</a:t>
                      </a:r>
                      <a:r>
                        <a:rPr kumimoji="0" lang="en-US" altLang="zh-CN" sz="2000" b="0" i="0" u="none" strike="noStrike" cap="none" normalizeH="0" baseline="0" dirty="0">
                          <a:ln>
                            <a:noFill/>
                          </a:ln>
                          <a:solidFill>
                            <a:srgbClr val="000000"/>
                          </a:solidFill>
                          <a:effectLst/>
                          <a:latin typeface="Times New Roman" panose="02020603050405020304" charset="0"/>
                          <a:ea typeface="新宋体" panose="02010609030101010101" charset="-122"/>
                          <a:cs typeface="Times New Roman" panose="02020603050405020304" charset="0"/>
                        </a:rPr>
                        <a:t> </a:t>
                      </a:r>
                      <a:r>
                        <a:rPr kumimoji="0" lang="en-US" altLang="zh-CN" sz="2000" b="0" i="0" u="none" strike="noStrike" cap="none" normalizeH="0" baseline="0" dirty="0" err="1">
                          <a:ln>
                            <a:noFill/>
                          </a:ln>
                          <a:solidFill>
                            <a:srgbClr val="000000"/>
                          </a:solidFill>
                          <a:effectLst/>
                          <a:latin typeface="Times New Roman" panose="02020603050405020304" charset="0"/>
                          <a:ea typeface="新宋体" panose="02010609030101010101" charset="-122"/>
                          <a:cs typeface="Times New Roman" panose="02020603050405020304" charset="0"/>
                          <a:sym typeface="Symbol" panose="05050102010706020507" pitchFamily="18" charset="2"/>
                        </a:rPr>
                        <a:t>i</a:t>
                      </a:r>
                      <a:r>
                        <a:rPr kumimoji="0" lang="en-US" altLang="zh-CN" sz="2000" b="0" i="0" u="none" strike="noStrike" cap="none" normalizeH="0" baseline="0" dirty="0">
                          <a:ln>
                            <a:noFill/>
                          </a:ln>
                          <a:solidFill>
                            <a:srgbClr val="000000"/>
                          </a:solidFill>
                          <a:effectLst/>
                          <a:latin typeface="Times New Roman" panose="02020603050405020304" charset="0"/>
                          <a:ea typeface="新宋体" panose="02010609030101010101" charset="-122"/>
                          <a:cs typeface="Times New Roman" panose="02020603050405020304" charset="0"/>
                        </a:rPr>
                        <a:t>•</a:t>
                      </a:r>
                      <a:endParaRPr kumimoji="0" lang="zh-CN" altLang="en-US" sz="2000" b="0" i="0" u="none" strike="noStrike" cap="none" normalizeH="0" baseline="0" dirty="0">
                        <a:ln>
                          <a:noFill/>
                        </a:ln>
                        <a:solidFill>
                          <a:srgbClr val="000000"/>
                        </a:solidFill>
                        <a:effectLst/>
                        <a:latin typeface="Times New Roman" panose="02020603050405020304" charset="0"/>
                        <a:ea typeface="新宋体" panose="02010609030101010101" charset="-122"/>
                        <a:cs typeface="Times New Roman" panose="02020603050405020304" charset="0"/>
                      </a:endParaRPr>
                    </a:p>
                  </a:txBody>
                  <a:tcPr marT="45723" marB="45723"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r>
            </a:tbl>
          </a:graphicData>
        </a:graphic>
      </p:graphicFrame>
      <p:sp>
        <p:nvSpPr>
          <p:cNvPr id="9" name="标题 8"/>
          <p:cNvSpPr>
            <a:spLocks noGrp="1"/>
          </p:cNvSpPr>
          <p:nvPr>
            <p:ph type="title"/>
          </p:nvPr>
        </p:nvSpPr>
        <p:spPr/>
        <p:txBody>
          <a:bodyPr/>
          <a:p>
            <a:r>
              <a:rPr lang="zh-CN" altLang="en-US" dirty="0"/>
              <a:t>自底向上分析方法</a:t>
            </a:r>
            <a:r>
              <a:rPr lang="en-US" altLang="zh-CN" dirty="0"/>
              <a:t>—LR</a:t>
            </a:r>
            <a:r>
              <a:rPr lang="zh-CN" altLang="en-US" dirty="0"/>
              <a:t>分析</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7" name="圆角矩形 26"/>
          <p:cNvSpPr/>
          <p:nvPr/>
        </p:nvSpPr>
        <p:spPr>
          <a:xfrm>
            <a:off x="3824288" y="5013325"/>
            <a:ext cx="714375" cy="2857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endParaRPr kumimoji="0" lang="zh-CN" altLang="en-US" sz="2400" b="1" i="0" u="none" strike="noStrike" kern="1200" cap="none" spc="0" normalizeH="0" baseline="0" noProof="0">
              <a:ln>
                <a:noFill/>
              </a:ln>
              <a:solidFill>
                <a:schemeClr val="lt1"/>
              </a:solidFill>
              <a:effectLst/>
              <a:uLnTx/>
              <a:uFillTx/>
              <a:latin typeface="+mn-lt"/>
              <a:ea typeface="+mn-ea"/>
              <a:cs typeface="+mn-cs"/>
            </a:endParaRPr>
          </a:p>
        </p:txBody>
      </p:sp>
      <p:grpSp>
        <p:nvGrpSpPr>
          <p:cNvPr id="3" name="Group 32"/>
          <p:cNvGrpSpPr/>
          <p:nvPr/>
        </p:nvGrpSpPr>
        <p:grpSpPr>
          <a:xfrm>
            <a:off x="5222875" y="309563"/>
            <a:ext cx="5133975" cy="3190875"/>
            <a:chOff x="2186" y="210"/>
            <a:chExt cx="3234" cy="2010"/>
          </a:xfrm>
        </p:grpSpPr>
        <p:sp>
          <p:nvSpPr>
            <p:cNvPr id="75781" name="Rectangle 10"/>
            <p:cNvSpPr/>
            <p:nvPr/>
          </p:nvSpPr>
          <p:spPr>
            <a:xfrm>
              <a:off x="2426" y="1616"/>
              <a:ext cx="937" cy="508"/>
            </a:xfrm>
            <a:prstGeom prst="rect">
              <a:avLst/>
            </a:prstGeom>
            <a:noFill/>
            <a:ln w="9525" cap="flat" cmpd="sng">
              <a:solidFill>
                <a:schemeClr val="tx1"/>
              </a:solidFill>
              <a:prstDash val="solid"/>
              <a:miter/>
              <a:headEnd type="none" w="med" len="med"/>
              <a:tailEnd type="none" w="med" len="med"/>
            </a:ln>
          </p:spPr>
          <p:txBody>
            <a:bodyPr wrap="none" anchor="ctr"/>
            <a:p>
              <a:r>
                <a:rPr lang="en-US" altLang="zh-CN" sz="1800" dirty="0">
                  <a:latin typeface="楷体_GB2312" pitchFamily="49" charset="-122"/>
                  <a:ea typeface="楷体_GB2312" pitchFamily="49" charset="-122"/>
                  <a:sym typeface="Symbol" panose="05050102010706020507" pitchFamily="18" charset="2"/>
                </a:rPr>
                <a:t>I</a:t>
              </a:r>
              <a:r>
                <a:rPr lang="en-US" altLang="zh-CN" sz="1800" baseline="-25000" dirty="0">
                  <a:latin typeface="楷体_GB2312" pitchFamily="49" charset="-122"/>
                  <a:ea typeface="楷体_GB2312" pitchFamily="49" charset="-122"/>
                  <a:sym typeface="Symbol" panose="05050102010706020507" pitchFamily="18" charset="2"/>
                </a:rPr>
                <a:t>0</a:t>
              </a:r>
              <a:r>
                <a:rPr lang="en-US" altLang="zh-CN" sz="1800" dirty="0">
                  <a:latin typeface="楷体_GB2312" pitchFamily="49" charset="-122"/>
                  <a:ea typeface="楷体_GB2312" pitchFamily="49" charset="-122"/>
                  <a:sym typeface="Symbol" panose="05050102010706020507" pitchFamily="18" charset="2"/>
                </a:rPr>
                <a:t>:</a:t>
              </a:r>
              <a:br>
                <a:rPr lang="en-US" altLang="zh-CN" sz="1800" dirty="0">
                  <a:latin typeface="楷体_GB2312" pitchFamily="49" charset="-122"/>
                  <a:ea typeface="楷体_GB2312" pitchFamily="49" charset="-122"/>
                  <a:sym typeface="Symbol" panose="05050102010706020507" pitchFamily="18" charset="2"/>
                </a:rPr>
              </a:br>
              <a:r>
                <a:rPr lang="en-US" altLang="zh-CN" sz="1800" dirty="0">
                  <a:latin typeface="楷体_GB2312" pitchFamily="49" charset="-122"/>
                  <a:ea typeface="楷体_GB2312" pitchFamily="49" charset="-122"/>
                  <a:sym typeface="Symbol" panose="05050102010706020507" pitchFamily="18" charset="2"/>
                </a:rPr>
                <a:t>S</a:t>
              </a:r>
              <a:r>
                <a:rPr lang="en-US" altLang="zh-CN" sz="1800" dirty="0">
                  <a:latin typeface="Comic Sans MS" panose="030F0702030302020204" pitchFamily="66" charset="0"/>
                  <a:ea typeface="楷体_GB2312" pitchFamily="49" charset="-122"/>
                  <a:sym typeface="Symbol" panose="05050102010706020507" pitchFamily="18" charset="2"/>
                </a:rPr>
                <a:t>‘</a:t>
              </a:r>
              <a:r>
                <a:rPr lang="en-US" altLang="zh-CN" sz="1800" dirty="0">
                  <a:latin typeface="楷体_GB2312" pitchFamily="49" charset="-122"/>
                  <a:ea typeface="楷体_GB2312" pitchFamily="49" charset="-122"/>
                  <a:sym typeface="Symbol" panose="05050102010706020507" pitchFamily="18" charset="2"/>
                </a:rPr>
                <a:t> </a:t>
              </a:r>
              <a:r>
                <a:rPr lang="en-US" altLang="zh-CN" sz="1800" dirty="0">
                  <a:latin typeface="楷体_GB2312" pitchFamily="49" charset="-122"/>
                  <a:ea typeface="楷体_GB2312" pitchFamily="49" charset="-122"/>
                </a:rPr>
                <a:t>→ </a:t>
              </a:r>
              <a:r>
                <a:rPr lang="en-US" altLang="zh-CN" sz="1800" b="0" dirty="0">
                  <a:latin typeface="Times New Roman" panose="02020603050405020304" charset="0"/>
                  <a:ea typeface="楷体_GB2312" pitchFamily="49" charset="-122"/>
                </a:rPr>
                <a:t>•</a:t>
              </a:r>
              <a:r>
                <a:rPr lang="en-US" altLang="zh-CN" sz="1800" b="0" dirty="0">
                  <a:latin typeface="楷体_GB2312" pitchFamily="49" charset="-122"/>
                  <a:ea typeface="楷体_GB2312" pitchFamily="49" charset="-122"/>
                </a:rPr>
                <a:t> </a:t>
              </a:r>
              <a:r>
                <a:rPr lang="en-US" altLang="zh-CN" sz="1800" dirty="0">
                  <a:latin typeface="楷体_GB2312" pitchFamily="49" charset="-122"/>
                  <a:ea typeface="楷体_GB2312" pitchFamily="49" charset="-122"/>
                  <a:sym typeface="Symbol" panose="05050102010706020507" pitchFamily="18" charset="2"/>
                </a:rPr>
                <a:t>S</a:t>
              </a:r>
              <a:br>
                <a:rPr lang="en-US" altLang="zh-CN" sz="1800" dirty="0">
                  <a:latin typeface="楷体_GB2312" pitchFamily="49" charset="-122"/>
                  <a:ea typeface="楷体_GB2312" pitchFamily="49" charset="-122"/>
                  <a:sym typeface="Symbol" panose="05050102010706020507" pitchFamily="18" charset="2"/>
                </a:rPr>
              </a:br>
              <a:r>
                <a:rPr lang="en-US" altLang="zh-CN" sz="1800" dirty="0">
                  <a:latin typeface="楷体_GB2312" pitchFamily="49" charset="-122"/>
                  <a:ea typeface="楷体_GB2312" pitchFamily="49" charset="-122"/>
                  <a:sym typeface="Symbol" panose="05050102010706020507" pitchFamily="18" charset="2"/>
                </a:rPr>
                <a:t>S </a:t>
              </a:r>
              <a:r>
                <a:rPr lang="en-US" altLang="zh-CN" sz="1800" dirty="0">
                  <a:latin typeface="楷体_GB2312" pitchFamily="49" charset="-122"/>
                  <a:ea typeface="楷体_GB2312" pitchFamily="49" charset="-122"/>
                </a:rPr>
                <a:t>→ </a:t>
              </a:r>
              <a:r>
                <a:rPr lang="en-US" altLang="zh-CN" sz="1800" b="0" dirty="0">
                  <a:latin typeface="Times New Roman" panose="02020603050405020304" charset="0"/>
                  <a:ea typeface="楷体_GB2312" pitchFamily="49" charset="-122"/>
                </a:rPr>
                <a:t>•</a:t>
              </a:r>
              <a:r>
                <a:rPr lang="en-US" altLang="zh-CN" sz="1800" dirty="0">
                  <a:latin typeface="楷体_GB2312" pitchFamily="49" charset="-122"/>
                  <a:ea typeface="楷体_GB2312" pitchFamily="49" charset="-122"/>
                </a:rPr>
                <a:t>rD</a:t>
              </a:r>
              <a:endParaRPr lang="en-US" altLang="zh-CN" sz="1800" b="0" dirty="0">
                <a:latin typeface="楷体_GB2312" pitchFamily="49" charset="-122"/>
                <a:ea typeface="楷体_GB2312" pitchFamily="49" charset="-122"/>
              </a:endParaRPr>
            </a:p>
          </p:txBody>
        </p:sp>
        <p:sp>
          <p:nvSpPr>
            <p:cNvPr id="75782" name="Rectangle 11"/>
            <p:cNvSpPr/>
            <p:nvPr/>
          </p:nvSpPr>
          <p:spPr>
            <a:xfrm>
              <a:off x="3664" y="1480"/>
              <a:ext cx="849" cy="740"/>
            </a:xfrm>
            <a:prstGeom prst="rect">
              <a:avLst/>
            </a:prstGeom>
            <a:noFill/>
            <a:ln w="9525" cap="flat" cmpd="sng">
              <a:solidFill>
                <a:schemeClr val="tx1"/>
              </a:solidFill>
              <a:prstDash val="solid"/>
              <a:miter/>
              <a:headEnd type="none" w="med" len="med"/>
              <a:tailEnd type="none" w="med" len="med"/>
            </a:ln>
          </p:spPr>
          <p:txBody>
            <a:bodyPr wrap="none" anchor="ctr"/>
            <a:p>
              <a:r>
                <a:rPr lang="en-US" altLang="zh-CN" sz="1800" dirty="0">
                  <a:latin typeface="楷体_GB2312" pitchFamily="49" charset="-122"/>
                  <a:ea typeface="楷体_GB2312" pitchFamily="49" charset="-122"/>
                  <a:sym typeface="Symbol" panose="05050102010706020507" pitchFamily="18" charset="2"/>
                </a:rPr>
                <a:t>I</a:t>
              </a:r>
              <a:r>
                <a:rPr lang="en-US" altLang="zh-CN" sz="1800" baseline="-25000" dirty="0">
                  <a:latin typeface="楷体_GB2312" pitchFamily="49" charset="-122"/>
                  <a:ea typeface="楷体_GB2312" pitchFamily="49" charset="-122"/>
                  <a:sym typeface="Symbol" panose="05050102010706020507" pitchFamily="18" charset="2"/>
                </a:rPr>
                <a:t>2</a:t>
              </a:r>
              <a:r>
                <a:rPr lang="en-US" altLang="zh-CN" sz="1800" dirty="0">
                  <a:latin typeface="楷体_GB2312" pitchFamily="49" charset="-122"/>
                  <a:ea typeface="楷体_GB2312" pitchFamily="49" charset="-122"/>
                  <a:sym typeface="Symbol" panose="05050102010706020507" pitchFamily="18" charset="2"/>
                </a:rPr>
                <a:t>: </a:t>
              </a:r>
              <a:br>
                <a:rPr lang="en-US" altLang="zh-CN" sz="1800" dirty="0">
                  <a:latin typeface="楷体_GB2312" pitchFamily="49" charset="-122"/>
                  <a:ea typeface="楷体_GB2312" pitchFamily="49" charset="-122"/>
                  <a:sym typeface="Symbol" panose="05050102010706020507" pitchFamily="18" charset="2"/>
                </a:rPr>
              </a:br>
              <a:r>
                <a:rPr lang="en-US" altLang="zh-CN" sz="1800" dirty="0">
                  <a:latin typeface="楷体_GB2312" pitchFamily="49" charset="-122"/>
                  <a:ea typeface="楷体_GB2312" pitchFamily="49" charset="-122"/>
                  <a:sym typeface="Symbol" panose="05050102010706020507" pitchFamily="18" charset="2"/>
                </a:rPr>
                <a:t>S </a:t>
              </a:r>
              <a:r>
                <a:rPr lang="en-US" altLang="zh-CN" sz="1800" dirty="0">
                  <a:latin typeface="楷体_GB2312" pitchFamily="49" charset="-122"/>
                  <a:ea typeface="楷体_GB2312" pitchFamily="49" charset="-122"/>
                </a:rPr>
                <a:t>→ r</a:t>
              </a:r>
              <a:r>
                <a:rPr lang="en-US" altLang="zh-CN" sz="1800" b="0" dirty="0">
                  <a:latin typeface="Times New Roman" panose="02020603050405020304" charset="0"/>
                  <a:ea typeface="楷体_GB2312" pitchFamily="49" charset="-122"/>
                </a:rPr>
                <a:t>•</a:t>
              </a:r>
              <a:r>
                <a:rPr lang="en-US" altLang="zh-CN" sz="1800" dirty="0">
                  <a:latin typeface="楷体_GB2312" pitchFamily="49" charset="-122"/>
                  <a:ea typeface="楷体_GB2312" pitchFamily="49" charset="-122"/>
                </a:rPr>
                <a:t>D</a:t>
              </a:r>
              <a:br>
                <a:rPr lang="en-US" altLang="zh-CN" sz="1800" dirty="0">
                  <a:latin typeface="楷体_GB2312" pitchFamily="49" charset="-122"/>
                  <a:ea typeface="楷体_GB2312" pitchFamily="49" charset="-122"/>
                </a:rPr>
              </a:br>
              <a:r>
                <a:rPr lang="en-US" altLang="zh-CN" sz="1800" dirty="0">
                  <a:latin typeface="楷体_GB2312" pitchFamily="49" charset="-122"/>
                  <a:ea typeface="楷体_GB2312" pitchFamily="49" charset="-122"/>
                </a:rPr>
                <a:t>D</a:t>
              </a:r>
              <a:r>
                <a:rPr lang="en-US" altLang="zh-CN" sz="1800" dirty="0">
                  <a:latin typeface="楷体_GB2312" pitchFamily="49" charset="-122"/>
                  <a:ea typeface="楷体_GB2312" pitchFamily="49" charset="-122"/>
                  <a:sym typeface="Symbol" panose="05050102010706020507" pitchFamily="18" charset="2"/>
                </a:rPr>
                <a:t> </a:t>
              </a:r>
              <a:r>
                <a:rPr lang="en-US" altLang="zh-CN" sz="1800" dirty="0">
                  <a:latin typeface="楷体_GB2312" pitchFamily="49" charset="-122"/>
                  <a:ea typeface="楷体_GB2312" pitchFamily="49" charset="-122"/>
                </a:rPr>
                <a:t>→ </a:t>
              </a:r>
              <a:r>
                <a:rPr lang="en-US" altLang="zh-CN" sz="1800" b="0" dirty="0">
                  <a:latin typeface="Times New Roman" panose="02020603050405020304" charset="0"/>
                  <a:ea typeface="楷体_GB2312" pitchFamily="49" charset="-122"/>
                </a:rPr>
                <a:t>•</a:t>
              </a:r>
              <a:r>
                <a:rPr lang="en-US" altLang="zh-CN" sz="1800" dirty="0">
                  <a:latin typeface="楷体_GB2312" pitchFamily="49" charset="-122"/>
                  <a:ea typeface="楷体_GB2312" pitchFamily="49" charset="-122"/>
                </a:rPr>
                <a:t>D,i</a:t>
              </a:r>
              <a:br>
                <a:rPr lang="en-US" altLang="zh-CN" sz="1800" b="0" dirty="0">
                  <a:latin typeface="楷体_GB2312" pitchFamily="49" charset="-122"/>
                  <a:ea typeface="楷体_GB2312" pitchFamily="49" charset="-122"/>
                </a:rPr>
              </a:br>
              <a:r>
                <a:rPr lang="en-US" altLang="zh-CN" sz="1800" dirty="0">
                  <a:latin typeface="楷体_GB2312" pitchFamily="49" charset="-122"/>
                  <a:ea typeface="楷体_GB2312" pitchFamily="49" charset="-122"/>
                  <a:sym typeface="Symbol" panose="05050102010706020507" pitchFamily="18" charset="2"/>
                </a:rPr>
                <a:t>D </a:t>
              </a:r>
              <a:r>
                <a:rPr lang="en-US" altLang="zh-CN" sz="1800" dirty="0">
                  <a:latin typeface="楷体_GB2312" pitchFamily="49" charset="-122"/>
                  <a:ea typeface="楷体_GB2312" pitchFamily="49" charset="-122"/>
                </a:rPr>
                <a:t>→ </a:t>
              </a:r>
              <a:r>
                <a:rPr lang="en-US" altLang="zh-CN" sz="1800" b="0" dirty="0">
                  <a:latin typeface="Times New Roman" panose="02020603050405020304" charset="0"/>
                  <a:ea typeface="楷体_GB2312" pitchFamily="49" charset="-122"/>
                </a:rPr>
                <a:t>•</a:t>
              </a:r>
              <a:r>
                <a:rPr lang="en-US" altLang="zh-CN" sz="1800" dirty="0">
                  <a:latin typeface="楷体_GB2312" pitchFamily="49" charset="-122"/>
                  <a:ea typeface="楷体_GB2312" pitchFamily="49" charset="-122"/>
                </a:rPr>
                <a:t> i</a:t>
              </a:r>
              <a:endParaRPr lang="en-US" altLang="zh-CN" sz="1800" dirty="0">
                <a:latin typeface="楷体_GB2312" pitchFamily="49" charset="-122"/>
                <a:ea typeface="楷体_GB2312" pitchFamily="49" charset="-122"/>
              </a:endParaRPr>
            </a:p>
          </p:txBody>
        </p:sp>
        <p:sp>
          <p:nvSpPr>
            <p:cNvPr id="75783" name="Rectangle 12"/>
            <p:cNvSpPr/>
            <p:nvPr/>
          </p:nvSpPr>
          <p:spPr>
            <a:xfrm>
              <a:off x="3470" y="572"/>
              <a:ext cx="894" cy="688"/>
            </a:xfrm>
            <a:prstGeom prst="rect">
              <a:avLst/>
            </a:prstGeom>
            <a:solidFill>
              <a:srgbClr val="FFFF66"/>
            </a:solidFill>
            <a:ln w="9525" cap="flat" cmpd="sng">
              <a:solidFill>
                <a:schemeClr val="tx1"/>
              </a:solidFill>
              <a:prstDash val="solid"/>
              <a:miter/>
              <a:headEnd type="none" w="med" len="med"/>
              <a:tailEnd type="none" w="med" len="med"/>
            </a:ln>
          </p:spPr>
          <p:txBody>
            <a:bodyPr wrap="none" anchor="ctr"/>
            <a:p>
              <a:r>
                <a:rPr lang="en-US" altLang="zh-CN" sz="1800" dirty="0">
                  <a:latin typeface="楷体_GB2312" pitchFamily="49" charset="-122"/>
                  <a:ea typeface="楷体_GB2312" pitchFamily="49" charset="-122"/>
                  <a:sym typeface="Symbol" panose="05050102010706020507" pitchFamily="18" charset="2"/>
                </a:rPr>
                <a:t>I</a:t>
              </a:r>
              <a:r>
                <a:rPr lang="en-US" altLang="zh-CN" sz="1800" baseline="-25000" dirty="0">
                  <a:latin typeface="楷体_GB2312" pitchFamily="49" charset="-122"/>
                  <a:ea typeface="楷体_GB2312" pitchFamily="49" charset="-122"/>
                  <a:sym typeface="Symbol" panose="05050102010706020507" pitchFamily="18" charset="2"/>
                </a:rPr>
                <a:t>3</a:t>
              </a:r>
              <a:r>
                <a:rPr lang="en-US" altLang="zh-CN" sz="1800" dirty="0">
                  <a:latin typeface="楷体_GB2312" pitchFamily="49" charset="-122"/>
                  <a:ea typeface="楷体_GB2312" pitchFamily="49" charset="-122"/>
                  <a:sym typeface="Symbol" panose="05050102010706020507" pitchFamily="18" charset="2"/>
                </a:rPr>
                <a:t>: </a:t>
              </a:r>
              <a:br>
                <a:rPr lang="en-US" altLang="zh-CN" sz="1800" dirty="0">
                  <a:latin typeface="楷体_GB2312" pitchFamily="49" charset="-122"/>
                  <a:ea typeface="楷体_GB2312" pitchFamily="49" charset="-122"/>
                  <a:sym typeface="Symbol" panose="05050102010706020507" pitchFamily="18" charset="2"/>
                </a:rPr>
              </a:br>
              <a:r>
                <a:rPr lang="en-US" altLang="zh-CN" sz="1800" dirty="0">
                  <a:latin typeface="楷体_GB2312" pitchFamily="49" charset="-122"/>
                  <a:ea typeface="楷体_GB2312" pitchFamily="49" charset="-122"/>
                  <a:sym typeface="Symbol" panose="05050102010706020507" pitchFamily="18" charset="2"/>
                </a:rPr>
                <a:t>S </a:t>
              </a:r>
              <a:r>
                <a:rPr lang="en-US" altLang="zh-CN" sz="1800" dirty="0">
                  <a:latin typeface="楷体_GB2312" pitchFamily="49" charset="-122"/>
                  <a:ea typeface="楷体_GB2312" pitchFamily="49" charset="-122"/>
                </a:rPr>
                <a:t>→ rD</a:t>
              </a:r>
              <a:r>
                <a:rPr lang="en-US" altLang="zh-CN" sz="1800" dirty="0">
                  <a:latin typeface="楷体_GB2312" pitchFamily="49" charset="-122"/>
                  <a:ea typeface="楷体_GB2312" pitchFamily="49" charset="-122"/>
                  <a:sym typeface="Symbol" panose="05050102010706020507" pitchFamily="18" charset="2"/>
                </a:rPr>
                <a:t> </a:t>
              </a:r>
              <a:r>
                <a:rPr lang="en-US" altLang="zh-CN" sz="1800" b="0" dirty="0">
                  <a:latin typeface="Times New Roman" panose="02020603050405020304" charset="0"/>
                  <a:ea typeface="楷体_GB2312" pitchFamily="49" charset="-122"/>
                </a:rPr>
                <a:t>•</a:t>
              </a:r>
              <a:r>
                <a:rPr lang="en-US" altLang="zh-CN" sz="1800" b="0" dirty="0">
                  <a:latin typeface="楷体_GB2312" pitchFamily="49" charset="-122"/>
                  <a:ea typeface="楷体_GB2312" pitchFamily="49" charset="-122"/>
                </a:rPr>
                <a:t> </a:t>
              </a:r>
              <a:br>
                <a:rPr lang="en-US" altLang="zh-CN" sz="1800" b="0" dirty="0">
                  <a:latin typeface="楷体_GB2312" pitchFamily="49" charset="-122"/>
                  <a:ea typeface="楷体_GB2312" pitchFamily="49" charset="-122"/>
                </a:rPr>
              </a:br>
              <a:r>
                <a:rPr lang="en-US" altLang="zh-CN" sz="1800" dirty="0">
                  <a:latin typeface="楷体_GB2312" pitchFamily="49" charset="-122"/>
                  <a:ea typeface="楷体_GB2312" pitchFamily="49" charset="-122"/>
                  <a:sym typeface="Symbol" panose="05050102010706020507" pitchFamily="18" charset="2"/>
                </a:rPr>
                <a:t>D </a:t>
              </a:r>
              <a:r>
                <a:rPr lang="en-US" altLang="zh-CN" sz="1800" dirty="0">
                  <a:latin typeface="楷体_GB2312" pitchFamily="49" charset="-122"/>
                  <a:ea typeface="楷体_GB2312" pitchFamily="49" charset="-122"/>
                </a:rPr>
                <a:t>→D </a:t>
              </a:r>
              <a:r>
                <a:rPr lang="en-US" altLang="zh-CN" sz="1800" b="0" dirty="0">
                  <a:latin typeface="Times New Roman" panose="02020603050405020304" charset="0"/>
                  <a:ea typeface="楷体_GB2312" pitchFamily="49" charset="-122"/>
                </a:rPr>
                <a:t>•</a:t>
              </a:r>
              <a:r>
                <a:rPr lang="en-US" altLang="zh-CN" sz="1800" dirty="0">
                  <a:latin typeface="楷体_GB2312" pitchFamily="49" charset="-122"/>
                  <a:ea typeface="楷体_GB2312" pitchFamily="49" charset="-122"/>
                </a:rPr>
                <a:t>,i</a:t>
              </a:r>
              <a:endParaRPr lang="en-US" altLang="zh-CN" sz="1800" dirty="0">
                <a:latin typeface="楷体_GB2312" pitchFamily="49" charset="-122"/>
                <a:ea typeface="楷体_GB2312" pitchFamily="49" charset="-122"/>
              </a:endParaRPr>
            </a:p>
          </p:txBody>
        </p:sp>
        <p:sp>
          <p:nvSpPr>
            <p:cNvPr id="75784" name="Rectangle 13"/>
            <p:cNvSpPr/>
            <p:nvPr/>
          </p:nvSpPr>
          <p:spPr>
            <a:xfrm>
              <a:off x="4740" y="1661"/>
              <a:ext cx="680" cy="415"/>
            </a:xfrm>
            <a:prstGeom prst="rect">
              <a:avLst/>
            </a:prstGeom>
            <a:noFill/>
            <a:ln w="9525" cap="flat" cmpd="sng">
              <a:solidFill>
                <a:schemeClr val="tx1"/>
              </a:solidFill>
              <a:prstDash val="solid"/>
              <a:miter/>
              <a:headEnd type="none" w="med" len="med"/>
              <a:tailEnd type="none" w="med" len="med"/>
            </a:ln>
          </p:spPr>
          <p:txBody>
            <a:bodyPr wrap="none" anchor="ctr"/>
            <a:p>
              <a:r>
                <a:rPr lang="en-US" altLang="zh-CN" sz="1800" dirty="0">
                  <a:latin typeface="楷体_GB2312" pitchFamily="49" charset="-122"/>
                  <a:ea typeface="楷体_GB2312" pitchFamily="49" charset="-122"/>
                  <a:sym typeface="Symbol" panose="05050102010706020507" pitchFamily="18" charset="2"/>
                </a:rPr>
                <a:t>I</a:t>
              </a:r>
              <a:r>
                <a:rPr lang="en-US" altLang="zh-CN" sz="1800" baseline="-25000" dirty="0">
                  <a:latin typeface="楷体_GB2312" pitchFamily="49" charset="-122"/>
                  <a:ea typeface="楷体_GB2312" pitchFamily="49" charset="-122"/>
                  <a:sym typeface="Symbol" panose="05050102010706020507" pitchFamily="18" charset="2"/>
                </a:rPr>
                <a:t>4</a:t>
              </a:r>
              <a:r>
                <a:rPr lang="en-US" altLang="zh-CN" sz="1800" dirty="0">
                  <a:latin typeface="楷体_GB2312" pitchFamily="49" charset="-122"/>
                  <a:ea typeface="楷体_GB2312" pitchFamily="49" charset="-122"/>
                  <a:sym typeface="Symbol" panose="05050102010706020507" pitchFamily="18" charset="2"/>
                </a:rPr>
                <a:t>: </a:t>
              </a:r>
              <a:br>
                <a:rPr lang="en-US" altLang="zh-CN" sz="1800" b="0" dirty="0">
                  <a:latin typeface="楷体_GB2312" pitchFamily="49" charset="-122"/>
                  <a:ea typeface="楷体_GB2312" pitchFamily="49" charset="-122"/>
                </a:rPr>
              </a:br>
              <a:r>
                <a:rPr lang="en-US" altLang="zh-CN" sz="1800" dirty="0">
                  <a:latin typeface="楷体_GB2312" pitchFamily="49" charset="-122"/>
                  <a:ea typeface="楷体_GB2312" pitchFamily="49" charset="-122"/>
                  <a:sym typeface="Symbol" panose="05050102010706020507" pitchFamily="18" charset="2"/>
                </a:rPr>
                <a:t>D </a:t>
              </a:r>
              <a:r>
                <a:rPr lang="en-US" altLang="zh-CN" sz="1800" dirty="0">
                  <a:latin typeface="楷体_GB2312" pitchFamily="49" charset="-122"/>
                  <a:ea typeface="楷体_GB2312" pitchFamily="49" charset="-122"/>
                </a:rPr>
                <a:t>→ i</a:t>
              </a:r>
              <a:r>
                <a:rPr lang="en-US" altLang="zh-CN" sz="1800" dirty="0">
                  <a:latin typeface="楷体_GB2312" pitchFamily="49" charset="-122"/>
                  <a:ea typeface="楷体_GB2312" pitchFamily="49" charset="-122"/>
                  <a:sym typeface="Symbol" panose="05050102010706020507" pitchFamily="18" charset="2"/>
                </a:rPr>
                <a:t> </a:t>
              </a:r>
              <a:r>
                <a:rPr lang="en-US" altLang="zh-CN" sz="1800" b="0" dirty="0">
                  <a:latin typeface="Times New Roman" panose="02020603050405020304" charset="0"/>
                  <a:ea typeface="楷体_GB2312" pitchFamily="49" charset="-122"/>
                </a:rPr>
                <a:t>•</a:t>
              </a:r>
              <a:endParaRPr lang="en-US" altLang="zh-CN" sz="1800" b="0" dirty="0">
                <a:latin typeface="楷体_GB2312" pitchFamily="49" charset="-122"/>
                <a:ea typeface="楷体_GB2312" pitchFamily="49" charset="-122"/>
              </a:endParaRPr>
            </a:p>
          </p:txBody>
        </p:sp>
        <p:sp>
          <p:nvSpPr>
            <p:cNvPr id="75785" name="Rectangle 14"/>
            <p:cNvSpPr/>
            <p:nvPr/>
          </p:nvSpPr>
          <p:spPr>
            <a:xfrm>
              <a:off x="4604" y="845"/>
              <a:ext cx="816" cy="415"/>
            </a:xfrm>
            <a:prstGeom prst="rect">
              <a:avLst/>
            </a:prstGeom>
            <a:noFill/>
            <a:ln w="9525" cap="flat" cmpd="sng">
              <a:solidFill>
                <a:schemeClr val="tx1"/>
              </a:solidFill>
              <a:prstDash val="solid"/>
              <a:miter/>
              <a:headEnd type="none" w="med" len="med"/>
              <a:tailEnd type="none" w="med" len="med"/>
            </a:ln>
          </p:spPr>
          <p:txBody>
            <a:bodyPr wrap="none" anchor="ctr"/>
            <a:p>
              <a:r>
                <a:rPr lang="en-US" altLang="zh-CN" sz="1800" dirty="0">
                  <a:latin typeface="楷体_GB2312" pitchFamily="49" charset="-122"/>
                  <a:ea typeface="楷体_GB2312" pitchFamily="49" charset="-122"/>
                  <a:sym typeface="Symbol" panose="05050102010706020507" pitchFamily="18" charset="2"/>
                </a:rPr>
                <a:t>I</a:t>
              </a:r>
              <a:r>
                <a:rPr lang="en-US" altLang="zh-CN" sz="1800" baseline="-25000" dirty="0">
                  <a:latin typeface="楷体_GB2312" pitchFamily="49" charset="-122"/>
                  <a:ea typeface="楷体_GB2312" pitchFamily="49" charset="-122"/>
                  <a:sym typeface="Symbol" panose="05050102010706020507" pitchFamily="18" charset="2"/>
                </a:rPr>
                <a:t>5</a:t>
              </a:r>
              <a:r>
                <a:rPr lang="en-US" altLang="zh-CN" sz="1800" dirty="0">
                  <a:latin typeface="楷体_GB2312" pitchFamily="49" charset="-122"/>
                  <a:ea typeface="楷体_GB2312" pitchFamily="49" charset="-122"/>
                  <a:sym typeface="Symbol" panose="05050102010706020507" pitchFamily="18" charset="2"/>
                </a:rPr>
                <a:t>: </a:t>
              </a:r>
              <a:br>
                <a:rPr lang="en-US" altLang="zh-CN" sz="1800" dirty="0">
                  <a:latin typeface="楷体_GB2312" pitchFamily="49" charset="-122"/>
                  <a:ea typeface="楷体_GB2312" pitchFamily="49" charset="-122"/>
                  <a:sym typeface="Symbol" panose="05050102010706020507" pitchFamily="18" charset="2"/>
                </a:rPr>
              </a:br>
              <a:r>
                <a:rPr lang="en-US" altLang="zh-CN" sz="1800" dirty="0">
                  <a:latin typeface="楷体_GB2312" pitchFamily="49" charset="-122"/>
                  <a:ea typeface="楷体_GB2312" pitchFamily="49" charset="-122"/>
                  <a:sym typeface="Symbol" panose="05050102010706020507" pitchFamily="18" charset="2"/>
                </a:rPr>
                <a:t>D </a:t>
              </a:r>
              <a:r>
                <a:rPr lang="en-US" altLang="zh-CN" sz="1800" dirty="0">
                  <a:latin typeface="楷体_GB2312" pitchFamily="49" charset="-122"/>
                  <a:ea typeface="楷体_GB2312" pitchFamily="49" charset="-122"/>
                </a:rPr>
                <a:t>→ D,</a:t>
              </a:r>
              <a:r>
                <a:rPr lang="en-US" altLang="zh-CN" sz="1800" b="0" dirty="0">
                  <a:latin typeface="Times New Roman" panose="02020603050405020304" charset="0"/>
                  <a:ea typeface="楷体_GB2312" pitchFamily="49" charset="-122"/>
                </a:rPr>
                <a:t>•</a:t>
              </a:r>
              <a:r>
                <a:rPr lang="en-US" altLang="zh-CN" sz="1800" dirty="0">
                  <a:latin typeface="楷体_GB2312" pitchFamily="49" charset="-122"/>
                  <a:ea typeface="楷体_GB2312" pitchFamily="49" charset="-122"/>
                </a:rPr>
                <a:t>i</a:t>
              </a:r>
              <a:endParaRPr lang="en-US" altLang="zh-CN" sz="1800" dirty="0">
                <a:latin typeface="楷体_GB2312" pitchFamily="49" charset="-122"/>
                <a:ea typeface="楷体_GB2312" pitchFamily="49" charset="-122"/>
              </a:endParaRPr>
            </a:p>
          </p:txBody>
        </p:sp>
        <p:sp>
          <p:nvSpPr>
            <p:cNvPr id="75786" name="Rectangle 15"/>
            <p:cNvSpPr/>
            <p:nvPr/>
          </p:nvSpPr>
          <p:spPr>
            <a:xfrm>
              <a:off x="2517" y="845"/>
              <a:ext cx="804" cy="415"/>
            </a:xfrm>
            <a:prstGeom prst="rect">
              <a:avLst/>
            </a:prstGeom>
            <a:noFill/>
            <a:ln w="9525" cap="flat" cmpd="sng">
              <a:solidFill>
                <a:schemeClr val="tx1"/>
              </a:solidFill>
              <a:prstDash val="solid"/>
              <a:miter/>
              <a:headEnd type="none" w="med" len="med"/>
              <a:tailEnd type="none" w="med" len="med"/>
            </a:ln>
          </p:spPr>
          <p:txBody>
            <a:bodyPr wrap="none" anchor="ctr"/>
            <a:p>
              <a:r>
                <a:rPr lang="en-US" altLang="zh-CN" sz="1800" dirty="0">
                  <a:latin typeface="楷体_GB2312" pitchFamily="49" charset="-122"/>
                  <a:ea typeface="楷体_GB2312" pitchFamily="49" charset="-122"/>
                  <a:sym typeface="Symbol" panose="05050102010706020507" pitchFamily="18" charset="2"/>
                </a:rPr>
                <a:t>I</a:t>
              </a:r>
              <a:r>
                <a:rPr lang="en-US" altLang="zh-CN" sz="1800" baseline="-25000" dirty="0">
                  <a:latin typeface="楷体_GB2312" pitchFamily="49" charset="-122"/>
                  <a:ea typeface="楷体_GB2312" pitchFamily="49" charset="-122"/>
                  <a:sym typeface="Symbol" panose="05050102010706020507" pitchFamily="18" charset="2"/>
                </a:rPr>
                <a:t>1</a:t>
              </a:r>
              <a:r>
                <a:rPr lang="en-US" altLang="zh-CN" sz="1800" dirty="0">
                  <a:latin typeface="楷体_GB2312" pitchFamily="49" charset="-122"/>
                  <a:ea typeface="楷体_GB2312" pitchFamily="49" charset="-122"/>
                  <a:sym typeface="Symbol" panose="05050102010706020507" pitchFamily="18" charset="2"/>
                </a:rPr>
                <a:t>: </a:t>
              </a:r>
              <a:br>
                <a:rPr lang="en-US" altLang="zh-CN" sz="1800" b="0" dirty="0">
                  <a:latin typeface="楷体_GB2312" pitchFamily="49" charset="-122"/>
                  <a:ea typeface="楷体_GB2312" pitchFamily="49" charset="-122"/>
                </a:rPr>
              </a:br>
              <a:r>
                <a:rPr lang="en-US" altLang="zh-CN" sz="1800" dirty="0">
                  <a:latin typeface="楷体_GB2312" pitchFamily="49" charset="-122"/>
                  <a:ea typeface="楷体_GB2312" pitchFamily="49" charset="-122"/>
                  <a:sym typeface="Symbol" panose="05050102010706020507" pitchFamily="18" charset="2"/>
                </a:rPr>
                <a:t>S</a:t>
              </a:r>
              <a:r>
                <a:rPr lang="en-US" altLang="zh-CN" sz="1800" dirty="0">
                  <a:latin typeface="Comic Sans MS" panose="030F0702030302020204" pitchFamily="66" charset="0"/>
                  <a:ea typeface="楷体_GB2312" pitchFamily="49" charset="-122"/>
                  <a:sym typeface="Symbol" panose="05050102010706020507" pitchFamily="18" charset="2"/>
                </a:rPr>
                <a:t>‘</a:t>
              </a:r>
              <a:r>
                <a:rPr lang="en-US" altLang="zh-CN" sz="1800" dirty="0">
                  <a:latin typeface="楷体_GB2312" pitchFamily="49" charset="-122"/>
                  <a:ea typeface="楷体_GB2312" pitchFamily="49" charset="-122"/>
                  <a:sym typeface="Symbol" panose="05050102010706020507" pitchFamily="18" charset="2"/>
                </a:rPr>
                <a:t> </a:t>
              </a:r>
              <a:r>
                <a:rPr lang="en-US" altLang="zh-CN" sz="1800" dirty="0">
                  <a:latin typeface="楷体_GB2312" pitchFamily="49" charset="-122"/>
                  <a:ea typeface="楷体_GB2312" pitchFamily="49" charset="-122"/>
                </a:rPr>
                <a:t>→ </a:t>
              </a:r>
              <a:r>
                <a:rPr lang="en-US" altLang="zh-CN" sz="1800" dirty="0">
                  <a:latin typeface="楷体_GB2312" pitchFamily="49" charset="-122"/>
                  <a:ea typeface="楷体_GB2312" pitchFamily="49" charset="-122"/>
                  <a:sym typeface="Symbol" panose="05050102010706020507" pitchFamily="18" charset="2"/>
                </a:rPr>
                <a:t>S </a:t>
              </a:r>
              <a:r>
                <a:rPr lang="en-US" altLang="zh-CN" sz="1800" b="0" dirty="0">
                  <a:latin typeface="Times New Roman" panose="02020603050405020304" charset="0"/>
                  <a:ea typeface="楷体_GB2312" pitchFamily="49" charset="-122"/>
                </a:rPr>
                <a:t>•</a:t>
              </a:r>
              <a:endParaRPr lang="en-US" altLang="zh-CN" sz="1800" b="0" dirty="0">
                <a:latin typeface="楷体_GB2312" pitchFamily="49" charset="-122"/>
                <a:ea typeface="楷体_GB2312" pitchFamily="49" charset="-122"/>
              </a:endParaRPr>
            </a:p>
          </p:txBody>
        </p:sp>
        <p:sp>
          <p:nvSpPr>
            <p:cNvPr id="75787" name="Rectangle 16"/>
            <p:cNvSpPr/>
            <p:nvPr/>
          </p:nvSpPr>
          <p:spPr>
            <a:xfrm>
              <a:off x="4604" y="210"/>
              <a:ext cx="726" cy="37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r>
                <a:rPr lang="en-US" altLang="zh-CN" sz="1800" dirty="0">
                  <a:latin typeface="楷体_GB2312" pitchFamily="49" charset="-122"/>
                  <a:ea typeface="楷体_GB2312" pitchFamily="49" charset="-122"/>
                  <a:sym typeface="Symbol" panose="05050102010706020507" pitchFamily="18" charset="2"/>
                </a:rPr>
                <a:t>I</a:t>
              </a:r>
              <a:r>
                <a:rPr lang="en-US" altLang="zh-CN" sz="1800" baseline="-25000" dirty="0">
                  <a:latin typeface="楷体_GB2312" pitchFamily="49" charset="-122"/>
                  <a:ea typeface="楷体_GB2312" pitchFamily="49" charset="-122"/>
                  <a:sym typeface="Symbol" panose="05050102010706020507" pitchFamily="18" charset="2"/>
                </a:rPr>
                <a:t>6</a:t>
              </a:r>
              <a:r>
                <a:rPr lang="en-US" altLang="zh-CN" sz="1800" dirty="0">
                  <a:latin typeface="楷体_GB2312" pitchFamily="49" charset="-122"/>
                  <a:ea typeface="楷体_GB2312" pitchFamily="49" charset="-122"/>
                  <a:sym typeface="Symbol" panose="05050102010706020507" pitchFamily="18" charset="2"/>
                </a:rPr>
                <a:t>: </a:t>
              </a:r>
              <a:br>
                <a:rPr lang="en-US" altLang="zh-CN" sz="1800" b="0" dirty="0">
                  <a:latin typeface="楷体_GB2312" pitchFamily="49" charset="-122"/>
                  <a:ea typeface="楷体_GB2312" pitchFamily="49" charset="-122"/>
                </a:rPr>
              </a:br>
              <a:r>
                <a:rPr lang="en-US" altLang="zh-CN" sz="1800" dirty="0">
                  <a:latin typeface="楷体_GB2312" pitchFamily="49" charset="-122"/>
                  <a:ea typeface="楷体_GB2312" pitchFamily="49" charset="-122"/>
                  <a:sym typeface="Symbol" panose="05050102010706020507" pitchFamily="18" charset="2"/>
                </a:rPr>
                <a:t>D </a:t>
              </a:r>
              <a:r>
                <a:rPr lang="en-US" altLang="zh-CN" sz="1800" dirty="0">
                  <a:latin typeface="楷体_GB2312" pitchFamily="49" charset="-122"/>
                  <a:ea typeface="楷体_GB2312" pitchFamily="49" charset="-122"/>
                </a:rPr>
                <a:t>→D,i</a:t>
              </a:r>
              <a:r>
                <a:rPr lang="en-US" altLang="zh-CN" sz="1800" dirty="0">
                  <a:latin typeface="楷体_GB2312" pitchFamily="49" charset="-122"/>
                  <a:ea typeface="楷体_GB2312" pitchFamily="49" charset="-122"/>
                  <a:sym typeface="Symbol" panose="05050102010706020507" pitchFamily="18" charset="2"/>
                </a:rPr>
                <a:t> </a:t>
              </a:r>
              <a:r>
                <a:rPr lang="en-US" altLang="zh-CN" sz="1800" b="0" dirty="0">
                  <a:latin typeface="Times New Roman" panose="02020603050405020304" charset="0"/>
                  <a:ea typeface="楷体_GB2312" pitchFamily="49" charset="-122"/>
                </a:rPr>
                <a:t>•</a:t>
              </a:r>
              <a:endParaRPr lang="en-US" altLang="zh-CN" sz="1800" b="0" dirty="0">
                <a:latin typeface="楷体_GB2312" pitchFamily="49" charset="-122"/>
                <a:ea typeface="楷体_GB2312" pitchFamily="49" charset="-122"/>
              </a:endParaRPr>
            </a:p>
          </p:txBody>
        </p:sp>
        <p:sp>
          <p:nvSpPr>
            <p:cNvPr id="75788" name="Line 17"/>
            <p:cNvSpPr/>
            <p:nvPr/>
          </p:nvSpPr>
          <p:spPr>
            <a:xfrm>
              <a:off x="3411" y="1884"/>
              <a:ext cx="240" cy="0"/>
            </a:xfrm>
            <a:prstGeom prst="line">
              <a:avLst/>
            </a:prstGeom>
            <a:ln w="28575" cap="flat" cmpd="sng">
              <a:solidFill>
                <a:schemeClr val="accent2"/>
              </a:solidFill>
              <a:prstDash val="solid"/>
              <a:round/>
              <a:headEnd type="none" w="med" len="med"/>
              <a:tailEnd type="triangle" w="med" len="med"/>
            </a:ln>
          </p:spPr>
        </p:sp>
        <p:sp>
          <p:nvSpPr>
            <p:cNvPr id="75789" name="Line 18"/>
            <p:cNvSpPr/>
            <p:nvPr/>
          </p:nvSpPr>
          <p:spPr>
            <a:xfrm>
              <a:off x="4513" y="1888"/>
              <a:ext cx="240" cy="0"/>
            </a:xfrm>
            <a:prstGeom prst="line">
              <a:avLst/>
            </a:prstGeom>
            <a:ln w="28575" cap="flat" cmpd="sng">
              <a:solidFill>
                <a:schemeClr val="accent2"/>
              </a:solidFill>
              <a:prstDash val="solid"/>
              <a:round/>
              <a:headEnd type="none" w="med" len="med"/>
              <a:tailEnd type="triangle" w="med" len="med"/>
            </a:ln>
          </p:spPr>
        </p:sp>
        <p:sp>
          <p:nvSpPr>
            <p:cNvPr id="75790" name="Line 19"/>
            <p:cNvSpPr/>
            <p:nvPr/>
          </p:nvSpPr>
          <p:spPr>
            <a:xfrm flipH="1" flipV="1">
              <a:off x="3033" y="1260"/>
              <a:ext cx="28" cy="356"/>
            </a:xfrm>
            <a:prstGeom prst="line">
              <a:avLst/>
            </a:prstGeom>
            <a:ln w="28575" cap="flat" cmpd="sng">
              <a:solidFill>
                <a:schemeClr val="accent2"/>
              </a:solidFill>
              <a:prstDash val="solid"/>
              <a:round/>
              <a:headEnd type="none" w="med" len="med"/>
              <a:tailEnd type="triangle" w="med" len="med"/>
            </a:ln>
          </p:spPr>
        </p:sp>
        <p:sp>
          <p:nvSpPr>
            <p:cNvPr id="75791" name="Line 20"/>
            <p:cNvSpPr/>
            <p:nvPr/>
          </p:nvSpPr>
          <p:spPr>
            <a:xfrm flipV="1">
              <a:off x="3833" y="1260"/>
              <a:ext cx="16" cy="220"/>
            </a:xfrm>
            <a:prstGeom prst="line">
              <a:avLst/>
            </a:prstGeom>
            <a:ln w="28575" cap="flat" cmpd="sng">
              <a:solidFill>
                <a:schemeClr val="accent2"/>
              </a:solidFill>
              <a:prstDash val="solid"/>
              <a:round/>
              <a:headEnd type="none" w="med" len="med"/>
              <a:tailEnd type="triangle" w="med" len="med"/>
            </a:ln>
          </p:spPr>
        </p:sp>
        <p:sp>
          <p:nvSpPr>
            <p:cNvPr id="75792" name="Line 21"/>
            <p:cNvSpPr/>
            <p:nvPr/>
          </p:nvSpPr>
          <p:spPr>
            <a:xfrm>
              <a:off x="4364" y="1116"/>
              <a:ext cx="240" cy="0"/>
            </a:xfrm>
            <a:prstGeom prst="line">
              <a:avLst/>
            </a:prstGeom>
            <a:ln w="28575" cap="flat" cmpd="sng">
              <a:solidFill>
                <a:schemeClr val="accent2"/>
              </a:solidFill>
              <a:prstDash val="solid"/>
              <a:round/>
              <a:headEnd type="none" w="med" len="med"/>
              <a:tailEnd type="triangle" w="med" len="med"/>
            </a:ln>
          </p:spPr>
        </p:sp>
        <p:sp>
          <p:nvSpPr>
            <p:cNvPr id="75793" name="Line 22"/>
            <p:cNvSpPr/>
            <p:nvPr/>
          </p:nvSpPr>
          <p:spPr>
            <a:xfrm flipH="1" flipV="1">
              <a:off x="4983" y="588"/>
              <a:ext cx="29" cy="257"/>
            </a:xfrm>
            <a:prstGeom prst="line">
              <a:avLst/>
            </a:prstGeom>
            <a:ln w="28575" cap="flat" cmpd="sng">
              <a:solidFill>
                <a:schemeClr val="accent2"/>
              </a:solidFill>
              <a:prstDash val="solid"/>
              <a:round/>
              <a:headEnd type="none" w="med" len="med"/>
              <a:tailEnd type="triangle" w="med" len="med"/>
            </a:ln>
          </p:spPr>
        </p:sp>
        <p:sp>
          <p:nvSpPr>
            <p:cNvPr id="75794" name="Rectangle 23"/>
            <p:cNvSpPr/>
            <p:nvPr/>
          </p:nvSpPr>
          <p:spPr>
            <a:xfrm>
              <a:off x="2841" y="1395"/>
              <a:ext cx="172" cy="192"/>
            </a:xfrm>
            <a:prstGeom prst="rect">
              <a:avLst/>
            </a:prstGeom>
            <a:noFill/>
            <a:ln w="9525">
              <a:noFill/>
            </a:ln>
          </p:spPr>
          <p:txBody>
            <a:bodyPr wrap="none" anchor="t">
              <a:spAutoFit/>
            </a:bodyPr>
            <a:p>
              <a:r>
                <a:rPr lang="en-US" altLang="zh-CN" sz="1400" dirty="0">
                  <a:latin typeface="楷体_GB2312" pitchFamily="49" charset="-122"/>
                  <a:ea typeface="楷体_GB2312" pitchFamily="49" charset="-122"/>
                  <a:sym typeface="Symbol" panose="05050102010706020507" pitchFamily="18" charset="2"/>
                </a:rPr>
                <a:t>S</a:t>
              </a:r>
              <a:endParaRPr lang="en-US" altLang="zh-CN" sz="1400" dirty="0">
                <a:latin typeface="楷体_GB2312" pitchFamily="49" charset="-122"/>
                <a:ea typeface="楷体_GB2312" pitchFamily="49" charset="-122"/>
                <a:sym typeface="Symbol" panose="05050102010706020507" pitchFamily="18" charset="2"/>
              </a:endParaRPr>
            </a:p>
          </p:txBody>
        </p:sp>
        <p:sp>
          <p:nvSpPr>
            <p:cNvPr id="75795" name="Rectangle 24"/>
            <p:cNvSpPr/>
            <p:nvPr/>
          </p:nvSpPr>
          <p:spPr>
            <a:xfrm>
              <a:off x="3436" y="1683"/>
              <a:ext cx="172" cy="192"/>
            </a:xfrm>
            <a:prstGeom prst="rect">
              <a:avLst/>
            </a:prstGeom>
            <a:noFill/>
            <a:ln w="9525">
              <a:noFill/>
            </a:ln>
          </p:spPr>
          <p:txBody>
            <a:bodyPr wrap="none" anchor="t">
              <a:spAutoFit/>
            </a:bodyPr>
            <a:p>
              <a:r>
                <a:rPr lang="en-US" altLang="zh-CN" sz="1400" dirty="0">
                  <a:latin typeface="楷体_GB2312" pitchFamily="49" charset="-122"/>
                  <a:ea typeface="楷体_GB2312" pitchFamily="49" charset="-122"/>
                  <a:sym typeface="Symbol" panose="05050102010706020507" pitchFamily="18" charset="2"/>
                </a:rPr>
                <a:t>r</a:t>
              </a:r>
              <a:endParaRPr lang="en-US" altLang="zh-CN" sz="1400" dirty="0">
                <a:latin typeface="楷体_GB2312" pitchFamily="49" charset="-122"/>
                <a:ea typeface="楷体_GB2312" pitchFamily="49" charset="-122"/>
                <a:sym typeface="Symbol" panose="05050102010706020507" pitchFamily="18" charset="2"/>
              </a:endParaRPr>
            </a:p>
          </p:txBody>
        </p:sp>
        <p:sp>
          <p:nvSpPr>
            <p:cNvPr id="75796" name="Rectangle 25"/>
            <p:cNvSpPr/>
            <p:nvPr/>
          </p:nvSpPr>
          <p:spPr>
            <a:xfrm>
              <a:off x="4558" y="1697"/>
              <a:ext cx="172" cy="192"/>
            </a:xfrm>
            <a:prstGeom prst="rect">
              <a:avLst/>
            </a:prstGeom>
            <a:noFill/>
            <a:ln w="9525">
              <a:noFill/>
            </a:ln>
          </p:spPr>
          <p:txBody>
            <a:bodyPr wrap="none" anchor="t">
              <a:spAutoFit/>
            </a:bodyPr>
            <a:p>
              <a:r>
                <a:rPr lang="en-US" altLang="zh-CN" sz="1400" dirty="0">
                  <a:latin typeface="楷体_GB2312" pitchFamily="49" charset="-122"/>
                  <a:ea typeface="楷体_GB2312" pitchFamily="49" charset="-122"/>
                  <a:sym typeface="Symbol" panose="05050102010706020507" pitchFamily="18" charset="2"/>
                </a:rPr>
                <a:t>i</a:t>
              </a:r>
              <a:endParaRPr lang="en-US" altLang="zh-CN" sz="1400" dirty="0">
                <a:latin typeface="楷体_GB2312" pitchFamily="49" charset="-122"/>
                <a:ea typeface="楷体_GB2312" pitchFamily="49" charset="-122"/>
                <a:sym typeface="Symbol" panose="05050102010706020507" pitchFamily="18" charset="2"/>
              </a:endParaRPr>
            </a:p>
          </p:txBody>
        </p:sp>
        <p:sp>
          <p:nvSpPr>
            <p:cNvPr id="75797" name="Rectangle 26"/>
            <p:cNvSpPr/>
            <p:nvPr/>
          </p:nvSpPr>
          <p:spPr>
            <a:xfrm>
              <a:off x="3833" y="1289"/>
              <a:ext cx="172" cy="192"/>
            </a:xfrm>
            <a:prstGeom prst="rect">
              <a:avLst/>
            </a:prstGeom>
            <a:noFill/>
            <a:ln w="9525">
              <a:noFill/>
            </a:ln>
          </p:spPr>
          <p:txBody>
            <a:bodyPr wrap="none" anchor="t">
              <a:spAutoFit/>
            </a:bodyPr>
            <a:p>
              <a:r>
                <a:rPr lang="en-US" altLang="zh-CN" sz="1400" dirty="0">
                  <a:latin typeface="楷体_GB2312" pitchFamily="49" charset="-122"/>
                  <a:ea typeface="楷体_GB2312" pitchFamily="49" charset="-122"/>
                  <a:sym typeface="Symbol" panose="05050102010706020507" pitchFamily="18" charset="2"/>
                </a:rPr>
                <a:t>D</a:t>
              </a:r>
              <a:endParaRPr lang="en-US" altLang="zh-CN" sz="1400" dirty="0">
                <a:latin typeface="楷体_GB2312" pitchFamily="49" charset="-122"/>
                <a:ea typeface="楷体_GB2312" pitchFamily="49" charset="-122"/>
                <a:sym typeface="Symbol" panose="05050102010706020507" pitchFamily="18" charset="2"/>
              </a:endParaRPr>
            </a:p>
          </p:txBody>
        </p:sp>
        <p:sp>
          <p:nvSpPr>
            <p:cNvPr id="75798" name="Rectangle 27"/>
            <p:cNvSpPr/>
            <p:nvPr/>
          </p:nvSpPr>
          <p:spPr>
            <a:xfrm>
              <a:off x="4377" y="831"/>
              <a:ext cx="205" cy="269"/>
            </a:xfrm>
            <a:prstGeom prst="rect">
              <a:avLst/>
            </a:prstGeom>
            <a:noFill/>
            <a:ln w="9525">
              <a:noFill/>
            </a:ln>
          </p:spPr>
          <p:txBody>
            <a:bodyPr wrap="none" anchor="t">
              <a:spAutoFit/>
            </a:bodyPr>
            <a:p>
              <a:r>
                <a:rPr lang="en-US" altLang="zh-CN" sz="2200" dirty="0">
                  <a:latin typeface="楷体_GB2312" pitchFamily="49" charset="-122"/>
                  <a:ea typeface="楷体_GB2312" pitchFamily="49" charset="-122"/>
                  <a:sym typeface="Symbol" panose="05050102010706020507" pitchFamily="18" charset="2"/>
                </a:rPr>
                <a:t>,</a:t>
              </a:r>
              <a:endParaRPr lang="en-US" altLang="zh-CN" sz="2200" dirty="0">
                <a:latin typeface="楷体_GB2312" pitchFamily="49" charset="-122"/>
                <a:ea typeface="楷体_GB2312" pitchFamily="49" charset="-122"/>
                <a:sym typeface="Symbol" panose="05050102010706020507" pitchFamily="18" charset="2"/>
              </a:endParaRPr>
            </a:p>
          </p:txBody>
        </p:sp>
        <p:sp>
          <p:nvSpPr>
            <p:cNvPr id="75799" name="Rectangle 28"/>
            <p:cNvSpPr/>
            <p:nvPr/>
          </p:nvSpPr>
          <p:spPr>
            <a:xfrm>
              <a:off x="4785" y="609"/>
              <a:ext cx="172" cy="192"/>
            </a:xfrm>
            <a:prstGeom prst="rect">
              <a:avLst/>
            </a:prstGeom>
            <a:noFill/>
            <a:ln w="9525">
              <a:noFill/>
            </a:ln>
          </p:spPr>
          <p:txBody>
            <a:bodyPr wrap="none" anchor="t">
              <a:spAutoFit/>
            </a:bodyPr>
            <a:p>
              <a:r>
                <a:rPr lang="en-US" altLang="zh-CN" sz="1400" dirty="0">
                  <a:latin typeface="楷体_GB2312" pitchFamily="49" charset="-122"/>
                  <a:ea typeface="楷体_GB2312" pitchFamily="49" charset="-122"/>
                  <a:sym typeface="Symbol" panose="05050102010706020507" pitchFamily="18" charset="2"/>
                </a:rPr>
                <a:t>i</a:t>
              </a:r>
              <a:endParaRPr lang="en-US" altLang="zh-CN" sz="1400" dirty="0">
                <a:latin typeface="楷体_GB2312" pitchFamily="49" charset="-122"/>
                <a:ea typeface="楷体_GB2312" pitchFamily="49" charset="-122"/>
                <a:sym typeface="Symbol" panose="05050102010706020507" pitchFamily="18" charset="2"/>
              </a:endParaRPr>
            </a:p>
          </p:txBody>
        </p:sp>
        <p:sp>
          <p:nvSpPr>
            <p:cNvPr id="75800" name="Line 30"/>
            <p:cNvSpPr/>
            <p:nvPr/>
          </p:nvSpPr>
          <p:spPr>
            <a:xfrm>
              <a:off x="2186" y="1888"/>
              <a:ext cx="240" cy="0"/>
            </a:xfrm>
            <a:prstGeom prst="line">
              <a:avLst/>
            </a:prstGeom>
            <a:ln w="28575" cap="flat" cmpd="sng">
              <a:solidFill>
                <a:schemeClr val="accent2"/>
              </a:solidFill>
              <a:prstDash val="solid"/>
              <a:round/>
              <a:headEnd type="none" w="med" len="med"/>
              <a:tailEnd type="triangle" w="med" len="med"/>
            </a:ln>
          </p:spPr>
        </p:sp>
      </p:grpSp>
      <p:graphicFrame>
        <p:nvGraphicFramePr>
          <p:cNvPr id="1128457" name="Object 9"/>
          <p:cNvGraphicFramePr>
            <a:graphicFrameLocks noChangeAspect="1"/>
          </p:cNvGraphicFramePr>
          <p:nvPr/>
        </p:nvGraphicFramePr>
        <p:xfrm>
          <a:off x="2373313" y="3608388"/>
          <a:ext cx="8185150" cy="2689225"/>
        </p:xfrm>
        <a:graphic>
          <a:graphicData uri="http://schemas.openxmlformats.org/presentationml/2006/ole">
            <mc:AlternateContent xmlns:mc="http://schemas.openxmlformats.org/markup-compatibility/2006">
              <mc:Choice xmlns:v="urn:schemas-microsoft-com:vml" Requires="v">
                <p:oleObj spid="_x0000_s3077" name="" r:id="rId1" imgW="6095365" imgH="2003425" progId="Word.Document.8">
                  <p:embed/>
                </p:oleObj>
              </mc:Choice>
              <mc:Fallback>
                <p:oleObj name="" r:id="rId1" imgW="6095365" imgH="2003425" progId="Word.Document.8">
                  <p:embed/>
                  <p:pic>
                    <p:nvPicPr>
                      <p:cNvPr id="0" name="图片 3076"/>
                      <p:cNvPicPr/>
                      <p:nvPr/>
                    </p:nvPicPr>
                    <p:blipFill>
                      <a:blip r:embed="rId2"/>
                      <a:stretch>
                        <a:fillRect/>
                      </a:stretch>
                    </p:blipFill>
                    <p:spPr>
                      <a:xfrm>
                        <a:off x="2373313" y="3608388"/>
                        <a:ext cx="8185150" cy="2689225"/>
                      </a:xfrm>
                      <a:prstGeom prst="rect">
                        <a:avLst/>
                      </a:prstGeom>
                      <a:noFill/>
                      <a:ln w="38100">
                        <a:noFill/>
                        <a:miter/>
                      </a:ln>
                    </p:spPr>
                  </p:pic>
                </p:oleObj>
              </mc:Fallback>
            </mc:AlternateContent>
          </a:graphicData>
        </a:graphic>
      </p:graphicFrame>
      <p:sp>
        <p:nvSpPr>
          <p:cNvPr id="29" name="Text Box 29"/>
          <p:cNvSpPr txBox="1"/>
          <p:nvPr/>
        </p:nvSpPr>
        <p:spPr>
          <a:xfrm>
            <a:off x="7984490" y="4646295"/>
            <a:ext cx="1981200" cy="460375"/>
          </a:xfrm>
          <a:prstGeom prst="rect">
            <a:avLst/>
          </a:prstGeom>
          <a:noFill/>
          <a:ln w="9525">
            <a:noFill/>
          </a:ln>
        </p:spPr>
        <p:txBody>
          <a:bodyPr anchor="t">
            <a:spAutoFit/>
            <a:scene3d>
              <a:camera prst="orthographicFront"/>
              <a:lightRig rig="threePt" dir="t"/>
            </a:scene3d>
          </a:bodyPr>
          <a:p>
            <a:pPr algn="ctr">
              <a:spcBef>
                <a:spcPct val="50000"/>
              </a:spcBef>
            </a:pPr>
            <a:r>
              <a:rPr lang="en-US" altLang="zh-CN"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LR(0)</a:t>
            </a:r>
            <a:r>
              <a:rPr lang="zh-CN" altLang="zh-CN"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rPr>
              <a:t>分析表</a:t>
            </a:r>
            <a:endParaRPr lang="zh-CN" altLang="zh-CN" sz="2400" dirty="0">
              <a:solidFill>
                <a:schemeClr val="tx1"/>
              </a:solidFill>
              <a:effectLst>
                <a:outerShdw blurRad="38100" dist="19050" dir="2700000" algn="tl" rotWithShape="0">
                  <a:schemeClr val="dk1">
                    <a:alpha val="40000"/>
                  </a:schemeClr>
                </a:outerShdw>
              </a:effectLst>
              <a:latin typeface="楷体_GB2312" pitchFamily="49" charset="-122"/>
              <a:ea typeface="楷体_GB2312" pitchFamily="49" charset="-122"/>
            </a:endParaRPr>
          </a:p>
        </p:txBody>
      </p:sp>
      <p:grpSp>
        <p:nvGrpSpPr>
          <p:cNvPr id="5" name="组合 27"/>
          <p:cNvGrpSpPr/>
          <p:nvPr/>
        </p:nvGrpSpPr>
        <p:grpSpPr>
          <a:xfrm>
            <a:off x="7873048" y="5553710"/>
            <a:ext cx="2667000" cy="461963"/>
            <a:chOff x="7006809" y="5786454"/>
            <a:chExt cx="2668623" cy="461665"/>
          </a:xfrm>
        </p:grpSpPr>
        <p:sp>
          <p:nvSpPr>
            <p:cNvPr id="30" name="右箭头 29"/>
            <p:cNvSpPr/>
            <p:nvPr/>
          </p:nvSpPr>
          <p:spPr>
            <a:xfrm rot="11902998">
              <a:off x="7006809" y="5960966"/>
              <a:ext cx="643328" cy="1681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endParaRPr kumimoji="0" lang="zh-CN" altLang="en-US" sz="2400" b="1" i="0" u="none" strike="noStrike" kern="1200" cap="none" spc="0" normalizeH="0" baseline="0" noProof="0">
                <a:ln>
                  <a:noFill/>
                </a:ln>
                <a:solidFill>
                  <a:schemeClr val="lt1"/>
                </a:solidFill>
                <a:effectLst/>
                <a:uLnTx/>
                <a:uFillTx/>
                <a:latin typeface="+mn-lt"/>
                <a:ea typeface="+mn-ea"/>
                <a:cs typeface="+mn-cs"/>
              </a:endParaRPr>
            </a:p>
          </p:txBody>
        </p:sp>
        <p:sp>
          <p:nvSpPr>
            <p:cNvPr id="75805" name="TextBox 30"/>
            <p:cNvSpPr txBox="1"/>
            <p:nvPr/>
          </p:nvSpPr>
          <p:spPr>
            <a:xfrm>
              <a:off x="7856796" y="5786454"/>
              <a:ext cx="1818636" cy="461665"/>
            </a:xfrm>
            <a:prstGeom prst="rect">
              <a:avLst/>
            </a:prstGeom>
            <a:noFill/>
            <a:ln w="9525">
              <a:noFill/>
            </a:ln>
          </p:spPr>
          <p:txBody>
            <a:bodyPr anchor="t">
              <a:spAutoFit/>
            </a:bodyPr>
            <a:p>
              <a:pPr algn="ctr"/>
              <a:r>
                <a:rPr lang="zh-CN" altLang="en-US" b="0" dirty="0">
                  <a:latin typeface="黑体" panose="02010609060101010101" pitchFamily="49" charset="-122"/>
                  <a:ea typeface="黑体" panose="02010609060101010101" pitchFamily="49" charset="-122"/>
                </a:rPr>
                <a:t>有冲突！</a:t>
              </a:r>
              <a:endParaRPr lang="zh-CN" altLang="en-US" b="0" dirty="0">
                <a:latin typeface="黑体" panose="02010609060101010101" pitchFamily="49" charset="-122"/>
                <a:ea typeface="黑体" panose="02010609060101010101" pitchFamily="49" charset="-122"/>
              </a:endParaRPr>
            </a:p>
          </p:txBody>
        </p:sp>
      </p:grpSp>
      <p:sp>
        <p:nvSpPr>
          <p:cNvPr id="2" name="Text Box 8"/>
          <p:cNvSpPr txBox="1">
            <a:spLocks noChangeArrowheads="1"/>
          </p:cNvSpPr>
          <p:nvPr/>
        </p:nvSpPr>
        <p:spPr bwMode="auto">
          <a:xfrm>
            <a:off x="1183005" y="975995"/>
            <a:ext cx="2522220" cy="224536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50000"/>
              </a:spcBef>
              <a:buFont typeface="Wingdings" panose="05000000000000000000" pitchFamily="2" charset="2"/>
              <a:buNone/>
            </a:pPr>
            <a:r>
              <a:rPr lang="zh-CN" altLang="en-US" sz="2800" dirty="0">
                <a:cs typeface="Times New Roman" panose="02020603050405020304" charset="0"/>
              </a:rPr>
              <a:t>文法</a:t>
            </a:r>
            <a:r>
              <a:rPr lang="en-US" altLang="zh-CN" sz="2800" dirty="0">
                <a:latin typeface="Times New Roman" panose="02020603050405020304" charset="0"/>
                <a:ea typeface="新宋体" panose="02010609030101010101" charset="-122"/>
                <a:cs typeface="Times New Roman" panose="02020603050405020304" charset="0"/>
              </a:rPr>
              <a:t>G</a:t>
            </a:r>
            <a:r>
              <a:rPr lang="en-US" altLang="zh-CN" sz="2800" dirty="0">
                <a:latin typeface="Times New Roman" panose="02020603050405020304" charset="0"/>
                <a:cs typeface="Times New Roman" panose="02020603050405020304" charset="0"/>
              </a:rPr>
              <a:t>′</a:t>
            </a:r>
            <a:r>
              <a:rPr lang="zh-CN" altLang="en-US" sz="2800" dirty="0">
                <a:latin typeface="Times New Roman" panose="02020603050405020304" charset="0"/>
                <a:ea typeface="新宋体" panose="02010609030101010101" charset="-122"/>
              </a:rPr>
              <a:t>：</a:t>
            </a:r>
            <a:br>
              <a:rPr lang="zh-CN" altLang="en-US" sz="2800" dirty="0">
                <a:latin typeface="Times New Roman" panose="02020603050405020304" charset="0"/>
                <a:ea typeface="新宋体" panose="02010609030101010101" charset="-122"/>
              </a:rPr>
            </a:br>
            <a:r>
              <a:rPr lang="en-US" altLang="zh-CN" sz="2800" dirty="0">
                <a:latin typeface="Times New Roman" panose="02020603050405020304" charset="0"/>
                <a:ea typeface="新宋体" panose="02010609030101010101" charset="-122"/>
              </a:rPr>
              <a:t>(0) S</a:t>
            </a:r>
            <a:r>
              <a:rPr lang="en-US" altLang="zh-CN" sz="2800" dirty="0">
                <a:latin typeface="Times New Roman" panose="02020603050405020304" charset="0"/>
                <a:cs typeface="Times New Roman" panose="02020603050405020304" charset="0"/>
              </a:rPr>
              <a:t>′</a:t>
            </a:r>
            <a:r>
              <a:rPr lang="en-US" altLang="zh-CN" sz="2800" dirty="0">
                <a:latin typeface="Times New Roman" panose="02020603050405020304" charset="0"/>
                <a:ea typeface="新宋体" panose="02010609030101010101" charset="-122"/>
                <a:sym typeface="Symbol" panose="05050102010706020507" pitchFamily="18" charset="2"/>
              </a:rPr>
              <a:t></a:t>
            </a:r>
            <a:r>
              <a:rPr lang="en-US" altLang="zh-CN" sz="2800" dirty="0">
                <a:latin typeface="Times New Roman" panose="02020603050405020304" charset="0"/>
                <a:ea typeface="新宋体" panose="02010609030101010101" charset="-122"/>
              </a:rPr>
              <a:t> S</a:t>
            </a:r>
            <a:br>
              <a:rPr lang="en-US" altLang="zh-CN" sz="2800" dirty="0">
                <a:latin typeface="Times New Roman" panose="02020603050405020304" charset="0"/>
                <a:ea typeface="新宋体" panose="02010609030101010101" charset="-122"/>
              </a:rPr>
            </a:br>
            <a:r>
              <a:rPr lang="en-US" altLang="zh-CN" sz="2800" dirty="0">
                <a:latin typeface="Times New Roman" panose="02020603050405020304" charset="0"/>
                <a:ea typeface="新宋体" panose="02010609030101010101" charset="-122"/>
              </a:rPr>
              <a:t>(1) S </a:t>
            </a:r>
            <a:r>
              <a:rPr lang="en-US" altLang="zh-CN" sz="2800" dirty="0">
                <a:latin typeface="Times New Roman" panose="02020603050405020304" charset="0"/>
                <a:ea typeface="新宋体" panose="02010609030101010101" charset="-122"/>
                <a:sym typeface="Symbol" panose="05050102010706020507" pitchFamily="18" charset="2"/>
              </a:rPr>
              <a:t> </a:t>
            </a:r>
            <a:r>
              <a:rPr lang="en-US" altLang="zh-CN" sz="2800" dirty="0" err="1">
                <a:latin typeface="Times New Roman" panose="02020603050405020304" charset="0"/>
                <a:ea typeface="新宋体" panose="02010609030101010101" charset="-122"/>
                <a:sym typeface="Symbol" panose="05050102010706020507" pitchFamily="18" charset="2"/>
              </a:rPr>
              <a:t>rD</a:t>
            </a:r>
            <a:r>
              <a:rPr lang="en-US" altLang="zh-CN" sz="2800" dirty="0">
                <a:latin typeface="Times New Roman" panose="02020603050405020304" charset="0"/>
                <a:ea typeface="新宋体" panose="02010609030101010101" charset="-122"/>
                <a:sym typeface="Symbol" panose="05050102010706020507" pitchFamily="18" charset="2"/>
              </a:rPr>
              <a:t> </a:t>
            </a:r>
            <a:br>
              <a:rPr lang="en-US" altLang="zh-CN" sz="2800" dirty="0">
                <a:latin typeface="Times New Roman" panose="02020603050405020304" charset="0"/>
                <a:ea typeface="新宋体" panose="02010609030101010101" charset="-122"/>
                <a:sym typeface="Symbol" panose="05050102010706020507" pitchFamily="18" charset="2"/>
              </a:rPr>
            </a:br>
            <a:r>
              <a:rPr lang="en-US" altLang="zh-CN" sz="2800" dirty="0">
                <a:latin typeface="Times New Roman" panose="02020603050405020304" charset="0"/>
                <a:ea typeface="新宋体" panose="02010609030101010101" charset="-122"/>
                <a:sym typeface="Symbol" panose="05050102010706020507" pitchFamily="18" charset="2"/>
              </a:rPr>
              <a:t>(2) D </a:t>
            </a:r>
            <a:r>
              <a:rPr lang="en-US" altLang="zh-CN" sz="2800" dirty="0" err="1">
                <a:latin typeface="Times New Roman" panose="02020603050405020304" charset="0"/>
                <a:ea typeface="新宋体" panose="02010609030101010101" charset="-122"/>
                <a:sym typeface="Symbol" panose="05050102010706020507" pitchFamily="18" charset="2"/>
              </a:rPr>
              <a:t>D,i</a:t>
            </a:r>
            <a:br>
              <a:rPr lang="en-US" altLang="zh-CN" sz="2800" dirty="0">
                <a:latin typeface="Times New Roman" panose="02020603050405020304" charset="0"/>
                <a:ea typeface="新宋体" panose="02010609030101010101" charset="-122"/>
                <a:sym typeface="Symbol" panose="05050102010706020507" pitchFamily="18" charset="2"/>
              </a:rPr>
            </a:br>
            <a:r>
              <a:rPr lang="en-US" altLang="zh-CN" sz="2800" dirty="0">
                <a:latin typeface="Times New Roman" panose="02020603050405020304" charset="0"/>
                <a:ea typeface="新宋体" panose="02010609030101010101" charset="-122"/>
                <a:sym typeface="Symbol" panose="05050102010706020507" pitchFamily="18" charset="2"/>
              </a:rPr>
              <a:t>(3) D </a:t>
            </a:r>
            <a:r>
              <a:rPr lang="en-US" altLang="zh-CN" sz="2800" dirty="0" err="1">
                <a:latin typeface="Times New Roman" panose="02020603050405020304" charset="0"/>
                <a:ea typeface="新宋体" panose="02010609030101010101" charset="-122"/>
                <a:sym typeface="Symbol" panose="05050102010706020507" pitchFamily="18" charset="2"/>
              </a:rPr>
              <a:t>i</a:t>
            </a:r>
            <a:endParaRPr lang="en-US" altLang="zh-CN" sz="2800" dirty="0">
              <a:latin typeface="Times New Roman" panose="02020603050405020304" charset="0"/>
              <a:ea typeface="新宋体" panose="02010609030101010101" charset="-122"/>
              <a:sym typeface="Symbol" panose="05050102010706020507" pitchFamily="18" charset="2"/>
            </a:endParaRPr>
          </a:p>
        </p:txBody>
      </p:sp>
      <p:sp>
        <p:nvSpPr>
          <p:cNvPr id="9" name="标题 8"/>
          <p:cNvSpPr>
            <a:spLocks noGrp="1"/>
          </p:cNvSpPr>
          <p:nvPr>
            <p:ph type="title"/>
          </p:nvPr>
        </p:nvSpPr>
        <p:spPr/>
        <p:txBody>
          <a:bodyPr/>
          <a:p>
            <a:r>
              <a:rPr lang="zh-CN" altLang="en-US" dirty="0"/>
              <a:t>自底向上分析方法</a:t>
            </a:r>
            <a:r>
              <a:rPr lang="en-US" altLang="zh-CN" dirty="0"/>
              <a:t>—LR</a:t>
            </a:r>
            <a:r>
              <a:rPr lang="zh-CN" altLang="en-US" dirty="0"/>
              <a:t>分析</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28457"/>
                                        </p:tgtEl>
                                        <p:attrNameLst>
                                          <p:attrName>style.visibility</p:attrName>
                                        </p:attrNameLst>
                                      </p:cBhvr>
                                      <p:to>
                                        <p:strVal val="visible"/>
                                      </p:to>
                                    </p:set>
                                    <p:animEffect transition="in" filter="blinds(horizontal)">
                                      <p:cBhvr>
                                        <p:cTn id="12" dur="500"/>
                                        <p:tgtEl>
                                          <p:spTgt spid="1128457"/>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blinds(horizontal)">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linds(horizontal)">
                                      <p:cBhvr>
                                        <p:cTn id="21" dur="500"/>
                                        <p:tgtEl>
                                          <p:spTgt spid="27"/>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ppt_x"/>
                                          </p:val>
                                        </p:tav>
                                        <p:tav tm="100000">
                                          <p:val>
                                            <p:strVal val="#ppt_x"/>
                                          </p:val>
                                        </p:tav>
                                      </p:tavLst>
                                    </p:anim>
                                    <p:anim calcmode="lin" valueType="num">
                                      <p:cBhvr additive="base">
                                        <p:cTn id="2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p:bldP spid="29"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56324" name="Rectangle 3"/>
          <p:cNvSpPr/>
          <p:nvPr/>
        </p:nvSpPr>
        <p:spPr>
          <a:xfrm>
            <a:off x="511175" y="3072130"/>
            <a:ext cx="10186035" cy="2160270"/>
          </a:xfrm>
          <a:prstGeom prst="rect">
            <a:avLst/>
          </a:prstGeom>
          <a:noFill/>
          <a:ln w="9525">
            <a:noFill/>
          </a:ln>
        </p:spPr>
        <p:txBody>
          <a:bodyPr anchor="t"/>
          <a:p>
            <a:pPr marL="914400" lvl="1" indent="-457200" algn="l" rtl="0" eaLnBrk="1" fontAlgn="base" hangingPunct="1">
              <a:lnSpc>
                <a:spcPct val="120000"/>
              </a:lnSpc>
              <a:spcBef>
                <a:spcPct val="20000"/>
              </a:spcBef>
              <a:spcAft>
                <a:spcPct val="0"/>
              </a:spcAft>
              <a:buClr>
                <a:schemeClr val="hlink"/>
              </a:buClr>
              <a:buSzPct val="55000"/>
              <a:buFont typeface="Wingdings" panose="05000000000000000000" charset="0"/>
              <a:buChar char="l"/>
            </a:pPr>
            <a:r>
              <a:rPr lang="zh-CN" altLang="en-US" sz="28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若用（</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A→α</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zh-CN" altLang="en-US" sz="28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规约，应该考虑句子中下一个符号是否在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a:t>
            </a:r>
            <a:r>
              <a:rPr lang="en-US" altLang="zh-CN" sz="28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 </a:t>
            </a:r>
            <a:r>
              <a:rPr lang="zh-CN" altLang="en-US" sz="28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的后跟符号集（</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Follow</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集）</a:t>
            </a:r>
            <a:r>
              <a:rPr lang="zh-CN" altLang="en-US" sz="28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中</a:t>
            </a:r>
            <a:endParaRPr lang="en-US" altLang="zh-CN" sz="28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endParaRPr>
          </a:p>
          <a:p>
            <a:pPr marL="1200150" lvl="2" indent="-285750" algn="l" rtl="0" eaLnBrk="1" fontAlgn="base" hangingPunct="1">
              <a:lnSpc>
                <a:spcPct val="120000"/>
              </a:lnSpc>
              <a:spcBef>
                <a:spcPct val="20000"/>
              </a:spcBef>
              <a:spcAft>
                <a:spcPct val="0"/>
              </a:spcAft>
              <a:buClr>
                <a:schemeClr val="hlink"/>
              </a:buClr>
              <a:buSzPct val="55000"/>
              <a:buFont typeface="Wingdings" panose="05000000000000000000" charset="0"/>
              <a:buChar char="ü"/>
            </a:pPr>
            <a:endParaRPr lang="en-US" altLang="zh-CN" sz="9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endParaRPr>
          </a:p>
          <a:p>
            <a:pPr lvl="2" indent="0" algn="l" rtl="0" eaLnBrk="1" fontAlgn="base" hangingPunct="1">
              <a:lnSpc>
                <a:spcPct val="120000"/>
              </a:lnSpc>
              <a:spcBef>
                <a:spcPct val="20000"/>
              </a:spcBef>
              <a:spcAft>
                <a:spcPct val="0"/>
              </a:spcAft>
              <a:buClr>
                <a:schemeClr val="hlink"/>
              </a:buClr>
              <a:buSzPct val="55000"/>
              <a:buFont typeface="Wingdings" panose="05000000000000000000" charset="0"/>
              <a:buNone/>
            </a:pPr>
            <a:r>
              <a:rPr lang="zh-CN" altLang="en-US" sz="24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    ** 不在的话不能规约</a:t>
            </a:r>
            <a:endParaRPr lang="zh-CN" altLang="en-US" sz="24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77828" name="Rectangle 3"/>
          <p:cNvSpPr/>
          <p:nvPr/>
        </p:nvSpPr>
        <p:spPr>
          <a:xfrm>
            <a:off x="511175" y="930275"/>
            <a:ext cx="7145020" cy="576580"/>
          </a:xfrm>
          <a:prstGeom prst="rect">
            <a:avLst/>
          </a:prstGeom>
          <a:noFill/>
          <a:ln w="9525">
            <a:noFill/>
          </a:ln>
        </p:spPr>
        <p:txBody>
          <a:bodyPr anchor="t"/>
          <a:p>
            <a:pPr marL="742950" lvl="1" indent="-285750" algn="l" rtl="0" eaLnBrk="1" fontAlgn="base" hangingPunct="1">
              <a:spcBef>
                <a:spcPct val="20000"/>
              </a:spcBef>
              <a:spcAft>
                <a:spcPct val="0"/>
              </a:spcAft>
              <a:buClr>
                <a:schemeClr val="hlink"/>
              </a:buClr>
              <a:buSzPct val="55000"/>
              <a:buNone/>
            </a:pPr>
            <a:r>
              <a:rPr lang="zh-CN" altLang="en-US" sz="3600" dirty="0">
                <a:solidFill>
                  <a:srgbClr val="FF0000"/>
                </a:solidFill>
                <a:latin typeface="华文楷体" panose="02010600040101010101" pitchFamily="2" charset="-122"/>
                <a:ea typeface="华文楷体" panose="02010600040101010101" pitchFamily="2" charset="-122"/>
              </a:rPr>
              <a:t>    ** </a:t>
            </a:r>
            <a:r>
              <a:rPr lang="en-US" altLang="zh-CN" sz="3600" dirty="0">
                <a:solidFill>
                  <a:srgbClr val="FF0000"/>
                </a:solidFill>
                <a:latin typeface="华文楷体" panose="02010600040101010101" pitchFamily="2" charset="-122"/>
                <a:ea typeface="华文楷体" panose="02010600040101010101" pitchFamily="2" charset="-122"/>
              </a:rPr>
              <a:t> </a:t>
            </a:r>
            <a:r>
              <a:rPr lang="zh-CN" altLang="en-US" sz="3600" dirty="0">
                <a:solidFill>
                  <a:srgbClr val="FF0000"/>
                </a:solidFill>
                <a:latin typeface="华文楷体" panose="02010600040101010101" pitchFamily="2" charset="-122"/>
                <a:ea typeface="华文楷体" panose="02010600040101010101" pitchFamily="2" charset="-122"/>
              </a:rPr>
              <a:t>存在冲突如何解决？？？</a:t>
            </a:r>
            <a:endParaRPr lang="zh-CN" altLang="en-US" sz="3600" dirty="0">
              <a:solidFill>
                <a:srgbClr val="FF0000"/>
              </a:solidFill>
              <a:latin typeface="华文楷体" panose="02010600040101010101" pitchFamily="2" charset="-122"/>
              <a:ea typeface="华文楷体" panose="02010600040101010101" pitchFamily="2" charset="-122"/>
            </a:endParaRPr>
          </a:p>
        </p:txBody>
      </p:sp>
      <p:sp>
        <p:nvSpPr>
          <p:cNvPr id="7" name="Rectangle 3"/>
          <p:cNvSpPr/>
          <p:nvPr/>
        </p:nvSpPr>
        <p:spPr>
          <a:xfrm>
            <a:off x="500380" y="1786255"/>
            <a:ext cx="10141585" cy="1428750"/>
          </a:xfrm>
          <a:prstGeom prst="rect">
            <a:avLst/>
          </a:prstGeom>
          <a:noFill/>
          <a:ln w="9525">
            <a:noFill/>
          </a:ln>
        </p:spPr>
        <p:txBody>
          <a:bodyPr anchor="t"/>
          <a:p>
            <a:pPr marL="914400" lvl="1" indent="-457200" algn="l" rtl="0" eaLnBrk="1" fontAlgn="base" hangingPunct="1">
              <a:lnSpc>
                <a:spcPct val="120000"/>
              </a:lnSpc>
              <a:spcBef>
                <a:spcPct val="20000"/>
              </a:spcBef>
              <a:spcAft>
                <a:spcPct val="0"/>
              </a:spcAft>
              <a:buClr>
                <a:schemeClr val="hlink"/>
              </a:buClr>
              <a:buSzPct val="55000"/>
              <a:buFont typeface="Wingdings" panose="05000000000000000000" charset="0"/>
              <a:buChar char="l"/>
            </a:pPr>
            <a:r>
              <a:rPr lang="zh-CN" altLang="en-US" sz="2800" dirty="0">
                <a:solidFill>
                  <a:schemeClr val="tx2"/>
                </a:solidFill>
                <a:latin typeface="华文新魏" panose="02010800040101010101" pitchFamily="2" charset="-122"/>
                <a:ea typeface="华文新魏" panose="02010800040101010101" pitchFamily="2" charset="-122"/>
              </a:rPr>
              <a:t>含有</a:t>
            </a:r>
            <a:r>
              <a:rPr lang="zh-CN" altLang="en-US" sz="2800" u="sng" dirty="0">
                <a:solidFill>
                  <a:schemeClr val="tx2"/>
                </a:solidFill>
                <a:latin typeface="华文新魏" panose="02010800040101010101" pitchFamily="2" charset="-122"/>
                <a:ea typeface="华文新魏" panose="02010800040101010101" pitchFamily="2" charset="-122"/>
              </a:rPr>
              <a:t>规约项目</a:t>
            </a:r>
            <a:r>
              <a:rPr lang="zh-CN" altLang="en-US" sz="2800" dirty="0">
                <a:solidFill>
                  <a:schemeClr val="tx2"/>
                </a:solidFill>
                <a:latin typeface="华文新魏" panose="02010800040101010101" pitchFamily="2" charset="-122"/>
                <a:ea typeface="华文新魏" panose="02010800040101010101" pitchFamily="2" charset="-122"/>
              </a:rPr>
              <a:t>的状态，无论句子中下一个符号是什么都进行规约，是否合理？</a:t>
            </a:r>
            <a:endParaRPr lang="zh-CN" altLang="en-US" sz="2800" dirty="0">
              <a:solidFill>
                <a:schemeClr val="tx2"/>
              </a:solidFill>
              <a:latin typeface="华文新魏" panose="02010800040101010101" pitchFamily="2" charset="-122"/>
              <a:ea typeface="华文新魏" panose="02010800040101010101" pitchFamily="2" charset="-122"/>
            </a:endParaRPr>
          </a:p>
        </p:txBody>
      </p:sp>
      <p:grpSp>
        <p:nvGrpSpPr>
          <p:cNvPr id="3" name="组合 15"/>
          <p:cNvGrpSpPr/>
          <p:nvPr/>
        </p:nvGrpSpPr>
        <p:grpSpPr>
          <a:xfrm>
            <a:off x="6877050" y="4929188"/>
            <a:ext cx="2073275" cy="495300"/>
            <a:chOff x="6428594" y="5539103"/>
            <a:chExt cx="2072496" cy="494702"/>
          </a:xfrm>
        </p:grpSpPr>
        <p:cxnSp>
          <p:nvCxnSpPr>
            <p:cNvPr id="9" name="直接连接符 8"/>
            <p:cNvCxnSpPr/>
            <p:nvPr/>
          </p:nvCxnSpPr>
          <p:spPr>
            <a:xfrm>
              <a:off x="6430181" y="5572400"/>
              <a:ext cx="999749" cy="1586"/>
            </a:xfrm>
            <a:prstGeom prst="line">
              <a:avLst/>
            </a:prstGeom>
            <a:ln w="317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430181" y="6000507"/>
              <a:ext cx="999749" cy="1586"/>
            </a:xfrm>
            <a:prstGeom prst="line">
              <a:avLst/>
            </a:prstGeom>
            <a:ln w="317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5400000">
              <a:off x="6214539" y="5786453"/>
              <a:ext cx="429694" cy="1587"/>
            </a:xfrm>
            <a:prstGeom prst="line">
              <a:avLst/>
            </a:prstGeom>
            <a:ln w="31750">
              <a:solidFill>
                <a:schemeClr val="tx2"/>
              </a:solidFill>
            </a:ln>
          </p:spPr>
          <p:style>
            <a:lnRef idx="1">
              <a:schemeClr val="accent1"/>
            </a:lnRef>
            <a:fillRef idx="0">
              <a:schemeClr val="accent1"/>
            </a:fillRef>
            <a:effectRef idx="0">
              <a:schemeClr val="accent1"/>
            </a:effectRef>
            <a:fontRef idx="minor">
              <a:schemeClr val="tx1"/>
            </a:fontRef>
          </p:style>
        </p:cxnSp>
        <p:sp>
          <p:nvSpPr>
            <p:cNvPr id="77834" name="TextBox 13"/>
            <p:cNvSpPr txBox="1"/>
            <p:nvPr/>
          </p:nvSpPr>
          <p:spPr>
            <a:xfrm>
              <a:off x="6715140" y="5539103"/>
              <a:ext cx="857256" cy="461665"/>
            </a:xfrm>
            <a:prstGeom prst="rect">
              <a:avLst/>
            </a:prstGeom>
            <a:noFill/>
            <a:ln w="9525">
              <a:noFill/>
            </a:ln>
          </p:spPr>
          <p:txBody>
            <a:bodyPr anchor="t">
              <a:spAutoFit/>
            </a:bodyPr>
            <a:p>
              <a:pPr algn="ctr"/>
              <a:r>
                <a:rPr lang="en-US" altLang="zh-CN" dirty="0">
                  <a:latin typeface="华文新魏" panose="02010800040101010101" pitchFamily="2" charset="-122"/>
                </a:rPr>
                <a:t>…A</a:t>
              </a:r>
              <a:endParaRPr lang="zh-CN" altLang="en-US" dirty="0">
                <a:latin typeface="华文新魏" panose="02010800040101010101" pitchFamily="2" charset="-122"/>
              </a:endParaRPr>
            </a:p>
          </p:txBody>
        </p:sp>
        <p:sp>
          <p:nvSpPr>
            <p:cNvPr id="77835" name="TextBox 14"/>
            <p:cNvSpPr txBox="1"/>
            <p:nvPr/>
          </p:nvSpPr>
          <p:spPr>
            <a:xfrm>
              <a:off x="7643834" y="5572140"/>
              <a:ext cx="857256" cy="461665"/>
            </a:xfrm>
            <a:prstGeom prst="rect">
              <a:avLst/>
            </a:prstGeom>
            <a:noFill/>
            <a:ln w="9525">
              <a:noFill/>
            </a:ln>
          </p:spPr>
          <p:txBody>
            <a:bodyPr anchor="t">
              <a:spAutoFit/>
            </a:bodyPr>
            <a:p>
              <a:pPr algn="ctr"/>
              <a:r>
                <a:rPr lang="en-US" altLang="zh-CN" dirty="0">
                  <a:latin typeface="华文新魏" panose="02010800040101010101" pitchFamily="2" charset="-122"/>
                </a:rPr>
                <a:t>b…</a:t>
              </a:r>
              <a:endParaRPr lang="zh-CN" altLang="en-US" dirty="0">
                <a:latin typeface="华文新魏" panose="02010800040101010101" pitchFamily="2" charset="-122"/>
              </a:endParaRPr>
            </a:p>
          </p:txBody>
        </p:sp>
      </p:grpSp>
      <p:grpSp>
        <p:nvGrpSpPr>
          <p:cNvPr id="8" name="组合 27"/>
          <p:cNvGrpSpPr/>
          <p:nvPr/>
        </p:nvGrpSpPr>
        <p:grpSpPr>
          <a:xfrm>
            <a:off x="7377113" y="4500563"/>
            <a:ext cx="2347912" cy="461962"/>
            <a:chOff x="2214546" y="5786454"/>
            <a:chExt cx="2347136" cy="461665"/>
          </a:xfrm>
        </p:grpSpPr>
        <p:sp>
          <p:nvSpPr>
            <p:cNvPr id="17" name="左大括号 16"/>
            <p:cNvSpPr/>
            <p:nvPr/>
          </p:nvSpPr>
          <p:spPr>
            <a:xfrm rot="5400000">
              <a:off x="2571671" y="5429328"/>
              <a:ext cx="356957" cy="1071208"/>
            </a:xfrm>
            <a:prstGeom prst="leftBrace">
              <a:avLst/>
            </a:prstGeom>
            <a:ln w="31750">
              <a:solidFill>
                <a:schemeClr val="tx2"/>
              </a:solidFill>
            </a:ln>
          </p:spPr>
          <p:style>
            <a:lnRef idx="1">
              <a:schemeClr val="accent1"/>
            </a:lnRef>
            <a:fillRef idx="0">
              <a:schemeClr val="accent1"/>
            </a:fillRef>
            <a:effectRef idx="0">
              <a:schemeClr val="accent1"/>
            </a:effectRef>
            <a:fontRef idx="minor">
              <a:schemeClr val="tx1"/>
            </a:fontRef>
          </p:style>
          <p:txBody>
            <a:bodyPr anchor="ctr"/>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endParaRPr kumimoji="0" lang="zh-CN" altLang="en-US" sz="2400" b="1" i="0" u="none" strike="noStrike" kern="1200" cap="none" spc="0" normalizeH="0" baseline="0" noProof="0">
                <a:ln>
                  <a:noFill/>
                </a:ln>
                <a:solidFill>
                  <a:schemeClr val="tx1"/>
                </a:solidFill>
                <a:effectLst/>
                <a:uLnTx/>
                <a:uFillTx/>
                <a:latin typeface="+mn-lt"/>
                <a:ea typeface="+mn-ea"/>
                <a:cs typeface="+mn-cs"/>
              </a:endParaRPr>
            </a:p>
          </p:txBody>
        </p:sp>
        <p:sp>
          <p:nvSpPr>
            <p:cNvPr id="77838" name="TextBox 25"/>
            <p:cNvSpPr txBox="1"/>
            <p:nvPr/>
          </p:nvSpPr>
          <p:spPr>
            <a:xfrm>
              <a:off x="3286116" y="5786454"/>
              <a:ext cx="1275566" cy="461665"/>
            </a:xfrm>
            <a:prstGeom prst="rect">
              <a:avLst/>
            </a:prstGeom>
            <a:noFill/>
            <a:ln w="9525">
              <a:noFill/>
            </a:ln>
          </p:spPr>
          <p:txBody>
            <a:bodyPr anchor="t">
              <a:spAutoFit/>
            </a:bodyPr>
            <a:p>
              <a:pPr algn="ctr"/>
              <a:r>
                <a:rPr lang="zh-CN" altLang="en-US" b="0" dirty="0">
                  <a:latin typeface="华文新魏" panose="02010800040101010101" pitchFamily="2" charset="-122"/>
                </a:rPr>
                <a:t>右句型</a:t>
              </a:r>
              <a:endParaRPr lang="zh-CN" altLang="en-US" b="0" dirty="0">
                <a:latin typeface="华文新魏" panose="02010800040101010101" pitchFamily="2" charset="-122"/>
              </a:endParaRPr>
            </a:p>
          </p:txBody>
        </p:sp>
      </p:grpSp>
      <p:grpSp>
        <p:nvGrpSpPr>
          <p:cNvPr id="12" name="组合 28"/>
          <p:cNvGrpSpPr/>
          <p:nvPr/>
        </p:nvGrpSpPr>
        <p:grpSpPr>
          <a:xfrm>
            <a:off x="7875588" y="5462588"/>
            <a:ext cx="2320925" cy="461962"/>
            <a:chOff x="6999541" y="5786454"/>
            <a:chExt cx="1787301" cy="461665"/>
          </a:xfrm>
        </p:grpSpPr>
        <p:sp>
          <p:nvSpPr>
            <p:cNvPr id="24" name="右箭头 23"/>
            <p:cNvSpPr/>
            <p:nvPr/>
          </p:nvSpPr>
          <p:spPr>
            <a:xfrm rot="13054745">
              <a:off x="6999541" y="5960967"/>
              <a:ext cx="643037" cy="2141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endParaRPr kumimoji="0" lang="zh-CN" altLang="en-US" sz="2400" b="1" i="0" u="none" strike="noStrike" kern="1200" cap="none" spc="0" normalizeH="0" baseline="0" noProof="0">
                <a:ln>
                  <a:noFill/>
                </a:ln>
                <a:solidFill>
                  <a:schemeClr val="lt1"/>
                </a:solidFill>
                <a:effectLst/>
                <a:uLnTx/>
                <a:uFillTx/>
                <a:latin typeface="+mn-lt"/>
                <a:ea typeface="+mn-ea"/>
                <a:cs typeface="+mn-cs"/>
              </a:endParaRPr>
            </a:p>
          </p:txBody>
        </p:sp>
        <p:sp>
          <p:nvSpPr>
            <p:cNvPr id="77841" name="TextBox 26"/>
            <p:cNvSpPr txBox="1"/>
            <p:nvPr/>
          </p:nvSpPr>
          <p:spPr>
            <a:xfrm>
              <a:off x="7500958" y="5786454"/>
              <a:ext cx="1285884" cy="461665"/>
            </a:xfrm>
            <a:prstGeom prst="rect">
              <a:avLst/>
            </a:prstGeom>
            <a:noFill/>
            <a:ln w="9525">
              <a:noFill/>
            </a:ln>
          </p:spPr>
          <p:txBody>
            <a:bodyPr anchor="t">
              <a:spAutoFit/>
            </a:bodyPr>
            <a:p>
              <a:pPr algn="ctr"/>
              <a:r>
                <a:rPr lang="zh-CN" altLang="en-US" b="0" dirty="0">
                  <a:latin typeface="黑体" panose="02010609060101010101" pitchFamily="49" charset="-122"/>
                  <a:ea typeface="黑体" panose="02010609060101010101" pitchFamily="49" charset="-122"/>
                </a:rPr>
                <a:t>不存在！</a:t>
              </a:r>
              <a:endParaRPr lang="zh-CN" altLang="en-US" b="0" dirty="0">
                <a:latin typeface="黑体" panose="02010609060101010101" pitchFamily="49" charset="-122"/>
                <a:ea typeface="黑体" panose="02010609060101010101" pitchFamily="49" charset="-122"/>
              </a:endParaRPr>
            </a:p>
          </p:txBody>
        </p:sp>
      </p:grpSp>
      <p:sp>
        <p:nvSpPr>
          <p:cNvPr id="6" name="标题 5"/>
          <p:cNvSpPr>
            <a:spLocks noGrp="1"/>
          </p:cNvSpPr>
          <p:nvPr>
            <p:ph type="title"/>
          </p:nvPr>
        </p:nvSpPr>
        <p:spPr/>
        <p:txBody>
          <a:bodyPr/>
          <a:p>
            <a:r>
              <a:rPr lang="zh-CN" altLang="en-US" dirty="0"/>
              <a:t>自底向上分析方法</a:t>
            </a:r>
            <a:r>
              <a:rPr lang="en-US" altLang="zh-CN" dirty="0"/>
              <a:t>—LR</a:t>
            </a:r>
            <a:r>
              <a:rPr lang="zh-CN" altLang="en-US" dirty="0"/>
              <a:t>分析</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6324">
                                            <p:txEl>
                                              <p:charRg st="0" end="45"/>
                                            </p:txEl>
                                          </p:spTgt>
                                        </p:tgtEl>
                                        <p:attrNameLst>
                                          <p:attrName>style.visibility</p:attrName>
                                        </p:attrNameLst>
                                      </p:cBhvr>
                                      <p:to>
                                        <p:strVal val="visible"/>
                                      </p:to>
                                    </p:set>
                                    <p:animEffect transition="in" filter="blinds(horizontal)">
                                      <p:cBhvr>
                                        <p:cTn id="12" dur="500"/>
                                        <p:tgtEl>
                                          <p:spTgt spid="56324">
                                            <p:txEl>
                                              <p:charRg st="0" end="4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6324">
                                            <p:txEl>
                                              <p:charRg st="46" end="62"/>
                                            </p:txEl>
                                          </p:spTgt>
                                        </p:tgtEl>
                                        <p:attrNameLst>
                                          <p:attrName>style.visibility</p:attrName>
                                        </p:attrNameLst>
                                      </p:cBhvr>
                                      <p:to>
                                        <p:strVal val="visible"/>
                                      </p:to>
                                    </p:set>
                                    <p:anim calcmode="lin" valueType="num">
                                      <p:cBhvr additive="base">
                                        <p:cTn id="33" dur="500" fill="hold"/>
                                        <p:tgtEl>
                                          <p:spTgt spid="56324">
                                            <p:txEl>
                                              <p:charRg st="46" end="6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6324">
                                            <p:txEl>
                                              <p:charRg st="46" end="6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78851" name="Rectangle 3"/>
          <p:cNvSpPr/>
          <p:nvPr/>
        </p:nvSpPr>
        <p:spPr>
          <a:xfrm>
            <a:off x="511175" y="919480"/>
            <a:ext cx="11008360" cy="1642745"/>
          </a:xfrm>
          <a:prstGeom prst="rect">
            <a:avLst/>
          </a:prstGeom>
          <a:noFill/>
          <a:ln w="9525">
            <a:noFill/>
          </a:ln>
        </p:spPr>
        <p:txBody>
          <a:bodyPr anchor="t"/>
          <a:p>
            <a:pPr marL="914400" lvl="1" indent="-457200" algn="l" rtl="0" eaLnBrk="1" fontAlgn="base" hangingPunct="1">
              <a:lnSpc>
                <a:spcPct val="120000"/>
              </a:lnSpc>
              <a:spcBef>
                <a:spcPct val="20000"/>
              </a:spcBef>
              <a:spcAft>
                <a:spcPct val="0"/>
              </a:spcAft>
              <a:buClr>
                <a:schemeClr val="hlink"/>
              </a:buClr>
              <a:buSzPct val="55000"/>
              <a:buFont typeface="Wingdings" panose="05000000000000000000" charset="0"/>
              <a:buChar char="n"/>
            </a:pPr>
            <a:r>
              <a:rPr lang="zh-CN" altLang="en-US" sz="32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对于规范 </a:t>
            </a:r>
            <a:r>
              <a:rPr lang="en-US" altLang="zh-CN" sz="32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LR</a:t>
            </a:r>
            <a:r>
              <a:rPr lang="zh-CN" altLang="en-US" sz="32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32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0</a:t>
            </a:r>
            <a:r>
              <a:rPr lang="zh-CN" altLang="en-US" sz="32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）项目集族中有冲突的项目集合，有的可以通过向前看一个符号（考察句子中下一个符号）来解决冲突</a:t>
            </a:r>
            <a:endParaRPr lang="zh-CN" altLang="en-US" sz="32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6" name="Rectangle 3"/>
          <p:cNvSpPr/>
          <p:nvPr/>
        </p:nvSpPr>
        <p:spPr>
          <a:xfrm>
            <a:off x="611188" y="2857500"/>
            <a:ext cx="8137525" cy="577850"/>
          </a:xfrm>
          <a:prstGeom prst="rect">
            <a:avLst/>
          </a:prstGeom>
          <a:noFill/>
          <a:ln w="9525">
            <a:noFill/>
          </a:ln>
        </p:spPr>
        <p:txBody>
          <a:bodyPr anchor="t"/>
          <a:p>
            <a:pPr marL="914400" lvl="1" indent="-457200" algn="l" rtl="0" eaLnBrk="1" fontAlgn="base" hangingPunct="1">
              <a:lnSpc>
                <a:spcPct val="120000"/>
              </a:lnSpc>
              <a:spcBef>
                <a:spcPct val="20000"/>
              </a:spcBef>
              <a:spcAft>
                <a:spcPct val="0"/>
              </a:spcAft>
              <a:buClr>
                <a:schemeClr val="hlink"/>
              </a:buClr>
              <a:buSzPct val="55000"/>
              <a:buFont typeface="Wingdings" panose="05000000000000000000" charset="0"/>
              <a:buChar char="l"/>
            </a:pPr>
            <a:r>
              <a:rPr lang="zh-CN" altLang="en-US" sz="2800" dirty="0">
                <a:solidFill>
                  <a:schemeClr val="tx2"/>
                </a:solidFill>
                <a:latin typeface="华文新魏" panose="02010800040101010101" pitchFamily="2" charset="-122"/>
                <a:ea typeface="华文新魏" panose="02010800040101010101" pitchFamily="2" charset="-122"/>
              </a:rPr>
              <a:t>解决方法：</a:t>
            </a:r>
            <a:endParaRPr lang="zh-CN" altLang="en-US" sz="2800" dirty="0">
              <a:solidFill>
                <a:schemeClr val="tx2"/>
              </a:solidFill>
              <a:latin typeface="华文新魏" panose="02010800040101010101" pitchFamily="2" charset="-122"/>
              <a:ea typeface="华文新魏" panose="02010800040101010101" pitchFamily="2" charset="-122"/>
            </a:endParaRPr>
          </a:p>
        </p:txBody>
      </p:sp>
      <p:sp>
        <p:nvSpPr>
          <p:cNvPr id="7" name="Rectangle 4"/>
          <p:cNvSpPr/>
          <p:nvPr/>
        </p:nvSpPr>
        <p:spPr>
          <a:xfrm>
            <a:off x="611505" y="3643630"/>
            <a:ext cx="9822180" cy="2305050"/>
          </a:xfrm>
          <a:prstGeom prst="rect">
            <a:avLst/>
          </a:prstGeom>
          <a:noFill/>
          <a:ln w="9525">
            <a:noFill/>
          </a:ln>
        </p:spPr>
        <p:txBody>
          <a:bodyPr anchor="t"/>
          <a:p>
            <a:pPr lvl="2" indent="0" algn="l" rtl="0" eaLnBrk="1" fontAlgn="base" hangingPunct="1">
              <a:lnSpc>
                <a:spcPct val="120000"/>
              </a:lnSpc>
              <a:spcBef>
                <a:spcPct val="20000"/>
              </a:spcBef>
              <a:spcAft>
                <a:spcPct val="0"/>
              </a:spcAft>
              <a:buClr>
                <a:schemeClr val="folHlink"/>
              </a:buClr>
              <a:buSzPct val="50000"/>
              <a:buFont typeface="Wingdings" panose="05000000000000000000" charset="0"/>
              <a:buNone/>
            </a:pP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假设一个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LR</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0</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）项目集规范族中有如下项目集合：</a:t>
            </a:r>
            <a:endPar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a:p>
            <a:pPr marL="1143000" lvl="2" indent="-228600" algn="l" rtl="0" eaLnBrk="1" fontAlgn="base" hangingPunct="1">
              <a:lnSpc>
                <a:spcPct val="120000"/>
              </a:lnSpc>
              <a:spcBef>
                <a:spcPct val="20000"/>
              </a:spcBef>
              <a:spcAft>
                <a:spcPct val="0"/>
              </a:spcAft>
              <a:buClr>
                <a:schemeClr val="folHlink"/>
              </a:buClr>
              <a:buSzPct val="50000"/>
              <a:buFont typeface="Wingdings" panose="05000000000000000000" charset="0"/>
              <a:buChar char="ü"/>
            </a:pPr>
            <a:endParaRPr lang="zh-CN" altLang="en-US" sz="9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a:p>
            <a:pPr lvl="2" indent="0" algn="l" rtl="0" eaLnBrk="1" fontAlgn="base" hangingPunct="1">
              <a:lnSpc>
                <a:spcPct val="120000"/>
              </a:lnSpc>
              <a:spcBef>
                <a:spcPct val="20000"/>
              </a:spcBef>
              <a:spcAft>
                <a:spcPct val="0"/>
              </a:spcAft>
              <a:buClr>
                <a:schemeClr val="folHlink"/>
              </a:buClr>
              <a:buSzPct val="50000"/>
              <a:buFont typeface="Wingdings" panose="05000000000000000000" charset="0"/>
              <a:buNone/>
            </a:pP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{X → α·bβ</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 → γ·</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B → δ·}</a:t>
            </a:r>
            <a:endPar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a:p>
            <a:pPr lvl="1" indent="0" algn="l" rtl="0" eaLnBrk="1" fontAlgn="base" hangingPunct="1">
              <a:lnSpc>
                <a:spcPct val="120000"/>
              </a:lnSpc>
              <a:spcBef>
                <a:spcPct val="20000"/>
              </a:spcBef>
              <a:spcAft>
                <a:spcPct val="0"/>
              </a:spcAft>
              <a:buClr>
                <a:schemeClr val="hlink"/>
              </a:buClr>
              <a:buSzPct val="55000"/>
              <a:buFont typeface="Wingdings" panose="05000000000000000000" charset="0"/>
              <a:buNone/>
            </a:pP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		  </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即存在移进</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归约冲突和归约</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归约冲突</a:t>
            </a:r>
            <a:endPar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9" name="标题 8"/>
          <p:cNvSpPr>
            <a:spLocks noGrp="1"/>
          </p:cNvSpPr>
          <p:nvPr>
            <p:ph type="title"/>
          </p:nvPr>
        </p:nvSpPr>
        <p:spPr/>
        <p:txBody>
          <a:bodyPr/>
          <a:p>
            <a:r>
              <a:rPr lang="zh-CN" altLang="en-US" dirty="0"/>
              <a:t>自底向上分析方法</a:t>
            </a:r>
            <a:r>
              <a:rPr lang="en-US" altLang="zh-CN" dirty="0"/>
              <a:t>—LR</a:t>
            </a:r>
            <a:r>
              <a:rPr lang="zh-CN" altLang="en-US" dirty="0"/>
              <a:t>分析</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amond(i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79874" name="Rectangle 2"/>
          <p:cNvSpPr>
            <a:spLocks noGrp="1"/>
          </p:cNvSpPr>
          <p:nvPr/>
        </p:nvSpPr>
        <p:spPr>
          <a:xfrm>
            <a:off x="533400" y="412750"/>
            <a:ext cx="8229600" cy="563563"/>
          </a:xfrm>
          <a:prstGeom prst="rect">
            <a:avLst/>
          </a:prstGeom>
          <a:noFill/>
          <a:ln w="9525">
            <a:noFill/>
          </a:ln>
        </p:spPr>
        <p:txBody>
          <a:bodyPr vert="horz" wrap="square" lIns="91440" tIns="45720" rIns="91440" bIns="45720" anchor="ctr"/>
          <a:lstStyle>
            <a:lvl1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cs typeface="+mj-cs"/>
              </a:defRPr>
            </a:lvl1pPr>
            <a:lvl2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2pPr>
            <a:lvl3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3pPr>
            <a:lvl4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4pPr>
            <a:lvl5pPr algn="ctr" rtl="0" eaLnBrk="0" fontAlgn="base" hangingPunct="0">
              <a:spcBef>
                <a:spcPct val="0"/>
              </a:spcBef>
              <a:spcAft>
                <a:spcPct val="0"/>
              </a:spcAft>
              <a:defRPr sz="3600">
                <a:solidFill>
                  <a:schemeClr val="bg1"/>
                </a:solidFill>
                <a:latin typeface="华文新魏" panose="02010800040101010101" pitchFamily="2" charset="-122"/>
                <a:ea typeface="华文新魏" panose="02010800040101010101" pitchFamily="2" charset="-122"/>
              </a:defRPr>
            </a:lvl5pPr>
            <a:lvl6pPr marL="457200" algn="ctr" rtl="0" eaLnBrk="1" fontAlgn="base" hangingPunct="1">
              <a:spcBef>
                <a:spcPct val="0"/>
              </a:spcBef>
              <a:spcAft>
                <a:spcPct val="0"/>
              </a:spcAft>
              <a:defRPr sz="3600">
                <a:solidFill>
                  <a:schemeClr val="bg1"/>
                </a:solidFill>
                <a:latin typeface="Tahoma" panose="020B0604030504040204" charset="0"/>
              </a:defRPr>
            </a:lvl6pPr>
            <a:lvl7pPr marL="914400" algn="ctr" rtl="0" eaLnBrk="1" fontAlgn="base" hangingPunct="1">
              <a:spcBef>
                <a:spcPct val="0"/>
              </a:spcBef>
              <a:spcAft>
                <a:spcPct val="0"/>
              </a:spcAft>
              <a:defRPr sz="3600">
                <a:solidFill>
                  <a:schemeClr val="bg1"/>
                </a:solidFill>
                <a:latin typeface="Tahoma" panose="020B0604030504040204" charset="0"/>
              </a:defRPr>
            </a:lvl7pPr>
            <a:lvl8pPr marL="1371600" algn="ctr" rtl="0" eaLnBrk="1" fontAlgn="base" hangingPunct="1">
              <a:spcBef>
                <a:spcPct val="0"/>
              </a:spcBef>
              <a:spcAft>
                <a:spcPct val="0"/>
              </a:spcAft>
              <a:defRPr sz="3600">
                <a:solidFill>
                  <a:schemeClr val="bg1"/>
                </a:solidFill>
                <a:latin typeface="Tahoma" panose="020B0604030504040204" charset="0"/>
              </a:defRPr>
            </a:lvl8pPr>
            <a:lvl9pPr marL="1828800" algn="ctr" rtl="0" eaLnBrk="1" fontAlgn="base" hangingPunct="1">
              <a:spcBef>
                <a:spcPct val="0"/>
              </a:spcBef>
              <a:spcAft>
                <a:spcPct val="0"/>
              </a:spcAft>
              <a:defRPr sz="3600">
                <a:solidFill>
                  <a:schemeClr val="bg1"/>
                </a:solidFill>
                <a:latin typeface="Tahoma" panose="020B0604030504040204" charset="0"/>
              </a:defRPr>
            </a:lvl9pPr>
          </a:lstStyle>
          <a:p>
            <a:pPr eaLnBrk="1" hangingPunct="1"/>
            <a:r>
              <a:rPr lang="en-US" altLang="zh-CN" sz="3200" dirty="0"/>
              <a:t>4.5  LR</a:t>
            </a:r>
            <a:r>
              <a:rPr lang="zh-CN" altLang="en-US" sz="3200" dirty="0"/>
              <a:t>分析器</a:t>
            </a:r>
            <a:endParaRPr lang="zh-CN" altLang="en-US" sz="3200" dirty="0"/>
          </a:p>
        </p:txBody>
      </p:sp>
      <p:sp>
        <p:nvSpPr>
          <p:cNvPr id="3" name="Rectangle 5"/>
          <p:cNvSpPr/>
          <p:nvPr/>
        </p:nvSpPr>
        <p:spPr>
          <a:xfrm>
            <a:off x="1296988" y="2576513"/>
            <a:ext cx="8281987" cy="577850"/>
          </a:xfrm>
          <a:prstGeom prst="rect">
            <a:avLst/>
          </a:prstGeom>
          <a:noFill/>
          <a:ln w="9525">
            <a:noFill/>
          </a:ln>
        </p:spPr>
        <p:txBody>
          <a:bodyPr anchor="t"/>
          <a:p>
            <a:pPr marL="1143000" lvl="2" indent="-228600" algn="l" rtl="0" eaLnBrk="1" fontAlgn="base" hangingPunct="1">
              <a:spcBef>
                <a:spcPct val="20000"/>
              </a:spcBef>
              <a:spcAft>
                <a:spcPct val="0"/>
              </a:spcAft>
              <a:buClr>
                <a:schemeClr val="folHlink"/>
              </a:buClr>
              <a:buSzPct val="50000"/>
              <a:buNone/>
            </a:pP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1</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、若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 = b</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，则移进</a:t>
            </a:r>
            <a:endPar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5" name="Rectangle 6"/>
          <p:cNvSpPr/>
          <p:nvPr/>
        </p:nvSpPr>
        <p:spPr>
          <a:xfrm>
            <a:off x="1296988" y="3290888"/>
            <a:ext cx="8208962" cy="935037"/>
          </a:xfrm>
          <a:prstGeom prst="rect">
            <a:avLst/>
          </a:prstGeom>
          <a:noFill/>
          <a:ln w="9525">
            <a:noFill/>
          </a:ln>
        </p:spPr>
        <p:txBody>
          <a:bodyPr anchor="t"/>
          <a:p>
            <a:pPr marL="1143000" lvl="2" indent="-228600" algn="l" rtl="0" eaLnBrk="1" fontAlgn="base" hangingPunct="1">
              <a:spcBef>
                <a:spcPct val="20000"/>
              </a:spcBef>
              <a:spcAft>
                <a:spcPct val="0"/>
              </a:spcAft>
              <a:buClr>
                <a:schemeClr val="folHlink"/>
              </a:buClr>
              <a:buSzPct val="50000"/>
              <a:buNone/>
            </a:pP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2</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、若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 FOLLOW</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），则用产生式</a:t>
            </a:r>
            <a:endPar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a:p>
            <a:pPr marL="1143000" lvl="2" indent="-228600" algn="l" rtl="0" eaLnBrk="1" fontAlgn="base" hangingPunct="1">
              <a:spcBef>
                <a:spcPct val="20000"/>
              </a:spcBef>
              <a:spcAft>
                <a:spcPct val="0"/>
              </a:spcAft>
              <a:buClr>
                <a:schemeClr val="folHlink"/>
              </a:buClr>
              <a:buSzPct val="50000"/>
              <a:buNone/>
            </a:pP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 → γ</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归约</a:t>
            </a:r>
            <a:endPar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6" name="Rectangle 7"/>
          <p:cNvSpPr/>
          <p:nvPr/>
        </p:nvSpPr>
        <p:spPr>
          <a:xfrm>
            <a:off x="1296988" y="4433888"/>
            <a:ext cx="8208962" cy="938212"/>
          </a:xfrm>
          <a:prstGeom prst="rect">
            <a:avLst/>
          </a:prstGeom>
          <a:noFill/>
          <a:ln w="9525">
            <a:noFill/>
          </a:ln>
        </p:spPr>
        <p:txBody>
          <a:bodyPr anchor="t"/>
          <a:p>
            <a:pPr marL="1143000" lvl="2" indent="-228600" algn="l" rtl="0" eaLnBrk="1" fontAlgn="base" hangingPunct="1">
              <a:spcBef>
                <a:spcPct val="20000"/>
              </a:spcBef>
              <a:spcAft>
                <a:spcPct val="0"/>
              </a:spcAft>
              <a:buClr>
                <a:schemeClr val="folHlink"/>
              </a:buClr>
              <a:buSzPct val="50000"/>
              <a:buNone/>
            </a:pP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3</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、若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 FOLLOW</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B</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），则用产生式</a:t>
            </a:r>
            <a:endPar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a:p>
            <a:pPr marL="1143000" lvl="2" indent="-228600" algn="l" rtl="0" eaLnBrk="1" fontAlgn="base" hangingPunct="1">
              <a:spcBef>
                <a:spcPct val="20000"/>
              </a:spcBef>
              <a:spcAft>
                <a:spcPct val="0"/>
              </a:spcAft>
              <a:buClr>
                <a:schemeClr val="folHlink"/>
              </a:buClr>
              <a:buSzPct val="50000"/>
              <a:buNone/>
            </a:pP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B → δ</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归约</a:t>
            </a:r>
            <a:endPar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7" name="Rectangle 8"/>
          <p:cNvSpPr/>
          <p:nvPr/>
        </p:nvSpPr>
        <p:spPr>
          <a:xfrm>
            <a:off x="1296988" y="5576888"/>
            <a:ext cx="8208962" cy="504825"/>
          </a:xfrm>
          <a:prstGeom prst="rect">
            <a:avLst/>
          </a:prstGeom>
          <a:noFill/>
          <a:ln w="9525">
            <a:noFill/>
          </a:ln>
        </p:spPr>
        <p:txBody>
          <a:bodyPr anchor="t"/>
          <a:p>
            <a:pPr marL="1143000" lvl="2" indent="-228600" algn="l" rtl="0" eaLnBrk="1" fontAlgn="base" hangingPunct="1">
              <a:spcBef>
                <a:spcPct val="20000"/>
              </a:spcBef>
              <a:spcAft>
                <a:spcPct val="0"/>
              </a:spcAft>
              <a:buClr>
                <a:schemeClr val="folHlink"/>
              </a:buClr>
              <a:buSzPct val="50000"/>
              <a:buNone/>
            </a:pP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4</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、否则，报错</a:t>
            </a:r>
            <a:endPar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79879" name="Rectangle 4"/>
          <p:cNvSpPr/>
          <p:nvPr/>
        </p:nvSpPr>
        <p:spPr>
          <a:xfrm>
            <a:off x="363855" y="1374775"/>
            <a:ext cx="10637520" cy="1441450"/>
          </a:xfrm>
          <a:prstGeom prst="rect">
            <a:avLst/>
          </a:prstGeom>
          <a:noFill/>
          <a:ln w="9525">
            <a:noFill/>
          </a:ln>
        </p:spPr>
        <p:txBody>
          <a:bodyPr anchor="t"/>
          <a:p>
            <a:pPr marL="914400" lvl="1" indent="-457200" algn="l" rtl="0" eaLnBrk="1" fontAlgn="base" hangingPunct="1">
              <a:lnSpc>
                <a:spcPct val="120000"/>
              </a:lnSpc>
              <a:spcBef>
                <a:spcPct val="0"/>
              </a:spcBef>
              <a:spcAft>
                <a:spcPct val="0"/>
              </a:spcAft>
              <a:buClr>
                <a:schemeClr val="hlink"/>
              </a:buClr>
              <a:buSzPct val="55000"/>
              <a:buFont typeface="Wingdings" panose="05000000000000000000" charset="0"/>
              <a:buChar char="l"/>
            </a:pP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如果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FOLLOW</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FOLLOW</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B</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{b} =ф</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，则可以如下来解决冲突（假设当前符号是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 </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endPar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79880" name="Rectangle 4"/>
          <p:cNvSpPr/>
          <p:nvPr/>
        </p:nvSpPr>
        <p:spPr>
          <a:xfrm>
            <a:off x="0" y="214313"/>
            <a:ext cx="8137525" cy="857250"/>
          </a:xfrm>
          <a:prstGeom prst="rect">
            <a:avLst/>
          </a:prstGeom>
          <a:solidFill>
            <a:srgbClr val="FFC000"/>
          </a:solidFill>
          <a:ln w="9525">
            <a:noFill/>
          </a:ln>
        </p:spPr>
        <p:txBody>
          <a:bodyPr anchor="t"/>
          <a:p>
            <a:pPr marL="1143000" lvl="2" indent="-228600" algn="l" rtl="0" eaLnBrk="1" fontAlgn="base" hangingPunct="1">
              <a:spcBef>
                <a:spcPct val="20000"/>
              </a:spcBef>
              <a:spcAft>
                <a:spcPct val="0"/>
              </a:spcAft>
              <a:buClr>
                <a:schemeClr val="folHlink"/>
              </a:buClr>
              <a:buSzPct val="50000"/>
              <a:buChar char="n"/>
            </a:pPr>
            <a:endParaRPr lang="zh-CN" altLang="en-US" sz="900" dirty="0">
              <a:solidFill>
                <a:schemeClr val="tx1"/>
              </a:solidFill>
              <a:latin typeface="Tahoma" panose="020B0604030504040204" charset="0"/>
            </a:endParaRPr>
          </a:p>
          <a:p>
            <a:pPr marL="1143000" lvl="2" indent="-228600" algn="l" rtl="0" eaLnBrk="1" fontAlgn="base" hangingPunct="1">
              <a:spcBef>
                <a:spcPct val="20000"/>
              </a:spcBef>
              <a:spcAft>
                <a:spcPct val="0"/>
              </a:spcAft>
              <a:buClr>
                <a:schemeClr val="folHlink"/>
              </a:buClr>
              <a:buSzPct val="50000"/>
              <a:buNone/>
            </a:pPr>
            <a:r>
              <a:rPr lang="zh-CN" altLang="en-US" sz="2800" dirty="0">
                <a:solidFill>
                  <a:schemeClr val="tx1"/>
                </a:solidFill>
                <a:latin typeface="Tahoma" panose="020B0604030504040204" charset="0"/>
              </a:rPr>
              <a:t>         </a:t>
            </a:r>
            <a:r>
              <a:rPr lang="en-US" altLang="zh-CN" sz="2800" dirty="0">
                <a:solidFill>
                  <a:schemeClr val="tx1"/>
                </a:solidFill>
                <a:latin typeface="Tahoma" panose="020B0604030504040204" charset="0"/>
              </a:rPr>
              <a:t>{ X → α</a:t>
            </a:r>
            <a:r>
              <a:rPr lang="en-US" altLang="zh-CN" sz="2800" dirty="0">
                <a:solidFill>
                  <a:schemeClr val="tx1"/>
                </a:solidFill>
                <a:latin typeface="Times New Roman" panose="02020603050405020304" charset="0"/>
                <a:ea typeface="Times New Roman" panose="02020603050405020304" charset="0"/>
              </a:rPr>
              <a:t>·</a:t>
            </a:r>
            <a:r>
              <a:rPr lang="en-US" altLang="zh-CN" sz="2800" dirty="0">
                <a:solidFill>
                  <a:schemeClr val="tx1"/>
                </a:solidFill>
                <a:latin typeface="Tahoma" panose="020B0604030504040204" charset="0"/>
              </a:rPr>
              <a:t>bβ</a:t>
            </a:r>
            <a:r>
              <a:rPr lang="zh-CN" altLang="en-US" sz="2800" dirty="0">
                <a:solidFill>
                  <a:schemeClr val="tx1"/>
                </a:solidFill>
                <a:latin typeface="Tahoma" panose="020B0604030504040204" charset="0"/>
              </a:rPr>
              <a:t>，</a:t>
            </a:r>
            <a:r>
              <a:rPr lang="en-US" altLang="zh-CN" sz="2800" dirty="0">
                <a:solidFill>
                  <a:schemeClr val="tx1"/>
                </a:solidFill>
                <a:latin typeface="Tahoma" panose="020B0604030504040204" charset="0"/>
              </a:rPr>
              <a:t>A → γ</a:t>
            </a:r>
            <a:r>
              <a:rPr lang="en-US" altLang="zh-CN" sz="2800" dirty="0">
                <a:solidFill>
                  <a:schemeClr val="tx1"/>
                </a:solidFill>
                <a:latin typeface="Times New Roman" panose="02020603050405020304" charset="0"/>
                <a:ea typeface="Times New Roman" panose="02020603050405020304" charset="0"/>
              </a:rPr>
              <a:t>·</a:t>
            </a:r>
            <a:r>
              <a:rPr lang="zh-CN" altLang="en-US" sz="2800" dirty="0">
                <a:solidFill>
                  <a:schemeClr val="tx1"/>
                </a:solidFill>
                <a:latin typeface="Tahoma" panose="020B0604030504040204" charset="0"/>
              </a:rPr>
              <a:t>，</a:t>
            </a:r>
            <a:r>
              <a:rPr lang="en-US" altLang="zh-CN" sz="2800" dirty="0">
                <a:solidFill>
                  <a:schemeClr val="tx1"/>
                </a:solidFill>
                <a:latin typeface="Tahoma" panose="020B0604030504040204" charset="0"/>
              </a:rPr>
              <a:t>B → δ</a:t>
            </a:r>
            <a:r>
              <a:rPr lang="en-US" altLang="zh-CN" sz="2800" dirty="0">
                <a:solidFill>
                  <a:schemeClr val="tx1"/>
                </a:solidFill>
                <a:latin typeface="Times New Roman" panose="02020603050405020304" charset="0"/>
                <a:ea typeface="Times New Roman" panose="02020603050405020304" charset="0"/>
              </a:rPr>
              <a:t>·</a:t>
            </a:r>
            <a:r>
              <a:rPr lang="en-US" altLang="zh-CN" sz="2800" dirty="0">
                <a:solidFill>
                  <a:schemeClr val="tx1"/>
                </a:solidFill>
                <a:latin typeface="Times New Roman" panose="02020603050405020304" charset="0"/>
              </a:rPr>
              <a:t> </a:t>
            </a:r>
            <a:r>
              <a:rPr lang="en-US" altLang="zh-CN" sz="2800" dirty="0">
                <a:solidFill>
                  <a:schemeClr val="tx1"/>
                </a:solidFill>
                <a:latin typeface="Tahoma" panose="020B0604030504040204" charset="0"/>
              </a:rPr>
              <a:t>}</a:t>
            </a:r>
            <a:endParaRPr lang="zh-CN" altLang="en-US" sz="2800" dirty="0">
              <a:solidFill>
                <a:schemeClr val="tx1"/>
              </a:solidFill>
              <a:latin typeface="Tahoma" panose="020B060403050404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amond(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amond(i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amond(i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30" name="圆角矩形 29"/>
          <p:cNvSpPr/>
          <p:nvPr/>
        </p:nvSpPr>
        <p:spPr>
          <a:xfrm>
            <a:off x="8215313" y="4071938"/>
            <a:ext cx="3000375" cy="785813"/>
          </a:xfrm>
          <a:prstGeom prst="roundRect">
            <a:avLst/>
          </a:prstGeom>
          <a:gradFill>
            <a:gsLst>
              <a:gs pos="0">
                <a:srgbClr val="FBFB11"/>
              </a:gs>
              <a:gs pos="100000">
                <a:srgbClr val="838309"/>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endParaRPr kumimoji="0" lang="zh-CN" altLang="en-US" sz="2400" b="1" i="0" u="none" strike="noStrike" kern="1200" cap="none" spc="0" normalizeH="0" baseline="0" noProof="0">
              <a:ln>
                <a:noFill/>
              </a:ln>
              <a:solidFill>
                <a:schemeClr val="lt1"/>
              </a:solidFill>
              <a:effectLst/>
              <a:uLnTx/>
              <a:uFillTx/>
              <a:latin typeface="+mn-lt"/>
              <a:ea typeface="+mn-ea"/>
              <a:cs typeface="+mn-cs"/>
            </a:endParaRPr>
          </a:p>
        </p:txBody>
      </p:sp>
      <p:graphicFrame>
        <p:nvGraphicFramePr>
          <p:cNvPr id="3" name="Object 3"/>
          <p:cNvGraphicFramePr>
            <a:graphicFrameLocks noChangeAspect="1"/>
          </p:cNvGraphicFramePr>
          <p:nvPr/>
        </p:nvGraphicFramePr>
        <p:xfrm>
          <a:off x="2117725" y="3616325"/>
          <a:ext cx="8175625" cy="2838450"/>
        </p:xfrm>
        <a:graphic>
          <a:graphicData uri="http://schemas.openxmlformats.org/presentationml/2006/ole">
            <mc:AlternateContent xmlns:mc="http://schemas.openxmlformats.org/markup-compatibility/2006">
              <mc:Choice xmlns:v="urn:schemas-microsoft-com:vml" Requires="v">
                <p:oleObj spid="_x0000_s3076" name="" r:id="rId1" imgW="5915025" imgH="2000250" progId="Word.Document.8">
                  <p:embed/>
                </p:oleObj>
              </mc:Choice>
              <mc:Fallback>
                <p:oleObj name="" r:id="rId1" imgW="5915025" imgH="2000250" progId="Word.Document.8">
                  <p:embed/>
                  <p:pic>
                    <p:nvPicPr>
                      <p:cNvPr id="0" name="图片 3075"/>
                      <p:cNvPicPr/>
                      <p:nvPr/>
                    </p:nvPicPr>
                    <p:blipFill>
                      <a:blip r:embed="rId2"/>
                      <a:stretch>
                        <a:fillRect/>
                      </a:stretch>
                    </p:blipFill>
                    <p:spPr>
                      <a:xfrm>
                        <a:off x="2117725" y="3616325"/>
                        <a:ext cx="8175625" cy="2838450"/>
                      </a:xfrm>
                      <a:prstGeom prst="rect">
                        <a:avLst/>
                      </a:prstGeom>
                      <a:noFill/>
                      <a:ln w="38100">
                        <a:noFill/>
                        <a:miter/>
                      </a:ln>
                    </p:spPr>
                  </p:pic>
                </p:oleObj>
              </mc:Fallback>
            </mc:AlternateContent>
          </a:graphicData>
        </a:graphic>
      </p:graphicFrame>
      <p:sp>
        <p:nvSpPr>
          <p:cNvPr id="5" name="Text Box 23"/>
          <p:cNvSpPr txBox="1"/>
          <p:nvPr/>
        </p:nvSpPr>
        <p:spPr>
          <a:xfrm>
            <a:off x="3195638" y="3214688"/>
            <a:ext cx="1196975" cy="366712"/>
          </a:xfrm>
          <a:prstGeom prst="rect">
            <a:avLst/>
          </a:prstGeom>
          <a:noFill/>
          <a:ln w="9525">
            <a:noFill/>
          </a:ln>
        </p:spPr>
        <p:txBody>
          <a:bodyPr anchor="t">
            <a:spAutoFit/>
          </a:bodyPr>
          <a:p>
            <a:pPr algn="ctr">
              <a:spcBef>
                <a:spcPct val="50000"/>
              </a:spcBef>
            </a:pPr>
            <a:r>
              <a:rPr lang="zh-CN" altLang="zh-CN" sz="1800" dirty="0">
                <a:latin typeface="楷体_GB2312" pitchFamily="49" charset="-122"/>
                <a:ea typeface="楷体_GB2312" pitchFamily="49" charset="-122"/>
              </a:rPr>
              <a:t>分析表</a:t>
            </a:r>
            <a:endParaRPr lang="zh-CN" altLang="en-US" sz="1800" dirty="0">
              <a:latin typeface="楷体_GB2312" pitchFamily="49" charset="-122"/>
              <a:ea typeface="楷体_GB2312" pitchFamily="49" charset="-122"/>
            </a:endParaRPr>
          </a:p>
        </p:txBody>
      </p:sp>
      <p:grpSp>
        <p:nvGrpSpPr>
          <p:cNvPr id="80902" name="Group 27"/>
          <p:cNvGrpSpPr/>
          <p:nvPr/>
        </p:nvGrpSpPr>
        <p:grpSpPr>
          <a:xfrm>
            <a:off x="5451475" y="115888"/>
            <a:ext cx="5133975" cy="3190875"/>
            <a:chOff x="2186" y="210"/>
            <a:chExt cx="3234" cy="2010"/>
          </a:xfrm>
        </p:grpSpPr>
        <p:sp>
          <p:nvSpPr>
            <p:cNvPr id="80903" name="Rectangle 28"/>
            <p:cNvSpPr/>
            <p:nvPr/>
          </p:nvSpPr>
          <p:spPr>
            <a:xfrm>
              <a:off x="2426" y="1616"/>
              <a:ext cx="937" cy="508"/>
            </a:xfrm>
            <a:prstGeom prst="rect">
              <a:avLst/>
            </a:prstGeom>
            <a:noFill/>
            <a:ln w="9525" cap="flat" cmpd="sng">
              <a:solidFill>
                <a:schemeClr val="tx1"/>
              </a:solidFill>
              <a:prstDash val="solid"/>
              <a:miter/>
              <a:headEnd type="none" w="med" len="med"/>
              <a:tailEnd type="none" w="med" len="med"/>
            </a:ln>
          </p:spPr>
          <p:txBody>
            <a:bodyPr wrap="none" anchor="ctr"/>
            <a:p>
              <a:r>
                <a:rPr lang="en-US" altLang="zh-CN" sz="1800" dirty="0">
                  <a:latin typeface="楷体_GB2312" pitchFamily="49" charset="-122"/>
                  <a:ea typeface="楷体_GB2312" pitchFamily="49" charset="-122"/>
                  <a:sym typeface="Symbol" panose="05050102010706020507" pitchFamily="18" charset="2"/>
                </a:rPr>
                <a:t>I</a:t>
              </a:r>
              <a:r>
                <a:rPr lang="en-US" altLang="zh-CN" sz="1800" baseline="-25000" dirty="0">
                  <a:latin typeface="楷体_GB2312" pitchFamily="49" charset="-122"/>
                  <a:ea typeface="楷体_GB2312" pitchFamily="49" charset="-122"/>
                  <a:sym typeface="Symbol" panose="05050102010706020507" pitchFamily="18" charset="2"/>
                </a:rPr>
                <a:t>0</a:t>
              </a:r>
              <a:r>
                <a:rPr lang="en-US" altLang="zh-CN" sz="1800" dirty="0">
                  <a:latin typeface="楷体_GB2312" pitchFamily="49" charset="-122"/>
                  <a:ea typeface="楷体_GB2312" pitchFamily="49" charset="-122"/>
                  <a:sym typeface="Symbol" panose="05050102010706020507" pitchFamily="18" charset="2"/>
                </a:rPr>
                <a:t>:</a:t>
              </a:r>
              <a:br>
                <a:rPr lang="en-US" altLang="zh-CN" sz="1800" dirty="0">
                  <a:latin typeface="楷体_GB2312" pitchFamily="49" charset="-122"/>
                  <a:ea typeface="楷体_GB2312" pitchFamily="49" charset="-122"/>
                  <a:sym typeface="Symbol" panose="05050102010706020507" pitchFamily="18" charset="2"/>
                </a:rPr>
              </a:br>
              <a:r>
                <a:rPr lang="en-US" altLang="zh-CN" sz="1800" dirty="0">
                  <a:latin typeface="楷体_GB2312" pitchFamily="49" charset="-122"/>
                  <a:ea typeface="楷体_GB2312" pitchFamily="49" charset="-122"/>
                  <a:sym typeface="Symbol" panose="05050102010706020507" pitchFamily="18" charset="2"/>
                </a:rPr>
                <a:t>S</a:t>
              </a:r>
              <a:r>
                <a:rPr lang="en-US" altLang="zh-CN" sz="1800" dirty="0">
                  <a:latin typeface="Comic Sans MS" panose="030F0702030302020204" pitchFamily="66" charset="0"/>
                  <a:ea typeface="楷体_GB2312" pitchFamily="49" charset="-122"/>
                  <a:sym typeface="Symbol" panose="05050102010706020507" pitchFamily="18" charset="2"/>
                </a:rPr>
                <a:t>‘</a:t>
              </a:r>
              <a:r>
                <a:rPr lang="en-US" altLang="zh-CN" sz="1800" dirty="0">
                  <a:latin typeface="楷体_GB2312" pitchFamily="49" charset="-122"/>
                  <a:ea typeface="楷体_GB2312" pitchFamily="49" charset="-122"/>
                  <a:sym typeface="Symbol" panose="05050102010706020507" pitchFamily="18" charset="2"/>
                </a:rPr>
                <a:t> </a:t>
              </a:r>
              <a:r>
                <a:rPr lang="en-US" altLang="zh-CN" sz="1800" dirty="0">
                  <a:latin typeface="楷体_GB2312" pitchFamily="49" charset="-122"/>
                  <a:ea typeface="楷体_GB2312" pitchFamily="49" charset="-122"/>
                </a:rPr>
                <a:t>→ </a:t>
              </a:r>
              <a:r>
                <a:rPr lang="en-US" altLang="zh-CN" sz="1800" b="0" dirty="0">
                  <a:latin typeface="Times New Roman" panose="02020603050405020304" charset="0"/>
                  <a:ea typeface="楷体_GB2312" pitchFamily="49" charset="-122"/>
                </a:rPr>
                <a:t>•</a:t>
              </a:r>
              <a:r>
                <a:rPr lang="en-US" altLang="zh-CN" sz="1800" b="0" dirty="0">
                  <a:latin typeface="楷体_GB2312" pitchFamily="49" charset="-122"/>
                  <a:ea typeface="楷体_GB2312" pitchFamily="49" charset="-122"/>
                </a:rPr>
                <a:t> </a:t>
              </a:r>
              <a:r>
                <a:rPr lang="en-US" altLang="zh-CN" sz="1800" dirty="0">
                  <a:latin typeface="楷体_GB2312" pitchFamily="49" charset="-122"/>
                  <a:ea typeface="楷体_GB2312" pitchFamily="49" charset="-122"/>
                  <a:sym typeface="Symbol" panose="05050102010706020507" pitchFamily="18" charset="2"/>
                </a:rPr>
                <a:t>S</a:t>
              </a:r>
              <a:br>
                <a:rPr lang="en-US" altLang="zh-CN" sz="1800" dirty="0">
                  <a:latin typeface="楷体_GB2312" pitchFamily="49" charset="-122"/>
                  <a:ea typeface="楷体_GB2312" pitchFamily="49" charset="-122"/>
                  <a:sym typeface="Symbol" panose="05050102010706020507" pitchFamily="18" charset="2"/>
                </a:rPr>
              </a:br>
              <a:r>
                <a:rPr lang="en-US" altLang="zh-CN" sz="1800" dirty="0">
                  <a:latin typeface="楷体_GB2312" pitchFamily="49" charset="-122"/>
                  <a:ea typeface="楷体_GB2312" pitchFamily="49" charset="-122"/>
                  <a:sym typeface="Symbol" panose="05050102010706020507" pitchFamily="18" charset="2"/>
                </a:rPr>
                <a:t>S </a:t>
              </a:r>
              <a:r>
                <a:rPr lang="en-US" altLang="zh-CN" sz="1800" dirty="0">
                  <a:latin typeface="楷体_GB2312" pitchFamily="49" charset="-122"/>
                  <a:ea typeface="楷体_GB2312" pitchFamily="49" charset="-122"/>
                </a:rPr>
                <a:t>→ </a:t>
              </a:r>
              <a:r>
                <a:rPr lang="en-US" altLang="zh-CN" sz="1800" b="0" dirty="0">
                  <a:latin typeface="Times New Roman" panose="02020603050405020304" charset="0"/>
                  <a:ea typeface="楷体_GB2312" pitchFamily="49" charset="-122"/>
                </a:rPr>
                <a:t>•</a:t>
              </a:r>
              <a:r>
                <a:rPr lang="en-US" altLang="zh-CN" sz="1800" dirty="0">
                  <a:latin typeface="楷体_GB2312" pitchFamily="49" charset="-122"/>
                  <a:ea typeface="楷体_GB2312" pitchFamily="49" charset="-122"/>
                </a:rPr>
                <a:t>rD</a:t>
              </a:r>
              <a:endParaRPr lang="en-US" altLang="zh-CN" sz="1800" b="0" dirty="0">
                <a:latin typeface="楷体_GB2312" pitchFamily="49" charset="-122"/>
                <a:ea typeface="楷体_GB2312" pitchFamily="49" charset="-122"/>
              </a:endParaRPr>
            </a:p>
          </p:txBody>
        </p:sp>
        <p:sp>
          <p:nvSpPr>
            <p:cNvPr id="80904" name="Rectangle 29"/>
            <p:cNvSpPr/>
            <p:nvPr/>
          </p:nvSpPr>
          <p:spPr>
            <a:xfrm>
              <a:off x="3664" y="1480"/>
              <a:ext cx="849" cy="740"/>
            </a:xfrm>
            <a:prstGeom prst="rect">
              <a:avLst/>
            </a:prstGeom>
            <a:noFill/>
            <a:ln w="9525" cap="flat" cmpd="sng">
              <a:solidFill>
                <a:schemeClr val="tx1"/>
              </a:solidFill>
              <a:prstDash val="solid"/>
              <a:miter/>
              <a:headEnd type="none" w="med" len="med"/>
              <a:tailEnd type="none" w="med" len="med"/>
            </a:ln>
          </p:spPr>
          <p:txBody>
            <a:bodyPr wrap="none" anchor="ctr"/>
            <a:p>
              <a:r>
                <a:rPr lang="en-US" altLang="zh-CN" sz="1800" dirty="0">
                  <a:latin typeface="楷体_GB2312" pitchFamily="49" charset="-122"/>
                  <a:ea typeface="楷体_GB2312" pitchFamily="49" charset="-122"/>
                  <a:sym typeface="Symbol" panose="05050102010706020507" pitchFamily="18" charset="2"/>
                </a:rPr>
                <a:t>I</a:t>
              </a:r>
              <a:r>
                <a:rPr lang="en-US" altLang="zh-CN" sz="1800" baseline="-25000" dirty="0">
                  <a:latin typeface="楷体_GB2312" pitchFamily="49" charset="-122"/>
                  <a:ea typeface="楷体_GB2312" pitchFamily="49" charset="-122"/>
                  <a:sym typeface="Symbol" panose="05050102010706020507" pitchFamily="18" charset="2"/>
                </a:rPr>
                <a:t>2</a:t>
              </a:r>
              <a:r>
                <a:rPr lang="en-US" altLang="zh-CN" sz="1800" dirty="0">
                  <a:latin typeface="楷体_GB2312" pitchFamily="49" charset="-122"/>
                  <a:ea typeface="楷体_GB2312" pitchFamily="49" charset="-122"/>
                  <a:sym typeface="Symbol" panose="05050102010706020507" pitchFamily="18" charset="2"/>
                </a:rPr>
                <a:t>: </a:t>
              </a:r>
              <a:br>
                <a:rPr lang="en-US" altLang="zh-CN" sz="1800" dirty="0">
                  <a:latin typeface="楷体_GB2312" pitchFamily="49" charset="-122"/>
                  <a:ea typeface="楷体_GB2312" pitchFamily="49" charset="-122"/>
                  <a:sym typeface="Symbol" panose="05050102010706020507" pitchFamily="18" charset="2"/>
                </a:rPr>
              </a:br>
              <a:r>
                <a:rPr lang="en-US" altLang="zh-CN" sz="1800" dirty="0">
                  <a:latin typeface="楷体_GB2312" pitchFamily="49" charset="-122"/>
                  <a:ea typeface="楷体_GB2312" pitchFamily="49" charset="-122"/>
                  <a:sym typeface="Symbol" panose="05050102010706020507" pitchFamily="18" charset="2"/>
                </a:rPr>
                <a:t>S </a:t>
              </a:r>
              <a:r>
                <a:rPr lang="en-US" altLang="zh-CN" sz="1800" dirty="0">
                  <a:latin typeface="楷体_GB2312" pitchFamily="49" charset="-122"/>
                  <a:ea typeface="楷体_GB2312" pitchFamily="49" charset="-122"/>
                </a:rPr>
                <a:t>→ r</a:t>
              </a:r>
              <a:r>
                <a:rPr lang="en-US" altLang="zh-CN" sz="1800" b="0" dirty="0">
                  <a:latin typeface="Times New Roman" panose="02020603050405020304" charset="0"/>
                  <a:ea typeface="楷体_GB2312" pitchFamily="49" charset="-122"/>
                </a:rPr>
                <a:t>•</a:t>
              </a:r>
              <a:r>
                <a:rPr lang="en-US" altLang="zh-CN" sz="1800" dirty="0">
                  <a:latin typeface="楷体_GB2312" pitchFamily="49" charset="-122"/>
                  <a:ea typeface="楷体_GB2312" pitchFamily="49" charset="-122"/>
                </a:rPr>
                <a:t>D</a:t>
              </a:r>
              <a:br>
                <a:rPr lang="en-US" altLang="zh-CN" sz="1800" dirty="0">
                  <a:latin typeface="楷体_GB2312" pitchFamily="49" charset="-122"/>
                  <a:ea typeface="楷体_GB2312" pitchFamily="49" charset="-122"/>
                </a:rPr>
              </a:br>
              <a:r>
                <a:rPr lang="en-US" altLang="zh-CN" sz="1800" dirty="0">
                  <a:latin typeface="楷体_GB2312" pitchFamily="49" charset="-122"/>
                  <a:ea typeface="楷体_GB2312" pitchFamily="49" charset="-122"/>
                </a:rPr>
                <a:t>D</a:t>
              </a:r>
              <a:r>
                <a:rPr lang="en-US" altLang="zh-CN" sz="1800" dirty="0">
                  <a:latin typeface="楷体_GB2312" pitchFamily="49" charset="-122"/>
                  <a:ea typeface="楷体_GB2312" pitchFamily="49" charset="-122"/>
                  <a:sym typeface="Symbol" panose="05050102010706020507" pitchFamily="18" charset="2"/>
                </a:rPr>
                <a:t> </a:t>
              </a:r>
              <a:r>
                <a:rPr lang="en-US" altLang="zh-CN" sz="1800" dirty="0">
                  <a:latin typeface="楷体_GB2312" pitchFamily="49" charset="-122"/>
                  <a:ea typeface="楷体_GB2312" pitchFamily="49" charset="-122"/>
                </a:rPr>
                <a:t>→ </a:t>
              </a:r>
              <a:r>
                <a:rPr lang="en-US" altLang="zh-CN" sz="1800" b="0" dirty="0">
                  <a:latin typeface="Times New Roman" panose="02020603050405020304" charset="0"/>
                  <a:ea typeface="楷体_GB2312" pitchFamily="49" charset="-122"/>
                </a:rPr>
                <a:t>•</a:t>
              </a:r>
              <a:r>
                <a:rPr lang="en-US" altLang="zh-CN" sz="1800" dirty="0">
                  <a:latin typeface="楷体_GB2312" pitchFamily="49" charset="-122"/>
                  <a:ea typeface="楷体_GB2312" pitchFamily="49" charset="-122"/>
                </a:rPr>
                <a:t>D,i</a:t>
              </a:r>
              <a:br>
                <a:rPr lang="en-US" altLang="zh-CN" sz="1800" b="0" dirty="0">
                  <a:latin typeface="楷体_GB2312" pitchFamily="49" charset="-122"/>
                  <a:ea typeface="楷体_GB2312" pitchFamily="49" charset="-122"/>
                </a:rPr>
              </a:br>
              <a:r>
                <a:rPr lang="en-US" altLang="zh-CN" sz="1800" dirty="0">
                  <a:latin typeface="楷体_GB2312" pitchFamily="49" charset="-122"/>
                  <a:ea typeface="楷体_GB2312" pitchFamily="49" charset="-122"/>
                  <a:sym typeface="Symbol" panose="05050102010706020507" pitchFamily="18" charset="2"/>
                </a:rPr>
                <a:t>D </a:t>
              </a:r>
              <a:r>
                <a:rPr lang="en-US" altLang="zh-CN" sz="1800" dirty="0">
                  <a:latin typeface="楷体_GB2312" pitchFamily="49" charset="-122"/>
                  <a:ea typeface="楷体_GB2312" pitchFamily="49" charset="-122"/>
                </a:rPr>
                <a:t>→ </a:t>
              </a:r>
              <a:r>
                <a:rPr lang="en-US" altLang="zh-CN" sz="1800" b="0" dirty="0">
                  <a:latin typeface="Times New Roman" panose="02020603050405020304" charset="0"/>
                  <a:ea typeface="楷体_GB2312" pitchFamily="49" charset="-122"/>
                </a:rPr>
                <a:t>•</a:t>
              </a:r>
              <a:r>
                <a:rPr lang="en-US" altLang="zh-CN" sz="1800" dirty="0">
                  <a:latin typeface="楷体_GB2312" pitchFamily="49" charset="-122"/>
                  <a:ea typeface="楷体_GB2312" pitchFamily="49" charset="-122"/>
                </a:rPr>
                <a:t> i</a:t>
              </a:r>
              <a:endParaRPr lang="en-US" altLang="zh-CN" sz="1800" dirty="0">
                <a:latin typeface="楷体_GB2312" pitchFamily="49" charset="-122"/>
                <a:ea typeface="楷体_GB2312" pitchFamily="49" charset="-122"/>
              </a:endParaRPr>
            </a:p>
          </p:txBody>
        </p:sp>
        <p:sp>
          <p:nvSpPr>
            <p:cNvPr id="80905" name="Rectangle 30"/>
            <p:cNvSpPr/>
            <p:nvPr/>
          </p:nvSpPr>
          <p:spPr>
            <a:xfrm>
              <a:off x="3470" y="572"/>
              <a:ext cx="894" cy="688"/>
            </a:xfrm>
            <a:prstGeom prst="rect">
              <a:avLst/>
            </a:prstGeom>
            <a:solidFill>
              <a:srgbClr val="FFFF66"/>
            </a:solidFill>
            <a:ln w="9525" cap="flat" cmpd="sng">
              <a:solidFill>
                <a:schemeClr val="tx1"/>
              </a:solidFill>
              <a:prstDash val="solid"/>
              <a:miter/>
              <a:headEnd type="none" w="med" len="med"/>
              <a:tailEnd type="none" w="med" len="med"/>
            </a:ln>
          </p:spPr>
          <p:txBody>
            <a:bodyPr wrap="none" anchor="ctr"/>
            <a:p>
              <a:r>
                <a:rPr lang="en-US" altLang="zh-CN" sz="1800" dirty="0">
                  <a:latin typeface="楷体_GB2312" pitchFamily="49" charset="-122"/>
                  <a:ea typeface="楷体_GB2312" pitchFamily="49" charset="-122"/>
                  <a:sym typeface="Symbol" panose="05050102010706020507" pitchFamily="18" charset="2"/>
                </a:rPr>
                <a:t>I</a:t>
              </a:r>
              <a:r>
                <a:rPr lang="en-US" altLang="zh-CN" sz="1800" baseline="-25000" dirty="0">
                  <a:latin typeface="楷体_GB2312" pitchFamily="49" charset="-122"/>
                  <a:ea typeface="楷体_GB2312" pitchFamily="49" charset="-122"/>
                  <a:sym typeface="Symbol" panose="05050102010706020507" pitchFamily="18" charset="2"/>
                </a:rPr>
                <a:t>3</a:t>
              </a:r>
              <a:r>
                <a:rPr lang="en-US" altLang="zh-CN" sz="1800" dirty="0">
                  <a:latin typeface="楷体_GB2312" pitchFamily="49" charset="-122"/>
                  <a:ea typeface="楷体_GB2312" pitchFamily="49" charset="-122"/>
                  <a:sym typeface="Symbol" panose="05050102010706020507" pitchFamily="18" charset="2"/>
                </a:rPr>
                <a:t>: </a:t>
              </a:r>
              <a:br>
                <a:rPr lang="en-US" altLang="zh-CN" sz="1800" dirty="0">
                  <a:latin typeface="楷体_GB2312" pitchFamily="49" charset="-122"/>
                  <a:ea typeface="楷体_GB2312" pitchFamily="49" charset="-122"/>
                  <a:sym typeface="Symbol" panose="05050102010706020507" pitchFamily="18" charset="2"/>
                </a:rPr>
              </a:br>
              <a:r>
                <a:rPr lang="en-US" altLang="zh-CN" sz="1800" dirty="0">
                  <a:latin typeface="楷体_GB2312" pitchFamily="49" charset="-122"/>
                  <a:ea typeface="楷体_GB2312" pitchFamily="49" charset="-122"/>
                  <a:sym typeface="Symbol" panose="05050102010706020507" pitchFamily="18" charset="2"/>
                </a:rPr>
                <a:t>S </a:t>
              </a:r>
              <a:r>
                <a:rPr lang="en-US" altLang="zh-CN" sz="1800" dirty="0">
                  <a:latin typeface="楷体_GB2312" pitchFamily="49" charset="-122"/>
                  <a:ea typeface="楷体_GB2312" pitchFamily="49" charset="-122"/>
                </a:rPr>
                <a:t>→ rD</a:t>
              </a:r>
              <a:r>
                <a:rPr lang="en-US" altLang="zh-CN" sz="1800" dirty="0">
                  <a:latin typeface="楷体_GB2312" pitchFamily="49" charset="-122"/>
                  <a:ea typeface="楷体_GB2312" pitchFamily="49" charset="-122"/>
                  <a:sym typeface="Symbol" panose="05050102010706020507" pitchFamily="18" charset="2"/>
                </a:rPr>
                <a:t> </a:t>
              </a:r>
              <a:r>
                <a:rPr lang="en-US" altLang="zh-CN" sz="1800" b="0" dirty="0">
                  <a:latin typeface="Times New Roman" panose="02020603050405020304" charset="0"/>
                  <a:ea typeface="楷体_GB2312" pitchFamily="49" charset="-122"/>
                </a:rPr>
                <a:t>•</a:t>
              </a:r>
              <a:r>
                <a:rPr lang="en-US" altLang="zh-CN" sz="1800" b="0" dirty="0">
                  <a:latin typeface="楷体_GB2312" pitchFamily="49" charset="-122"/>
                  <a:ea typeface="楷体_GB2312" pitchFamily="49" charset="-122"/>
                </a:rPr>
                <a:t> </a:t>
              </a:r>
              <a:br>
                <a:rPr lang="en-US" altLang="zh-CN" sz="1800" b="0" dirty="0">
                  <a:latin typeface="楷体_GB2312" pitchFamily="49" charset="-122"/>
                  <a:ea typeface="楷体_GB2312" pitchFamily="49" charset="-122"/>
                </a:rPr>
              </a:br>
              <a:r>
                <a:rPr lang="en-US" altLang="zh-CN" sz="1800" dirty="0">
                  <a:latin typeface="楷体_GB2312" pitchFamily="49" charset="-122"/>
                  <a:ea typeface="楷体_GB2312" pitchFamily="49" charset="-122"/>
                  <a:sym typeface="Symbol" panose="05050102010706020507" pitchFamily="18" charset="2"/>
                </a:rPr>
                <a:t>D </a:t>
              </a:r>
              <a:r>
                <a:rPr lang="en-US" altLang="zh-CN" sz="1800" dirty="0">
                  <a:latin typeface="楷体_GB2312" pitchFamily="49" charset="-122"/>
                  <a:ea typeface="楷体_GB2312" pitchFamily="49" charset="-122"/>
                </a:rPr>
                <a:t>→D </a:t>
              </a:r>
              <a:r>
                <a:rPr lang="en-US" altLang="zh-CN" sz="1800" b="0" dirty="0">
                  <a:latin typeface="Times New Roman" panose="02020603050405020304" charset="0"/>
                  <a:ea typeface="楷体_GB2312" pitchFamily="49" charset="-122"/>
                </a:rPr>
                <a:t>•</a:t>
              </a:r>
              <a:r>
                <a:rPr lang="en-US" altLang="zh-CN" sz="1800" dirty="0">
                  <a:latin typeface="楷体_GB2312" pitchFamily="49" charset="-122"/>
                  <a:ea typeface="楷体_GB2312" pitchFamily="49" charset="-122"/>
                </a:rPr>
                <a:t>,i</a:t>
              </a:r>
              <a:endParaRPr lang="en-US" altLang="zh-CN" sz="1800" dirty="0">
                <a:latin typeface="楷体_GB2312" pitchFamily="49" charset="-122"/>
                <a:ea typeface="楷体_GB2312" pitchFamily="49" charset="-122"/>
              </a:endParaRPr>
            </a:p>
          </p:txBody>
        </p:sp>
        <p:sp>
          <p:nvSpPr>
            <p:cNvPr id="80906" name="Rectangle 31"/>
            <p:cNvSpPr/>
            <p:nvPr/>
          </p:nvSpPr>
          <p:spPr>
            <a:xfrm>
              <a:off x="4740" y="1661"/>
              <a:ext cx="680" cy="415"/>
            </a:xfrm>
            <a:prstGeom prst="rect">
              <a:avLst/>
            </a:prstGeom>
            <a:noFill/>
            <a:ln w="9525" cap="flat" cmpd="sng">
              <a:solidFill>
                <a:schemeClr val="tx1"/>
              </a:solidFill>
              <a:prstDash val="solid"/>
              <a:miter/>
              <a:headEnd type="none" w="med" len="med"/>
              <a:tailEnd type="none" w="med" len="med"/>
            </a:ln>
          </p:spPr>
          <p:txBody>
            <a:bodyPr wrap="none" anchor="ctr"/>
            <a:p>
              <a:r>
                <a:rPr lang="en-US" altLang="zh-CN" sz="1800" dirty="0">
                  <a:latin typeface="楷体_GB2312" pitchFamily="49" charset="-122"/>
                  <a:ea typeface="楷体_GB2312" pitchFamily="49" charset="-122"/>
                  <a:sym typeface="Symbol" panose="05050102010706020507" pitchFamily="18" charset="2"/>
                </a:rPr>
                <a:t>I</a:t>
              </a:r>
              <a:r>
                <a:rPr lang="en-US" altLang="zh-CN" sz="1800" baseline="-25000" dirty="0">
                  <a:latin typeface="楷体_GB2312" pitchFamily="49" charset="-122"/>
                  <a:ea typeface="楷体_GB2312" pitchFamily="49" charset="-122"/>
                  <a:sym typeface="Symbol" panose="05050102010706020507" pitchFamily="18" charset="2"/>
                </a:rPr>
                <a:t>4</a:t>
              </a:r>
              <a:r>
                <a:rPr lang="en-US" altLang="zh-CN" sz="1800" dirty="0">
                  <a:latin typeface="楷体_GB2312" pitchFamily="49" charset="-122"/>
                  <a:ea typeface="楷体_GB2312" pitchFamily="49" charset="-122"/>
                  <a:sym typeface="Symbol" panose="05050102010706020507" pitchFamily="18" charset="2"/>
                </a:rPr>
                <a:t>: </a:t>
              </a:r>
              <a:br>
                <a:rPr lang="en-US" altLang="zh-CN" sz="1800" b="0" dirty="0">
                  <a:latin typeface="楷体_GB2312" pitchFamily="49" charset="-122"/>
                  <a:ea typeface="楷体_GB2312" pitchFamily="49" charset="-122"/>
                </a:rPr>
              </a:br>
              <a:r>
                <a:rPr lang="en-US" altLang="zh-CN" sz="1800" dirty="0">
                  <a:latin typeface="楷体_GB2312" pitchFamily="49" charset="-122"/>
                  <a:ea typeface="楷体_GB2312" pitchFamily="49" charset="-122"/>
                  <a:sym typeface="Symbol" panose="05050102010706020507" pitchFamily="18" charset="2"/>
                </a:rPr>
                <a:t>D </a:t>
              </a:r>
              <a:r>
                <a:rPr lang="en-US" altLang="zh-CN" sz="1800" dirty="0">
                  <a:latin typeface="楷体_GB2312" pitchFamily="49" charset="-122"/>
                  <a:ea typeface="楷体_GB2312" pitchFamily="49" charset="-122"/>
                </a:rPr>
                <a:t>→ i</a:t>
              </a:r>
              <a:r>
                <a:rPr lang="en-US" altLang="zh-CN" sz="1800" dirty="0">
                  <a:latin typeface="楷体_GB2312" pitchFamily="49" charset="-122"/>
                  <a:ea typeface="楷体_GB2312" pitchFamily="49" charset="-122"/>
                  <a:sym typeface="Symbol" panose="05050102010706020507" pitchFamily="18" charset="2"/>
                </a:rPr>
                <a:t> </a:t>
              </a:r>
              <a:r>
                <a:rPr lang="en-US" altLang="zh-CN" sz="1800" b="0" dirty="0">
                  <a:latin typeface="Times New Roman" panose="02020603050405020304" charset="0"/>
                  <a:ea typeface="楷体_GB2312" pitchFamily="49" charset="-122"/>
                </a:rPr>
                <a:t>•</a:t>
              </a:r>
              <a:endParaRPr lang="en-US" altLang="zh-CN" sz="1800" b="0" dirty="0">
                <a:latin typeface="楷体_GB2312" pitchFamily="49" charset="-122"/>
                <a:ea typeface="楷体_GB2312" pitchFamily="49" charset="-122"/>
              </a:endParaRPr>
            </a:p>
          </p:txBody>
        </p:sp>
        <p:sp>
          <p:nvSpPr>
            <p:cNvPr id="80907" name="Rectangle 32"/>
            <p:cNvSpPr/>
            <p:nvPr/>
          </p:nvSpPr>
          <p:spPr>
            <a:xfrm>
              <a:off x="4604" y="845"/>
              <a:ext cx="816" cy="415"/>
            </a:xfrm>
            <a:prstGeom prst="rect">
              <a:avLst/>
            </a:prstGeom>
            <a:noFill/>
            <a:ln w="9525" cap="flat" cmpd="sng">
              <a:solidFill>
                <a:schemeClr val="tx1"/>
              </a:solidFill>
              <a:prstDash val="solid"/>
              <a:miter/>
              <a:headEnd type="none" w="med" len="med"/>
              <a:tailEnd type="none" w="med" len="med"/>
            </a:ln>
          </p:spPr>
          <p:txBody>
            <a:bodyPr wrap="none" anchor="ctr"/>
            <a:p>
              <a:r>
                <a:rPr lang="en-US" altLang="zh-CN" sz="1800" dirty="0">
                  <a:latin typeface="楷体_GB2312" pitchFamily="49" charset="-122"/>
                  <a:ea typeface="楷体_GB2312" pitchFamily="49" charset="-122"/>
                  <a:sym typeface="Symbol" panose="05050102010706020507" pitchFamily="18" charset="2"/>
                </a:rPr>
                <a:t>I</a:t>
              </a:r>
              <a:r>
                <a:rPr lang="en-US" altLang="zh-CN" sz="1800" baseline="-25000" dirty="0">
                  <a:latin typeface="楷体_GB2312" pitchFamily="49" charset="-122"/>
                  <a:ea typeface="楷体_GB2312" pitchFamily="49" charset="-122"/>
                  <a:sym typeface="Symbol" panose="05050102010706020507" pitchFamily="18" charset="2"/>
                </a:rPr>
                <a:t>5</a:t>
              </a:r>
              <a:r>
                <a:rPr lang="en-US" altLang="zh-CN" sz="1800" dirty="0">
                  <a:latin typeface="楷体_GB2312" pitchFamily="49" charset="-122"/>
                  <a:ea typeface="楷体_GB2312" pitchFamily="49" charset="-122"/>
                  <a:sym typeface="Symbol" panose="05050102010706020507" pitchFamily="18" charset="2"/>
                </a:rPr>
                <a:t>: </a:t>
              </a:r>
              <a:br>
                <a:rPr lang="en-US" altLang="zh-CN" sz="1800" dirty="0">
                  <a:latin typeface="楷体_GB2312" pitchFamily="49" charset="-122"/>
                  <a:ea typeface="楷体_GB2312" pitchFamily="49" charset="-122"/>
                  <a:sym typeface="Symbol" panose="05050102010706020507" pitchFamily="18" charset="2"/>
                </a:rPr>
              </a:br>
              <a:r>
                <a:rPr lang="en-US" altLang="zh-CN" sz="1800" dirty="0">
                  <a:latin typeface="楷体_GB2312" pitchFamily="49" charset="-122"/>
                  <a:ea typeface="楷体_GB2312" pitchFamily="49" charset="-122"/>
                  <a:sym typeface="Symbol" panose="05050102010706020507" pitchFamily="18" charset="2"/>
                </a:rPr>
                <a:t>D </a:t>
              </a:r>
              <a:r>
                <a:rPr lang="en-US" altLang="zh-CN" sz="1800" dirty="0">
                  <a:latin typeface="楷体_GB2312" pitchFamily="49" charset="-122"/>
                  <a:ea typeface="楷体_GB2312" pitchFamily="49" charset="-122"/>
                </a:rPr>
                <a:t>→ D,</a:t>
              </a:r>
              <a:r>
                <a:rPr lang="en-US" altLang="zh-CN" sz="1800" b="0" dirty="0">
                  <a:latin typeface="Times New Roman" panose="02020603050405020304" charset="0"/>
                  <a:ea typeface="楷体_GB2312" pitchFamily="49" charset="-122"/>
                </a:rPr>
                <a:t>•</a:t>
              </a:r>
              <a:r>
                <a:rPr lang="en-US" altLang="zh-CN" sz="1800" dirty="0">
                  <a:latin typeface="楷体_GB2312" pitchFamily="49" charset="-122"/>
                  <a:ea typeface="楷体_GB2312" pitchFamily="49" charset="-122"/>
                </a:rPr>
                <a:t>i</a:t>
              </a:r>
              <a:endParaRPr lang="en-US" altLang="zh-CN" sz="1800" dirty="0">
                <a:latin typeface="楷体_GB2312" pitchFamily="49" charset="-122"/>
                <a:ea typeface="楷体_GB2312" pitchFamily="49" charset="-122"/>
              </a:endParaRPr>
            </a:p>
          </p:txBody>
        </p:sp>
        <p:sp>
          <p:nvSpPr>
            <p:cNvPr id="80908" name="Rectangle 33"/>
            <p:cNvSpPr/>
            <p:nvPr/>
          </p:nvSpPr>
          <p:spPr>
            <a:xfrm>
              <a:off x="2517" y="845"/>
              <a:ext cx="804" cy="415"/>
            </a:xfrm>
            <a:prstGeom prst="rect">
              <a:avLst/>
            </a:prstGeom>
            <a:noFill/>
            <a:ln w="9525" cap="flat" cmpd="sng">
              <a:solidFill>
                <a:schemeClr val="tx1"/>
              </a:solidFill>
              <a:prstDash val="solid"/>
              <a:miter/>
              <a:headEnd type="none" w="med" len="med"/>
              <a:tailEnd type="none" w="med" len="med"/>
            </a:ln>
          </p:spPr>
          <p:txBody>
            <a:bodyPr wrap="none" anchor="ctr"/>
            <a:p>
              <a:r>
                <a:rPr lang="en-US" altLang="zh-CN" sz="1800" dirty="0">
                  <a:latin typeface="楷体_GB2312" pitchFamily="49" charset="-122"/>
                  <a:ea typeface="楷体_GB2312" pitchFamily="49" charset="-122"/>
                  <a:sym typeface="Symbol" panose="05050102010706020507" pitchFamily="18" charset="2"/>
                </a:rPr>
                <a:t>I</a:t>
              </a:r>
              <a:r>
                <a:rPr lang="en-US" altLang="zh-CN" sz="1800" baseline="-25000" dirty="0">
                  <a:latin typeface="楷体_GB2312" pitchFamily="49" charset="-122"/>
                  <a:ea typeface="楷体_GB2312" pitchFamily="49" charset="-122"/>
                  <a:sym typeface="Symbol" panose="05050102010706020507" pitchFamily="18" charset="2"/>
                </a:rPr>
                <a:t>1</a:t>
              </a:r>
              <a:r>
                <a:rPr lang="en-US" altLang="zh-CN" sz="1800" dirty="0">
                  <a:latin typeface="楷体_GB2312" pitchFamily="49" charset="-122"/>
                  <a:ea typeface="楷体_GB2312" pitchFamily="49" charset="-122"/>
                  <a:sym typeface="Symbol" panose="05050102010706020507" pitchFamily="18" charset="2"/>
                </a:rPr>
                <a:t>: </a:t>
              </a:r>
              <a:br>
                <a:rPr lang="en-US" altLang="zh-CN" sz="1800" b="0" dirty="0">
                  <a:latin typeface="楷体_GB2312" pitchFamily="49" charset="-122"/>
                  <a:ea typeface="楷体_GB2312" pitchFamily="49" charset="-122"/>
                </a:rPr>
              </a:br>
              <a:r>
                <a:rPr lang="en-US" altLang="zh-CN" sz="1800" dirty="0">
                  <a:latin typeface="楷体_GB2312" pitchFamily="49" charset="-122"/>
                  <a:ea typeface="楷体_GB2312" pitchFamily="49" charset="-122"/>
                  <a:sym typeface="Symbol" panose="05050102010706020507" pitchFamily="18" charset="2"/>
                </a:rPr>
                <a:t>S</a:t>
              </a:r>
              <a:r>
                <a:rPr lang="en-US" altLang="zh-CN" sz="1800" dirty="0">
                  <a:latin typeface="Comic Sans MS" panose="030F0702030302020204" pitchFamily="66" charset="0"/>
                  <a:ea typeface="楷体_GB2312" pitchFamily="49" charset="-122"/>
                  <a:sym typeface="Symbol" panose="05050102010706020507" pitchFamily="18" charset="2"/>
                </a:rPr>
                <a:t>‘</a:t>
              </a:r>
              <a:r>
                <a:rPr lang="en-US" altLang="zh-CN" sz="1800" dirty="0">
                  <a:latin typeface="楷体_GB2312" pitchFamily="49" charset="-122"/>
                  <a:ea typeface="楷体_GB2312" pitchFamily="49" charset="-122"/>
                  <a:sym typeface="Symbol" panose="05050102010706020507" pitchFamily="18" charset="2"/>
                </a:rPr>
                <a:t> </a:t>
              </a:r>
              <a:r>
                <a:rPr lang="en-US" altLang="zh-CN" sz="1800" dirty="0">
                  <a:latin typeface="楷体_GB2312" pitchFamily="49" charset="-122"/>
                  <a:ea typeface="楷体_GB2312" pitchFamily="49" charset="-122"/>
                </a:rPr>
                <a:t>→ </a:t>
              </a:r>
              <a:r>
                <a:rPr lang="en-US" altLang="zh-CN" sz="1800" dirty="0">
                  <a:latin typeface="楷体_GB2312" pitchFamily="49" charset="-122"/>
                  <a:ea typeface="楷体_GB2312" pitchFamily="49" charset="-122"/>
                  <a:sym typeface="Symbol" panose="05050102010706020507" pitchFamily="18" charset="2"/>
                </a:rPr>
                <a:t>S </a:t>
              </a:r>
              <a:r>
                <a:rPr lang="en-US" altLang="zh-CN" sz="1800" b="0" dirty="0">
                  <a:latin typeface="Times New Roman" panose="02020603050405020304" charset="0"/>
                  <a:ea typeface="楷体_GB2312" pitchFamily="49" charset="-122"/>
                </a:rPr>
                <a:t>•</a:t>
              </a:r>
              <a:endParaRPr lang="en-US" altLang="zh-CN" sz="1800" b="0" dirty="0">
                <a:latin typeface="楷体_GB2312" pitchFamily="49" charset="-122"/>
                <a:ea typeface="楷体_GB2312" pitchFamily="49" charset="-122"/>
              </a:endParaRPr>
            </a:p>
          </p:txBody>
        </p:sp>
        <p:sp>
          <p:nvSpPr>
            <p:cNvPr id="80909" name="Rectangle 34"/>
            <p:cNvSpPr/>
            <p:nvPr/>
          </p:nvSpPr>
          <p:spPr>
            <a:xfrm>
              <a:off x="4604" y="210"/>
              <a:ext cx="726" cy="37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r>
                <a:rPr lang="en-US" altLang="zh-CN" sz="1800" dirty="0">
                  <a:latin typeface="楷体_GB2312" pitchFamily="49" charset="-122"/>
                  <a:ea typeface="楷体_GB2312" pitchFamily="49" charset="-122"/>
                  <a:sym typeface="Symbol" panose="05050102010706020507" pitchFamily="18" charset="2"/>
                </a:rPr>
                <a:t>I</a:t>
              </a:r>
              <a:r>
                <a:rPr lang="en-US" altLang="zh-CN" sz="1800" baseline="-25000" dirty="0">
                  <a:latin typeface="楷体_GB2312" pitchFamily="49" charset="-122"/>
                  <a:ea typeface="楷体_GB2312" pitchFamily="49" charset="-122"/>
                  <a:sym typeface="Symbol" panose="05050102010706020507" pitchFamily="18" charset="2"/>
                </a:rPr>
                <a:t>6</a:t>
              </a:r>
              <a:r>
                <a:rPr lang="en-US" altLang="zh-CN" sz="1800" dirty="0">
                  <a:latin typeface="楷体_GB2312" pitchFamily="49" charset="-122"/>
                  <a:ea typeface="楷体_GB2312" pitchFamily="49" charset="-122"/>
                  <a:sym typeface="Symbol" panose="05050102010706020507" pitchFamily="18" charset="2"/>
                </a:rPr>
                <a:t>: </a:t>
              </a:r>
              <a:br>
                <a:rPr lang="en-US" altLang="zh-CN" sz="1800" b="0" dirty="0">
                  <a:latin typeface="楷体_GB2312" pitchFamily="49" charset="-122"/>
                  <a:ea typeface="楷体_GB2312" pitchFamily="49" charset="-122"/>
                </a:rPr>
              </a:br>
              <a:r>
                <a:rPr lang="en-US" altLang="zh-CN" sz="1800" dirty="0">
                  <a:latin typeface="楷体_GB2312" pitchFamily="49" charset="-122"/>
                  <a:ea typeface="楷体_GB2312" pitchFamily="49" charset="-122"/>
                  <a:sym typeface="Symbol" panose="05050102010706020507" pitchFamily="18" charset="2"/>
                </a:rPr>
                <a:t>D </a:t>
              </a:r>
              <a:r>
                <a:rPr lang="en-US" altLang="zh-CN" sz="1800" dirty="0">
                  <a:latin typeface="楷体_GB2312" pitchFamily="49" charset="-122"/>
                  <a:ea typeface="楷体_GB2312" pitchFamily="49" charset="-122"/>
                </a:rPr>
                <a:t>→D,i</a:t>
              </a:r>
              <a:r>
                <a:rPr lang="en-US" altLang="zh-CN" sz="1800" dirty="0">
                  <a:latin typeface="楷体_GB2312" pitchFamily="49" charset="-122"/>
                  <a:ea typeface="楷体_GB2312" pitchFamily="49" charset="-122"/>
                  <a:sym typeface="Symbol" panose="05050102010706020507" pitchFamily="18" charset="2"/>
                </a:rPr>
                <a:t> </a:t>
              </a:r>
              <a:r>
                <a:rPr lang="en-US" altLang="zh-CN" sz="1800" b="0" dirty="0">
                  <a:latin typeface="Times New Roman" panose="02020603050405020304" charset="0"/>
                  <a:ea typeface="楷体_GB2312" pitchFamily="49" charset="-122"/>
                </a:rPr>
                <a:t>•</a:t>
              </a:r>
              <a:endParaRPr lang="en-US" altLang="zh-CN" sz="1800" b="0" dirty="0">
                <a:latin typeface="楷体_GB2312" pitchFamily="49" charset="-122"/>
                <a:ea typeface="楷体_GB2312" pitchFamily="49" charset="-122"/>
              </a:endParaRPr>
            </a:p>
          </p:txBody>
        </p:sp>
        <p:sp>
          <p:nvSpPr>
            <p:cNvPr id="80910" name="Line 35"/>
            <p:cNvSpPr/>
            <p:nvPr/>
          </p:nvSpPr>
          <p:spPr>
            <a:xfrm>
              <a:off x="3411" y="1884"/>
              <a:ext cx="240" cy="0"/>
            </a:xfrm>
            <a:prstGeom prst="line">
              <a:avLst/>
            </a:prstGeom>
            <a:ln w="28575" cap="flat" cmpd="sng">
              <a:solidFill>
                <a:schemeClr val="accent2"/>
              </a:solidFill>
              <a:prstDash val="solid"/>
              <a:round/>
              <a:headEnd type="none" w="med" len="med"/>
              <a:tailEnd type="triangle" w="med" len="med"/>
            </a:ln>
          </p:spPr>
        </p:sp>
        <p:sp>
          <p:nvSpPr>
            <p:cNvPr id="80911" name="Line 36"/>
            <p:cNvSpPr/>
            <p:nvPr/>
          </p:nvSpPr>
          <p:spPr>
            <a:xfrm>
              <a:off x="4513" y="1888"/>
              <a:ext cx="240" cy="0"/>
            </a:xfrm>
            <a:prstGeom prst="line">
              <a:avLst/>
            </a:prstGeom>
            <a:ln w="28575" cap="flat" cmpd="sng">
              <a:solidFill>
                <a:schemeClr val="accent2"/>
              </a:solidFill>
              <a:prstDash val="solid"/>
              <a:round/>
              <a:headEnd type="none" w="med" len="med"/>
              <a:tailEnd type="triangle" w="med" len="med"/>
            </a:ln>
          </p:spPr>
        </p:sp>
        <p:sp>
          <p:nvSpPr>
            <p:cNvPr id="80912" name="Line 37"/>
            <p:cNvSpPr/>
            <p:nvPr/>
          </p:nvSpPr>
          <p:spPr>
            <a:xfrm flipH="1" flipV="1">
              <a:off x="3033" y="1260"/>
              <a:ext cx="28" cy="356"/>
            </a:xfrm>
            <a:prstGeom prst="line">
              <a:avLst/>
            </a:prstGeom>
            <a:ln w="28575" cap="flat" cmpd="sng">
              <a:solidFill>
                <a:schemeClr val="accent2"/>
              </a:solidFill>
              <a:prstDash val="solid"/>
              <a:round/>
              <a:headEnd type="none" w="med" len="med"/>
              <a:tailEnd type="triangle" w="med" len="med"/>
            </a:ln>
          </p:spPr>
        </p:sp>
        <p:sp>
          <p:nvSpPr>
            <p:cNvPr id="80913" name="Line 38"/>
            <p:cNvSpPr/>
            <p:nvPr/>
          </p:nvSpPr>
          <p:spPr>
            <a:xfrm flipV="1">
              <a:off x="3833" y="1260"/>
              <a:ext cx="16" cy="220"/>
            </a:xfrm>
            <a:prstGeom prst="line">
              <a:avLst/>
            </a:prstGeom>
            <a:ln w="28575" cap="flat" cmpd="sng">
              <a:solidFill>
                <a:schemeClr val="accent2"/>
              </a:solidFill>
              <a:prstDash val="solid"/>
              <a:round/>
              <a:headEnd type="none" w="med" len="med"/>
              <a:tailEnd type="triangle" w="med" len="med"/>
            </a:ln>
          </p:spPr>
        </p:sp>
        <p:sp>
          <p:nvSpPr>
            <p:cNvPr id="80914" name="Line 39"/>
            <p:cNvSpPr/>
            <p:nvPr/>
          </p:nvSpPr>
          <p:spPr>
            <a:xfrm>
              <a:off x="4364" y="1116"/>
              <a:ext cx="240" cy="0"/>
            </a:xfrm>
            <a:prstGeom prst="line">
              <a:avLst/>
            </a:prstGeom>
            <a:ln w="28575" cap="flat" cmpd="sng">
              <a:solidFill>
                <a:schemeClr val="accent2"/>
              </a:solidFill>
              <a:prstDash val="solid"/>
              <a:round/>
              <a:headEnd type="none" w="med" len="med"/>
              <a:tailEnd type="triangle" w="med" len="med"/>
            </a:ln>
          </p:spPr>
        </p:sp>
        <p:sp>
          <p:nvSpPr>
            <p:cNvPr id="80915" name="Line 40"/>
            <p:cNvSpPr/>
            <p:nvPr/>
          </p:nvSpPr>
          <p:spPr>
            <a:xfrm flipH="1" flipV="1">
              <a:off x="4983" y="588"/>
              <a:ext cx="29" cy="257"/>
            </a:xfrm>
            <a:prstGeom prst="line">
              <a:avLst/>
            </a:prstGeom>
            <a:ln w="28575" cap="flat" cmpd="sng">
              <a:solidFill>
                <a:schemeClr val="accent2"/>
              </a:solidFill>
              <a:prstDash val="solid"/>
              <a:round/>
              <a:headEnd type="none" w="med" len="med"/>
              <a:tailEnd type="triangle" w="med" len="med"/>
            </a:ln>
          </p:spPr>
        </p:sp>
        <p:sp>
          <p:nvSpPr>
            <p:cNvPr id="80916" name="Rectangle 41"/>
            <p:cNvSpPr/>
            <p:nvPr/>
          </p:nvSpPr>
          <p:spPr>
            <a:xfrm>
              <a:off x="2841" y="1395"/>
              <a:ext cx="172" cy="192"/>
            </a:xfrm>
            <a:prstGeom prst="rect">
              <a:avLst/>
            </a:prstGeom>
            <a:noFill/>
            <a:ln w="9525">
              <a:noFill/>
            </a:ln>
          </p:spPr>
          <p:txBody>
            <a:bodyPr wrap="none" anchor="t">
              <a:spAutoFit/>
            </a:bodyPr>
            <a:p>
              <a:r>
                <a:rPr lang="en-US" altLang="zh-CN" sz="1400" dirty="0">
                  <a:latin typeface="楷体_GB2312" pitchFamily="49" charset="-122"/>
                  <a:ea typeface="楷体_GB2312" pitchFamily="49" charset="-122"/>
                  <a:sym typeface="Symbol" panose="05050102010706020507" pitchFamily="18" charset="2"/>
                </a:rPr>
                <a:t>S</a:t>
              </a:r>
              <a:endParaRPr lang="en-US" altLang="zh-CN" sz="1400" dirty="0">
                <a:latin typeface="楷体_GB2312" pitchFamily="49" charset="-122"/>
                <a:ea typeface="楷体_GB2312" pitchFamily="49" charset="-122"/>
                <a:sym typeface="Symbol" panose="05050102010706020507" pitchFamily="18" charset="2"/>
              </a:endParaRPr>
            </a:p>
          </p:txBody>
        </p:sp>
        <p:sp>
          <p:nvSpPr>
            <p:cNvPr id="80917" name="Rectangle 42"/>
            <p:cNvSpPr/>
            <p:nvPr/>
          </p:nvSpPr>
          <p:spPr>
            <a:xfrm>
              <a:off x="3436" y="1683"/>
              <a:ext cx="172" cy="192"/>
            </a:xfrm>
            <a:prstGeom prst="rect">
              <a:avLst/>
            </a:prstGeom>
            <a:noFill/>
            <a:ln w="9525">
              <a:noFill/>
            </a:ln>
          </p:spPr>
          <p:txBody>
            <a:bodyPr wrap="none" anchor="t">
              <a:spAutoFit/>
            </a:bodyPr>
            <a:p>
              <a:r>
                <a:rPr lang="en-US" altLang="zh-CN" sz="1400" dirty="0">
                  <a:latin typeface="楷体_GB2312" pitchFamily="49" charset="-122"/>
                  <a:ea typeface="楷体_GB2312" pitchFamily="49" charset="-122"/>
                  <a:sym typeface="Symbol" panose="05050102010706020507" pitchFamily="18" charset="2"/>
                </a:rPr>
                <a:t>r</a:t>
              </a:r>
              <a:endParaRPr lang="en-US" altLang="zh-CN" sz="1400" dirty="0">
                <a:latin typeface="楷体_GB2312" pitchFamily="49" charset="-122"/>
                <a:ea typeface="楷体_GB2312" pitchFamily="49" charset="-122"/>
                <a:sym typeface="Symbol" panose="05050102010706020507" pitchFamily="18" charset="2"/>
              </a:endParaRPr>
            </a:p>
          </p:txBody>
        </p:sp>
        <p:sp>
          <p:nvSpPr>
            <p:cNvPr id="80918" name="Rectangle 43"/>
            <p:cNvSpPr/>
            <p:nvPr/>
          </p:nvSpPr>
          <p:spPr>
            <a:xfrm>
              <a:off x="4558" y="1697"/>
              <a:ext cx="172" cy="192"/>
            </a:xfrm>
            <a:prstGeom prst="rect">
              <a:avLst/>
            </a:prstGeom>
            <a:noFill/>
            <a:ln w="9525">
              <a:noFill/>
            </a:ln>
          </p:spPr>
          <p:txBody>
            <a:bodyPr wrap="none" anchor="t">
              <a:spAutoFit/>
            </a:bodyPr>
            <a:p>
              <a:r>
                <a:rPr lang="en-US" altLang="zh-CN" sz="1400" dirty="0">
                  <a:latin typeface="楷体_GB2312" pitchFamily="49" charset="-122"/>
                  <a:ea typeface="楷体_GB2312" pitchFamily="49" charset="-122"/>
                  <a:sym typeface="Symbol" panose="05050102010706020507" pitchFamily="18" charset="2"/>
                </a:rPr>
                <a:t>i</a:t>
              </a:r>
              <a:endParaRPr lang="en-US" altLang="zh-CN" sz="1400" dirty="0">
                <a:latin typeface="楷体_GB2312" pitchFamily="49" charset="-122"/>
                <a:ea typeface="楷体_GB2312" pitchFamily="49" charset="-122"/>
                <a:sym typeface="Symbol" panose="05050102010706020507" pitchFamily="18" charset="2"/>
              </a:endParaRPr>
            </a:p>
          </p:txBody>
        </p:sp>
        <p:sp>
          <p:nvSpPr>
            <p:cNvPr id="80919" name="Rectangle 44"/>
            <p:cNvSpPr/>
            <p:nvPr/>
          </p:nvSpPr>
          <p:spPr>
            <a:xfrm>
              <a:off x="3833" y="1289"/>
              <a:ext cx="172" cy="192"/>
            </a:xfrm>
            <a:prstGeom prst="rect">
              <a:avLst/>
            </a:prstGeom>
            <a:noFill/>
            <a:ln w="9525">
              <a:noFill/>
            </a:ln>
          </p:spPr>
          <p:txBody>
            <a:bodyPr wrap="none" anchor="t">
              <a:spAutoFit/>
            </a:bodyPr>
            <a:p>
              <a:r>
                <a:rPr lang="en-US" altLang="zh-CN" sz="1400" dirty="0">
                  <a:latin typeface="楷体_GB2312" pitchFamily="49" charset="-122"/>
                  <a:ea typeface="楷体_GB2312" pitchFamily="49" charset="-122"/>
                  <a:sym typeface="Symbol" panose="05050102010706020507" pitchFamily="18" charset="2"/>
                </a:rPr>
                <a:t>D</a:t>
              </a:r>
              <a:endParaRPr lang="en-US" altLang="zh-CN" sz="1400" dirty="0">
                <a:latin typeface="楷体_GB2312" pitchFamily="49" charset="-122"/>
                <a:ea typeface="楷体_GB2312" pitchFamily="49" charset="-122"/>
                <a:sym typeface="Symbol" panose="05050102010706020507" pitchFamily="18" charset="2"/>
              </a:endParaRPr>
            </a:p>
          </p:txBody>
        </p:sp>
        <p:sp>
          <p:nvSpPr>
            <p:cNvPr id="80920" name="Rectangle 45"/>
            <p:cNvSpPr/>
            <p:nvPr/>
          </p:nvSpPr>
          <p:spPr>
            <a:xfrm>
              <a:off x="4377" y="831"/>
              <a:ext cx="205" cy="269"/>
            </a:xfrm>
            <a:prstGeom prst="rect">
              <a:avLst/>
            </a:prstGeom>
            <a:noFill/>
            <a:ln w="9525">
              <a:noFill/>
            </a:ln>
          </p:spPr>
          <p:txBody>
            <a:bodyPr wrap="none" anchor="t">
              <a:spAutoFit/>
            </a:bodyPr>
            <a:p>
              <a:r>
                <a:rPr lang="en-US" altLang="zh-CN" sz="2200" dirty="0">
                  <a:latin typeface="楷体_GB2312" pitchFamily="49" charset="-122"/>
                  <a:ea typeface="楷体_GB2312" pitchFamily="49" charset="-122"/>
                  <a:sym typeface="Symbol" panose="05050102010706020507" pitchFamily="18" charset="2"/>
                </a:rPr>
                <a:t>,</a:t>
              </a:r>
              <a:endParaRPr lang="en-US" altLang="zh-CN" sz="2200" dirty="0">
                <a:latin typeface="楷体_GB2312" pitchFamily="49" charset="-122"/>
                <a:ea typeface="楷体_GB2312" pitchFamily="49" charset="-122"/>
                <a:sym typeface="Symbol" panose="05050102010706020507" pitchFamily="18" charset="2"/>
              </a:endParaRPr>
            </a:p>
          </p:txBody>
        </p:sp>
        <p:sp>
          <p:nvSpPr>
            <p:cNvPr id="80921" name="Rectangle 46"/>
            <p:cNvSpPr/>
            <p:nvPr/>
          </p:nvSpPr>
          <p:spPr>
            <a:xfrm>
              <a:off x="4785" y="609"/>
              <a:ext cx="172" cy="192"/>
            </a:xfrm>
            <a:prstGeom prst="rect">
              <a:avLst/>
            </a:prstGeom>
            <a:noFill/>
            <a:ln w="9525">
              <a:noFill/>
            </a:ln>
          </p:spPr>
          <p:txBody>
            <a:bodyPr wrap="none" anchor="t">
              <a:spAutoFit/>
            </a:bodyPr>
            <a:p>
              <a:r>
                <a:rPr lang="en-US" altLang="zh-CN" sz="1400" dirty="0">
                  <a:latin typeface="楷体_GB2312" pitchFamily="49" charset="-122"/>
                  <a:ea typeface="楷体_GB2312" pitchFamily="49" charset="-122"/>
                  <a:sym typeface="Symbol" panose="05050102010706020507" pitchFamily="18" charset="2"/>
                </a:rPr>
                <a:t>i</a:t>
              </a:r>
              <a:endParaRPr lang="en-US" altLang="zh-CN" sz="1400" dirty="0">
                <a:latin typeface="楷体_GB2312" pitchFamily="49" charset="-122"/>
                <a:ea typeface="楷体_GB2312" pitchFamily="49" charset="-122"/>
                <a:sym typeface="Symbol" panose="05050102010706020507" pitchFamily="18" charset="2"/>
              </a:endParaRPr>
            </a:p>
          </p:txBody>
        </p:sp>
        <p:sp>
          <p:nvSpPr>
            <p:cNvPr id="80922" name="Line 47"/>
            <p:cNvSpPr/>
            <p:nvPr/>
          </p:nvSpPr>
          <p:spPr>
            <a:xfrm>
              <a:off x="2186" y="1888"/>
              <a:ext cx="240" cy="0"/>
            </a:xfrm>
            <a:prstGeom prst="line">
              <a:avLst/>
            </a:prstGeom>
            <a:ln w="28575" cap="flat" cmpd="sng">
              <a:solidFill>
                <a:schemeClr val="accent2"/>
              </a:solidFill>
              <a:prstDash val="solid"/>
              <a:round/>
              <a:headEnd type="none" w="med" len="med"/>
              <a:tailEnd type="triangle" w="med" len="med"/>
            </a:ln>
          </p:spPr>
        </p:sp>
      </p:grpSp>
      <p:sp>
        <p:nvSpPr>
          <p:cNvPr id="80923" name="Rectangle 5"/>
          <p:cNvSpPr/>
          <p:nvPr/>
        </p:nvSpPr>
        <p:spPr>
          <a:xfrm>
            <a:off x="7367588" y="4071938"/>
            <a:ext cx="3924300" cy="857250"/>
          </a:xfrm>
          <a:prstGeom prst="rect">
            <a:avLst/>
          </a:prstGeom>
          <a:noFill/>
          <a:ln w="9525">
            <a:noFill/>
          </a:ln>
        </p:spPr>
        <p:txBody>
          <a:bodyPr anchor="t"/>
          <a:p>
            <a:pPr marL="1143000" lvl="2" indent="-228600" algn="l" rtl="0" eaLnBrk="1" fontAlgn="base" hangingPunct="1">
              <a:spcBef>
                <a:spcPct val="20000"/>
              </a:spcBef>
              <a:spcAft>
                <a:spcPct val="0"/>
              </a:spcAft>
              <a:buClr>
                <a:schemeClr val="folHlink"/>
              </a:buClr>
              <a:buSzPct val="50000"/>
              <a:buNone/>
            </a:pPr>
            <a:r>
              <a:rPr lang="en-US" altLang="zh-CN" sz="2000" dirty="0">
                <a:solidFill>
                  <a:schemeClr val="tx1"/>
                </a:solidFill>
                <a:latin typeface="Tahoma" panose="020B0604030504040204" charset="0"/>
              </a:rPr>
              <a:t>Follow</a:t>
            </a:r>
            <a:r>
              <a:rPr lang="zh-CN" altLang="en-US" sz="2000" dirty="0">
                <a:solidFill>
                  <a:schemeClr val="tx1"/>
                </a:solidFill>
                <a:latin typeface="Tahoma" panose="020B0604030504040204" charset="0"/>
              </a:rPr>
              <a:t>（</a:t>
            </a:r>
            <a:r>
              <a:rPr lang="en-US" altLang="zh-CN" sz="2000" dirty="0">
                <a:solidFill>
                  <a:schemeClr val="tx1"/>
                </a:solidFill>
                <a:latin typeface="Tahoma" panose="020B0604030504040204" charset="0"/>
              </a:rPr>
              <a:t>S</a:t>
            </a:r>
            <a:r>
              <a:rPr lang="zh-CN" altLang="en-US" sz="2000" dirty="0">
                <a:solidFill>
                  <a:schemeClr val="tx1"/>
                </a:solidFill>
                <a:latin typeface="Tahoma" panose="020B0604030504040204" charset="0"/>
              </a:rPr>
              <a:t>）</a:t>
            </a:r>
            <a:r>
              <a:rPr lang="en-US" altLang="zh-CN" sz="2000" dirty="0">
                <a:solidFill>
                  <a:schemeClr val="tx1"/>
                </a:solidFill>
                <a:latin typeface="Tahoma" panose="020B0604030504040204" charset="0"/>
              </a:rPr>
              <a:t>= { $ }</a:t>
            </a:r>
            <a:endParaRPr lang="en-US" altLang="zh-CN" sz="2000" dirty="0">
              <a:solidFill>
                <a:schemeClr val="tx1"/>
              </a:solidFill>
              <a:latin typeface="Tahoma" panose="020B0604030504040204" charset="0"/>
            </a:endParaRPr>
          </a:p>
          <a:p>
            <a:pPr marL="1143000" lvl="2" indent="-228600" algn="l" rtl="0" eaLnBrk="1" fontAlgn="base" hangingPunct="1">
              <a:spcBef>
                <a:spcPct val="20000"/>
              </a:spcBef>
              <a:spcAft>
                <a:spcPct val="0"/>
              </a:spcAft>
              <a:buClr>
                <a:schemeClr val="folHlink"/>
              </a:buClr>
              <a:buSzPct val="50000"/>
              <a:buNone/>
            </a:pPr>
            <a:r>
              <a:rPr lang="en-US" altLang="zh-CN" sz="2000" dirty="0">
                <a:solidFill>
                  <a:schemeClr val="tx1"/>
                </a:solidFill>
                <a:latin typeface="Tahoma" panose="020B0604030504040204" charset="0"/>
              </a:rPr>
              <a:t>Follow</a:t>
            </a:r>
            <a:r>
              <a:rPr lang="zh-CN" altLang="en-US" sz="2000" dirty="0">
                <a:solidFill>
                  <a:schemeClr val="tx1"/>
                </a:solidFill>
                <a:latin typeface="Tahoma" panose="020B0604030504040204" charset="0"/>
              </a:rPr>
              <a:t>（</a:t>
            </a:r>
            <a:r>
              <a:rPr lang="en-US" altLang="zh-CN" sz="2000" dirty="0">
                <a:solidFill>
                  <a:schemeClr val="tx1"/>
                </a:solidFill>
                <a:latin typeface="Tahoma" panose="020B0604030504040204" charset="0"/>
              </a:rPr>
              <a:t>D</a:t>
            </a:r>
            <a:r>
              <a:rPr lang="zh-CN" altLang="en-US" sz="2000" dirty="0">
                <a:solidFill>
                  <a:schemeClr val="tx1"/>
                </a:solidFill>
                <a:latin typeface="Tahoma" panose="020B0604030504040204" charset="0"/>
              </a:rPr>
              <a:t>）</a:t>
            </a:r>
            <a:r>
              <a:rPr lang="en-US" altLang="zh-CN" sz="2000" dirty="0">
                <a:solidFill>
                  <a:schemeClr val="tx1"/>
                </a:solidFill>
                <a:latin typeface="Tahoma" panose="020B0604030504040204" charset="0"/>
              </a:rPr>
              <a:t>= { </a:t>
            </a:r>
            <a:r>
              <a:rPr lang="zh-CN" altLang="en-US" sz="2000" dirty="0">
                <a:solidFill>
                  <a:schemeClr val="tx1"/>
                </a:solidFill>
                <a:latin typeface="Tahoma" panose="020B0604030504040204" charset="0"/>
              </a:rPr>
              <a:t>，、</a:t>
            </a:r>
            <a:r>
              <a:rPr lang="en-US" altLang="zh-CN" sz="2000" dirty="0">
                <a:solidFill>
                  <a:schemeClr val="tx1"/>
                </a:solidFill>
                <a:latin typeface="Tahoma" panose="020B0604030504040204" charset="0"/>
              </a:rPr>
              <a:t>$ }</a:t>
            </a:r>
            <a:endParaRPr lang="zh-CN" altLang="en-US" sz="2000" dirty="0">
              <a:solidFill>
                <a:schemeClr val="tx1"/>
              </a:solidFill>
              <a:latin typeface="Tahoma" panose="020B0604030504040204" charset="0"/>
            </a:endParaRPr>
          </a:p>
        </p:txBody>
      </p:sp>
      <p:grpSp>
        <p:nvGrpSpPr>
          <p:cNvPr id="6" name="组合 30"/>
          <p:cNvGrpSpPr/>
          <p:nvPr/>
        </p:nvGrpSpPr>
        <p:grpSpPr>
          <a:xfrm>
            <a:off x="7481888" y="5715000"/>
            <a:ext cx="2671762" cy="461963"/>
            <a:chOff x="6999541" y="5786454"/>
            <a:chExt cx="2143140" cy="461665"/>
          </a:xfrm>
        </p:grpSpPr>
        <p:sp>
          <p:nvSpPr>
            <p:cNvPr id="32" name="右箭头 31"/>
            <p:cNvSpPr/>
            <p:nvPr/>
          </p:nvSpPr>
          <p:spPr>
            <a:xfrm rot="13054745">
              <a:off x="6999541" y="5960966"/>
              <a:ext cx="643069" cy="214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endParaRPr kumimoji="0" lang="zh-CN" altLang="en-US" sz="2400" b="1" i="0" u="none" strike="noStrike" kern="1200" cap="none" spc="0" normalizeH="0" baseline="0" noProof="0">
                <a:ln>
                  <a:noFill/>
                </a:ln>
                <a:solidFill>
                  <a:schemeClr val="lt1"/>
                </a:solidFill>
                <a:effectLst/>
                <a:uLnTx/>
                <a:uFillTx/>
                <a:latin typeface="+mn-lt"/>
                <a:ea typeface="+mn-ea"/>
                <a:cs typeface="+mn-cs"/>
              </a:endParaRPr>
            </a:p>
          </p:txBody>
        </p:sp>
        <p:sp>
          <p:nvSpPr>
            <p:cNvPr id="80926" name="TextBox 32"/>
            <p:cNvSpPr txBox="1"/>
            <p:nvPr/>
          </p:nvSpPr>
          <p:spPr>
            <a:xfrm>
              <a:off x="7856797" y="5786454"/>
              <a:ext cx="1285884" cy="461665"/>
            </a:xfrm>
            <a:prstGeom prst="rect">
              <a:avLst/>
            </a:prstGeom>
            <a:noFill/>
            <a:ln w="9525">
              <a:noFill/>
            </a:ln>
          </p:spPr>
          <p:txBody>
            <a:bodyPr anchor="t">
              <a:spAutoFit/>
            </a:bodyPr>
            <a:p>
              <a:pPr algn="ctr"/>
              <a:r>
                <a:rPr lang="zh-CN" altLang="en-US" b="0" dirty="0">
                  <a:latin typeface="黑体" panose="02010609060101010101" pitchFamily="49" charset="-122"/>
                  <a:ea typeface="黑体" panose="02010609060101010101" pitchFamily="49" charset="-122"/>
                </a:rPr>
                <a:t>无冲突！</a:t>
              </a:r>
              <a:endParaRPr lang="zh-CN" altLang="en-US" b="0" dirty="0">
                <a:latin typeface="黑体" panose="02010609060101010101" pitchFamily="49" charset="-122"/>
                <a:ea typeface="黑体" panose="02010609060101010101" pitchFamily="49" charset="-122"/>
              </a:endParaRPr>
            </a:p>
          </p:txBody>
        </p:sp>
      </p:grpSp>
      <p:sp>
        <p:nvSpPr>
          <p:cNvPr id="2" name="Text Box 8"/>
          <p:cNvSpPr txBox="1">
            <a:spLocks noChangeArrowheads="1"/>
          </p:cNvSpPr>
          <p:nvPr/>
        </p:nvSpPr>
        <p:spPr bwMode="auto">
          <a:xfrm>
            <a:off x="1183005" y="975995"/>
            <a:ext cx="2522220" cy="224536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eaLnBrk="1" hangingPunct="1">
              <a:spcBef>
                <a:spcPct val="50000"/>
              </a:spcBef>
              <a:buFont typeface="Wingdings" panose="05000000000000000000" pitchFamily="2" charset="2"/>
              <a:buNone/>
            </a:pPr>
            <a:r>
              <a:rPr lang="zh-CN" altLang="en-US" sz="2800" dirty="0">
                <a:cs typeface="Times New Roman" panose="02020603050405020304" charset="0"/>
              </a:rPr>
              <a:t>文法</a:t>
            </a:r>
            <a:r>
              <a:rPr lang="en-US" altLang="zh-CN" sz="2800" dirty="0">
                <a:latin typeface="Times New Roman" panose="02020603050405020304" charset="0"/>
                <a:ea typeface="新宋体" panose="02010609030101010101" charset="-122"/>
                <a:cs typeface="Times New Roman" panose="02020603050405020304" charset="0"/>
              </a:rPr>
              <a:t>G</a:t>
            </a:r>
            <a:r>
              <a:rPr lang="en-US" altLang="zh-CN" sz="2800" dirty="0">
                <a:latin typeface="Times New Roman" panose="02020603050405020304" charset="0"/>
                <a:cs typeface="Times New Roman" panose="02020603050405020304" charset="0"/>
              </a:rPr>
              <a:t>′</a:t>
            </a:r>
            <a:r>
              <a:rPr lang="zh-CN" altLang="en-US" sz="2800" dirty="0">
                <a:latin typeface="Times New Roman" panose="02020603050405020304" charset="0"/>
                <a:ea typeface="新宋体" panose="02010609030101010101" charset="-122"/>
              </a:rPr>
              <a:t>：</a:t>
            </a:r>
            <a:br>
              <a:rPr lang="zh-CN" altLang="en-US" sz="2800" dirty="0">
                <a:latin typeface="Times New Roman" panose="02020603050405020304" charset="0"/>
                <a:ea typeface="新宋体" panose="02010609030101010101" charset="-122"/>
              </a:rPr>
            </a:br>
            <a:r>
              <a:rPr lang="en-US" altLang="zh-CN" sz="2800" dirty="0">
                <a:latin typeface="Times New Roman" panose="02020603050405020304" charset="0"/>
                <a:ea typeface="新宋体" panose="02010609030101010101" charset="-122"/>
              </a:rPr>
              <a:t>(0) S</a:t>
            </a:r>
            <a:r>
              <a:rPr lang="en-US" altLang="zh-CN" sz="2800" dirty="0">
                <a:latin typeface="Times New Roman" panose="02020603050405020304" charset="0"/>
                <a:cs typeface="Times New Roman" panose="02020603050405020304" charset="0"/>
              </a:rPr>
              <a:t>′</a:t>
            </a:r>
            <a:r>
              <a:rPr lang="en-US" altLang="zh-CN" sz="2800" dirty="0">
                <a:latin typeface="Times New Roman" panose="02020603050405020304" charset="0"/>
                <a:ea typeface="新宋体" panose="02010609030101010101" charset="-122"/>
                <a:sym typeface="Symbol" panose="05050102010706020507" pitchFamily="18" charset="2"/>
              </a:rPr>
              <a:t></a:t>
            </a:r>
            <a:r>
              <a:rPr lang="en-US" altLang="zh-CN" sz="2800" dirty="0">
                <a:latin typeface="Times New Roman" panose="02020603050405020304" charset="0"/>
                <a:ea typeface="新宋体" panose="02010609030101010101" charset="-122"/>
              </a:rPr>
              <a:t> S</a:t>
            </a:r>
            <a:br>
              <a:rPr lang="en-US" altLang="zh-CN" sz="2800" dirty="0">
                <a:latin typeface="Times New Roman" panose="02020603050405020304" charset="0"/>
                <a:ea typeface="新宋体" panose="02010609030101010101" charset="-122"/>
              </a:rPr>
            </a:br>
            <a:r>
              <a:rPr lang="en-US" altLang="zh-CN" sz="2800" dirty="0">
                <a:latin typeface="Times New Roman" panose="02020603050405020304" charset="0"/>
                <a:ea typeface="新宋体" panose="02010609030101010101" charset="-122"/>
              </a:rPr>
              <a:t>(1) S </a:t>
            </a:r>
            <a:r>
              <a:rPr lang="en-US" altLang="zh-CN" sz="2800" dirty="0">
                <a:latin typeface="Times New Roman" panose="02020603050405020304" charset="0"/>
                <a:ea typeface="新宋体" panose="02010609030101010101" charset="-122"/>
                <a:sym typeface="Symbol" panose="05050102010706020507" pitchFamily="18" charset="2"/>
              </a:rPr>
              <a:t> </a:t>
            </a:r>
            <a:r>
              <a:rPr lang="en-US" altLang="zh-CN" sz="2800" dirty="0" err="1">
                <a:latin typeface="Times New Roman" panose="02020603050405020304" charset="0"/>
                <a:ea typeface="新宋体" panose="02010609030101010101" charset="-122"/>
                <a:sym typeface="Symbol" panose="05050102010706020507" pitchFamily="18" charset="2"/>
              </a:rPr>
              <a:t>rD</a:t>
            </a:r>
            <a:r>
              <a:rPr lang="en-US" altLang="zh-CN" sz="2800" dirty="0">
                <a:latin typeface="Times New Roman" panose="02020603050405020304" charset="0"/>
                <a:ea typeface="新宋体" panose="02010609030101010101" charset="-122"/>
                <a:sym typeface="Symbol" panose="05050102010706020507" pitchFamily="18" charset="2"/>
              </a:rPr>
              <a:t> </a:t>
            </a:r>
            <a:br>
              <a:rPr lang="en-US" altLang="zh-CN" sz="2800" dirty="0">
                <a:latin typeface="Times New Roman" panose="02020603050405020304" charset="0"/>
                <a:ea typeface="新宋体" panose="02010609030101010101" charset="-122"/>
                <a:sym typeface="Symbol" panose="05050102010706020507" pitchFamily="18" charset="2"/>
              </a:rPr>
            </a:br>
            <a:r>
              <a:rPr lang="en-US" altLang="zh-CN" sz="2800" dirty="0">
                <a:latin typeface="Times New Roman" panose="02020603050405020304" charset="0"/>
                <a:ea typeface="新宋体" panose="02010609030101010101" charset="-122"/>
                <a:sym typeface="Symbol" panose="05050102010706020507" pitchFamily="18" charset="2"/>
              </a:rPr>
              <a:t>(2) D </a:t>
            </a:r>
            <a:r>
              <a:rPr lang="en-US" altLang="zh-CN" sz="2800" dirty="0" err="1">
                <a:latin typeface="Times New Roman" panose="02020603050405020304" charset="0"/>
                <a:ea typeface="新宋体" panose="02010609030101010101" charset="-122"/>
                <a:sym typeface="Symbol" panose="05050102010706020507" pitchFamily="18" charset="2"/>
              </a:rPr>
              <a:t>D,i</a:t>
            </a:r>
            <a:br>
              <a:rPr lang="en-US" altLang="zh-CN" sz="2800" dirty="0">
                <a:latin typeface="Times New Roman" panose="02020603050405020304" charset="0"/>
                <a:ea typeface="新宋体" panose="02010609030101010101" charset="-122"/>
                <a:sym typeface="Symbol" panose="05050102010706020507" pitchFamily="18" charset="2"/>
              </a:rPr>
            </a:br>
            <a:r>
              <a:rPr lang="en-US" altLang="zh-CN" sz="2800" dirty="0">
                <a:latin typeface="Times New Roman" panose="02020603050405020304" charset="0"/>
                <a:ea typeface="新宋体" panose="02010609030101010101" charset="-122"/>
                <a:sym typeface="Symbol" panose="05050102010706020507" pitchFamily="18" charset="2"/>
              </a:rPr>
              <a:t>(3) D </a:t>
            </a:r>
            <a:r>
              <a:rPr lang="en-US" altLang="zh-CN" sz="2800" dirty="0" err="1">
                <a:latin typeface="Times New Roman" panose="02020603050405020304" charset="0"/>
                <a:ea typeface="新宋体" panose="02010609030101010101" charset="-122"/>
                <a:sym typeface="Symbol" panose="05050102010706020507" pitchFamily="18" charset="2"/>
              </a:rPr>
              <a:t>i</a:t>
            </a:r>
            <a:endParaRPr lang="en-US" altLang="zh-CN" sz="2800" dirty="0">
              <a:latin typeface="Times New Roman" panose="02020603050405020304" charset="0"/>
              <a:ea typeface="新宋体" panose="02010609030101010101" charset="-122"/>
              <a:sym typeface="Symbol" panose="05050102010706020507" pitchFamily="18" charset="2"/>
            </a:endParaRPr>
          </a:p>
        </p:txBody>
      </p:sp>
      <p:sp>
        <p:nvSpPr>
          <p:cNvPr id="9" name="标题 8"/>
          <p:cNvSpPr>
            <a:spLocks noGrp="1"/>
          </p:cNvSpPr>
          <p:nvPr>
            <p:ph type="title"/>
          </p:nvPr>
        </p:nvSpPr>
        <p:spPr/>
        <p:txBody>
          <a:bodyPr/>
          <a:p>
            <a:r>
              <a:rPr lang="zh-CN" altLang="en-US" dirty="0"/>
              <a:t>自底向上分析方法</a:t>
            </a:r>
            <a:r>
              <a:rPr lang="en-US" altLang="zh-CN" dirty="0"/>
              <a:t>—LR</a:t>
            </a:r>
            <a:r>
              <a:rPr lang="zh-CN" altLang="en-US" dirty="0"/>
              <a:t>分析</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ppt_x"/>
                                          </p:val>
                                        </p:tav>
                                        <p:tav tm="100000">
                                          <p:val>
                                            <p:strVal val="#ppt_x"/>
                                          </p:val>
                                        </p:tav>
                                      </p:tavLst>
                                    </p:anim>
                                    <p:anim calcmode="lin" valueType="num">
                                      <p:cBhvr additive="base">
                                        <p:cTn id="1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81923" name="Rectangle 3"/>
          <p:cNvSpPr/>
          <p:nvPr/>
        </p:nvSpPr>
        <p:spPr>
          <a:xfrm>
            <a:off x="430530" y="1057275"/>
            <a:ext cx="10450830" cy="1898650"/>
          </a:xfrm>
          <a:prstGeom prst="rect">
            <a:avLst/>
          </a:prstGeom>
          <a:noFill/>
          <a:ln w="9525">
            <a:noFill/>
          </a:ln>
        </p:spPr>
        <p:txBody>
          <a:bodyPr anchor="t"/>
          <a:p>
            <a:pPr marL="914400" lvl="1" indent="-457200" algn="l" rtl="0" eaLnBrk="1" fontAlgn="base" hangingPunct="1">
              <a:lnSpc>
                <a:spcPct val="130000"/>
              </a:lnSpc>
              <a:spcBef>
                <a:spcPct val="0"/>
              </a:spcBef>
              <a:spcAft>
                <a:spcPct val="0"/>
              </a:spcAft>
              <a:buClr>
                <a:schemeClr val="hlink"/>
              </a:buClr>
              <a:buSzPct val="55000"/>
              <a:buFont typeface="Wingdings" panose="05000000000000000000" charset="0"/>
              <a:buChar char="l"/>
            </a:pPr>
            <a:r>
              <a:rPr lang="zh-CN" altLang="en-US" sz="32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如果文法 </a:t>
            </a:r>
            <a:r>
              <a:rPr lang="en-US" altLang="zh-CN" sz="32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G </a:t>
            </a:r>
            <a:r>
              <a:rPr lang="zh-CN" altLang="en-US" sz="32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的规范 </a:t>
            </a:r>
            <a:r>
              <a:rPr lang="en-US" altLang="zh-CN" sz="32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LR</a:t>
            </a:r>
            <a:r>
              <a:rPr lang="zh-CN" altLang="en-US" sz="32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32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0</a:t>
            </a:r>
            <a:r>
              <a:rPr lang="zh-CN" altLang="en-US" sz="32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）项目集族中的移进</a:t>
            </a:r>
            <a:r>
              <a:rPr lang="en-US" altLang="zh-CN" sz="32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a:t>
            </a:r>
            <a:r>
              <a:rPr lang="zh-CN" altLang="en-US" sz="32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归约冲突和归约</a:t>
            </a:r>
            <a:r>
              <a:rPr lang="en-US" altLang="zh-CN" sz="32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a:t>
            </a:r>
            <a:r>
              <a:rPr lang="zh-CN" altLang="en-US" sz="32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归约冲突可以用上述方法解决，则称文法 </a:t>
            </a:r>
            <a:r>
              <a:rPr lang="en-US" altLang="zh-CN" sz="32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G </a:t>
            </a:r>
            <a:r>
              <a:rPr lang="zh-CN" altLang="en-US" sz="32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为 </a:t>
            </a:r>
            <a:r>
              <a:rPr lang="en-US" altLang="zh-CN" sz="32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SLR</a:t>
            </a:r>
            <a:r>
              <a:rPr lang="zh-CN" altLang="en-US" sz="32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32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1</a:t>
            </a:r>
            <a:r>
              <a:rPr lang="zh-CN" altLang="en-US" sz="32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rPr>
              <a:t>）文法。</a:t>
            </a:r>
            <a:endParaRPr lang="zh-CN" altLang="en-US" sz="3200" dirty="0">
              <a:solidFill>
                <a:schemeClr val="tx2"/>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5" name="Rectangle 8"/>
          <p:cNvSpPr/>
          <p:nvPr/>
        </p:nvSpPr>
        <p:spPr>
          <a:xfrm>
            <a:off x="285750" y="3336925"/>
            <a:ext cx="10980420" cy="1447800"/>
          </a:xfrm>
          <a:prstGeom prst="rect">
            <a:avLst/>
          </a:prstGeom>
          <a:noFill/>
          <a:ln w="9525">
            <a:noFill/>
          </a:ln>
        </p:spPr>
        <p:txBody>
          <a:bodyPr anchor="t"/>
          <a:p>
            <a:pPr marL="1371600" lvl="2" indent="-457200" algn="l" rtl="0" eaLnBrk="1" fontAlgn="base" hangingPunct="1">
              <a:lnSpc>
                <a:spcPct val="130000"/>
              </a:lnSpc>
              <a:spcBef>
                <a:spcPct val="20000"/>
              </a:spcBef>
              <a:spcAft>
                <a:spcPct val="0"/>
              </a:spcAft>
              <a:buClr>
                <a:schemeClr val="folHlink"/>
              </a:buClr>
              <a:buSzPct val="50000"/>
              <a:buFont typeface="Wingdings" panose="05000000000000000000" charset="0"/>
              <a:buChar char="ü"/>
            </a:pP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构造分析表中的归约项时，考察了产生式左边非终结符号的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Follow </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集，这样形成的分析表称为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SLR</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1</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 </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分析表</a:t>
            </a:r>
            <a:endPar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6" name="Rectangle 9"/>
          <p:cNvSpPr/>
          <p:nvPr/>
        </p:nvSpPr>
        <p:spPr>
          <a:xfrm>
            <a:off x="285750" y="5066030"/>
            <a:ext cx="10318115" cy="1077595"/>
          </a:xfrm>
          <a:prstGeom prst="rect">
            <a:avLst/>
          </a:prstGeom>
          <a:noFill/>
          <a:ln w="9525">
            <a:noFill/>
          </a:ln>
        </p:spPr>
        <p:txBody>
          <a:bodyPr anchor="t"/>
          <a:p>
            <a:pPr marL="1371600" lvl="2" indent="-457200" algn="l" rtl="0" eaLnBrk="1" fontAlgn="base" hangingPunct="1">
              <a:spcBef>
                <a:spcPct val="20000"/>
              </a:spcBef>
              <a:spcAft>
                <a:spcPct val="0"/>
              </a:spcAft>
              <a:buClr>
                <a:schemeClr val="folHlink"/>
              </a:buClr>
              <a:buSzPct val="50000"/>
              <a:buFont typeface="Wingdings" panose="05000000000000000000" charset="0"/>
              <a:buChar char="ü"/>
            </a:pP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基于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SLR</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1</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 </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分析表的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LR </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分析称为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SLR</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1</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 </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分析</a:t>
            </a:r>
            <a:endPar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9" name="标题 8"/>
          <p:cNvSpPr>
            <a:spLocks noGrp="1"/>
          </p:cNvSpPr>
          <p:nvPr>
            <p:ph type="title"/>
          </p:nvPr>
        </p:nvSpPr>
        <p:spPr/>
        <p:txBody>
          <a:bodyPr/>
          <a:p>
            <a:r>
              <a:rPr lang="zh-CN" altLang="en-US" dirty="0"/>
              <a:t>自底向上分析方法</a:t>
            </a:r>
            <a:r>
              <a:rPr lang="en-US" altLang="zh-CN" dirty="0"/>
              <a:t>—LR</a:t>
            </a:r>
            <a:r>
              <a:rPr lang="zh-CN" altLang="en-US" dirty="0"/>
              <a:t>分析</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82947" name="Rectangle 3"/>
          <p:cNvSpPr/>
          <p:nvPr/>
        </p:nvSpPr>
        <p:spPr>
          <a:xfrm>
            <a:off x="511175" y="1196975"/>
            <a:ext cx="9963150" cy="1428750"/>
          </a:xfrm>
          <a:prstGeom prst="rect">
            <a:avLst/>
          </a:prstGeom>
          <a:noFill/>
          <a:ln w="9525">
            <a:noFill/>
          </a:ln>
        </p:spPr>
        <p:txBody>
          <a:bodyPr anchor="t"/>
          <a:p>
            <a:pPr marL="914400" lvl="1" indent="-457200" algn="l" rtl="0" eaLnBrk="1" fontAlgn="base" hangingPunct="1">
              <a:lnSpc>
                <a:spcPct val="140000"/>
              </a:lnSpc>
              <a:spcBef>
                <a:spcPct val="20000"/>
              </a:spcBef>
              <a:spcAft>
                <a:spcPct val="0"/>
              </a:spcAft>
              <a:buClr>
                <a:schemeClr val="hlink"/>
              </a:buClr>
              <a:buSzPct val="55000"/>
              <a:buFont typeface="Wingdings" panose="05000000000000000000" charset="0"/>
              <a:buChar char="l"/>
            </a:pPr>
            <a:r>
              <a:rPr lang="zh-CN" altLang="en-US" sz="3200" dirty="0">
                <a:solidFill>
                  <a:schemeClr val="tx2"/>
                </a:solidFill>
                <a:latin typeface="华文新魏" panose="02010800040101010101" pitchFamily="2" charset="-122"/>
                <a:ea typeface="华文新魏" panose="02010800040101010101" pitchFamily="2" charset="-122"/>
              </a:rPr>
              <a:t>存在冲突的时候，通过向前看一个符号（考察句子中下一个符号）来解决冲突</a:t>
            </a:r>
            <a:endParaRPr lang="zh-CN" altLang="en-US" sz="3200" dirty="0">
              <a:solidFill>
                <a:schemeClr val="tx2"/>
              </a:solidFill>
              <a:latin typeface="华文新魏" panose="02010800040101010101" pitchFamily="2" charset="-122"/>
              <a:ea typeface="华文新魏" panose="02010800040101010101" pitchFamily="2" charset="-122"/>
            </a:endParaRPr>
          </a:p>
        </p:txBody>
      </p:sp>
      <p:sp>
        <p:nvSpPr>
          <p:cNvPr id="5" name="Rectangle 6"/>
          <p:cNvSpPr/>
          <p:nvPr/>
        </p:nvSpPr>
        <p:spPr>
          <a:xfrm>
            <a:off x="795973" y="3347403"/>
            <a:ext cx="8532812" cy="1298575"/>
          </a:xfrm>
          <a:prstGeom prst="rect">
            <a:avLst/>
          </a:prstGeom>
          <a:noFill/>
          <a:ln w="9525">
            <a:noFill/>
          </a:ln>
        </p:spPr>
        <p:txBody>
          <a:bodyPr anchor="t"/>
          <a:p>
            <a:pPr marL="1371600" lvl="2" indent="-457200" algn="l" rtl="0" eaLnBrk="1" fontAlgn="base" hangingPunct="1">
              <a:lnSpc>
                <a:spcPct val="125000"/>
              </a:lnSpc>
              <a:spcBef>
                <a:spcPct val="20000"/>
              </a:spcBef>
              <a:spcAft>
                <a:spcPct val="0"/>
              </a:spcAft>
              <a:buClr>
                <a:schemeClr val="folHlink"/>
              </a:buClr>
              <a:buSzPct val="50000"/>
              <a:buFont typeface="Wingdings" panose="05000000000000000000" charset="0"/>
              <a:buChar char="ü"/>
            </a:pP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是一种简单的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LR</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1</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）分析方法，</a:t>
            </a:r>
            <a:endPar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a:p>
            <a:pPr marL="1371600" lvl="2" indent="-457200" algn="l" rtl="0" eaLnBrk="1" fontAlgn="base" hangingPunct="1">
              <a:lnSpc>
                <a:spcPct val="125000"/>
              </a:lnSpc>
              <a:spcBef>
                <a:spcPct val="20000"/>
              </a:spcBef>
              <a:spcAft>
                <a:spcPct val="0"/>
              </a:spcAft>
              <a:buClr>
                <a:schemeClr val="folHlink"/>
              </a:buClr>
              <a:buSzPct val="50000"/>
              <a:buFont typeface="Wingdings" panose="05000000000000000000" charset="0"/>
              <a:buChar char="ü"/>
            </a:pP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    SLR</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1</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 </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分析，即 </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Simple LR</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1</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 </a:t>
            </a:r>
            <a:r>
              <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分析。</a:t>
            </a:r>
            <a:endParaRPr lang="zh-CN" altLang="en-US" sz="2800"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9" name="标题 8"/>
          <p:cNvSpPr>
            <a:spLocks noGrp="1"/>
          </p:cNvSpPr>
          <p:nvPr>
            <p:ph type="title"/>
          </p:nvPr>
        </p:nvSpPr>
        <p:spPr/>
        <p:txBody>
          <a:bodyPr/>
          <a:p>
            <a:r>
              <a:rPr lang="zh-CN" altLang="en-US" dirty="0"/>
              <a:t>自底向上分析方法</a:t>
            </a:r>
            <a:r>
              <a:rPr lang="en-US" altLang="zh-CN" dirty="0"/>
              <a:t>—LR</a:t>
            </a:r>
            <a:r>
              <a:rPr lang="zh-CN" altLang="en-US" dirty="0"/>
              <a:t>分析</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a:t>SLR(1)</a:t>
            </a:r>
            <a:r>
              <a:rPr lang="zh-CN" altLang="en-US" dirty="0"/>
              <a:t>分析表的构造</a:t>
            </a:r>
            <a:endParaRPr lang="en-US" altLang="zh-CN" dirty="0"/>
          </a:p>
          <a:p>
            <a:pPr lvl="1"/>
            <a:r>
              <a:rPr lang="zh-CN" altLang="en-US" dirty="0">
                <a:latin typeface="Times New Roman" panose="02020603050405020304" charset="0"/>
                <a:cs typeface="Times New Roman" panose="02020603050405020304" charset="0"/>
              </a:rPr>
              <a:t>若项目</a:t>
            </a:r>
            <a:r>
              <a:rPr lang="en-US" altLang="zh-CN" dirty="0">
                <a:latin typeface="Times New Roman" panose="02020603050405020304" charset="0"/>
                <a:cs typeface="Times New Roman" panose="02020603050405020304" charset="0"/>
              </a:rPr>
              <a:t>A</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rPr>
              <a:t>α</a:t>
            </a:r>
            <a:r>
              <a:rPr lang="en-US" altLang="zh-CN" dirty="0">
                <a:latin typeface="Times New Roman" panose="02020603050405020304" charset="0"/>
                <a:ea typeface="新宋体" panose="02010609030101010101" charset="-122"/>
                <a:cs typeface="Times New Roman" panose="02020603050405020304" charset="0"/>
              </a:rPr>
              <a:t>•</a:t>
            </a:r>
            <a:r>
              <a:rPr lang="en-US" altLang="zh-CN" dirty="0">
                <a:latin typeface="Times New Roman" panose="02020603050405020304" charset="0"/>
                <a:cs typeface="Times New Roman" panose="02020603050405020304" charset="0"/>
                <a:sym typeface="Symbol" panose="05050102010706020507" pitchFamily="18" charset="2"/>
              </a:rPr>
              <a:t>Xβ</a:t>
            </a:r>
            <a:r>
              <a:rPr lang="zh-CN" altLang="en-US" dirty="0">
                <a:latin typeface="Times New Roman" panose="02020603050405020304" charset="0"/>
                <a:cs typeface="Times New Roman" panose="02020603050405020304" charset="0"/>
                <a:sym typeface="Symbol" panose="05050102010706020507" pitchFamily="18" charset="2"/>
              </a:rPr>
              <a:t>属于</a:t>
            </a:r>
            <a:r>
              <a:rPr lang="en-US" altLang="zh-CN" dirty="0" err="1">
                <a:latin typeface="Times New Roman" panose="02020603050405020304" charset="0"/>
                <a:cs typeface="Times New Roman" panose="02020603050405020304" charset="0"/>
                <a:sym typeface="Symbol" panose="05050102010706020507" pitchFamily="18" charset="2"/>
              </a:rPr>
              <a:t>I</a:t>
            </a:r>
            <a:r>
              <a:rPr lang="en-US" altLang="zh-CN" baseline="-25000" dirty="0" err="1">
                <a:latin typeface="Times New Roman" panose="02020603050405020304" charset="0"/>
                <a:cs typeface="Times New Roman" panose="02020603050405020304" charset="0"/>
                <a:sym typeface="Symbol" panose="05050102010706020507" pitchFamily="18" charset="2"/>
              </a:rPr>
              <a:t>k</a:t>
            </a:r>
            <a:r>
              <a:rPr lang="zh-CN" altLang="en-US" dirty="0">
                <a:latin typeface="Times New Roman" panose="02020603050405020304" charset="0"/>
                <a:cs typeface="Times New Roman" panose="02020603050405020304" charset="0"/>
                <a:sym typeface="Symbol" panose="05050102010706020507" pitchFamily="18" charset="2"/>
              </a:rPr>
              <a:t>，且</a:t>
            </a:r>
            <a:r>
              <a:rPr lang="en-US" altLang="zh-CN" dirty="0">
                <a:latin typeface="Times New Roman" panose="02020603050405020304" charset="0"/>
                <a:cs typeface="Times New Roman" panose="02020603050405020304" charset="0"/>
                <a:sym typeface="Symbol" panose="05050102010706020507" pitchFamily="18" charset="2"/>
              </a:rPr>
              <a:t>go(</a:t>
            </a:r>
            <a:r>
              <a:rPr lang="en-US" altLang="zh-CN" dirty="0" err="1">
                <a:latin typeface="Times New Roman" panose="02020603050405020304" charset="0"/>
                <a:cs typeface="Times New Roman" panose="02020603050405020304" charset="0"/>
                <a:sym typeface="Symbol" panose="05050102010706020507" pitchFamily="18" charset="2"/>
              </a:rPr>
              <a:t>I</a:t>
            </a:r>
            <a:r>
              <a:rPr lang="en-US" altLang="zh-CN" baseline="-25000" dirty="0" err="1">
                <a:latin typeface="Times New Roman" panose="02020603050405020304" charset="0"/>
                <a:cs typeface="Times New Roman" panose="02020603050405020304" charset="0"/>
                <a:sym typeface="Symbol" panose="05050102010706020507" pitchFamily="18" charset="2"/>
              </a:rPr>
              <a:t>k</a:t>
            </a:r>
            <a:r>
              <a:rPr lang="en-US" altLang="zh-CN" dirty="0">
                <a:latin typeface="Times New Roman" panose="02020603050405020304" charset="0"/>
                <a:cs typeface="Times New Roman" panose="02020603050405020304" charset="0"/>
                <a:sym typeface="Symbol" panose="05050102010706020507" pitchFamily="18" charset="2"/>
              </a:rPr>
              <a:t>, X)=</a:t>
            </a:r>
            <a:r>
              <a:rPr lang="en-US" altLang="zh-CN" dirty="0" err="1">
                <a:latin typeface="Times New Roman" panose="02020603050405020304" charset="0"/>
                <a:cs typeface="Times New Roman" panose="02020603050405020304" charset="0"/>
                <a:sym typeface="Symbol" panose="05050102010706020507" pitchFamily="18" charset="2"/>
              </a:rPr>
              <a:t>I</a:t>
            </a:r>
            <a:r>
              <a:rPr lang="en-US" altLang="zh-CN" baseline="-25000" dirty="0" err="1">
                <a:latin typeface="Times New Roman" panose="02020603050405020304" charset="0"/>
                <a:cs typeface="Times New Roman" panose="02020603050405020304" charset="0"/>
                <a:sym typeface="Symbol" panose="05050102010706020507" pitchFamily="18" charset="2"/>
              </a:rPr>
              <a:t>j</a:t>
            </a:r>
            <a:r>
              <a:rPr lang="zh-CN" altLang="en-US" dirty="0">
                <a:latin typeface="Times New Roman" panose="02020603050405020304" charset="0"/>
                <a:cs typeface="Times New Roman" panose="02020603050405020304" charset="0"/>
                <a:sym typeface="Symbol" panose="05050102010706020507" pitchFamily="18" charset="2"/>
              </a:rPr>
              <a:t>，则</a:t>
            </a:r>
            <a:r>
              <a:rPr lang="en-US" altLang="zh-CN" dirty="0">
                <a:latin typeface="Times New Roman" panose="02020603050405020304" charset="0"/>
                <a:cs typeface="Times New Roman" panose="02020603050405020304" charset="0"/>
                <a:sym typeface="Symbol" panose="05050102010706020507" pitchFamily="18" charset="2"/>
              </a:rPr>
              <a:t>:</a:t>
            </a:r>
            <a:endParaRPr lang="en-US" altLang="zh-CN" dirty="0">
              <a:latin typeface="Times New Roman" panose="02020603050405020304" charset="0"/>
              <a:cs typeface="Times New Roman" panose="02020603050405020304" charset="0"/>
              <a:sym typeface="Symbol" panose="05050102010706020507" pitchFamily="18" charset="2"/>
            </a:endParaRPr>
          </a:p>
          <a:p>
            <a:pPr lvl="2"/>
            <a:r>
              <a:rPr lang="zh-CN" altLang="en-US" dirty="0">
                <a:latin typeface="Times New Roman" panose="02020603050405020304" charset="0"/>
                <a:cs typeface="Times New Roman" panose="02020603050405020304" charset="0"/>
                <a:sym typeface="Symbol" panose="05050102010706020507" pitchFamily="18" charset="2"/>
              </a:rPr>
              <a:t>①若</a:t>
            </a:r>
            <a:r>
              <a:rPr lang="en-US" altLang="zh-CN" dirty="0">
                <a:latin typeface="Times New Roman" panose="02020603050405020304" charset="0"/>
                <a:cs typeface="Times New Roman" panose="02020603050405020304" charset="0"/>
                <a:sym typeface="Symbol" panose="05050102010706020507" pitchFamily="18" charset="2"/>
              </a:rPr>
              <a:t>X=a</a:t>
            </a:r>
            <a:r>
              <a:rPr lang="zh-CN" altLang="en-US" dirty="0">
                <a:latin typeface="Times New Roman" panose="02020603050405020304" charset="0"/>
                <a:cs typeface="Times New Roman" panose="02020603050405020304" charset="0"/>
                <a:sym typeface="Symbol" panose="05050102010706020507" pitchFamily="18" charset="2"/>
              </a:rPr>
              <a:t>为终结符号，则置</a:t>
            </a:r>
            <a:r>
              <a:rPr lang="en-US" altLang="zh-CN" dirty="0">
                <a:latin typeface="Times New Roman" panose="02020603050405020304" charset="0"/>
                <a:cs typeface="Times New Roman" panose="02020603050405020304" charset="0"/>
                <a:sym typeface="Symbol" panose="05050102010706020507" pitchFamily="18" charset="2"/>
              </a:rPr>
              <a:t>action[k, a]= shift j</a:t>
            </a:r>
            <a:r>
              <a:rPr lang="zh-CN" altLang="en-US" dirty="0">
                <a:latin typeface="Times New Roman" panose="02020603050405020304" charset="0"/>
                <a:cs typeface="Times New Roman" panose="02020603050405020304" charset="0"/>
                <a:sym typeface="Symbol" panose="05050102010706020507" pitchFamily="18" charset="2"/>
              </a:rPr>
              <a:t>，简写为</a:t>
            </a:r>
            <a:r>
              <a:rPr lang="en-US" altLang="zh-CN" dirty="0" err="1">
                <a:latin typeface="Times New Roman" panose="02020603050405020304" charset="0"/>
                <a:cs typeface="Times New Roman" panose="02020603050405020304" charset="0"/>
                <a:sym typeface="Symbol" panose="05050102010706020507" pitchFamily="18" charset="2"/>
              </a:rPr>
              <a:t>sj</a:t>
            </a:r>
            <a:r>
              <a:rPr lang="zh-CN" altLang="en-US" dirty="0">
                <a:latin typeface="Times New Roman" panose="02020603050405020304" charset="0"/>
                <a:cs typeface="Times New Roman" panose="02020603050405020304" charset="0"/>
                <a:sym typeface="Symbol" panose="05050102010706020507" pitchFamily="18" charset="2"/>
              </a:rPr>
              <a:t>，表示把</a:t>
            </a:r>
            <a:r>
              <a:rPr lang="en-US" altLang="zh-CN" dirty="0">
                <a:latin typeface="Times New Roman" panose="02020603050405020304" charset="0"/>
                <a:cs typeface="Times New Roman" panose="02020603050405020304" charset="0"/>
                <a:sym typeface="Symbol" panose="05050102010706020507" pitchFamily="18" charset="2"/>
              </a:rPr>
              <a:t>a</a:t>
            </a:r>
            <a:r>
              <a:rPr lang="zh-CN" altLang="en-US" dirty="0">
                <a:latin typeface="Times New Roman" panose="02020603050405020304" charset="0"/>
                <a:cs typeface="Times New Roman" panose="02020603050405020304" charset="0"/>
                <a:sym typeface="Symbol" panose="05050102010706020507" pitchFamily="18" charset="2"/>
              </a:rPr>
              <a:t>和</a:t>
            </a:r>
            <a:r>
              <a:rPr lang="en-US" altLang="zh-CN" dirty="0">
                <a:latin typeface="Times New Roman" panose="02020603050405020304" charset="0"/>
                <a:cs typeface="Times New Roman" panose="02020603050405020304" charset="0"/>
                <a:sym typeface="Symbol" panose="05050102010706020507" pitchFamily="18" charset="2"/>
              </a:rPr>
              <a:t>j</a:t>
            </a:r>
            <a:r>
              <a:rPr lang="zh-CN" altLang="en-US" dirty="0">
                <a:latin typeface="Times New Roman" panose="02020603050405020304" charset="0"/>
                <a:cs typeface="Times New Roman" panose="02020603050405020304" charset="0"/>
                <a:sym typeface="Symbol" panose="05050102010706020507" pitchFamily="18" charset="2"/>
              </a:rPr>
              <a:t>移入栈</a:t>
            </a:r>
            <a:endParaRPr lang="en-US" altLang="zh-CN" dirty="0">
              <a:latin typeface="Times New Roman" panose="02020603050405020304" charset="0"/>
              <a:cs typeface="Times New Roman" panose="02020603050405020304" charset="0"/>
              <a:sym typeface="Symbol" panose="05050102010706020507" pitchFamily="18" charset="2"/>
            </a:endParaRPr>
          </a:p>
          <a:p>
            <a:pPr lvl="2"/>
            <a:r>
              <a:rPr lang="zh-CN" altLang="en-US" dirty="0">
                <a:latin typeface="Times New Roman" panose="02020603050405020304" charset="0"/>
                <a:cs typeface="Times New Roman" panose="02020603050405020304" charset="0"/>
                <a:sym typeface="Symbol" panose="05050102010706020507" pitchFamily="18" charset="2"/>
              </a:rPr>
              <a:t>②若</a:t>
            </a:r>
            <a:r>
              <a:rPr lang="en-US" altLang="zh-CN" dirty="0">
                <a:latin typeface="Times New Roman" panose="02020603050405020304" charset="0"/>
                <a:cs typeface="Times New Roman" panose="02020603050405020304" charset="0"/>
                <a:sym typeface="Symbol" panose="05050102010706020507" pitchFamily="18" charset="2"/>
              </a:rPr>
              <a:t>X</a:t>
            </a:r>
            <a:r>
              <a:rPr lang="zh-CN" altLang="en-US" dirty="0">
                <a:latin typeface="Times New Roman" panose="02020603050405020304" charset="0"/>
                <a:cs typeface="Times New Roman" panose="02020603050405020304" charset="0"/>
                <a:sym typeface="Symbol" panose="05050102010706020507" pitchFamily="18" charset="2"/>
              </a:rPr>
              <a:t>是非终结符号，则置</a:t>
            </a:r>
            <a:r>
              <a:rPr lang="en-US" altLang="zh-CN" dirty="0" err="1">
                <a:latin typeface="Times New Roman" panose="02020603050405020304" charset="0"/>
                <a:cs typeface="Times New Roman" panose="02020603050405020304" charset="0"/>
                <a:sym typeface="Symbol" panose="05050102010706020507" pitchFamily="18" charset="2"/>
              </a:rPr>
              <a:t>goto</a:t>
            </a:r>
            <a:r>
              <a:rPr lang="en-US" altLang="zh-CN" dirty="0">
                <a:latin typeface="Times New Roman" panose="02020603050405020304" charset="0"/>
                <a:cs typeface="Times New Roman" panose="02020603050405020304" charset="0"/>
                <a:sym typeface="Symbol" panose="05050102010706020507" pitchFamily="18" charset="2"/>
              </a:rPr>
              <a:t>[k, X]=j</a:t>
            </a:r>
            <a:endParaRPr lang="en-US" altLang="zh-CN" dirty="0">
              <a:latin typeface="Times New Roman" panose="02020603050405020304" charset="0"/>
              <a:cs typeface="Times New Roman" panose="02020603050405020304" charset="0"/>
              <a:sym typeface="Symbol" panose="05050102010706020507" pitchFamily="18" charset="2"/>
            </a:endParaRPr>
          </a:p>
          <a:p>
            <a:pPr lvl="1"/>
            <a:r>
              <a:rPr lang="zh-CN" altLang="en-US" dirty="0">
                <a:latin typeface="Times New Roman" panose="02020603050405020304" charset="0"/>
                <a:cs typeface="Times New Roman" panose="02020603050405020304" charset="0"/>
              </a:rPr>
              <a:t>若项目</a:t>
            </a:r>
            <a:r>
              <a:rPr lang="en-US" altLang="zh-CN" dirty="0">
                <a:latin typeface="Times New Roman" panose="02020603050405020304" charset="0"/>
                <a:cs typeface="Times New Roman" panose="02020603050405020304" charset="0"/>
              </a:rPr>
              <a:t>A→α</a:t>
            </a:r>
            <a:r>
              <a:rPr lang="en-US" altLang="zh-CN" dirty="0">
                <a:latin typeface="Times New Roman" panose="02020603050405020304" charset="0"/>
                <a:ea typeface="新宋体" panose="02010609030101010101" charset="-122"/>
              </a:rPr>
              <a:t>•</a:t>
            </a:r>
            <a:r>
              <a:rPr lang="zh-CN" altLang="en-US" dirty="0">
                <a:latin typeface="Times New Roman" panose="02020603050405020304" charset="0"/>
                <a:cs typeface="Times New Roman" panose="02020603050405020304" charset="0"/>
              </a:rPr>
              <a:t>属于</a:t>
            </a:r>
            <a:r>
              <a:rPr lang="en-US" altLang="zh-CN" dirty="0" err="1">
                <a:latin typeface="Times New Roman" panose="02020603050405020304" charset="0"/>
                <a:cs typeface="Times New Roman" panose="02020603050405020304" charset="0"/>
                <a:sym typeface="Symbol" panose="05050102010706020507" pitchFamily="18" charset="2"/>
              </a:rPr>
              <a:t>I</a:t>
            </a:r>
            <a:r>
              <a:rPr lang="en-US" altLang="zh-CN" baseline="-25000" dirty="0" err="1">
                <a:latin typeface="Times New Roman" panose="02020603050405020304" charset="0"/>
                <a:cs typeface="Times New Roman" panose="02020603050405020304" charset="0"/>
                <a:sym typeface="Symbol" panose="05050102010706020507" pitchFamily="18" charset="2"/>
              </a:rPr>
              <a:t>k</a:t>
            </a:r>
            <a:r>
              <a:rPr lang="zh-CN" altLang="en-US" dirty="0">
                <a:latin typeface="Times New Roman" panose="02020603050405020304" charset="0"/>
                <a:cs typeface="Times New Roman" panose="02020603050405020304" charset="0"/>
              </a:rPr>
              <a:t>，那么，对任何输入符号</a:t>
            </a:r>
            <a:r>
              <a:rPr lang="en-US" altLang="zh-CN" dirty="0">
                <a:latin typeface="Times New Roman" panose="02020603050405020304" charset="0"/>
                <a:cs typeface="Times New Roman" panose="02020603050405020304" charset="0"/>
              </a:rPr>
              <a:t>a, </a:t>
            </a:r>
            <a:r>
              <a:rPr lang="en-US" altLang="zh-CN" dirty="0" err="1">
                <a:latin typeface="Times New Roman" panose="02020603050405020304" charset="0"/>
                <a:cs typeface="Times New Roman" panose="02020603050405020304" charset="0"/>
              </a:rPr>
              <a:t>a∈FOLLOW</a:t>
            </a:r>
            <a:r>
              <a:rPr lang="en-US" altLang="zh-CN" dirty="0">
                <a:latin typeface="Times New Roman" panose="02020603050405020304" charset="0"/>
                <a:cs typeface="Times New Roman" panose="02020603050405020304" charset="0"/>
              </a:rPr>
              <a:t>(A)</a:t>
            </a:r>
            <a:r>
              <a:rPr lang="zh-CN" altLang="en-US" dirty="0">
                <a:latin typeface="Times New Roman" panose="02020603050405020304" charset="0"/>
                <a:cs typeface="Times New Roman" panose="02020603050405020304" charset="0"/>
              </a:rPr>
              <a:t>，置</a:t>
            </a:r>
            <a:r>
              <a:rPr lang="en-US" altLang="zh-CN" dirty="0">
                <a:latin typeface="Times New Roman" panose="02020603050405020304" charset="0"/>
                <a:cs typeface="Times New Roman" panose="02020603050405020304" charset="0"/>
                <a:sym typeface="Symbol" panose="05050102010706020507" pitchFamily="18" charset="2"/>
              </a:rPr>
              <a:t>action[k, a]= reduce A</a:t>
            </a:r>
            <a:r>
              <a:rPr lang="zh-CN" altLang="en-US" dirty="0">
                <a:latin typeface="Times New Roman" panose="02020603050405020304" charset="0"/>
                <a:cs typeface="Times New Roman" panose="02020603050405020304" charset="0"/>
                <a:sym typeface="Symbol" panose="05050102010706020507" pitchFamily="18" charset="2"/>
              </a:rPr>
              <a:t>→</a:t>
            </a:r>
            <a:r>
              <a:rPr lang="en-US" altLang="zh-CN" dirty="0">
                <a:latin typeface="Times New Roman" panose="02020603050405020304" charset="0"/>
                <a:cs typeface="Times New Roman" panose="02020603050405020304" charset="0"/>
                <a:sym typeface="Symbol" panose="05050102010706020507" pitchFamily="18" charset="2"/>
              </a:rPr>
              <a:t>α</a:t>
            </a:r>
            <a:r>
              <a:rPr lang="zh-CN" altLang="en-US" dirty="0">
                <a:latin typeface="Times New Roman" panose="02020603050405020304" charset="0"/>
                <a:cs typeface="Times New Roman" panose="02020603050405020304" charset="0"/>
                <a:sym typeface="Symbol" panose="05050102010706020507" pitchFamily="18" charset="2"/>
              </a:rPr>
              <a:t>，简写为</a:t>
            </a:r>
            <a:r>
              <a:rPr lang="en-US" altLang="zh-CN" dirty="0" err="1">
                <a:latin typeface="Times New Roman" panose="02020603050405020304" charset="0"/>
                <a:cs typeface="Times New Roman" panose="02020603050405020304" charset="0"/>
                <a:sym typeface="Symbol" panose="05050102010706020507" pitchFamily="18" charset="2"/>
              </a:rPr>
              <a:t>rj</a:t>
            </a:r>
            <a:r>
              <a:rPr lang="zh-CN" altLang="en-US" dirty="0">
                <a:latin typeface="Times New Roman" panose="02020603050405020304" charset="0"/>
                <a:cs typeface="Times New Roman" panose="02020603050405020304" charset="0"/>
                <a:sym typeface="Symbol" panose="05050102010706020507" pitchFamily="18" charset="2"/>
              </a:rPr>
              <a:t>，其中</a:t>
            </a:r>
            <a:r>
              <a:rPr lang="en-US" altLang="zh-CN" dirty="0">
                <a:latin typeface="Times New Roman" panose="02020603050405020304" charset="0"/>
                <a:cs typeface="Times New Roman" panose="02020603050405020304" charset="0"/>
                <a:sym typeface="Symbol" panose="05050102010706020507" pitchFamily="18" charset="2"/>
              </a:rPr>
              <a:t>j</a:t>
            </a:r>
            <a:r>
              <a:rPr lang="zh-CN" altLang="en-US" dirty="0">
                <a:latin typeface="Times New Roman" panose="02020603050405020304" charset="0"/>
                <a:cs typeface="Times New Roman" panose="02020603050405020304" charset="0"/>
                <a:sym typeface="Symbol" panose="05050102010706020507" pitchFamily="18" charset="2"/>
              </a:rPr>
              <a:t>为该产生式的编号，表示用第</a:t>
            </a:r>
            <a:r>
              <a:rPr lang="en-US" altLang="zh-CN" dirty="0">
                <a:latin typeface="Times New Roman" panose="02020603050405020304" charset="0"/>
                <a:cs typeface="Times New Roman" panose="02020603050405020304" charset="0"/>
                <a:sym typeface="Symbol" panose="05050102010706020507" pitchFamily="18" charset="2"/>
              </a:rPr>
              <a:t>j</a:t>
            </a:r>
            <a:r>
              <a:rPr lang="zh-CN" altLang="en-US" dirty="0">
                <a:latin typeface="Times New Roman" panose="02020603050405020304" charset="0"/>
                <a:cs typeface="Times New Roman" panose="02020603050405020304" charset="0"/>
                <a:sym typeface="Symbol" panose="05050102010706020507" pitchFamily="18" charset="2"/>
              </a:rPr>
              <a:t>个产生式归约</a:t>
            </a:r>
            <a:endParaRPr lang="en-US" altLang="zh-CN" dirty="0">
              <a:latin typeface="Times New Roman" panose="02020603050405020304" charset="0"/>
              <a:cs typeface="Times New Roman" panose="02020603050405020304" charset="0"/>
              <a:sym typeface="Symbol" panose="05050102010706020507" pitchFamily="18" charset="2"/>
            </a:endParaRPr>
          </a:p>
          <a:p>
            <a:pPr lvl="1"/>
            <a:r>
              <a:rPr lang="zh-CN" altLang="en-US" dirty="0">
                <a:latin typeface="Times New Roman" panose="02020603050405020304" charset="0"/>
                <a:cs typeface="Times New Roman" panose="02020603050405020304" charset="0"/>
              </a:rPr>
              <a:t>若</a:t>
            </a:r>
            <a:r>
              <a:rPr lang="en-US" altLang="zh-CN" dirty="0">
                <a:latin typeface="Times New Roman" panose="02020603050405020304" charset="0"/>
                <a:cs typeface="Times New Roman" panose="02020603050405020304" charset="0"/>
              </a:rPr>
              <a:t>S′→S</a:t>
            </a:r>
            <a:r>
              <a:rPr lang="en-US" altLang="zh-CN" dirty="0">
                <a:latin typeface="Times New Roman" panose="02020603050405020304" charset="0"/>
                <a:ea typeface="新宋体" panose="02010609030101010101" charset="-122"/>
              </a:rPr>
              <a:t>•</a:t>
            </a:r>
            <a:r>
              <a:rPr lang="zh-CN" altLang="en-US" dirty="0">
                <a:latin typeface="Times New Roman" panose="02020603050405020304" charset="0"/>
                <a:cs typeface="Times New Roman" panose="02020603050405020304" charset="0"/>
                <a:sym typeface="Symbol" panose="05050102010706020507" pitchFamily="18" charset="2"/>
              </a:rPr>
              <a:t>属于</a:t>
            </a:r>
            <a:r>
              <a:rPr lang="en-US" altLang="zh-CN" dirty="0" err="1">
                <a:latin typeface="Times New Roman" panose="02020603050405020304" charset="0"/>
                <a:cs typeface="Times New Roman" panose="02020603050405020304" charset="0"/>
                <a:sym typeface="Symbol" panose="05050102010706020507" pitchFamily="18" charset="2"/>
              </a:rPr>
              <a:t>I</a:t>
            </a:r>
            <a:r>
              <a:rPr lang="en-US" altLang="zh-CN" baseline="-25000" dirty="0" err="1">
                <a:latin typeface="Times New Roman" panose="02020603050405020304" charset="0"/>
                <a:cs typeface="Times New Roman" panose="02020603050405020304" charset="0"/>
                <a:sym typeface="Symbol" panose="05050102010706020507" pitchFamily="18" charset="2"/>
              </a:rPr>
              <a:t>k</a:t>
            </a:r>
            <a:r>
              <a:rPr lang="zh-CN" altLang="en-US" dirty="0">
                <a:latin typeface="Times New Roman" panose="02020603050405020304" charset="0"/>
                <a:cs typeface="Times New Roman" panose="02020603050405020304" charset="0"/>
                <a:sym typeface="Symbol" panose="05050102010706020507" pitchFamily="18" charset="2"/>
              </a:rPr>
              <a:t>，则置</a:t>
            </a:r>
            <a:r>
              <a:rPr lang="en-US" altLang="zh-CN" dirty="0">
                <a:latin typeface="Times New Roman" panose="02020603050405020304" charset="0"/>
                <a:cs typeface="Times New Roman" panose="02020603050405020304" charset="0"/>
                <a:sym typeface="Symbol" panose="05050102010706020507" pitchFamily="18" charset="2"/>
              </a:rPr>
              <a:t>action[k, $]=</a:t>
            </a:r>
            <a:r>
              <a:rPr lang="en-US" altLang="zh-CN" dirty="0" err="1">
                <a:latin typeface="Times New Roman" panose="02020603050405020304" charset="0"/>
                <a:cs typeface="Times New Roman" panose="02020603050405020304" charset="0"/>
                <a:sym typeface="Symbol" panose="05050102010706020507" pitchFamily="18" charset="2"/>
              </a:rPr>
              <a:t>acc</a:t>
            </a:r>
            <a:r>
              <a:rPr lang="zh-CN" altLang="en-US" dirty="0">
                <a:latin typeface="Times New Roman" panose="02020603050405020304" charset="0"/>
                <a:cs typeface="Times New Roman" panose="02020603050405020304" charset="0"/>
                <a:sym typeface="Symbol" panose="05050102010706020507" pitchFamily="18" charset="2"/>
              </a:rPr>
              <a:t>，表示接受</a:t>
            </a:r>
            <a:endParaRPr lang="en-US" altLang="zh-CN" dirty="0">
              <a:latin typeface="Times New Roman" panose="02020603050405020304" charset="0"/>
              <a:cs typeface="Times New Roman" panose="02020603050405020304" charset="0"/>
              <a:sym typeface="Symbol" panose="05050102010706020507" pitchFamily="18" charset="2"/>
            </a:endParaRPr>
          </a:p>
          <a:p>
            <a:pPr lvl="1"/>
            <a:r>
              <a:rPr lang="zh-CN" altLang="en-US" dirty="0">
                <a:latin typeface="Times New Roman" panose="02020603050405020304" charset="0"/>
                <a:cs typeface="Times New Roman" panose="02020603050405020304" charset="0"/>
                <a:sym typeface="Symbol" panose="05050102010706020507" pitchFamily="18" charset="2"/>
              </a:rPr>
              <a:t>凡不能用以上规则填入的空白格表示出错</a:t>
            </a:r>
            <a:endParaRPr lang="zh-CN" altLang="en-US" dirty="0">
              <a:latin typeface="Times New Roman" panose="02020603050405020304" charset="0"/>
              <a:cs typeface="Times New Roman" panose="02020603050405020304" charset="0"/>
              <a:sym typeface="Symbol" panose="05050102010706020507" pitchFamily="18" charset="2"/>
            </a:endParaRPr>
          </a:p>
        </p:txBody>
      </p:sp>
      <p:sp>
        <p:nvSpPr>
          <p:cNvPr id="4" name="灯片编号占位符 3"/>
          <p:cNvSpPr>
            <a:spLocks noGrp="1"/>
          </p:cNvSpPr>
          <p:nvPr>
            <p:ph type="sldNum" sz="quarter" idx="12"/>
          </p:nvPr>
        </p:nvSpPr>
        <p:spPr/>
        <p:txBody>
          <a:bodyPr/>
          <a:lstStyle/>
          <a:p>
            <a:fld id="{91F816EA-24CC-2048-859A-C5EA9F275392}" type="slidenum">
              <a:rPr lang="en-US" smtClean="0"/>
            </a:fld>
            <a:endParaRPr lang="en-US" dirty="0"/>
          </a:p>
        </p:txBody>
      </p:sp>
      <p:sp>
        <p:nvSpPr>
          <p:cNvPr id="2" name="标题 1"/>
          <p:cNvSpPr>
            <a:spLocks noGrp="1"/>
          </p:cNvSpPr>
          <p:nvPr>
            <p:ph type="title"/>
          </p:nvPr>
        </p:nvSpPr>
        <p:spPr/>
        <p:txBody>
          <a:bodyPr/>
          <a:lstStyle/>
          <a:p>
            <a:r>
              <a:rPr lang="en-US" altLang="zh-CN" dirty="0"/>
              <a:t>LR</a:t>
            </a:r>
            <a:r>
              <a:rPr lang="zh-CN" altLang="en-US" dirty="0"/>
              <a:t>分析法</a:t>
            </a:r>
            <a:endParaRPr lang="zh-CN" altLang="en-US" dirty="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UNIT_TABLE_BEAUTIFY" val="smartTable{ee30e19f-aa6f-4d5a-ae9f-bac06bededd3}"/>
</p:tagLst>
</file>

<file path=ppt/tags/tag2.xml><?xml version="1.0" encoding="utf-8"?>
<p:tagLst xmlns:p="http://schemas.openxmlformats.org/presentationml/2006/main">
  <p:tag name="KSO_WM_UNIT_TABLE_BEAUTIFY" val="smartTable{ee30e19f-aa6f-4d5a-ae9f-bac06bededd3}"/>
</p:tagLst>
</file>

<file path=ppt/tags/tag3.xml><?xml version="1.0" encoding="utf-8"?>
<p:tagLst xmlns:p="http://schemas.openxmlformats.org/presentationml/2006/main">
  <p:tag name="REFSHAPE" val="622508068"/>
  <p:tag name="KSO_WM_UNIT_TABLE_BEAUTIFY" val="smartTable{2fcff46c-4555-4114-a3ee-9428acbef784}"/>
</p:tagLst>
</file>

<file path=ppt/tags/tag4.xml><?xml version="1.0" encoding="utf-8"?>
<p:tagLst xmlns:p="http://schemas.openxmlformats.org/presentationml/2006/main">
  <p:tag name="KSO_WM_UNIT_TABLE_BEAUTIFY" val="smartTable{798a9a04-f475-489b-be21-09ba52c97afc}"/>
</p:tagLst>
</file>

<file path=ppt/tags/tag5.xml><?xml version="1.0" encoding="utf-8"?>
<p:tagLst xmlns:p="http://schemas.openxmlformats.org/presentationml/2006/main">
  <p:tag name="KSO_WM_UNIT_TABLE_BEAUTIFY" val="smartTable{8c2929cb-7dec-44c6-92b5-896af137a633}"/>
</p:tagLst>
</file>

<file path=ppt/tags/tag6.xml><?xml version="1.0" encoding="utf-8"?>
<p:tagLst xmlns:p="http://schemas.openxmlformats.org/presentationml/2006/main">
  <p:tag name="KSO_WM_UNIT_TABLE_BEAUTIFY" val="smartTable{1480cef0-d33d-4ed2-86cf-6dd53a7d0a21}"/>
</p:tagLst>
</file>

<file path=ppt/tags/tag7.xml><?xml version="1.0" encoding="utf-8"?>
<p:tagLst xmlns:p="http://schemas.openxmlformats.org/presentationml/2006/main">
  <p:tag name="KSO_WM_UNIT_TABLE_BEAUTIFY" val="smartTable{8c2929cb-7dec-44c6-92b5-896af137a633}"/>
</p:tagLst>
</file>

<file path=ppt/tags/tag8.xml><?xml version="1.0" encoding="utf-8"?>
<p:tagLst xmlns:p="http://schemas.openxmlformats.org/presentationml/2006/main">
  <p:tag name="KSO_WM_UNIT_TABLE_BEAUTIFY" val="smartTable{bd937cb2-1bea-4cf1-8401-a91527beb39f}"/>
</p:tagLst>
</file>

<file path=ppt/theme/theme1.xml><?xml version="1.0" encoding="utf-8"?>
<a:theme xmlns:a="http://schemas.openxmlformats.org/drawingml/2006/main" name="主题nlp">
  <a:themeElements>
    <a:clrScheme name="NLP Class">
      <a:dk1>
        <a:sysClr val="windowText" lastClr="000000"/>
      </a:dk1>
      <a:lt1>
        <a:sysClr val="window" lastClr="FFFFFF"/>
      </a:lt1>
      <a:dk2>
        <a:srgbClr val="605435"/>
      </a:dk2>
      <a:lt2>
        <a:srgbClr val="E7D19A"/>
      </a:lt2>
      <a:accent1>
        <a:srgbClr val="A4001D"/>
      </a:accent1>
      <a:accent2>
        <a:srgbClr val="2584BB"/>
      </a:accent2>
      <a:accent3>
        <a:srgbClr val="BB57BE"/>
      </a:accent3>
      <a:accent4>
        <a:srgbClr val="177245"/>
      </a:accent4>
      <a:accent5>
        <a:srgbClr val="35ACA2"/>
      </a:accent5>
      <a:accent6>
        <a:srgbClr val="FF8700"/>
      </a:accent6>
      <a:hlink>
        <a:srgbClr val="EF8E1C"/>
      </a:hlink>
      <a:folHlink>
        <a:srgbClr val="FEC60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40000"/>
            <a:lumOff val="60000"/>
          </a:schemeClr>
        </a:solidFill>
        <a:ln w="9525" cap="flat" cmpd="sng" algn="ctr">
          <a:noFill/>
          <a:prstDash val="solid"/>
          <a:miter lim="800000"/>
          <a:headEnd type="none" w="med" len="med"/>
          <a:tailEnd type="none" w="med" len="med"/>
        </a:ln>
      </a:spPr>
      <a:bodyPr vert="horz" wrap="none" lIns="91440" tIns="45720" rIns="91440" bIns="45720" numCol="1" rtlCol="0"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sz="2400" b="0" i="0" u="none" strike="noStrike" cap="none" normalizeH="0" baseline="0">
            <a:ln>
              <a:noFill/>
            </a:ln>
            <a:solidFill>
              <a:schemeClr val="tx1"/>
            </a:solidFill>
            <a:effectLst/>
            <a:latin typeface="Lucida Sans" panose="020B0602030504020204" pitchFamily="-65" charset="0"/>
          </a:defRPr>
        </a:defPPr>
      </a:lstStyle>
    </a:spDef>
    <a:lnDef>
      <a:spPr bwMode="auto">
        <a:xfrm>
          <a:off x="0" y="0"/>
          <a:ext cx="1" cy="1"/>
        </a:xfrm>
        <a:custGeom>
          <a:avLst/>
          <a:gdLst/>
          <a:ahLst/>
          <a:cxnLst/>
          <a:rect l="0" t="0" r="0" b="0"/>
          <a:pathLst/>
        </a:cu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a:ln>
              <a:noFill/>
            </a:ln>
            <a:solidFill>
              <a:schemeClr val="tx1"/>
            </a:solidFill>
            <a:effectLst/>
            <a:latin typeface="Lucida Sans" panose="020B0602030504020204" pitchFamily="-65" charset="0"/>
          </a:defRPr>
        </a:defPPr>
      </a:lstStyle>
    </a:lnDef>
    <a:txDef>
      <a:spPr>
        <a:noFill/>
      </a:spPr>
      <a:bodyPr wrap="square" rtlCol="0">
        <a:spAutoFit/>
      </a:bodyPr>
      <a:lstStyle>
        <a:defPPr>
          <a:defRPr sz="1800" dirty="0">
            <a:latin typeface="+mn-lt"/>
          </a:defRPr>
        </a:defPPr>
      </a:lstStyle>
    </a:txDef>
  </a:objectDefaults>
  <a:extraClrSchemeLst>
    <a:extraClrScheme>
      <a:clrScheme name="nlp-lucida-sc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nlp-lucida-sc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nlp-lucida-sc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nlp-lucida-schem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nlp-lucida-sc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nlp-lucida-sc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nlp-lucida-sc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hducompiler</Template>
  <TotalTime>0</TotalTime>
  <Words>26588</Words>
  <Application>WPS 演示</Application>
  <PresentationFormat>宽屏</PresentationFormat>
  <Paragraphs>4624</Paragraphs>
  <Slides>119</Slides>
  <Notes>3</Notes>
  <HiddenSlides>0</HiddenSlides>
  <MMClips>0</MMClips>
  <ScaleCrop>false</ScaleCrop>
  <HeadingPairs>
    <vt:vector size="8" baseType="variant">
      <vt:variant>
        <vt:lpstr>已用的字体</vt:lpstr>
      </vt:variant>
      <vt:variant>
        <vt:i4>27</vt:i4>
      </vt:variant>
      <vt:variant>
        <vt:lpstr>主题</vt:lpstr>
      </vt:variant>
      <vt:variant>
        <vt:i4>1</vt:i4>
      </vt:variant>
      <vt:variant>
        <vt:lpstr>嵌入 OLE 服务器</vt:lpstr>
      </vt:variant>
      <vt:variant>
        <vt:i4>2</vt:i4>
      </vt:variant>
      <vt:variant>
        <vt:lpstr>幻灯片标题</vt:lpstr>
      </vt:variant>
      <vt:variant>
        <vt:i4>119</vt:i4>
      </vt:variant>
    </vt:vector>
  </HeadingPairs>
  <TitlesOfParts>
    <vt:vector size="149" baseType="lpstr">
      <vt:lpstr>Arial</vt:lpstr>
      <vt:lpstr>宋体</vt:lpstr>
      <vt:lpstr>Wingdings</vt:lpstr>
      <vt:lpstr>Lucida Sans</vt:lpstr>
      <vt:lpstr>Times New Roman</vt:lpstr>
      <vt:lpstr>华文新魏</vt:lpstr>
      <vt:lpstr>MS PGothic</vt:lpstr>
      <vt:lpstr>Times</vt:lpstr>
      <vt:lpstr>Tahoma</vt:lpstr>
      <vt:lpstr>Consolas</vt:lpstr>
      <vt:lpstr>Comic Sans MS</vt:lpstr>
      <vt:lpstr>Wingdings</vt:lpstr>
      <vt:lpstr>Symbol</vt:lpstr>
      <vt:lpstr>Century Gothic</vt:lpstr>
      <vt:lpstr>Math A</vt:lpstr>
      <vt:lpstr>Segoe Print</vt:lpstr>
      <vt:lpstr>微软雅黑</vt:lpstr>
      <vt:lpstr>Arial Unicode MS</vt:lpstr>
      <vt:lpstr>隶书</vt:lpstr>
      <vt:lpstr>方正姚体</vt:lpstr>
      <vt:lpstr>楷体_GB2312</vt:lpstr>
      <vt:lpstr>新宋体</vt:lpstr>
      <vt:lpstr>Euclid Symbol</vt:lpstr>
      <vt:lpstr>Symbol</vt:lpstr>
      <vt:lpstr>华文楷体</vt:lpstr>
      <vt:lpstr>黑体</vt:lpstr>
      <vt:lpstr>Calibri</vt:lpstr>
      <vt:lpstr>主题nlp</vt:lpstr>
      <vt:lpstr>Word.Document.8</vt:lpstr>
      <vt:lpstr>Word.Document.8</vt:lpstr>
      <vt:lpstr>编译原理 Principle of Compiler 2019-2020第2学期</vt:lpstr>
      <vt:lpstr>提纲</vt:lpstr>
      <vt:lpstr>自底向上分析方法概述</vt:lpstr>
      <vt:lpstr>自底向上分析方法概述</vt:lpstr>
      <vt:lpstr>自底向上分析方法概述</vt:lpstr>
      <vt:lpstr>自底向上分析方法概述</vt:lpstr>
      <vt:lpstr>自底向上分析方法概述</vt:lpstr>
      <vt:lpstr>自底向上分析方法概述</vt:lpstr>
      <vt:lpstr>自底向上分析方法概述</vt:lpstr>
      <vt:lpstr>自底向上分析方法概述</vt:lpstr>
      <vt:lpstr>自底向上分析方法概述</vt:lpstr>
      <vt:lpstr>自底向上分析方法概述</vt:lpstr>
      <vt:lpstr>自底向上分析方法概述</vt:lpstr>
      <vt:lpstr>自底向上分析方法概述</vt:lpstr>
      <vt:lpstr>自底向上分析方法概述</vt:lpstr>
      <vt:lpstr>自底向上分析方法概述</vt:lpstr>
      <vt:lpstr>自底向上分析方法实现思想</vt:lpstr>
      <vt:lpstr>PowerPoint 演示文稿</vt:lpstr>
      <vt:lpstr>自底向上分析要解决的关键问题</vt:lpstr>
      <vt:lpstr>自底向上分析方法（LR分析）</vt:lpstr>
      <vt:lpstr>自底向上分析方法（LR分析）</vt:lpstr>
      <vt:lpstr>自底向上分析方法（LR分析）</vt:lpstr>
      <vt:lpstr>自底向上分析方法（LR分析）</vt:lpstr>
      <vt:lpstr>自底向上分析方法（LR分析）</vt:lpstr>
      <vt:lpstr>自底向上分析方法（LR分析）</vt:lpstr>
      <vt:lpstr>自底向上分析方法（LR分析）</vt:lpstr>
      <vt:lpstr>自底向上分析方法（LR分析）</vt:lpstr>
      <vt:lpstr>自底向上分析方法（LR分析）</vt:lpstr>
      <vt:lpstr>自底向上分析方法（LR分析）</vt:lpstr>
      <vt:lpstr>PowerPoint 演示文稿</vt:lpstr>
      <vt:lpstr>自底向上分析方法（LR分析）</vt:lpstr>
      <vt:lpstr>LR分析（活前缀）</vt:lpstr>
      <vt:lpstr>LR分析（活前缀）</vt:lpstr>
      <vt:lpstr>LR分析（活前缀）</vt:lpstr>
      <vt:lpstr>LR分析（活前缀）</vt:lpstr>
      <vt:lpstr>LR分析（拓广文法）</vt:lpstr>
      <vt:lpstr>LR分析—LR(0)项目</vt:lpstr>
      <vt:lpstr>LR分析—LR(0)项目</vt:lpstr>
      <vt:lpstr>LR分析—LR(0)项目</vt:lpstr>
      <vt:lpstr>LR分析—LR(0)项目</vt:lpstr>
      <vt:lpstr>项目集的闭包(closure)</vt:lpstr>
      <vt:lpstr>项目集的闭包(closure)</vt:lpstr>
      <vt:lpstr>项目集的闭包(closure)</vt:lpstr>
      <vt:lpstr>项目集的闭包(closure)</vt:lpstr>
      <vt:lpstr>LR分析法—转移函数</vt:lpstr>
      <vt:lpstr>转移函数go(I, X)</vt:lpstr>
      <vt:lpstr>转移函数go(I, X)</vt:lpstr>
      <vt:lpstr>LR分析法</vt:lpstr>
      <vt:lpstr>LR分析法</vt:lpstr>
      <vt:lpstr>LR分析法</vt:lpstr>
      <vt:lpstr>LR分析法—规范的LR(0)项目集族</vt:lpstr>
      <vt:lpstr>LR分析法—规范的LR(0)项目集族</vt:lpstr>
      <vt:lpstr>例子:求规范的LR(0)项目集族</vt:lpstr>
      <vt:lpstr>例子:求规范的LR(0)项目集族</vt:lpstr>
      <vt:lpstr>例子:求规范的LR(0)项目集族</vt:lpstr>
      <vt:lpstr>例子:求规范的LR(0)项目集族</vt:lpstr>
      <vt:lpstr>例子:求规范的LR(0)项目集族</vt:lpstr>
      <vt:lpstr>例子:求规范的LR(0)项目集族</vt:lpstr>
      <vt:lpstr>例子:求规范的LR(0)项目集族</vt:lpstr>
      <vt:lpstr>例子:求规范的LR(0)项目集族</vt:lpstr>
      <vt:lpstr>求解规范的LR(0)项目集族</vt:lpstr>
      <vt:lpstr>求解规范的LR(0)项目集族</vt:lpstr>
      <vt:lpstr>求解规范的LR(0)项目集族</vt:lpstr>
      <vt:lpstr>求解规范的LR(0)项目集族</vt:lpstr>
      <vt:lpstr>PowerPoint 演示文稿</vt:lpstr>
      <vt:lpstr>LR分析法—识别所有活前缀的DFA</vt:lpstr>
      <vt:lpstr>PowerPoint 演示文稿</vt:lpstr>
      <vt:lpstr>PowerPoint 演示文稿</vt:lpstr>
      <vt:lpstr>PowerPoint 演示文稿</vt:lpstr>
      <vt:lpstr>PowerPoint 演示文稿</vt:lpstr>
      <vt:lpstr>PowerPoint 演示文稿</vt:lpstr>
      <vt:lpstr>PowerPoint 演示文稿</vt:lpstr>
      <vt:lpstr>LR分析法—识别所有活前缀的DFA</vt:lpstr>
      <vt:lpstr>PowerPoint 演示文稿</vt:lpstr>
      <vt:lpstr>LR分析法—识别所有活前缀的DFA</vt:lpstr>
      <vt:lpstr>PowerPoint 演示文稿</vt:lpstr>
      <vt:lpstr>自底向上分析方法—LR分析</vt:lpstr>
      <vt:lpstr>PowerPoint 演示文稿</vt:lpstr>
      <vt:lpstr>PowerPoint 演示文稿</vt:lpstr>
      <vt:lpstr>PowerPoint 演示文稿</vt:lpstr>
      <vt:lpstr>自底向上分析方法—LR分析</vt:lpstr>
      <vt:lpstr>自底向上分析方法—LR分析</vt:lpstr>
      <vt:lpstr>自底向上分析方法—LR分析</vt:lpstr>
      <vt:lpstr>LR分析法—LR(0)分析表</vt:lpstr>
      <vt:lpstr>PowerPoint 演示文稿</vt:lpstr>
      <vt:lpstr>PowerPoint 演示文稿</vt:lpstr>
      <vt:lpstr>PowerPoint 演示文稿</vt:lpstr>
      <vt:lpstr>自底向上分析方法—LR分析</vt:lpstr>
      <vt:lpstr>自底向上分析方法—LR分析</vt:lpstr>
      <vt:lpstr>LR(0)分析表的构造</vt:lpstr>
      <vt:lpstr>自底向上分析方法—LR分析</vt:lpstr>
      <vt:lpstr>自底向上分析方法—LR分析</vt:lpstr>
      <vt:lpstr>自底向上分析方法—LR分析</vt:lpstr>
      <vt:lpstr>自底向上分析方法—LR分析</vt:lpstr>
      <vt:lpstr>PowerPoint 演示文稿</vt:lpstr>
      <vt:lpstr>自底向上分析方法—LR分析</vt:lpstr>
      <vt:lpstr>自底向上分析方法—LR分析</vt:lpstr>
      <vt:lpstr>自底向上分析方法—LR分析</vt:lpstr>
      <vt:lpstr>LR分析法</vt:lpstr>
      <vt:lpstr>例: 构造如下文法的SLR(1)分析表</vt:lpstr>
      <vt:lpstr>例: 构造如下文法的SLR(1)分析表</vt:lpstr>
      <vt:lpstr>例: 构造如下文法的SLR(1)分析表</vt:lpstr>
      <vt:lpstr>例: 构造如下文法的SLR(1)分析表</vt:lpstr>
      <vt:lpstr>例: 构造如下文法的SLR(1)分析表</vt:lpstr>
      <vt:lpstr>例: 构造如下文法的SLR(1)分析表</vt:lpstr>
      <vt:lpstr>例: 构造如下文法的SLR(1)分析表</vt:lpstr>
      <vt:lpstr>例: 构造如下文法的SLR(1)分析表</vt:lpstr>
      <vt:lpstr>例: 构造如下文法的SLR(1)分析表</vt:lpstr>
      <vt:lpstr>例: 构造如下文法的SLR(1)分析表</vt:lpstr>
      <vt:lpstr>例: 构造如下文法的SLR(1)分析表</vt:lpstr>
      <vt:lpstr>PowerPoint 演示文稿</vt:lpstr>
      <vt:lpstr>例: 构造如下文法的SLR(1)分析表</vt:lpstr>
      <vt:lpstr>冲突解决</vt:lpstr>
      <vt:lpstr>冲突解决</vt:lpstr>
      <vt:lpstr>冲突解决</vt:lpstr>
      <vt:lpstr>PowerPoint 演示文稿</vt:lpstr>
      <vt:lpstr>PowerPoint 演示文稿</vt:lpstr>
      <vt:lpstr>LR分析法</vt:lpstr>
      <vt:lpstr>PowerPoint 演示文稿</vt:lpstr>
    </vt:vector>
  </TitlesOfParts>
  <Company>Hangzhou Dianzi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Compiler Principles</dc:title>
  <dc:creator>HUANG Xiaoxi</dc:creator>
  <cp:lastModifiedBy>阿普</cp:lastModifiedBy>
  <cp:revision>991</cp:revision>
  <cp:lastPrinted>2012-03-05T01:42:00Z</cp:lastPrinted>
  <dcterms:created xsi:type="dcterms:W3CDTF">2010-04-19T15:31:00Z</dcterms:created>
  <dcterms:modified xsi:type="dcterms:W3CDTF">2021-03-24T00:57:38Z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8B557C0A39CD41FEA71D36B21254BCE2</vt:lpwstr>
  </property>
</Properties>
</file>